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p3" ContentType="audio/mpeg"/>
  <Override PartName="/docProps/app.xml" ContentType="application/vnd.openxmlformats-officedocument.extended-properties+xml"/>
  <Override PartName="/docProps/core.xml" ContentType="application/vnd.openxmlformats-package.core-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305" r:id="rId3"/>
    <p:sldId id="257" r:id="rId4"/>
    <p:sldId id="258" r:id="rId5"/>
    <p:sldId id="270" r:id="rId6"/>
    <p:sldId id="263" r:id="rId7"/>
    <p:sldId id="264" r:id="rId8"/>
    <p:sldId id="275" r:id="rId9"/>
    <p:sldId id="287" r:id="rId10"/>
    <p:sldId id="272" r:id="rId11"/>
    <p:sldId id="306" r:id="rId12"/>
    <p:sldId id="268" r:id="rId13"/>
    <p:sldId id="285" r:id="rId14"/>
    <p:sldId id="269" r:id="rId15"/>
    <p:sldId id="271" r:id="rId16"/>
    <p:sldId id="267" r:id="rId17"/>
    <p:sldId id="266" r:id="rId18"/>
    <p:sldId id="307" r:id="rId19"/>
    <p:sldId id="273" r:id="rId20"/>
    <p:sldId id="284" r:id="rId21"/>
    <p:sldId id="274" r:id="rId22"/>
    <p:sldId id="276" r:id="rId23"/>
    <p:sldId id="265" r:id="rId24"/>
    <p:sldId id="277" r:id="rId25"/>
    <p:sldId id="308" r:id="rId26"/>
    <p:sldId id="279" r:id="rId27"/>
    <p:sldId id="278" r:id="rId28"/>
    <p:sldId id="280" r:id="rId29"/>
    <p:sldId id="281" r:id="rId30"/>
    <p:sldId id="282" r:id="rId31"/>
    <p:sldId id="283" r:id="rId32"/>
    <p:sldId id="286" r:id="rId33"/>
    <p:sldId id="309" r:id="rId34"/>
  </p:sldIdLst>
  <p:sldSz cx="9144000" cy="5143500" type="screen16x9"/>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142" d="100"/>
          <a:sy n="142" d="100"/>
        </p:scale>
        <p:origin x="714" y="126"/>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tags" Target="tags/tag14.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iagrams/_rels/data1.xml.rels>&#65279;<?xml version="1.0" encoding="utf-8" standalone="yes"?><Relationships xmlns="http://schemas.openxmlformats.org/package/2006/relationships"><Relationship Id="rId1" Type="http://schemas.openxmlformats.org/officeDocument/2006/relationships/image" Target="../media/image6.jpeg" /></Relationships>
</file>

<file path=ppt/diagrams/_rels/data2.xml.rels>&#65279;<?xml version="1.0" encoding="utf-8" standalone="yes"?><Relationships xmlns="http://schemas.openxmlformats.org/package/2006/relationships"><Relationship Id="rId1" Type="http://schemas.openxmlformats.org/officeDocument/2006/relationships/image" Target="../media/image10.jpeg" /></Relationships>
</file>

<file path=ppt/diagrams/_rels/data3.xml.rels>&#65279;<?xml version="1.0" encoding="utf-8" standalone="yes"?><Relationships xmlns="http://schemas.openxmlformats.org/package/2006/relationships"><Relationship Id="rId1" Type="http://schemas.openxmlformats.org/officeDocument/2006/relationships/image" Target="../media/image11.jpeg" /></Relationships>
</file>

<file path=ppt/diagrams/_rels/data4.xml.rels>&#65279;<?xml version="1.0" encoding="utf-8" standalone="yes"?><Relationships xmlns="http://schemas.openxmlformats.org/package/2006/relationships"><Relationship Id="rId1" Type="http://schemas.openxmlformats.org/officeDocument/2006/relationships/image" Target="../media/image1.jpeg" /></Relationships>
</file>

<file path=ppt/diagrams/_rels/data5.xml.rels>&#65279;<?xml version="1.0" encoding="utf-8" standalone="yes"?><Relationships xmlns="http://schemas.openxmlformats.org/package/2006/relationships"><Relationship Id="rId1" Type="http://schemas.openxmlformats.org/officeDocument/2006/relationships/image" Target="../media/image6.jpeg" /></Relationships>
</file>

<file path=ppt/diagrams/_rels/drawing1.xml.rels>&#65279;<?xml version="1.0" encoding="utf-8" standalone="yes"?><Relationships xmlns="http://schemas.openxmlformats.org/package/2006/relationships"><Relationship Id="rId1" Type="http://schemas.openxmlformats.org/officeDocument/2006/relationships/image" Target="../media/image6.jpeg" /></Relationships>
</file>

<file path=ppt/diagrams/_rels/drawing2.xml.rels>&#65279;<?xml version="1.0" encoding="utf-8" standalone="yes"?><Relationships xmlns="http://schemas.openxmlformats.org/package/2006/relationships"><Relationship Id="rId1" Type="http://schemas.openxmlformats.org/officeDocument/2006/relationships/image" Target="../media/image10.jpeg" /></Relationships>
</file>

<file path=ppt/diagrams/_rels/drawing3.xml.rels>&#65279;<?xml version="1.0" encoding="utf-8" standalone="yes"?><Relationships xmlns="http://schemas.openxmlformats.org/package/2006/relationships"><Relationship Id="rId1" Type="http://schemas.openxmlformats.org/officeDocument/2006/relationships/image" Target="../media/image11.jpeg" /></Relationships>
</file>

<file path=ppt/diagrams/_rels/drawing4.xml.rels>&#65279;<?xml version="1.0" encoding="utf-8" standalone="yes"?><Relationships xmlns="http://schemas.openxmlformats.org/package/2006/relationships"><Relationship Id="rId1" Type="http://schemas.openxmlformats.org/officeDocument/2006/relationships/image" Target="../media/image1.jpeg" /></Relationships>
</file>

<file path=ppt/diagrams/_rels/drawing5.xml.rels>&#65279;<?xml version="1.0" encoding="utf-8" standalone="yes"?><Relationships xmlns="http://schemas.openxmlformats.org/package/2006/relationships"><Relationship Id="rId1" Type="http://schemas.openxmlformats.org/officeDocument/2006/relationships/image" Target="../media/image6.jpeg" /></Relationships>
</file>

<file path=ppt/diagrams/colors1.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896C2910-71E4-4E18-81DA-428510306E45}" type="parTrans" cxnId="{D10E6A32-00D1-421C-908B-7B9554404CF3}">
      <dgm:prSet/>
      <dgm:spPr/>
      <dgm:t>
        <a:bodyPr/>
        <a:lstStyle/>
        <a:p>
          <a:endParaRPr lang="en-US"/>
        </a:p>
      </dgm:t>
    </dgm:pt>
    <dgm:pt modelId="{F4DCAFF9-3CD8-4192-92EC-2050EBC96D81}">
      <dgm:prSet phldrT="[Text]"/>
      <dgm:spPr>
        <a:xfrm>
          <a:off x="73727" y="1191704"/>
          <a:ext cx="1491044" cy="306720"/>
        </a:xfrm>
        <a:noFill/>
        <a:ln>
          <a:noFill/>
        </a:ln>
      </dgm:spPr>
      <dgm:t>
        <a:bodyPr/>
        <a:lstStyle/>
        <a:p>
          <a:endParaRPr lang="en-US">
            <a:solidFill>
              <a:sysClr val="window" lastClr="FFFFFF">
                <a:hueOff val="0"/>
                <a:satOff val="0"/>
                <a:lumOff val="0"/>
                <a:alphaOff val="0"/>
              </a:sysClr>
            </a:solidFill>
            <a:latin typeface="Calibri"/>
            <a:ea typeface="+mn-ea"/>
            <a:cs typeface="+mn-cs"/>
          </a:endParaRPr>
        </a:p>
      </dgm:t>
    </dgm:pt>
    <dgm:pt modelId="{5670A9B4-EF79-4194-B2F8-D0D0B5D9F166}" type="sibTrans" cxnId="{D10E6A32-00D1-421C-908B-7B9554404CF3}">
      <dgm:prSet/>
      <dgm:spPr/>
      <dgm:t>
        <a:bodyPr/>
        <a:lstStyle/>
        <a:p>
          <a:endParaRPr lang="en-US"/>
        </a:p>
      </dgm:t>
    </dgm:pt>
    <dgm:pt modelId="{BDA71D6A-C3D1-411E-9EAC-6386FFEE52C2}" type="pres">
      <dgm:prSet presAssocID="{B3E39A80-D6B7-4E26-B22E-327D37299CB1}" presName="Name0">
        <dgm:presLayoutVars>
          <dgm:dir/>
          <dgm:resizeHandles val="exact"/>
        </dgm:presLayoutVars>
      </dgm:prSet>
      <dgm:spPr/>
      <dgm:t>
        <a:bodyPr/>
        <a:lstStyle/>
        <a:p/>
      </dgm:t>
    </dgm:pt>
    <dgm:pt modelId="{0B2273E3-B9E3-4A02-93CF-275511BE0699}" type="pres">
      <dgm:prSet presAssocID="{F4DCAFF9-3CD8-4192-92EC-2050EBC96D81}" presName="composite"/>
      <dgm:spPr/>
      <dgm:t>
        <a:bodyPr/>
        <a:lstStyle/>
        <a:p/>
      </dgm:t>
    </dgm:pt>
    <dgm:pt modelId="{367DAC4B-08E7-4BA7-A970-D0115453FB5A}" type="pres">
      <dgm:prSet presAssocID="{F4DCAFF9-3CD8-4192-92EC-2050EBC96D81}" presName="rect1" presStyleLbl="bgShp" presStyleCnt="1" custScaleX="109816" custScaleY="125865" custLinFactNeighborX="785" custLinFactNeighborY="-1719"/>
      <dgm:spPr>
        <a:xfrm>
          <a:off x="1093" y="109856"/>
          <a:ext cx="1637405" cy="1608556"/>
        </a:xfrm>
        <a:prstGeom prst="ellipse">
          <a:avLst/>
        </a:prstGeom>
        <a:blipFill>
          <a:blip r:embed="rId1"/>
          <a:stretch>
            <a:fillRect l="-27000" r="-27000"/>
          </a:stretch>
        </a:blipFill>
        <a:ln w="57150">
          <a:solidFill>
            <a:sysClr val="window" lastClr="FFFFFF"/>
          </a:solidFill>
        </a:ln>
        <a:effectLst>
          <a:outerShdw blurRad="50800" dist="38100" dir="5400000" algn="t" rotWithShape="0">
            <a:prstClr val="black">
              <a:alpha val="40000"/>
            </a:prstClr>
          </a:outerShdw>
        </a:effectLst>
      </dgm:spPr>
      <dgm:t>
        <a:bodyPr/>
        <a:lstStyle/>
        <a:p/>
      </dgm:t>
    </dgm:pt>
    <dgm:pt modelId="{7AC81859-B11C-4EE9-8379-B9AF70890D88}" type="pres">
      <dgm:prSet presAssocID="{F4DCAFF9-3CD8-4192-92EC-2050EBC96D81}" presName="rect2" presStyleLbl="trBgShp" presStyleCnt="1">
        <dgm:presLayoutVars>
          <dgm:bulletEnabled val="1"/>
        </dgm:presLayoutVars>
      </dgm:prSet>
      <dgm:spPr>
        <a:prstGeom prst="rect">
          <a:avLst/>
        </a:prstGeom>
      </dgm:spPr>
      <dgm:t>
        <a:bodyPr/>
        <a:lstStyle/>
        <a:p/>
      </dgm:t>
    </dgm:pt>
  </dgm:ptLst>
  <dgm:cxnLst>
    <dgm:cxn modelId="{D10E6A32-00D1-421C-908B-7B9554404CF3}" srcId="{B3E39A80-D6B7-4E26-B22E-327D37299CB1}" destId="{F4DCAFF9-3CD8-4192-92EC-2050EBC96D81}" srcOrd="0" destOrd="0" parTransId="{896C2910-71E4-4E18-81DA-428510306E45}" sibTransId="{5670A9B4-EF79-4194-B2F8-D0D0B5D9F166}"/>
    <dgm:cxn modelId="{E5D062DB-6CC7-4150-AA6B-F158BC4151D3}" type="presOf" srcId="{B3E39A80-D6B7-4E26-B22E-327D37299CB1}" destId="{BDA71D6A-C3D1-411E-9EAC-6386FFEE52C2}" srcOrd="0" destOrd="0" presId="urn:microsoft.com/office/officeart/2008/layout/BendingPictureSemiTransparentText"/>
    <dgm:cxn modelId="{53175E9C-A5C9-45C0-9B83-51B712ACF407}" type="presParOf" srcId="{BDA71D6A-C3D1-411E-9EAC-6386FFEE52C2}" destId="{0B2273E3-B9E3-4A02-93CF-275511BE0699}" srcOrd="0" destOrd="0" presId="urn:microsoft.com/office/officeart/2008/layout/BendingPictureSemiTransparentText"/>
    <dgm:cxn modelId="{767A199C-D806-4AE4-A5EB-7E8FAD93E7B5}" type="presParOf" srcId="{0B2273E3-B9E3-4A02-93CF-275511BE0699}" destId="{367DAC4B-08E7-4BA7-A970-D0115453FB5A}" srcOrd="0" destOrd="0" presId="urn:microsoft.com/office/officeart/2008/layout/BendingPictureSemiTransparentText"/>
    <dgm:cxn modelId="{3A8BFD38-EEF7-4A68-A1BC-F08563307411}" type="presParOf" srcId="{0B2273E3-B9E3-4A02-93CF-275511BE0699}" destId="{7AC81859-B11C-4EE9-8379-B9AF70890D88}" srcOrd="1" destOrd="0" presId="urn:microsoft.com/office/officeart/2008/layout/BendingPictureSemiTransparentText"/>
    <dgm:cxn modelId="{201DCE71-5151-4C64-8944-D2421450ACFF}" type="presOf" srcId="{F4DCAFF9-3CD8-4192-92EC-2050EBC96D81}" destId="{7AC81859-B11C-4EE9-8379-B9AF70890D88}" srcOrd="0" destOrd="0" presId="urn:microsoft.com/office/officeart/2008/layout/BendingPictureSemiTransparentText"/>
  </dgm:cxnLst>
  <dgm:bg>
    <a:effectLst/>
  </dgm:bg>
  <dgm:whole/>
  <dgm:extLst>
    <a:ext uri="http://schemas.microsoft.com/office/drawing/2008/diagram">
      <dsp:dataModelExt xmlns:dsp="http://schemas.microsoft.com/office/drawing/2008/diagram" relId="rId4" minVer="http://schemas.openxmlformats.org/drawingml/2006/main"/>
    </a:ext>
  </dgm:extLst>
</dgm:dataModel>
</file>

<file path=ppt/diagrams/data2.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896C2910-71E4-4E18-81DA-428510306E45}" type="parTrans" cxnId="{CCEDDE07-22FD-4A18-A88D-118963FEC4C3}">
      <dgm:prSet/>
      <dgm:spPr/>
      <dgm:t>
        <a:bodyPr/>
        <a:lstStyle/>
        <a:p>
          <a:endParaRPr lang="en-US"/>
        </a:p>
      </dgm:t>
    </dgm:pt>
    <dgm:pt modelId="{F4DCAFF9-3CD8-4192-92EC-2050EBC96D81}">
      <dgm:prSet phldrT="[Text]"/>
      <dgm:spPr>
        <a:xfrm>
          <a:off x="73727" y="1191704"/>
          <a:ext cx="1491044" cy="306720"/>
        </a:xfrm>
        <a:noFill/>
        <a:ln>
          <a:noFill/>
        </a:ln>
      </dgm:spPr>
      <dgm:t>
        <a:bodyPr/>
        <a:lstStyle/>
        <a:p>
          <a:endParaRPr lang="en-US">
            <a:solidFill>
              <a:sysClr val="window" lastClr="FFFFFF">
                <a:hueOff val="0"/>
                <a:satOff val="0"/>
                <a:lumOff val="0"/>
                <a:alphaOff val="0"/>
              </a:sysClr>
            </a:solidFill>
            <a:latin typeface="Calibri"/>
            <a:ea typeface="+mn-ea"/>
            <a:cs typeface="+mn-cs"/>
          </a:endParaRPr>
        </a:p>
      </dgm:t>
    </dgm:pt>
    <dgm:pt modelId="{5670A9B4-EF79-4194-B2F8-D0D0B5D9F166}" type="sibTrans" cxnId="{CCEDDE07-22FD-4A18-A88D-118963FEC4C3}">
      <dgm:prSet/>
      <dgm:spPr/>
      <dgm:t>
        <a:bodyPr/>
        <a:lstStyle/>
        <a:p>
          <a:endParaRPr lang="en-US"/>
        </a:p>
      </dgm:t>
    </dgm:pt>
    <dgm:pt modelId="{BDA71D6A-C3D1-411E-9EAC-6386FFEE52C2}" type="pres">
      <dgm:prSet presAssocID="{B3E39A80-D6B7-4E26-B22E-327D37299CB1}" presName="Name0">
        <dgm:presLayoutVars>
          <dgm:dir/>
          <dgm:resizeHandles val="exact"/>
        </dgm:presLayoutVars>
      </dgm:prSet>
      <dgm:spPr/>
      <dgm:t>
        <a:bodyPr/>
        <a:lstStyle/>
        <a:p/>
      </dgm:t>
    </dgm:pt>
    <dgm:pt modelId="{0B2273E3-B9E3-4A02-93CF-275511BE0699}" type="pres">
      <dgm:prSet presAssocID="{F4DCAFF9-3CD8-4192-92EC-2050EBC96D81}" presName="composite"/>
      <dgm:spPr/>
      <dgm:t>
        <a:bodyPr/>
        <a:lstStyle/>
        <a:p/>
      </dgm:t>
    </dgm:pt>
    <dgm:pt modelId="{367DAC4B-08E7-4BA7-A970-D0115453FB5A}" type="pres">
      <dgm:prSet presAssocID="{F4DCAFF9-3CD8-4192-92EC-2050EBC96D81}" presName="rect1" presStyleLbl="bgShp" presStyleCnt="1" custScaleX="109816" custScaleY="115111" custLinFactNeighborX="32419" custLinFactNeighborY="-1148"/>
      <dgm:spPr>
        <a:xfrm>
          <a:off x="1093" y="117154"/>
          <a:ext cx="1637405" cy="1608556"/>
        </a:xfrm>
        <a:prstGeom prst="ellipse">
          <a:avLst/>
        </a:prstGeom>
        <a:blipFill>
          <a:blip r:embed="rId1"/>
          <a:stretch>
            <a:fillRect l="-10000" r="-10000"/>
          </a:stretch>
        </a:blipFill>
        <a:ln w="57150">
          <a:solidFill>
            <a:sysClr val="window" lastClr="FFFFFF"/>
          </a:solidFill>
        </a:ln>
        <a:effectLst>
          <a:outerShdw blurRad="50800" dist="38100" dir="5400000" algn="t" rotWithShape="0">
            <a:prstClr val="black">
              <a:alpha val="40000"/>
            </a:prstClr>
          </a:outerShdw>
        </a:effectLst>
      </dgm:spPr>
      <dgm:t>
        <a:bodyPr/>
        <a:lstStyle/>
        <a:p/>
      </dgm:t>
    </dgm:pt>
    <dgm:pt modelId="{7AC81859-B11C-4EE9-8379-B9AF70890D88}" type="pres">
      <dgm:prSet presAssocID="{F4DCAFF9-3CD8-4192-92EC-2050EBC96D81}" presName="rect2" presStyleLbl="trBgShp" presStyleCnt="1">
        <dgm:presLayoutVars>
          <dgm:bulletEnabled val="1"/>
        </dgm:presLayoutVars>
      </dgm:prSet>
      <dgm:spPr>
        <a:prstGeom prst="rect">
          <a:avLst/>
        </a:prstGeom>
      </dgm:spPr>
      <dgm:t>
        <a:bodyPr/>
        <a:lstStyle/>
        <a:p/>
      </dgm:t>
    </dgm:pt>
  </dgm:ptLst>
  <dgm:cxnLst>
    <dgm:cxn modelId="{CCEDDE07-22FD-4A18-A88D-118963FEC4C3}" srcId="{B3E39A80-D6B7-4E26-B22E-327D37299CB1}" destId="{F4DCAFF9-3CD8-4192-92EC-2050EBC96D81}" srcOrd="0" destOrd="0" parTransId="{896C2910-71E4-4E18-81DA-428510306E45}" sibTransId="{5670A9B4-EF79-4194-B2F8-D0D0B5D9F166}"/>
    <dgm:cxn modelId="{41EA4022-7DE2-4EA0-A0B9-2220F6790251}" type="presOf" srcId="{B3E39A80-D6B7-4E26-B22E-327D37299CB1}" destId="{BDA71D6A-C3D1-411E-9EAC-6386FFEE52C2}" srcOrd="0" destOrd="0" presId="urn:microsoft.com/office/officeart/2008/layout/BendingPictureSemiTransparentText"/>
    <dgm:cxn modelId="{E2B4DA3B-04C3-46CB-8788-0D9909BE1968}" type="presParOf" srcId="{BDA71D6A-C3D1-411E-9EAC-6386FFEE52C2}" destId="{0B2273E3-B9E3-4A02-93CF-275511BE0699}" srcOrd="0" destOrd="0" presId="urn:microsoft.com/office/officeart/2008/layout/BendingPictureSemiTransparentText"/>
    <dgm:cxn modelId="{854932B7-8F4F-4B6A-8864-4CA7C61E9586}" type="presParOf" srcId="{0B2273E3-B9E3-4A02-93CF-275511BE0699}" destId="{367DAC4B-08E7-4BA7-A970-D0115453FB5A}" srcOrd="0" destOrd="0" presId="urn:microsoft.com/office/officeart/2008/layout/BendingPictureSemiTransparentText"/>
    <dgm:cxn modelId="{59C054F4-A8E0-4B9D-A428-4472B0EB29B1}" type="presParOf" srcId="{0B2273E3-B9E3-4A02-93CF-275511BE0699}" destId="{7AC81859-B11C-4EE9-8379-B9AF70890D88}" srcOrd="1" destOrd="0" presId="urn:microsoft.com/office/officeart/2008/layout/BendingPictureSemiTransparentText"/>
    <dgm:cxn modelId="{6B9AAC5F-29E0-471A-B4C7-E2F2D9F75686}" type="presOf" srcId="{F4DCAFF9-3CD8-4192-92EC-2050EBC96D81}" destId="{7AC81859-B11C-4EE9-8379-B9AF70890D88}" srcOrd="0" destOrd="0" presId="urn:microsoft.com/office/officeart/2008/layout/BendingPictureSemiTransparentText"/>
  </dgm:cxnLst>
  <dgm:bg>
    <a:effectLst/>
  </dgm:bg>
  <dgm:whole/>
  <dgm:extLst>
    <a:ext uri="http://schemas.microsoft.com/office/drawing/2008/diagram">
      <dsp:dataModelExt xmlns:dsp="http://schemas.microsoft.com/office/drawing/2008/diagram" relId="rId9" minVer="http://schemas.openxmlformats.org/drawingml/2006/main"/>
    </a:ext>
  </dgm:extLst>
</dgm:dataModel>
</file>

<file path=ppt/diagrams/data3.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896C2910-71E4-4E18-81DA-428510306E45}" type="parTrans" cxnId="{054B3310-236D-4959-A941-3BA4137A0C8D}">
      <dgm:prSet/>
      <dgm:spPr/>
      <dgm:t>
        <a:bodyPr/>
        <a:lstStyle/>
        <a:p>
          <a:endParaRPr lang="en-US"/>
        </a:p>
      </dgm:t>
    </dgm:pt>
    <dgm:pt modelId="{F4DCAFF9-3CD8-4192-92EC-2050EBC96D81}">
      <dgm:prSet phldrT="[Text]"/>
      <dgm:spPr>
        <a:xfrm>
          <a:off x="73727" y="1191704"/>
          <a:ext cx="1491044" cy="306720"/>
        </a:xfrm>
        <a:noFill/>
        <a:ln>
          <a:noFill/>
        </a:ln>
      </dgm:spPr>
      <dgm:t>
        <a:bodyPr/>
        <a:lstStyle/>
        <a:p>
          <a:endParaRPr lang="en-US">
            <a:solidFill>
              <a:sysClr val="window" lastClr="FFFFFF">
                <a:hueOff val="0"/>
                <a:satOff val="0"/>
                <a:lumOff val="0"/>
                <a:alphaOff val="0"/>
              </a:sysClr>
            </a:solidFill>
            <a:latin typeface="Calibri"/>
            <a:ea typeface="+mn-ea"/>
            <a:cs typeface="+mn-cs"/>
          </a:endParaRPr>
        </a:p>
      </dgm:t>
    </dgm:pt>
    <dgm:pt modelId="{5670A9B4-EF79-4194-B2F8-D0D0B5D9F166}" type="sibTrans" cxnId="{054B3310-236D-4959-A941-3BA4137A0C8D}">
      <dgm:prSet/>
      <dgm:spPr/>
      <dgm:t>
        <a:bodyPr/>
        <a:lstStyle/>
        <a:p>
          <a:endParaRPr lang="en-US"/>
        </a:p>
      </dgm:t>
    </dgm:pt>
    <dgm:pt modelId="{BDA71D6A-C3D1-411E-9EAC-6386FFEE52C2}" type="pres">
      <dgm:prSet presAssocID="{B3E39A80-D6B7-4E26-B22E-327D37299CB1}" presName="Name0">
        <dgm:presLayoutVars>
          <dgm:dir/>
          <dgm:resizeHandles val="exact"/>
        </dgm:presLayoutVars>
      </dgm:prSet>
      <dgm:spPr/>
      <dgm:t>
        <a:bodyPr/>
        <a:lstStyle/>
        <a:p/>
      </dgm:t>
    </dgm:pt>
    <dgm:pt modelId="{0B2273E3-B9E3-4A02-93CF-275511BE0699}" type="pres">
      <dgm:prSet presAssocID="{F4DCAFF9-3CD8-4192-92EC-2050EBC96D81}" presName="composite"/>
      <dgm:spPr/>
      <dgm:t>
        <a:bodyPr/>
        <a:lstStyle/>
        <a:p/>
      </dgm:t>
    </dgm:pt>
    <dgm:pt modelId="{367DAC4B-08E7-4BA7-A970-D0115453FB5A}" type="pres">
      <dgm:prSet presAssocID="{F4DCAFF9-3CD8-4192-92EC-2050EBC96D81}" presName="rect1" presStyleLbl="bgShp" presStyleCnt="1" custScaleX="109816" custScaleY="125865" custLinFactNeighborX="785" custLinFactNeighborY="-1719"/>
      <dgm:spPr>
        <a:xfrm>
          <a:off x="1093" y="109856"/>
          <a:ext cx="1637405" cy="1608556"/>
        </a:xfrm>
        <a:prstGeom prst="ellipse">
          <a:avLst/>
        </a:prstGeom>
        <a:blipFill>
          <a:blip r:embed="rId1"/>
          <a:stretch>
            <a:fillRect l="-24000" r="-24000"/>
          </a:stretch>
        </a:blipFill>
        <a:ln w="57150">
          <a:solidFill>
            <a:sysClr val="window" lastClr="FFFFFF"/>
          </a:solidFill>
        </a:ln>
        <a:effectLst>
          <a:outerShdw blurRad="50800" dist="38100" dir="5400000" algn="t" rotWithShape="0">
            <a:prstClr val="black">
              <a:alpha val="40000"/>
            </a:prstClr>
          </a:outerShdw>
        </a:effectLst>
      </dgm:spPr>
      <dgm:t>
        <a:bodyPr/>
        <a:lstStyle/>
        <a:p/>
      </dgm:t>
    </dgm:pt>
    <dgm:pt modelId="{7AC81859-B11C-4EE9-8379-B9AF70890D88}" type="pres">
      <dgm:prSet presAssocID="{F4DCAFF9-3CD8-4192-92EC-2050EBC96D81}" presName="rect2" presStyleLbl="trBgShp" presStyleCnt="1">
        <dgm:presLayoutVars>
          <dgm:bulletEnabled val="1"/>
        </dgm:presLayoutVars>
      </dgm:prSet>
      <dgm:spPr>
        <a:prstGeom prst="rect">
          <a:avLst/>
        </a:prstGeom>
      </dgm:spPr>
      <dgm:t>
        <a:bodyPr/>
        <a:lstStyle/>
        <a:p/>
      </dgm:t>
    </dgm:pt>
  </dgm:ptLst>
  <dgm:cxnLst>
    <dgm:cxn modelId="{054B3310-236D-4959-A941-3BA4137A0C8D}" srcId="{B3E39A80-D6B7-4E26-B22E-327D37299CB1}" destId="{F4DCAFF9-3CD8-4192-92EC-2050EBC96D81}" srcOrd="0" destOrd="0" parTransId="{896C2910-71E4-4E18-81DA-428510306E45}" sibTransId="{5670A9B4-EF79-4194-B2F8-D0D0B5D9F166}"/>
    <dgm:cxn modelId="{62ED7107-FDD6-4304-89C2-7A5F36455154}" type="presOf" srcId="{B3E39A80-D6B7-4E26-B22E-327D37299CB1}" destId="{BDA71D6A-C3D1-411E-9EAC-6386FFEE52C2}" srcOrd="0" destOrd="0" presId="urn:microsoft.com/office/officeart/2008/layout/BendingPictureSemiTransparentText"/>
    <dgm:cxn modelId="{EDCCCCCB-957F-47D4-9285-E805FA911E27}" type="presParOf" srcId="{BDA71D6A-C3D1-411E-9EAC-6386FFEE52C2}" destId="{0B2273E3-B9E3-4A02-93CF-275511BE0699}" srcOrd="0" destOrd="0" presId="urn:microsoft.com/office/officeart/2008/layout/BendingPictureSemiTransparentText"/>
    <dgm:cxn modelId="{3B6E5968-1614-417E-8131-1620A69DA68C}" type="presParOf" srcId="{0B2273E3-B9E3-4A02-93CF-275511BE0699}" destId="{367DAC4B-08E7-4BA7-A970-D0115453FB5A}" srcOrd="0" destOrd="0" presId="urn:microsoft.com/office/officeart/2008/layout/BendingPictureSemiTransparentText"/>
    <dgm:cxn modelId="{EF332589-0262-476A-8F94-704DFB515177}" type="presParOf" srcId="{0B2273E3-B9E3-4A02-93CF-275511BE0699}" destId="{7AC81859-B11C-4EE9-8379-B9AF70890D88}" srcOrd="1" destOrd="0" presId="urn:microsoft.com/office/officeart/2008/layout/BendingPictureSemiTransparentText"/>
    <dgm:cxn modelId="{E8F8E948-652F-4AE9-9BCF-9C6D047C2206}" type="presOf" srcId="{F4DCAFF9-3CD8-4192-92EC-2050EBC96D81}" destId="{7AC81859-B11C-4EE9-8379-B9AF70890D88}" srcOrd="0" destOrd="0" presId="urn:microsoft.com/office/officeart/2008/layout/BendingPictureSemiTransparentText"/>
  </dgm:cxnLst>
  <dgm:bg>
    <a:effectLst/>
  </dgm:bg>
  <dgm:whole/>
  <dgm:extLst>
    <a:ext uri="http://schemas.microsoft.com/office/drawing/2008/diagram">
      <dsp:dataModelExt xmlns:dsp="http://schemas.microsoft.com/office/drawing/2008/diagram" relId="rId2" minVer="http://schemas.openxmlformats.org/drawingml/2006/main"/>
    </a:ext>
  </dgm:extLst>
</dgm:dataModel>
</file>

<file path=ppt/diagrams/data4.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896C2910-71E4-4E18-81DA-428510306E45}" type="parTrans" cxnId="{607B720F-81A3-4ECF-AC11-8EB5FDB7B5F3}">
      <dgm:prSet/>
      <dgm:spPr/>
      <dgm:t>
        <a:bodyPr/>
        <a:lstStyle/>
        <a:p>
          <a:endParaRPr lang="en-US"/>
        </a:p>
      </dgm:t>
    </dgm:pt>
    <dgm:pt modelId="{F4DCAFF9-3CD8-4192-92EC-2050EBC96D81}">
      <dgm:prSet phldrT="[Text]"/>
      <dgm:spPr>
        <a:xfrm>
          <a:off x="73727" y="1191704"/>
          <a:ext cx="1491044" cy="306720"/>
        </a:xfrm>
        <a:noFill/>
        <a:ln>
          <a:noFill/>
        </a:ln>
      </dgm:spPr>
      <dgm:t>
        <a:bodyPr/>
        <a:lstStyle/>
        <a:p>
          <a:endParaRPr lang="en-US">
            <a:solidFill>
              <a:sysClr val="window" lastClr="FFFFFF">
                <a:hueOff val="0"/>
                <a:satOff val="0"/>
                <a:lumOff val="0"/>
                <a:alphaOff val="0"/>
              </a:sysClr>
            </a:solidFill>
            <a:latin typeface="Calibri"/>
            <a:ea typeface="+mn-ea"/>
            <a:cs typeface="+mn-cs"/>
          </a:endParaRPr>
        </a:p>
      </dgm:t>
    </dgm:pt>
    <dgm:pt modelId="{5670A9B4-EF79-4194-B2F8-D0D0B5D9F166}" type="sibTrans" cxnId="{607B720F-81A3-4ECF-AC11-8EB5FDB7B5F3}">
      <dgm:prSet/>
      <dgm:spPr/>
      <dgm:t>
        <a:bodyPr/>
        <a:lstStyle/>
        <a:p>
          <a:endParaRPr lang="en-US"/>
        </a:p>
      </dgm:t>
    </dgm:pt>
    <dgm:pt modelId="{BDA71D6A-C3D1-411E-9EAC-6386FFEE52C2}" type="pres">
      <dgm:prSet presAssocID="{B3E39A80-D6B7-4E26-B22E-327D37299CB1}" presName="Name0">
        <dgm:presLayoutVars>
          <dgm:dir/>
          <dgm:resizeHandles val="exact"/>
        </dgm:presLayoutVars>
      </dgm:prSet>
      <dgm:spPr/>
      <dgm:t>
        <a:bodyPr/>
        <a:lstStyle/>
        <a:p/>
      </dgm:t>
    </dgm:pt>
    <dgm:pt modelId="{0B2273E3-B9E3-4A02-93CF-275511BE0699}" type="pres">
      <dgm:prSet presAssocID="{F4DCAFF9-3CD8-4192-92EC-2050EBC96D81}" presName="composite"/>
      <dgm:spPr/>
      <dgm:t>
        <a:bodyPr/>
        <a:lstStyle/>
        <a:p/>
      </dgm:t>
    </dgm:pt>
    <dgm:pt modelId="{367DAC4B-08E7-4BA7-A970-D0115453FB5A}" type="pres">
      <dgm:prSet presAssocID="{F4DCAFF9-3CD8-4192-92EC-2050EBC96D81}" presName="rect1" presStyleLbl="bgShp" presStyleCnt="1" custScaleX="109816" custScaleY="125865" custLinFactNeighborX="32419" custLinFactNeighborY="-1148"/>
      <dgm:spPr>
        <a:xfrm>
          <a:off x="1093" y="117154"/>
          <a:ext cx="1637405" cy="1608556"/>
        </a:xfrm>
        <a:prstGeom prst="ellipse">
          <a:avLst/>
        </a:prstGeom>
        <a:blipFill>
          <a:blip r:embed="rId1"/>
          <a:stretch>
            <a:fillRect l="-24000" r="-24000"/>
          </a:stretch>
        </a:blipFill>
        <a:ln w="57150">
          <a:solidFill>
            <a:sysClr val="window" lastClr="FFFFFF"/>
          </a:solidFill>
        </a:ln>
        <a:effectLst>
          <a:outerShdw blurRad="50800" dist="38100" dir="5400000" algn="t" rotWithShape="0">
            <a:prstClr val="black">
              <a:alpha val="40000"/>
            </a:prstClr>
          </a:outerShdw>
        </a:effectLst>
      </dgm:spPr>
      <dgm:t>
        <a:bodyPr/>
        <a:lstStyle/>
        <a:p/>
      </dgm:t>
    </dgm:pt>
    <dgm:pt modelId="{7AC81859-B11C-4EE9-8379-B9AF70890D88}" type="pres">
      <dgm:prSet presAssocID="{F4DCAFF9-3CD8-4192-92EC-2050EBC96D81}" presName="rect2" presStyleLbl="trBgShp" presStyleCnt="1">
        <dgm:presLayoutVars>
          <dgm:bulletEnabled val="1"/>
        </dgm:presLayoutVars>
      </dgm:prSet>
      <dgm:spPr>
        <a:prstGeom prst="rect">
          <a:avLst/>
        </a:prstGeom>
      </dgm:spPr>
      <dgm:t>
        <a:bodyPr/>
        <a:lstStyle/>
        <a:p/>
      </dgm:t>
    </dgm:pt>
  </dgm:ptLst>
  <dgm:cxnLst>
    <dgm:cxn modelId="{607B720F-81A3-4ECF-AC11-8EB5FDB7B5F3}" srcId="{B3E39A80-D6B7-4E26-B22E-327D37299CB1}" destId="{F4DCAFF9-3CD8-4192-92EC-2050EBC96D81}" srcOrd="0" destOrd="0" parTransId="{896C2910-71E4-4E18-81DA-428510306E45}" sibTransId="{5670A9B4-EF79-4194-B2F8-D0D0B5D9F166}"/>
    <dgm:cxn modelId="{BAC26C09-06CD-47C5-B72E-1047AFFCFAE5}" type="presOf" srcId="{B3E39A80-D6B7-4E26-B22E-327D37299CB1}" destId="{BDA71D6A-C3D1-411E-9EAC-6386FFEE52C2}" srcOrd="0" destOrd="0" presId="urn:microsoft.com/office/officeart/2008/layout/BendingPictureSemiTransparentText"/>
    <dgm:cxn modelId="{8CE31A8C-E34E-49CA-BF2D-1775D0D2C327}" type="presParOf" srcId="{BDA71D6A-C3D1-411E-9EAC-6386FFEE52C2}" destId="{0B2273E3-B9E3-4A02-93CF-275511BE0699}" srcOrd="0" destOrd="0" presId="urn:microsoft.com/office/officeart/2008/layout/BendingPictureSemiTransparentText"/>
    <dgm:cxn modelId="{34AFE630-C3EA-4190-9110-9DF7A8F2FEB2}" type="presParOf" srcId="{0B2273E3-B9E3-4A02-93CF-275511BE0699}" destId="{367DAC4B-08E7-4BA7-A970-D0115453FB5A}" srcOrd="0" destOrd="0" presId="urn:microsoft.com/office/officeart/2008/layout/BendingPictureSemiTransparentText"/>
    <dgm:cxn modelId="{04FDCA93-45B9-4B79-93C2-1505263667BA}" type="presParOf" srcId="{0B2273E3-B9E3-4A02-93CF-275511BE0699}" destId="{7AC81859-B11C-4EE9-8379-B9AF70890D88}" srcOrd="1" destOrd="0" presId="urn:microsoft.com/office/officeart/2008/layout/BendingPictureSemiTransparentText"/>
    <dgm:cxn modelId="{C0128C0B-1091-4107-B048-98403616489A}" type="presOf" srcId="{F4DCAFF9-3CD8-4192-92EC-2050EBC96D81}" destId="{7AC81859-B11C-4EE9-8379-B9AF70890D88}" srcOrd="0"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main"/>
    </a:ext>
  </dgm:extLst>
</dgm:dataModel>
</file>

<file path=ppt/diagrams/data5.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896C2910-71E4-4E18-81DA-428510306E45}" type="parTrans" cxnId="{B5157E62-4332-4B97-925D-C2F73C938F7E}">
      <dgm:prSet/>
      <dgm:spPr/>
      <dgm:t>
        <a:bodyPr/>
        <a:lstStyle/>
        <a:p>
          <a:endParaRPr lang="en-US"/>
        </a:p>
      </dgm:t>
    </dgm:pt>
    <dgm:pt modelId="{F4DCAFF9-3CD8-4192-92EC-2050EBC96D81}">
      <dgm:prSet phldrT="[Text]"/>
      <dgm:spPr>
        <a:xfrm>
          <a:off x="73727" y="1191704"/>
          <a:ext cx="1491044" cy="306720"/>
        </a:xfrm>
        <a:noFill/>
        <a:ln>
          <a:noFill/>
        </a:ln>
      </dgm:spPr>
      <dgm:t>
        <a:bodyPr/>
        <a:lstStyle/>
        <a:p>
          <a:endParaRPr lang="en-US">
            <a:solidFill>
              <a:sysClr val="window" lastClr="FFFFFF">
                <a:hueOff val="0"/>
                <a:satOff val="0"/>
                <a:lumOff val="0"/>
                <a:alphaOff val="0"/>
              </a:sysClr>
            </a:solidFill>
            <a:latin typeface="Calibri"/>
            <a:ea typeface="+mn-ea"/>
            <a:cs typeface="+mn-cs"/>
          </a:endParaRPr>
        </a:p>
      </dgm:t>
    </dgm:pt>
    <dgm:pt modelId="{5670A9B4-EF79-4194-B2F8-D0D0B5D9F166}" type="sibTrans" cxnId="{B5157E62-4332-4B97-925D-C2F73C938F7E}">
      <dgm:prSet/>
      <dgm:spPr/>
      <dgm:t>
        <a:bodyPr/>
        <a:lstStyle/>
        <a:p>
          <a:endParaRPr lang="en-US"/>
        </a:p>
      </dgm:t>
    </dgm:pt>
    <dgm:pt modelId="{BDA71D6A-C3D1-411E-9EAC-6386FFEE52C2}" type="pres">
      <dgm:prSet presAssocID="{B3E39A80-D6B7-4E26-B22E-327D37299CB1}" presName="Name0">
        <dgm:presLayoutVars>
          <dgm:dir/>
          <dgm:resizeHandles val="exact"/>
        </dgm:presLayoutVars>
      </dgm:prSet>
      <dgm:spPr/>
      <dgm:t>
        <a:bodyPr/>
        <a:lstStyle/>
        <a:p/>
      </dgm:t>
    </dgm:pt>
    <dgm:pt modelId="{0B2273E3-B9E3-4A02-93CF-275511BE0699}" type="pres">
      <dgm:prSet presAssocID="{F4DCAFF9-3CD8-4192-92EC-2050EBC96D81}" presName="composite"/>
      <dgm:spPr/>
      <dgm:t>
        <a:bodyPr/>
        <a:lstStyle/>
        <a:p/>
      </dgm:t>
    </dgm:pt>
    <dgm:pt modelId="{367DAC4B-08E7-4BA7-A970-D0115453FB5A}" type="pres">
      <dgm:prSet presAssocID="{F4DCAFF9-3CD8-4192-92EC-2050EBC96D81}" presName="rect1" presStyleLbl="bgShp" presStyleCnt="1" custScaleX="109816" custScaleY="125865" custLinFactX="58245" custLinFactNeighborX="100000" custLinFactNeighborY="-38487"/>
      <dgm:spPr>
        <a:xfrm>
          <a:off x="1093" y="117154"/>
          <a:ext cx="1637405" cy="1608556"/>
        </a:xfrm>
        <a:prstGeom prst="ellipse">
          <a:avLst/>
        </a:prstGeom>
        <a:blipFill>
          <a:blip r:embed="rId1"/>
          <a:stretch>
            <a:fillRect l="-27000" r="-27000"/>
          </a:stretch>
        </a:blipFill>
        <a:ln w="57150">
          <a:solidFill>
            <a:sysClr val="window" lastClr="FFFFFF"/>
          </a:solidFill>
        </a:ln>
        <a:effectLst>
          <a:outerShdw blurRad="50800" dist="38100" dir="5400000" algn="t" rotWithShape="0">
            <a:prstClr val="black">
              <a:alpha val="40000"/>
            </a:prstClr>
          </a:outerShdw>
        </a:effectLst>
      </dgm:spPr>
      <dgm:t>
        <a:bodyPr/>
        <a:lstStyle/>
        <a:p/>
      </dgm:t>
    </dgm:pt>
    <dgm:pt modelId="{7AC81859-B11C-4EE9-8379-B9AF70890D88}" type="pres">
      <dgm:prSet presAssocID="{F4DCAFF9-3CD8-4192-92EC-2050EBC96D81}" presName="rect2" presStyleLbl="trBgShp" presStyleCnt="1">
        <dgm:presLayoutVars>
          <dgm:bulletEnabled val="1"/>
        </dgm:presLayoutVars>
      </dgm:prSet>
      <dgm:spPr>
        <a:prstGeom prst="rect">
          <a:avLst/>
        </a:prstGeom>
      </dgm:spPr>
      <dgm:t>
        <a:bodyPr/>
        <a:lstStyle/>
        <a:p/>
      </dgm:t>
    </dgm:pt>
  </dgm:ptLst>
  <dgm:cxnLst>
    <dgm:cxn modelId="{B5157E62-4332-4B97-925D-C2F73C938F7E}" srcId="{B3E39A80-D6B7-4E26-B22E-327D37299CB1}" destId="{F4DCAFF9-3CD8-4192-92EC-2050EBC96D81}" srcOrd="0" destOrd="0" parTransId="{896C2910-71E4-4E18-81DA-428510306E45}" sibTransId="{5670A9B4-EF79-4194-B2F8-D0D0B5D9F166}"/>
    <dgm:cxn modelId="{4E3F0685-AF73-4918-AADB-8D47072B1113}" type="presOf" srcId="{B3E39A80-D6B7-4E26-B22E-327D37299CB1}" destId="{BDA71D6A-C3D1-411E-9EAC-6386FFEE52C2}" srcOrd="0" destOrd="0" presId="urn:microsoft.com/office/officeart/2008/layout/BendingPictureSemiTransparentText"/>
    <dgm:cxn modelId="{E2DB2F73-B6CF-49DF-BE0C-07418AED6463}" type="presParOf" srcId="{BDA71D6A-C3D1-411E-9EAC-6386FFEE52C2}" destId="{0B2273E3-B9E3-4A02-93CF-275511BE0699}" srcOrd="0" destOrd="0" presId="urn:microsoft.com/office/officeart/2008/layout/BendingPictureSemiTransparentText"/>
    <dgm:cxn modelId="{1AEB98AC-E442-43FA-917B-2F12AB875A80}" type="presParOf" srcId="{0B2273E3-B9E3-4A02-93CF-275511BE0699}" destId="{367DAC4B-08E7-4BA7-A970-D0115453FB5A}" srcOrd="0" destOrd="0" presId="urn:microsoft.com/office/officeart/2008/layout/BendingPictureSemiTransparentText"/>
    <dgm:cxn modelId="{F69D48A3-B474-4EB2-ACF2-B7A79D3242D3}" type="presParOf" srcId="{0B2273E3-B9E3-4A02-93CF-275511BE0699}" destId="{7AC81859-B11C-4EE9-8379-B9AF70890D88}" srcOrd="1" destOrd="0" presId="urn:microsoft.com/office/officeart/2008/layout/BendingPictureSemiTransparentText"/>
    <dgm:cxn modelId="{B98B8AD3-1E6C-48A0-B7E8-9A790255BE35}" type="presOf" srcId="{F4DCAFF9-3CD8-4192-92EC-2050EBC96D81}" destId="{7AC81859-B11C-4EE9-8379-B9AF70890D88}" srcOrd="0"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main"/>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p14="http://schemas.microsoft.com/office/powerpoint/2010/main" xmlns:dsp="http://schemas.microsoft.com/office/drawing/2008/diagram">
  <dsp:spTree>
    <dsp:nvGrpSpPr>
      <dsp:cNvPr id="18" name=""/>
      <dsp:cNvGrpSpPr/>
    </dsp:nvGrpSpPr>
    <dsp:grpSpPr/>
    <dsp:sp modelId="{367DAC4B-08E7-4BA7-A970-D0115453FB5A}">
      <dsp:nvSpPr>
        <dsp:cNvPr id="19" name=""/>
        <dsp:cNvSpPr/>
      </dsp:nvSpPr>
      <dsp:spPr>
        <a:xfrm>
          <a:off x="1093" y="109856"/>
          <a:ext cx="1637405" cy="1608556"/>
        </a:xfrm>
        <a:prstGeom prst="ellipse">
          <a:avLst/>
        </a:prstGeom>
        <a:blipFill>
          <a:blip r:embed="rId1"/>
          <a:stretch>
            <a:fillRect l="-27000" r="-27000"/>
          </a:stretch>
        </a:blipFill>
        <a:ln w="57150">
          <a:solidFill>
            <a:sysClr val="window" lastClr="FFFFFF"/>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txBody>
        <a:bodyPr/>
        <a:lstStyle/>
        <a:p/>
      </dsp:txBody>
    </dsp:sp>
    <dsp:sp modelId="{7AC81859-B11C-4EE9-8379-B9AF70890D88}">
      <dsp:nvSpPr>
        <dsp:cNvPr id="20" name=""/>
        <dsp:cNvSpPr/>
      </dsp:nvSpPr>
      <dsp:spPr>
        <a:xfrm>
          <a:off x="73727" y="1191704"/>
          <a:ext cx="1491044" cy="30672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endParaRPr lang="en-US" sz="1600" kern="1200">
            <a:solidFill>
              <a:sysClr val="window" lastClr="FFFFFF">
                <a:hueOff val="0"/>
                <a:satOff val="0"/>
                <a:lumOff val="0"/>
                <a:alphaOff val="0"/>
              </a:sysClr>
            </a:solidFill>
            <a:latin typeface="Calibri"/>
            <a:ea typeface="+mn-ea"/>
            <a:cs typeface="+mn-cs"/>
          </a:endParaRPr>
        </a:p>
      </dsp:txBody>
      <dsp:txXfrm>
        <a:off x="73727" y="1191704"/>
        <a:ext cx="1491044" cy="306720"/>
      </dsp:txXfrm>
    </dsp:sp>
  </dsp:spTree>
</dsp:drawing>
</file>

<file path=ppt/diagrams/drawing2.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p14="http://schemas.microsoft.com/office/powerpoint/2010/main" xmlns:dsp="http://schemas.microsoft.com/office/drawing/2008/diagram">
  <dsp:spTree>
    <dsp:nvGrpSpPr>
      <dsp:cNvPr id="21" name=""/>
      <dsp:cNvGrpSpPr/>
    </dsp:nvGrpSpPr>
    <dsp:grpSpPr/>
    <dsp:sp modelId="{367DAC4B-08E7-4BA7-A970-D0115453FB5A}">
      <dsp:nvSpPr>
        <dsp:cNvPr id="22" name=""/>
        <dsp:cNvSpPr/>
      </dsp:nvSpPr>
      <dsp:spPr>
        <a:xfrm>
          <a:off x="1093" y="185872"/>
          <a:ext cx="1637405" cy="1471120"/>
        </a:xfrm>
        <a:prstGeom prst="ellipse">
          <a:avLst/>
        </a:prstGeom>
        <a:blipFill>
          <a:blip r:embed="rId1"/>
          <a:stretch>
            <a:fillRect l="-10000" r="-10000"/>
          </a:stretch>
        </a:blipFill>
        <a:ln w="57150">
          <a:solidFill>
            <a:sysClr val="window" lastClr="FFFFFF"/>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txBody>
        <a:bodyPr/>
        <a:lstStyle/>
        <a:p/>
      </dsp:txBody>
    </dsp:sp>
    <dsp:sp modelId="{7AC81859-B11C-4EE9-8379-B9AF70890D88}">
      <dsp:nvSpPr>
        <dsp:cNvPr id="23" name=""/>
        <dsp:cNvSpPr/>
      </dsp:nvSpPr>
      <dsp:spPr>
        <a:xfrm>
          <a:off x="73727" y="1191704"/>
          <a:ext cx="1491044" cy="30672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endParaRPr lang="en-US" sz="1600" kern="1200">
            <a:solidFill>
              <a:sysClr val="window" lastClr="FFFFFF">
                <a:hueOff val="0"/>
                <a:satOff val="0"/>
                <a:lumOff val="0"/>
                <a:alphaOff val="0"/>
              </a:sysClr>
            </a:solidFill>
            <a:latin typeface="Calibri"/>
            <a:ea typeface="+mn-ea"/>
            <a:cs typeface="+mn-cs"/>
          </a:endParaRPr>
        </a:p>
      </dsp:txBody>
      <dsp:txXfrm>
        <a:off x="73727" y="1191704"/>
        <a:ext cx="1491044" cy="306720"/>
      </dsp:txXfrm>
    </dsp:sp>
  </dsp:spTree>
</dsp:drawing>
</file>

<file path=ppt/diagrams/drawing3.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p14="http://schemas.microsoft.com/office/powerpoint/2010/main" xmlns:dsp="http://schemas.microsoft.com/office/drawing/2008/diagram">
  <dsp:spTree>
    <dsp:nvGrpSpPr>
      <dsp:cNvPr id="12" name=""/>
      <dsp:cNvGrpSpPr/>
    </dsp:nvGrpSpPr>
    <dsp:grpSpPr/>
    <dsp:sp modelId="{367DAC4B-08E7-4BA7-A970-D0115453FB5A}">
      <dsp:nvSpPr>
        <dsp:cNvPr id="13" name=""/>
        <dsp:cNvSpPr/>
      </dsp:nvSpPr>
      <dsp:spPr>
        <a:xfrm>
          <a:off x="864" y="86716"/>
          <a:ext cx="1292505" cy="1269733"/>
        </a:xfrm>
        <a:prstGeom prst="ellipse">
          <a:avLst/>
        </a:prstGeom>
        <a:blipFill>
          <a:blip r:embed="rId1"/>
          <a:stretch>
            <a:fillRect l="-24000" r="-24000"/>
          </a:stretch>
        </a:blipFill>
        <a:ln w="57150">
          <a:solidFill>
            <a:sysClr val="window" lastClr="FFFFFF"/>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txBody>
        <a:bodyPr/>
        <a:lstStyle/>
        <a:p/>
      </dsp:txBody>
    </dsp:sp>
    <dsp:sp modelId="{7AC81859-B11C-4EE9-8379-B9AF70890D88}">
      <dsp:nvSpPr>
        <dsp:cNvPr id="14" name=""/>
        <dsp:cNvSpPr/>
      </dsp:nvSpPr>
      <dsp:spPr>
        <a:xfrm>
          <a:off x="58198" y="940686"/>
          <a:ext cx="1176973" cy="24211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533400">
            <a:lnSpc>
              <a:spcPct val="90000"/>
            </a:lnSpc>
            <a:spcBef>
              <a:spcPct val="0"/>
            </a:spcBef>
            <a:spcAft>
              <a:spcPct val="35000"/>
            </a:spcAft>
            <a:buNone/>
          </a:pPr>
          <a:endParaRPr lang="en-US" sz="1200" kern="1200">
            <a:solidFill>
              <a:sysClr val="window" lastClr="FFFFFF">
                <a:hueOff val="0"/>
                <a:satOff val="0"/>
                <a:lumOff val="0"/>
                <a:alphaOff val="0"/>
              </a:sysClr>
            </a:solidFill>
            <a:latin typeface="Calibri"/>
            <a:ea typeface="+mn-ea"/>
            <a:cs typeface="+mn-cs"/>
          </a:endParaRPr>
        </a:p>
      </dsp:txBody>
      <dsp:txXfrm>
        <a:off x="58198" y="940686"/>
        <a:ext cx="1176973" cy="242113"/>
      </dsp:txXfrm>
    </dsp:sp>
  </dsp:spTree>
</dsp:drawing>
</file>

<file path=ppt/diagrams/drawing4.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p14="http://schemas.microsoft.com/office/powerpoint/2010/main" xmlns:dsp="http://schemas.microsoft.com/office/drawing/2008/diagram">
  <dsp:spTree>
    <dsp:nvGrpSpPr>
      <dsp:cNvPr id="15" name=""/>
      <dsp:cNvGrpSpPr/>
    </dsp:nvGrpSpPr>
    <dsp:grpSpPr/>
    <dsp:sp modelId="{367DAC4B-08E7-4BA7-A970-D0115453FB5A}">
      <dsp:nvSpPr>
        <dsp:cNvPr id="16" name=""/>
        <dsp:cNvSpPr/>
      </dsp:nvSpPr>
      <dsp:spPr>
        <a:xfrm>
          <a:off x="864" y="92477"/>
          <a:ext cx="1292505" cy="1269733"/>
        </a:xfrm>
        <a:prstGeom prst="ellipse">
          <a:avLst/>
        </a:prstGeom>
        <a:blipFill>
          <a:blip r:embed="rId1"/>
          <a:stretch>
            <a:fillRect l="-24000" r="-24000"/>
          </a:stretch>
        </a:blipFill>
        <a:ln w="57150">
          <a:solidFill>
            <a:sysClr val="window" lastClr="FFFFFF"/>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txBody>
        <a:bodyPr/>
        <a:lstStyle/>
        <a:p/>
      </dsp:txBody>
    </dsp:sp>
    <dsp:sp modelId="{7AC81859-B11C-4EE9-8379-B9AF70890D88}">
      <dsp:nvSpPr>
        <dsp:cNvPr id="17" name=""/>
        <dsp:cNvSpPr/>
      </dsp:nvSpPr>
      <dsp:spPr>
        <a:xfrm>
          <a:off x="58198" y="940686"/>
          <a:ext cx="1176973" cy="24211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533400">
            <a:lnSpc>
              <a:spcPct val="90000"/>
            </a:lnSpc>
            <a:spcBef>
              <a:spcPct val="0"/>
            </a:spcBef>
            <a:spcAft>
              <a:spcPct val="35000"/>
            </a:spcAft>
            <a:buNone/>
          </a:pPr>
          <a:endParaRPr lang="en-US" sz="1200" kern="1200">
            <a:solidFill>
              <a:sysClr val="window" lastClr="FFFFFF">
                <a:hueOff val="0"/>
                <a:satOff val="0"/>
                <a:lumOff val="0"/>
                <a:alphaOff val="0"/>
              </a:sysClr>
            </a:solidFill>
            <a:latin typeface="Calibri"/>
            <a:ea typeface="+mn-ea"/>
            <a:cs typeface="+mn-cs"/>
          </a:endParaRPr>
        </a:p>
      </dsp:txBody>
      <dsp:txXfrm>
        <a:off x="58198" y="940686"/>
        <a:ext cx="1176973" cy="242113"/>
      </dsp:txXfrm>
    </dsp:sp>
  </dsp:spTree>
</dsp:drawing>
</file>

<file path=ppt/diagrams/drawing5.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p14="http://schemas.microsoft.com/office/powerpoint/2010/main" xmlns:dsp="http://schemas.microsoft.com/office/drawing/2008/diagram">
  <dsp:spTree>
    <dsp:nvGrpSpPr>
      <dsp:cNvPr id="18" name=""/>
      <dsp:cNvGrpSpPr/>
    </dsp:nvGrpSpPr>
    <dsp:grpSpPr/>
    <dsp:sp modelId="{367DAC4B-08E7-4BA7-A970-D0115453FB5A}">
      <dsp:nvSpPr>
        <dsp:cNvPr id="19" name=""/>
        <dsp:cNvSpPr/>
      </dsp:nvSpPr>
      <dsp:spPr>
        <a:xfrm>
          <a:off x="864" y="0"/>
          <a:ext cx="1292505" cy="1269733"/>
        </a:xfrm>
        <a:prstGeom prst="ellipse">
          <a:avLst/>
        </a:prstGeom>
        <a:blipFill>
          <a:blip r:embed="rId1"/>
          <a:stretch>
            <a:fillRect l="-27000" r="-27000"/>
          </a:stretch>
        </a:blipFill>
        <a:ln w="57150">
          <a:solidFill>
            <a:sysClr val="window" lastClr="FFFFFF"/>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txBody>
        <a:bodyPr/>
        <a:lstStyle/>
        <a:p/>
      </dsp:txBody>
    </dsp:sp>
    <dsp:sp modelId="{7AC81859-B11C-4EE9-8379-B9AF70890D88}">
      <dsp:nvSpPr>
        <dsp:cNvPr id="20" name=""/>
        <dsp:cNvSpPr/>
      </dsp:nvSpPr>
      <dsp:spPr>
        <a:xfrm>
          <a:off x="58198" y="940686"/>
          <a:ext cx="1176973" cy="24211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533400">
            <a:lnSpc>
              <a:spcPct val="90000"/>
            </a:lnSpc>
            <a:spcBef>
              <a:spcPct val="0"/>
            </a:spcBef>
            <a:spcAft>
              <a:spcPct val="35000"/>
            </a:spcAft>
            <a:buNone/>
          </a:pPr>
          <a:endParaRPr lang="en-US" sz="1200" kern="1200">
            <a:solidFill>
              <a:sysClr val="window" lastClr="FFFFFF">
                <a:hueOff val="0"/>
                <a:satOff val="0"/>
                <a:lumOff val="0"/>
                <a:alphaOff val="0"/>
              </a:sysClr>
            </a:solidFill>
            <a:latin typeface="Calibri"/>
            <a:ea typeface="+mn-ea"/>
            <a:cs typeface="+mn-cs"/>
          </a:endParaRPr>
        </a:p>
      </dsp:txBody>
      <dsp:txXfrm>
        <a:off x="58198" y="940686"/>
        <a:ext cx="1176973" cy="242113"/>
      </dsp:txXfrm>
    </dsp:sp>
  </dsp:spTree>
</dsp:drawing>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type="rect" r:blip="" blipPhldr="1">
            <dgm:adjLst/>
          </dgm:shape>
          <dgm:presOf/>
        </dgm:layoutNode>
        <dgm:layoutNode name="rect2" styleLbl="trBgShp">
          <dgm:varLst>
            <dgm:bulletEnabled val="1"/>
          </dgm:varLst>
          <dgm:alg type="tx">
            <dgm:param type="txAnchorVertCh" val="mid"/>
          </dgm:alg>
          <dgm:shape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dgm:ruleLst>
        </dgm:layoutNode>
      </dgm:layoutNode>
      <dgm:forEach name="sibTransForEach" axis="followSib" ptType="sibTrans" cnt="1">
        <dgm:layoutNode name="sibTrans">
          <dgm:alg type="sp"/>
          <dgm:shape r:blip="">
            <dgm:adjLst/>
          </dgm:shape>
        </dgm:layoutNode>
      </dgm:forEach>
    </dgm:forEach>
  </dgm:layoutNode>
</dgm:layoutDef>
</file>

<file path=ppt/diagrams/layout2.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type="rect" r:blip="" blipPhldr="1">
            <dgm:adjLst/>
          </dgm:shape>
          <dgm:presOf/>
        </dgm:layoutNode>
        <dgm:layoutNode name="rect2" styleLbl="trBgShp">
          <dgm:varLst>
            <dgm:bulletEnabled val="1"/>
          </dgm:varLst>
          <dgm:alg type="tx">
            <dgm:param type="txAnchorVertCh" val="mid"/>
          </dgm:alg>
          <dgm:shape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dgm:ruleLst>
        </dgm:layoutNode>
      </dgm:layoutNode>
      <dgm:forEach name="sibTransForEach" axis="followSib" ptType="sibTrans" cnt="1">
        <dgm:layoutNode name="sibTrans">
          <dgm:alg type="sp"/>
          <dgm:shape r:blip="">
            <dgm:adjLst/>
          </dgm:shape>
        </dgm:layoutNode>
      </dgm:forEach>
    </dgm:forEach>
  </dgm:layoutNode>
</dgm:layoutDef>
</file>

<file path=ppt/diagrams/layout3.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type="rect" r:blip="" blipPhldr="1">
            <dgm:adjLst/>
          </dgm:shape>
          <dgm:presOf/>
        </dgm:layoutNode>
        <dgm:layoutNode name="rect2" styleLbl="trBgShp">
          <dgm:varLst>
            <dgm:bulletEnabled val="1"/>
          </dgm:varLst>
          <dgm:alg type="tx">
            <dgm:param type="txAnchorVertCh" val="mid"/>
          </dgm:alg>
          <dgm:shape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dgm:ruleLst>
        </dgm:layoutNode>
      </dgm:layoutNode>
      <dgm:forEach name="sibTransForEach" axis="followSib" ptType="sibTrans" cnt="1">
        <dgm:layoutNode name="sibTrans">
          <dgm:alg type="sp"/>
          <dgm:shape r:blip="">
            <dgm:adjLst/>
          </dgm:shape>
        </dgm:layoutNode>
      </dgm:forEach>
    </dgm:forEach>
  </dgm:layoutNode>
</dgm:layoutDef>
</file>

<file path=ppt/diagrams/layout4.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type="rect" r:blip="" blipPhldr="1">
            <dgm:adjLst/>
          </dgm:shape>
          <dgm:presOf/>
        </dgm:layoutNode>
        <dgm:layoutNode name="rect2" styleLbl="trBgShp">
          <dgm:varLst>
            <dgm:bulletEnabled val="1"/>
          </dgm:varLst>
          <dgm:alg type="tx">
            <dgm:param type="txAnchorVertCh" val="mid"/>
          </dgm:alg>
          <dgm:shape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dgm:ruleLst>
        </dgm:layoutNode>
      </dgm:layoutNode>
      <dgm:forEach name="sibTransForEach" axis="followSib" ptType="sibTrans" cnt="1">
        <dgm:layoutNode name="sibTrans">
          <dgm:alg type="sp"/>
          <dgm:shape r:blip="">
            <dgm:adjLst/>
          </dgm:shape>
        </dgm:layoutNode>
      </dgm:forEach>
    </dgm:forEach>
  </dgm:layoutNode>
</dgm:layoutDef>
</file>

<file path=ppt/diagrams/layout5.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type="rect" r:blip="" blipPhldr="1">
            <dgm:adjLst/>
          </dgm:shape>
          <dgm:presOf/>
        </dgm:layoutNode>
        <dgm:layoutNode name="rect2" styleLbl="trBgShp">
          <dgm:varLst>
            <dgm:bulletEnabled val="1"/>
          </dgm:varLst>
          <dgm:alg type="tx">
            <dgm:param type="txAnchorVertCh" val="mid"/>
          </dgm:alg>
          <dgm:shape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dgm:ruleLst>
        </dgm:layoutNode>
      </dgm:layoutNode>
      <dgm:forEach name="sibTransForEach" axis="followSib" ptType="sibTrans" cnt="1">
        <dgm:layoutNode name="sibTrans">
          <dgm:alg type="sp"/>
          <dgm:shape r:blip="">
            <dgm:adjLst/>
          </dgm:shape>
        </dgm:layoutNode>
      </dgm:forEach>
    </dgm:forEach>
  </dgm:layoutNode>
</dgm:layoutDef>
</file>

<file path=ppt/diagrams/quickStyle1.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EEB8DB-AEF6-416D-851D-1DEBCC76619C}" type="datetimeFigureOut">
              <a:rPr lang="zh-CN" altLang="en-US" smtClean="0"/>
              <a:t>2018/9/30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1F6DC5-D43B-4E60-A08C-C818D4B2AD23}" type="slidenum">
              <a:rPr lang="zh-CN" altLang="en-US" smtClean="0"/>
              <a:t>‹#›</a:t>
            </a:fld>
            <a:endParaRPr lang="zh-CN" altLang="en-US"/>
          </a:p>
        </p:txBody>
      </p:sp>
    </p:spTree>
    <p:extLst>
      <p:ext uri="{BB962C8B-B14F-4D97-AF65-F5344CB8AC3E}">
        <p14:creationId val="1594328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9" name="图片占位符 8"/>
          <p:cNvSpPr>
            <a:spLocks noGrp="1"/>
          </p:cNvSpPr>
          <p:nvPr>
            <p:ph type="pic" sz="quarter" idx="10"/>
          </p:nvPr>
        </p:nvSpPr>
        <p:spPr>
          <a:xfrm>
            <a:off x="0" y="1171575"/>
            <a:ext cx="9144000" cy="3243263"/>
          </a:xfrm>
        </p:spPr>
        <p:txBody>
          <a:bodyPr/>
          <a:lstStyle/>
          <a:p>
            <a:endParaRPr lang="zh-CN" altLang="en-US"/>
          </a:p>
        </p:txBody>
      </p:sp>
    </p:spTree>
    <p:extLst>
      <p:ext uri="{BB962C8B-B14F-4D97-AF65-F5344CB8AC3E}">
        <p14:creationId val="1391420804"/>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B697BAF-F226-4AC2-9A53-34A0482E1142}" type="datetimeFigureOut">
              <a:rPr lang="zh-CN" altLang="en-US" smtClean="0"/>
              <a:t>2018/9/30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9D32FD-6C50-490C-8220-F71EDB0E4EDC}" type="slidenum">
              <a:rPr lang="zh-CN" altLang="en-US" smtClean="0"/>
              <a:t>‹#›</a:t>
            </a:fld>
            <a:endParaRPr lang="zh-CN" altLang="en-US"/>
          </a:p>
        </p:txBody>
      </p:sp>
    </p:spTree>
    <p:extLst>
      <p:ext uri="{BB962C8B-B14F-4D97-AF65-F5344CB8AC3E}">
        <p14:creationId val="1428221480"/>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B697BAF-F226-4AC2-9A53-34A0482E1142}" type="datetimeFigureOut">
              <a:rPr lang="zh-CN" altLang="en-US" smtClean="0"/>
              <a:t>2018/9/30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9D32FD-6C50-490C-8220-F71EDB0E4EDC}" type="slidenum">
              <a:rPr lang="zh-CN" altLang="en-US" smtClean="0"/>
              <a:t>‹#›</a:t>
            </a:fld>
            <a:endParaRPr lang="zh-CN" altLang="en-US"/>
          </a:p>
        </p:txBody>
      </p:sp>
    </p:spTree>
    <p:extLst>
      <p:ext uri="{BB962C8B-B14F-4D97-AF65-F5344CB8AC3E}">
        <p14:creationId val="2919374594"/>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B697BAF-F226-4AC2-9A53-34A0482E1142}" type="datetimeFigureOut">
              <a:rPr lang="zh-CN" altLang="en-US" smtClean="0"/>
              <a:t>2018/9/30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9D32FD-6C50-490C-8220-F71EDB0E4EDC}" type="slidenum">
              <a:rPr lang="zh-CN" altLang="en-US" smtClean="0"/>
              <a:t>‹#›</a:t>
            </a:fld>
            <a:endParaRPr lang="zh-CN" altLang="en-US"/>
          </a:p>
        </p:txBody>
      </p:sp>
    </p:spTree>
    <p:extLst>
      <p:ext uri="{BB962C8B-B14F-4D97-AF65-F5344CB8AC3E}">
        <p14:creationId val="3932591323"/>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cxnSp>
        <p:nvCxnSpPr>
          <p:cNvPr id="7" name="直接连接符 6"/>
          <p:cNvCxnSpPr/>
          <p:nvPr userDrawn="1"/>
        </p:nvCxnSpPr>
        <p:spPr>
          <a:xfrm>
            <a:off x="184780" y="651536"/>
            <a:ext cx="8779708" cy="0"/>
          </a:xfrm>
          <a:prstGeom prst="line">
            <a:avLst/>
          </a:prstGeom>
          <a:noFill/>
          <a:ln w="19050" cap="flat" cmpd="sng" algn="ctr">
            <a:solidFill>
              <a:srgbClr val="311E0D"/>
            </a:solidFill>
            <a:prstDash val="sysDash"/>
          </a:ln>
          <a:effectLst/>
        </p:spPr>
      </p:cxnSp>
      <p:sp>
        <p:nvSpPr>
          <p:cNvPr id="8" name="矩形 7"/>
          <p:cNvSpPr/>
          <p:nvPr userDrawn="1"/>
        </p:nvSpPr>
        <p:spPr>
          <a:xfrm>
            <a:off x="354100" y="191052"/>
            <a:ext cx="237048" cy="240027"/>
          </a:xfrm>
          <a:prstGeom prst="rect">
            <a:avLst/>
          </a:prstGeom>
          <a:solidFill>
            <a:srgbClr val="311E0D"/>
          </a:solidFill>
          <a:ln w="25400" cap="flat" cmpd="sng" algn="ctr">
            <a:noFill/>
            <a:prstDash val="solid"/>
          </a:ln>
          <a:effectLst/>
        </p:spPr>
        <p:txBody>
          <a:bodyPr lIns="86383" tIns="43192" rIns="86383" bIns="43192" rtlCol="0" anchor="ctr"/>
          <a:lstStyle/>
          <a:p>
            <a:pPr marL="0" marR="0" lvl="0" indent="0" algn="ctr" defTabSz="914282"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ea"/>
              <a:sym typeface="+mn-lt"/>
            </a:endParaRPr>
          </a:p>
        </p:txBody>
      </p:sp>
      <p:sp>
        <p:nvSpPr>
          <p:cNvPr id="9" name="矩形 8"/>
          <p:cNvSpPr/>
          <p:nvPr userDrawn="1"/>
        </p:nvSpPr>
        <p:spPr>
          <a:xfrm>
            <a:off x="184780" y="362500"/>
            <a:ext cx="237048" cy="240027"/>
          </a:xfrm>
          <a:prstGeom prst="rect">
            <a:avLst/>
          </a:prstGeom>
          <a:solidFill>
            <a:srgbClr val="311E0D"/>
          </a:solidFill>
          <a:ln w="25400" cap="flat" cmpd="sng" algn="ctr">
            <a:noFill/>
            <a:prstDash val="solid"/>
          </a:ln>
          <a:effectLst/>
        </p:spPr>
        <p:txBody>
          <a:bodyPr lIns="86383" tIns="43192" rIns="86383" bIns="43192" rtlCol="0" anchor="ctr"/>
          <a:lstStyle/>
          <a:p>
            <a:pPr marL="0" marR="0" lvl="0" indent="0" algn="ctr" defTabSz="914282"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ea"/>
              <a:sym typeface="+mn-lt"/>
            </a:endParaRPr>
          </a:p>
        </p:txBody>
      </p:sp>
    </p:spTree>
    <p:extLst>
      <p:ext uri="{BB962C8B-B14F-4D97-AF65-F5344CB8AC3E}">
        <p14:creationId val="169010890"/>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900" fill="hold"/>
                                        <p:tgtEl>
                                          <p:spTgt spid="7"/>
                                        </p:tgtEl>
                                        <p:attrNameLst>
                                          <p:attrName>ppt_w</p:attrName>
                                        </p:attrNameLst>
                                      </p:cBhvr>
                                      <p:tavLst>
                                        <p:tav tm="0">
                                          <p:val>
                                            <p:fltVal val="0"/>
                                          </p:val>
                                        </p:tav>
                                        <p:tav tm="100000">
                                          <p:val>
                                            <p:strVal val="#ppt_w"/>
                                          </p:val>
                                        </p:tav>
                                      </p:tavLst>
                                    </p:anim>
                                    <p:anim calcmode="lin" valueType="num">
                                      <p:cBhvr>
                                        <p:cTn id="8" dur="900" fill="hold"/>
                                        <p:tgtEl>
                                          <p:spTgt spid="7"/>
                                        </p:tgtEl>
                                        <p:attrNameLst>
                                          <p:attrName>ppt_h</p:attrName>
                                        </p:attrNameLst>
                                      </p:cBhvr>
                                      <p:tavLst>
                                        <p:tav tm="0">
                                          <p:val>
                                            <p:fltVal val="0"/>
                                          </p:val>
                                        </p:tav>
                                        <p:tav tm="100000">
                                          <p:val>
                                            <p:strVal val="#ppt_h"/>
                                          </p:val>
                                        </p:tav>
                                      </p:tavLst>
                                    </p:anim>
                                    <p:animEffect transition="in" filter="fade">
                                      <p:cBhvr>
                                        <p:cTn id="9" dur="900"/>
                                        <p:tgtEl>
                                          <p:spTgt spid="7"/>
                                        </p:tgtEl>
                                      </p:cBhvr>
                                    </p:animEffect>
                                  </p:childTnLst>
                                </p:cTn>
                              </p:par>
                            </p:childTnLst>
                          </p:cTn>
                        </p:par>
                        <p:par>
                          <p:cTn id="10" fill="hold" nodeType="afterGroup">
                            <p:stCondLst>
                              <p:cond delay="90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nodeType="afterGroup">
                            <p:stCondLst>
                              <p:cond delay="14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6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两栏内容">
    <p:spTree>
      <p:nvGrpSpPr>
        <p:cNvPr id="1" name=""/>
        <p:cNvGrpSpPr/>
        <p:nvPr/>
      </p:nvGrpSpPr>
      <p:grpSpPr>
        <a:xfrm>
          <a:off x="0" y="0"/>
          <a:ext cx="0" cy="0"/>
        </a:xfrm>
      </p:grpSpPr>
      <p:sp>
        <p:nvSpPr>
          <p:cNvPr id="11" name="图片占位符 10"/>
          <p:cNvSpPr>
            <a:spLocks noGrp="1"/>
          </p:cNvSpPr>
          <p:nvPr>
            <p:ph type="pic" sz="quarter" idx="10"/>
          </p:nvPr>
        </p:nvSpPr>
        <p:spPr>
          <a:xfrm>
            <a:off x="0" y="0"/>
            <a:ext cx="9144000" cy="5143500"/>
          </a:xfrm>
        </p:spPr>
        <p:txBody>
          <a:bodyPr/>
          <a:lstStyle/>
          <a:p>
            <a:endParaRPr lang="zh-CN" altLang="en-US"/>
          </a:p>
        </p:txBody>
      </p:sp>
    </p:spTree>
    <p:extLst>
      <p:ext uri="{BB962C8B-B14F-4D97-AF65-F5344CB8AC3E}">
        <p14:creationId val="3558282300"/>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B697BAF-F226-4AC2-9A53-34A0482E1142}" type="datetimeFigureOut">
              <a:rPr lang="zh-CN" altLang="en-US" smtClean="0"/>
              <a:t>2018/9/30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69D32FD-6C50-490C-8220-F71EDB0E4EDC}" type="slidenum">
              <a:rPr lang="zh-CN" altLang="en-US" smtClean="0"/>
              <a:t>‹#›</a:t>
            </a:fld>
            <a:endParaRPr lang="zh-CN" altLang="en-US"/>
          </a:p>
        </p:txBody>
      </p:sp>
    </p:spTree>
    <p:extLst>
      <p:ext uri="{BB962C8B-B14F-4D97-AF65-F5344CB8AC3E}">
        <p14:creationId val="92342160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B697BAF-F226-4AC2-9A53-34A0482E1142}" type="datetimeFigureOut">
              <a:rPr lang="zh-CN" altLang="en-US" smtClean="0"/>
              <a:t>2018/9/30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69D32FD-6C50-490C-8220-F71EDB0E4EDC}" type="slidenum">
              <a:rPr lang="zh-CN" altLang="en-US" smtClean="0"/>
              <a:t>‹#›</a:t>
            </a:fld>
            <a:endParaRPr lang="zh-CN" altLang="en-US"/>
          </a:p>
        </p:txBody>
      </p:sp>
    </p:spTree>
    <p:extLst>
      <p:ext uri="{BB962C8B-B14F-4D97-AF65-F5344CB8AC3E}">
        <p14:creationId val="307866972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FB697BAF-F226-4AC2-9A53-34A0482E1142}" type="datetimeFigureOut">
              <a:rPr lang="zh-CN" altLang="en-US" smtClean="0"/>
              <a:t>2018/9/30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69D32FD-6C50-490C-8220-F71EDB0E4EDC}" type="slidenum">
              <a:rPr lang="zh-CN" altLang="en-US" smtClean="0"/>
              <a:t>‹#›</a:t>
            </a:fld>
            <a:endParaRPr lang="zh-CN" altLang="en-US"/>
          </a:p>
        </p:txBody>
      </p:sp>
    </p:spTree>
    <p:extLst>
      <p:ext uri="{BB962C8B-B14F-4D97-AF65-F5344CB8AC3E}">
        <p14:creationId val="1625352420"/>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与标题">
    <p:spTree>
      <p:nvGrpSpPr>
        <p:cNvPr id="1" name=""/>
        <p:cNvGrpSpPr/>
        <p:nvPr/>
      </p:nvGrpSpPr>
      <p:grpSpPr>
        <a:xfrm>
          <a:off x="0" y="0"/>
          <a:ext cx="0" cy="0"/>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val="252226860"/>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B697BAF-F226-4AC2-9A53-34A0482E1142}" type="datetimeFigureOut">
              <a:rPr lang="zh-CN" altLang="en-US" smtClean="0"/>
              <a:t>2018/9/30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9D32FD-6C50-490C-8220-F71EDB0E4EDC}" type="slidenum">
              <a:rPr lang="zh-CN" altLang="en-US" smtClean="0"/>
              <a:t>‹#›</a:t>
            </a:fld>
            <a:endParaRPr lang="zh-CN" altLang="en-US"/>
          </a:p>
        </p:txBody>
      </p:sp>
    </p:spTree>
    <p:extLst>
      <p:ext uri="{BB962C8B-B14F-4D97-AF65-F5344CB8AC3E}">
        <p14:creationId val="3009370589"/>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B697BAF-F226-4AC2-9A53-34A0482E1142}" type="datetimeFigureOut">
              <a:rPr lang="zh-CN" altLang="en-US" smtClean="0"/>
              <a:t>2018/9/30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9D32FD-6C50-490C-8220-F71EDB0E4EDC}" type="slidenum">
              <a:rPr lang="zh-CN" altLang="en-US" smtClean="0"/>
              <a:t>‹#›</a:t>
            </a:fld>
            <a:endParaRPr lang="zh-CN" altLang="en-US"/>
          </a:p>
        </p:txBody>
      </p:sp>
    </p:spTree>
    <p:extLst>
      <p:ext uri="{BB962C8B-B14F-4D97-AF65-F5344CB8AC3E}">
        <p14:creationId val="7116704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audio" Target="../media/media1.mp3" /><Relationship Id="rId7"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3.jpeg" /><Relationship Id="rId3" Type="http://schemas.openxmlformats.org/officeDocument/2006/relationships/image" Target="../media/image14.jpeg" /><Relationship Id="rId4" Type="http://schemas.openxmlformats.org/officeDocument/2006/relationships/image" Target="../media/image15.jpeg" /><Relationship Id="rId5" Type="http://schemas.openxmlformats.org/officeDocument/2006/relationships/image" Target="../media/image16.jpeg" /><Relationship Id="rId6" Type="http://schemas.openxmlformats.org/officeDocument/2006/relationships/image" Target="../media/image17.jpeg" /><Relationship Id="rId7" Type="http://schemas.openxmlformats.org/officeDocument/2006/relationships/image" Target="../media/image18.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9.jpeg" /><Relationship Id="rId3" Type="http://schemas.openxmlformats.org/officeDocument/2006/relationships/image" Target="../media/image20.jpeg" /><Relationship Id="rId4" Type="http://schemas.openxmlformats.org/officeDocument/2006/relationships/image" Target="../media/image21.jpeg" /><Relationship Id="rId5" Type="http://schemas.openxmlformats.org/officeDocument/2006/relationships/image" Target="../media/image22.jpeg" /><Relationship Id="rId6" Type="http://schemas.openxmlformats.org/officeDocument/2006/relationships/image" Target="../media/image23.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4.jpeg" /><Relationship Id="rId3" Type="http://schemas.openxmlformats.org/officeDocument/2006/relationships/image" Target="../media/image25.jpeg" /><Relationship Id="rId4" Type="http://schemas.openxmlformats.org/officeDocument/2006/relationships/image" Target="../media/image26.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6.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7.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1.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8.jpeg" /><Relationship Id="rId3" Type="http://schemas.openxmlformats.org/officeDocument/2006/relationships/image" Target="../media/image29.jpeg" /><Relationship Id="rId4" Type="http://schemas.openxmlformats.org/officeDocument/2006/relationships/image" Target="../media/image30.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9.xml" /><Relationship Id="rId11" Type="http://schemas.openxmlformats.org/officeDocument/2006/relationships/tags" Target="../tags/tag10.xml" /><Relationship Id="rId12" Type="http://schemas.openxmlformats.org/officeDocument/2006/relationships/tags" Target="../tags/tag11.xml" /><Relationship Id="rId13" Type="http://schemas.openxmlformats.org/officeDocument/2006/relationships/tags" Target="../tags/tag12.xml" /><Relationship Id="rId14" Type="http://schemas.openxmlformats.org/officeDocument/2006/relationships/tags" Target="../tags/tag13.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7.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diagramData" Target="../diagrams/data2.xml" /><Relationship Id="rId11" Type="http://schemas.openxmlformats.org/officeDocument/2006/relationships/diagramLayout" Target="../diagrams/layout2.xml" /><Relationship Id="rId12" Type="http://schemas.openxmlformats.org/officeDocument/2006/relationships/diagramQuickStyle" Target="../diagrams/quickStyle2.xml" /><Relationship Id="rId13" Type="http://schemas.openxmlformats.org/officeDocument/2006/relationships/diagramColors" Target="../diagrams/colors2.xml" /><Relationship Id="rId2" Type="http://schemas.openxmlformats.org/officeDocument/2006/relationships/image" Target="../media/image8.jpeg" /><Relationship Id="rId3" Type="http://schemas.openxmlformats.org/officeDocument/2006/relationships/image" Target="../media/image9.jpeg" /><Relationship Id="rId4" Type="http://schemas.microsoft.com/office/2007/relationships/diagramDrawing" Target="../diagrams/drawing1.xml" /><Relationship Id="rId5" Type="http://schemas.openxmlformats.org/officeDocument/2006/relationships/diagramData" Target="../diagrams/data1.xml" /><Relationship Id="rId6" Type="http://schemas.openxmlformats.org/officeDocument/2006/relationships/diagramLayout" Target="../diagrams/layout1.xml" /><Relationship Id="rId7" Type="http://schemas.openxmlformats.org/officeDocument/2006/relationships/diagramQuickStyle" Target="../diagrams/quickStyle1.xml" /><Relationship Id="rId8" Type="http://schemas.openxmlformats.org/officeDocument/2006/relationships/diagramColors" Target="../diagrams/colors1.xml" /><Relationship Id="rId9" Type="http://schemas.microsoft.com/office/2007/relationships/diagramDrawing" Target="../diagrams/drawing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diagramQuickStyle" Target="../diagrams/quickStyle4.xml" /><Relationship Id="rId11" Type="http://schemas.openxmlformats.org/officeDocument/2006/relationships/diagramColors" Target="../diagrams/colors4.xml" /><Relationship Id="rId12" Type="http://schemas.microsoft.com/office/2007/relationships/diagramDrawing" Target="../diagrams/drawing5.xml" /><Relationship Id="rId13" Type="http://schemas.openxmlformats.org/officeDocument/2006/relationships/diagramData" Target="../diagrams/data5.xml" /><Relationship Id="rId14" Type="http://schemas.openxmlformats.org/officeDocument/2006/relationships/diagramLayout" Target="../diagrams/layout5.xml" /><Relationship Id="rId15" Type="http://schemas.openxmlformats.org/officeDocument/2006/relationships/diagramQuickStyle" Target="../diagrams/quickStyle5.xml" /><Relationship Id="rId16" Type="http://schemas.openxmlformats.org/officeDocument/2006/relationships/diagramColors" Target="../diagrams/colors5.xml" /><Relationship Id="rId17" Type="http://schemas.openxmlformats.org/officeDocument/2006/relationships/image" Target="../media/image12.jpeg" /><Relationship Id="rId2" Type="http://schemas.microsoft.com/office/2007/relationships/diagramDrawing" Target="../diagrams/drawing3.xml" /><Relationship Id="rId3" Type="http://schemas.openxmlformats.org/officeDocument/2006/relationships/diagramData" Target="../diagrams/data3.xml" /><Relationship Id="rId4" Type="http://schemas.openxmlformats.org/officeDocument/2006/relationships/diagramLayout" Target="../diagrams/layout3.xml" /><Relationship Id="rId5" Type="http://schemas.openxmlformats.org/officeDocument/2006/relationships/diagramQuickStyle" Target="../diagrams/quickStyle3.xml" /><Relationship Id="rId6" Type="http://schemas.openxmlformats.org/officeDocument/2006/relationships/diagramColors" Target="../diagrams/colors3.xml" /><Relationship Id="rId7" Type="http://schemas.microsoft.com/office/2007/relationships/diagramDrawing" Target="../diagrams/drawing4.xml" /><Relationship Id="rId8" Type="http://schemas.openxmlformats.org/officeDocument/2006/relationships/diagramData" Target="../diagrams/data4.xml" /><Relationship Id="rId9" Type="http://schemas.openxmlformats.org/officeDocument/2006/relationships/diagramLayout" Target="../diagrams/layout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2160" y="771550"/>
            <a:ext cx="733112" cy="1069564"/>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1725" y="555526"/>
            <a:ext cx="1083988" cy="1203954"/>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6056" y="195486"/>
            <a:ext cx="1201712" cy="1996234"/>
          </a:xfrm>
          <a:prstGeom prst="rect">
            <a:avLst/>
          </a:prstGeom>
        </p:spPr>
      </p:pic>
      <p:pic>
        <p:nvPicPr>
          <p:cNvPr id="8" name="纯音乐 - 寂寞之声">
            <a:hlinkClick action="ppaction://media"/>
          </p:cNvPr>
          <p:cNvPicPr>
            <a:picLocks noChangeAspect="1"/>
          </p:cNvPicPr>
          <p:nvPr>
            <a:audioFile r:link="rId6"/>
            <p:extLst>
              <p:ext uri="{DAA4B4D4-6D71-4841-9C94-3DE7FCFB9230}">
                <p14:media r:embed="rId7"/>
              </p:ext>
            </p:extLst>
          </p:nvPr>
        </p:nvPicPr>
        <p:blipFill>
          <a:blip r:embed="rId5"/>
          <a:stretch>
            <a:fillRect/>
          </a:stretch>
        </p:blipFill>
        <p:spPr>
          <a:xfrm>
            <a:off x="6588224" y="-812626"/>
            <a:ext cx="609600" cy="609600"/>
          </a:xfrm>
          <a:prstGeom prst="rect">
            <a:avLst/>
          </a:prstGeom>
        </p:spPr>
      </p:pic>
      <p:sp>
        <p:nvSpPr>
          <p:cNvPr id="2" name="文本框 1"/>
          <p:cNvSpPr txBox="1"/>
          <p:nvPr/>
        </p:nvSpPr>
        <p:spPr>
          <a:xfrm>
            <a:off x="164102" y="4515966"/>
            <a:ext cx="2016224" cy="523220"/>
          </a:xfrm>
          <a:prstGeom prst="rect">
            <a:avLst/>
          </a:prstGeom>
          <a:noFill/>
        </p:spPr>
        <p:txBody>
          <a:bodyPr wrap="square" rtlCol="0">
            <a:spAutoFit/>
          </a:bodyPr>
          <a:lstStyle/>
          <a:p>
            <a:pPr algn="ctr"/>
            <a:r>
              <a:rPr lang="zh-CN" altLang="en-US" sz="1400">
                <a:latin typeface="微软雅黑" panose="020b0503020204020204" pitchFamily="34" charset="-122"/>
                <a:ea typeface="微软雅黑" panose="020b0503020204020204" pitchFamily="34" charset="-122"/>
              </a:rPr>
              <a:t>汇报人： 办公资源</a:t>
            </a:r>
            <a:endParaRPr lang="en-US" altLang="zh-CN" sz="1400">
              <a:latin typeface="微软雅黑" panose="020b0503020204020204" pitchFamily="34" charset="-122"/>
              <a:ea typeface="微软雅黑" panose="020b0503020204020204" pitchFamily="34" charset="-122"/>
            </a:endParaRPr>
          </a:p>
          <a:p>
            <a:pPr algn="ctr"/>
            <a:r>
              <a:rPr lang="zh-CN" altLang="en-US" sz="1400">
                <a:latin typeface="微软雅黑" panose="020b0503020204020204" pitchFamily="34" charset="-122"/>
                <a:ea typeface="微软雅黑" panose="020b0503020204020204" pitchFamily="34" charset="-122"/>
              </a:rPr>
              <a:t>汇报时间：</a:t>
            </a:r>
            <a:r>
              <a:rPr lang="en-US" altLang="zh-CN" sz="1400">
                <a:latin typeface="微软雅黑" panose="020b0503020204020204" pitchFamily="34" charset="-122"/>
                <a:ea typeface="微软雅黑" panose="020b0503020204020204" pitchFamily="34" charset="-122"/>
              </a:rPr>
              <a:t>XX</a:t>
            </a:r>
            <a:r>
              <a:rPr lang="zh-CN" altLang="en-US" sz="1400">
                <a:latin typeface="微软雅黑" panose="020b0503020204020204" pitchFamily="34" charset="-122"/>
                <a:ea typeface="微软雅黑" panose="020b0503020204020204" pitchFamily="34" charset="-122"/>
              </a:rPr>
              <a:t>年</a:t>
            </a:r>
            <a:r>
              <a:rPr lang="en-US" altLang="zh-CN" sz="1400">
                <a:latin typeface="微软雅黑" panose="020b0503020204020204" pitchFamily="34" charset="-122"/>
                <a:ea typeface="微软雅黑" panose="020b0503020204020204" pitchFamily="34" charset="-122"/>
              </a:rPr>
              <a:t>XX</a:t>
            </a:r>
            <a:r>
              <a:rPr lang="zh-CN" altLang="en-US" sz="1400">
                <a:latin typeface="微软雅黑" panose="020b0503020204020204" pitchFamily="34" charset="-122"/>
                <a:ea typeface="微软雅黑" panose="020b0503020204020204" pitchFamily="34" charset="-122"/>
              </a:rPr>
              <a:t>月</a:t>
            </a:r>
          </a:p>
        </p:txBody>
      </p:sp>
    </p:spTree>
    <p:extLst>
      <p:ext uri="{BB962C8B-B14F-4D97-AF65-F5344CB8AC3E}">
        <p14:creationId val="3232239882"/>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par>
                                <p:cTn id="8" presetID="2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1000"/>
                                        <p:tgtEl>
                                          <p:spTgt spid="4"/>
                                        </p:tgtEl>
                                      </p:cBhvr>
                                    </p:animEffect>
                                  </p:childTnLst>
                                </p:cTn>
                              </p:par>
                            </p:childTnLst>
                          </p:cTn>
                        </p:par>
                        <p:par>
                          <p:cTn id="11" fill="hold" nodeType="afterGroup">
                            <p:stCondLst>
                              <p:cond delay="1000"/>
                            </p:stCondLst>
                            <p:childTnLst>
                              <p:par>
                                <p:cTn id="12" presetID="14" presetClass="entr" presetSubtype="1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1200"/>
                                        <p:tgtEl>
                                          <p:spTgt spid="5"/>
                                        </p:tgtEl>
                                      </p:cBhvr>
                                    </p:animEffect>
                                  </p:childTnLst>
                                </p:cTn>
                              </p:par>
                            </p:childTnLst>
                          </p:cTn>
                        </p:par>
                        <p:par>
                          <p:cTn id="15" fill="hold" nodeType="afterGroup">
                            <p:stCondLst>
                              <p:cond delay="2200"/>
                            </p:stCondLst>
                            <p:childTnLst>
                              <p:par>
                                <p:cTn id="16" presetID="6"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ircle(in)">
                                      <p:cBhvr>
                                        <p:cTn id="18"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5" name="文本框 24"/>
          <p:cNvSpPr txBox="1"/>
          <p:nvPr/>
        </p:nvSpPr>
        <p:spPr>
          <a:xfrm>
            <a:off x="4036467" y="771550"/>
            <a:ext cx="1542265" cy="1081244"/>
          </a:xfrm>
          <a:prstGeom prst="rect">
            <a:avLst/>
          </a:prstGeom>
          <a:noFill/>
        </p:spPr>
        <p:txBody>
          <a:bodyPr wrap="square" lIns="65023" tIns="32511" rIns="65023" bIns="32511" rtlCol="0">
            <a:spAutoFit/>
          </a:bodyPr>
          <a:lstStyle/>
          <a:p>
            <a:pPr algn="ctr" fontAlgn="base">
              <a:spcBef>
                <a:spcPct val="0"/>
              </a:spcBef>
              <a:spcAft>
                <a:spcPct val="0"/>
              </a:spcAft>
            </a:pPr>
            <a:r>
              <a:rPr lang="en-US" altLang="zh-CN" sz="6600">
                <a:solidFill>
                  <a:schemeClr val="tx1">
                    <a:lumMod val="75000"/>
                    <a:lumOff val="25000"/>
                  </a:schemeClr>
                </a:solidFill>
                <a:latin typeface="Agency FB" panose="020b0503020202020204" pitchFamily="34" charset="0"/>
                <a:ea typeface="Kozuka Gothic Pro B" panose="020b0800000000000000" pitchFamily="34" charset="-128"/>
              </a:rPr>
              <a:t>02</a:t>
            </a:r>
            <a:endParaRPr lang="zh-CN" altLang="en-US" sz="6600">
              <a:solidFill>
                <a:schemeClr val="tx1">
                  <a:lumMod val="75000"/>
                  <a:lumOff val="25000"/>
                </a:schemeClr>
              </a:solidFill>
              <a:latin typeface="Agency FB" panose="020b0503020202020204" pitchFamily="34" charset="0"/>
              <a:ea typeface="Kozuka Gothic Pro B" panose="020b0800000000000000" pitchFamily="34" charset="-128"/>
            </a:endParaRPr>
          </a:p>
        </p:txBody>
      </p:sp>
      <p:sp>
        <p:nvSpPr>
          <p:cNvPr id="26" name="矩形 25"/>
          <p:cNvSpPr/>
          <p:nvPr/>
        </p:nvSpPr>
        <p:spPr>
          <a:xfrm>
            <a:off x="3533559" y="1708778"/>
            <a:ext cx="2832715" cy="496544"/>
          </a:xfrm>
          <a:prstGeom prst="rect">
            <a:avLst/>
          </a:prstGeom>
          <a:effectLst/>
        </p:spPr>
        <p:txBody>
          <a:bodyPr wrap="square" lIns="65023" tIns="32511" rIns="65023" bIns="32511">
            <a:spAutoFit/>
          </a:bodyPr>
          <a:lstStyle/>
          <a:p>
            <a:pPr algn="ctr" fontAlgn="base">
              <a:spcBef>
                <a:spcPct val="0"/>
              </a:spcBef>
              <a:spcAft>
                <a:spcPct val="0"/>
              </a:spcAft>
            </a:pPr>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相关标题文字</a:t>
            </a:r>
            <a:endParaRPr lang="zh-CN" altLang="en-US" sz="28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3532412" y="2246768"/>
            <a:ext cx="2808311" cy="758154"/>
          </a:xfrm>
          <a:prstGeom prst="rect">
            <a:avLst/>
          </a:prstGeom>
          <a:noFill/>
        </p:spPr>
        <p:txBody>
          <a:bodyPr wrap="square" lIns="65023" tIns="32511" rIns="65023" bIns="32511" rtlCol="0">
            <a:spAutoFit/>
          </a:bodyPr>
          <a:lstStyle/>
          <a:p>
            <a:pPr algn="ctr" fontAlgn="base">
              <a:lnSpc>
                <a:spcPct val="150000"/>
              </a:lnSpc>
              <a:spcBef>
                <a:spcPct val="0"/>
              </a:spcBef>
              <a:spcAft>
                <a:spcPct val="0"/>
              </a:spcAft>
            </a:pPr>
            <a:r>
              <a:rPr lang="en-US" altLang="zh-CN" sz="1000">
                <a:solidFill>
                  <a:schemeClr val="tx1">
                    <a:lumMod val="75000"/>
                    <a:lumOff val="25000"/>
                  </a:schemeClr>
                </a:solidFill>
                <a:latin typeface="Arial" panose="020b0604020202020204" pitchFamily="34" charset="0"/>
                <a:cs typeface="Arial" panose="020b0604020202020204" pitchFamily="34" charset="0"/>
              </a:rPr>
              <a:t>Click add related title text, and click add related title text, click add related title text, click on add related title words.</a:t>
            </a:r>
            <a:endParaRPr lang="zh-CN" altLang="en-US" sz="1000">
              <a:solidFill>
                <a:schemeClr val="tx1">
                  <a:lumMod val="75000"/>
                  <a:lumOff val="25000"/>
                </a:schemeClr>
              </a:solidFill>
              <a:latin typeface="Arial" panose="020b0604020202020204" pitchFamily="34" charset="0"/>
              <a:cs typeface="Arial" panose="020b0604020202020204" pitchFamily="34" charset="0"/>
            </a:endParaRPr>
          </a:p>
        </p:txBody>
      </p:sp>
      <p:sp>
        <p:nvSpPr>
          <p:cNvPr id="28" name="矩形 27"/>
          <p:cNvSpPr/>
          <p:nvPr/>
        </p:nvSpPr>
        <p:spPr>
          <a:xfrm>
            <a:off x="6063262" y="1998572"/>
            <a:ext cx="957010" cy="32513"/>
          </a:xfrm>
          <a:prstGeom prst="rect">
            <a:avLst/>
          </a:prstGeom>
          <a:gradFill flip="none" rotWithShape="1">
            <a:gsLst>
              <a:gs pos="0">
                <a:schemeClr val="bg1"/>
              </a:gs>
              <a:gs pos="53200">
                <a:srgbClr val="9D9C63"/>
              </a:gs>
              <a:gs pos="100000">
                <a:schemeClr val="bg1"/>
              </a:gs>
            </a:gsLst>
            <a:lin ang="10800000" scaled="1"/>
          </a:gradFill>
          <a:ln w="12700" cap="flat" cmpd="sng" algn="ctr">
            <a:noFill/>
            <a:prstDash val="solid"/>
            <a:miter lim="800000"/>
          </a:ln>
          <a:effectLst/>
        </p:spPr>
        <p:txBody>
          <a:bodyPr lIns="65023" tIns="32511" rIns="65023" bIns="32511"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Arial"/>
              <a:ea typeface="微软雅黑"/>
              <a:cs typeface="+mn-cs"/>
            </a:endParaRPr>
          </a:p>
        </p:txBody>
      </p:sp>
      <p:sp>
        <p:nvSpPr>
          <p:cNvPr id="29" name="矩形 28"/>
          <p:cNvSpPr/>
          <p:nvPr/>
        </p:nvSpPr>
        <p:spPr>
          <a:xfrm flipV="1">
            <a:off x="2874004" y="1981428"/>
            <a:ext cx="957010" cy="32513"/>
          </a:xfrm>
          <a:prstGeom prst="rect">
            <a:avLst/>
          </a:prstGeom>
          <a:gradFill flip="none" rotWithShape="1">
            <a:gsLst>
              <a:gs pos="0">
                <a:schemeClr val="bg1"/>
              </a:gs>
              <a:gs pos="53200">
                <a:srgbClr val="9D9C63"/>
              </a:gs>
              <a:gs pos="100000">
                <a:schemeClr val="bg1"/>
              </a:gs>
            </a:gsLst>
            <a:lin ang="10800000" scaled="1"/>
          </a:gradFill>
          <a:ln w="12700" cap="flat" cmpd="sng" algn="ctr">
            <a:noFill/>
            <a:prstDash val="solid"/>
            <a:miter lim="800000"/>
          </a:ln>
          <a:effectLst/>
        </p:spPr>
        <p:txBody>
          <a:bodyPr lIns="65023" tIns="32511" rIns="65023" bIns="32511"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Arial"/>
              <a:ea typeface="微软雅黑"/>
              <a:cs typeface="+mn-cs"/>
            </a:endParaRPr>
          </a:p>
        </p:txBody>
      </p:sp>
    </p:spTree>
    <p:extLst>
      <p:ext uri="{BB962C8B-B14F-4D97-AF65-F5344CB8AC3E}">
        <p14:creationId val="1459936303"/>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0-#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par>
                                <p:cTn id="24" presetID="23" presetClass="entr" presetSubtype="32" fill="hold" grpId="0" nodeType="withEffect">
                                  <p:stCondLst>
                                    <p:cond delay="5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strVal val="4*#ppt_w"/>
                                          </p:val>
                                        </p:tav>
                                        <p:tav tm="100000">
                                          <p:val>
                                            <p:strVal val="#ppt_w"/>
                                          </p:val>
                                        </p:tav>
                                      </p:tavLst>
                                    </p:anim>
                                    <p:anim calcmode="lin" valueType="num">
                                      <p:cBhvr>
                                        <p:cTn id="27"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animBg="1"/>
      <p:bldP spid="29" grpId="0"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003995" y="1411002"/>
            <a:ext cx="1672984" cy="111532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972965" y="1421263"/>
            <a:ext cx="1718347" cy="109455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989170" y="1388853"/>
            <a:ext cx="1516296" cy="113722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849811" y="1379839"/>
            <a:ext cx="1706408" cy="1137605"/>
          </a:xfrm>
          <a:prstGeom prst="rect">
            <a:avLst/>
          </a:prstGeom>
          <a:blipFill>
            <a:blip r:embed="rId5"/>
            <a:stretch>
              <a:fillRect t="1" b="-16735"/>
            </a:stretch>
          </a:blipFill>
          <a:extLst/>
        </p:spPr>
      </p:pic>
      <p:sp>
        <p:nvSpPr>
          <p:cNvPr id="8" name="TextBox 7"/>
          <p:cNvSpPr txBox="1"/>
          <p:nvPr/>
        </p:nvSpPr>
        <p:spPr>
          <a:xfrm>
            <a:off x="2653368" y="3285011"/>
            <a:ext cx="5620326" cy="807913"/>
          </a:xfrm>
          <a:prstGeom prst="rect">
            <a:avLst/>
          </a:prstGeom>
          <a:noFill/>
        </p:spPr>
        <p:txBody>
          <a:bodyPr wrap="square" lIns="68580" tIns="34290" rIns="68580" bIns="34290" rtlCol="0">
            <a:spAutoFit/>
          </a:bodyPr>
          <a:lstStyle/>
          <a:p>
            <a:pPr marL="0" marR="0" lvl="0" indent="0" defTabSz="914400" eaLnBrk="1" fontAlgn="auto" latinLnBrk="0" hangingPunct="1">
              <a:lnSpc>
                <a:spcPct val="150000"/>
              </a:lnSpc>
              <a:spcBef>
                <a:spcPct val="0"/>
              </a:spcBef>
              <a:spcAft>
                <a:spcPct val="0"/>
              </a:spcAft>
              <a:buClrTx/>
              <a:buSzTx/>
              <a:buFontTx/>
              <a:buNone/>
              <a:defRPr/>
            </a:pPr>
            <a:r>
              <a:rPr kumimoji="0" lang="zh-CN" altLang="en-US" sz="8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p>
        </p:txBody>
      </p:sp>
      <p:sp>
        <p:nvSpPr>
          <p:cNvPr id="9" name="TextBox 8"/>
          <p:cNvSpPr txBox="1"/>
          <p:nvPr/>
        </p:nvSpPr>
        <p:spPr>
          <a:xfrm>
            <a:off x="2653368" y="3001797"/>
            <a:ext cx="856645" cy="284693"/>
          </a:xfrm>
          <a:prstGeom prst="rect">
            <a:avLst/>
          </a:prstGeom>
          <a:noFill/>
        </p:spPr>
        <p:txBody>
          <a:bodyPr wrap="none" lIns="68580" tIns="34290" rIns="68580" bIns="34290" rtlCol="0">
            <a:spAutoFit/>
          </a:bodyPr>
          <a:lstStyle/>
          <a:p>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 name="矩形 9"/>
          <p:cNvSpPr/>
          <p:nvPr/>
        </p:nvSpPr>
        <p:spPr>
          <a:xfrm>
            <a:off x="2653367" y="4188305"/>
            <a:ext cx="5843321" cy="34289"/>
          </a:xfrm>
          <a:prstGeom prst="rect">
            <a:avLst/>
          </a:prstGeom>
          <a:solidFill>
            <a:srgbClr val="311E0D"/>
          </a:solidFill>
          <a:ln w="25400" cap="flat" cmpd="sng" algn="ctr">
            <a:solidFill>
              <a:srgbClr val="311E0D"/>
            </a:solidFill>
            <a:prstDash val="solid"/>
          </a:ln>
          <a:effectLst/>
        </p:spPr>
        <p:txBody>
          <a:bodyPr lIns="68580" tIns="34290" rIns="68580" bIns="3429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0" y="3048977"/>
            <a:ext cx="2669817" cy="2087894"/>
          </a:xfrm>
          <a:prstGeom prst="rect">
            <a:avLst/>
          </a:prstGeom>
        </p:spPr>
      </p:pic>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14"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par>
                                <p:cTn id="12" presetID="14" presetClass="entr" presetSubtype="10" fill="hold" nodeType="withEffect">
                                  <p:stCondLst>
                                    <p:cond delay="20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par>
                                <p:cTn id="15" presetID="14" presetClass="entr" presetSubtype="10" fill="hold" nodeType="withEffect">
                                  <p:stCondLst>
                                    <p:cond delay="40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par>
                                <p:cTn id="18" presetID="14" presetClass="entr" presetSubtype="10" fill="hold" nodeType="withEffect">
                                  <p:stCondLst>
                                    <p:cond delay="60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par>
                          <p:cTn id="21" fill="hold" nodeType="afterGroup">
                            <p:stCondLst>
                              <p:cond delay="1900"/>
                            </p:stCondLst>
                            <p:childTnLst>
                              <p:par>
                                <p:cTn id="22" presetID="10"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600"/>
                                        <p:tgtEl>
                                          <p:spTgt spid="11"/>
                                        </p:tgtEl>
                                      </p:cBhvr>
                                    </p:animEffect>
                                  </p:childTnLst>
                                </p:cTn>
                              </p:par>
                            </p:childTnLst>
                          </p:cTn>
                        </p:par>
                        <p:par>
                          <p:cTn id="25" fill="hold" nodeType="afterGroup">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par>
                          <p:cTn id="29" fill="hold" nodeType="afterGroup">
                            <p:stCondLst>
                              <p:cond delay="3000"/>
                            </p:stCondLst>
                            <p:childTnLst>
                              <p:par>
                                <p:cTn id="30" presetID="22" presetClass="entr" presetSubtype="8" fill="hold" grpId="0" nodeType="afterEffect">
                                  <p:stCondLst>
                                    <p:cond delay="20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par>
                          <p:cTn id="33" fill="hold" nodeType="afterGroup">
                            <p:stCondLst>
                              <p:cond delay="37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9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sp>
        <p:nvSpPr>
          <p:cNvPr id="3" name="Freeform 5"/>
          <p:cNvSpPr>
            <a:spLocks noChangeArrowheads="1"/>
          </p:cNvSpPr>
          <p:nvPr/>
        </p:nvSpPr>
        <p:spPr bwMode="auto">
          <a:xfrm>
            <a:off x="755576" y="1603723"/>
            <a:ext cx="3683000" cy="1954213"/>
          </a:xfrm>
          <a:custGeom>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rgbClr val="6F523A"/>
          </a:solidFill>
          <a:ln>
            <a:noFill/>
          </a:ln>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4" name="TextBox 265"/>
          <p:cNvSpPr>
            <a:spLocks noChangeArrowheads="1"/>
          </p:cNvSpPr>
          <p:nvPr/>
        </p:nvSpPr>
        <p:spPr bwMode="auto">
          <a:xfrm>
            <a:off x="4788024" y="1505298"/>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3200" b="1">
                <a:solidFill>
                  <a:srgbClr val="311E0D"/>
                </a:solidFill>
                <a:latin typeface="微软雅黑" panose="020b0503020204020204" pitchFamily="34" charset="-122"/>
                <a:ea typeface="微软雅黑" panose="020b0503020204020204" pitchFamily="34" charset="-122"/>
                <a:cs typeface="+mn-ea"/>
                <a:sym typeface="+mn-lt"/>
              </a:rPr>
              <a:t>添加标题</a:t>
            </a:r>
            <a:endParaRPr lang="zh-CN" altLang="en-US" b="1">
              <a:solidFill>
                <a:srgbClr val="311E0D"/>
              </a:solidFill>
              <a:latin typeface="微软雅黑" panose="020b0503020204020204" pitchFamily="34" charset="-122"/>
              <a:ea typeface="微软雅黑" panose="020b0503020204020204" pitchFamily="34" charset="-122"/>
              <a:cs typeface="+mn-ea"/>
              <a:sym typeface="+mn-lt"/>
            </a:endParaRPr>
          </a:p>
        </p:txBody>
      </p:sp>
      <p:sp>
        <p:nvSpPr>
          <p:cNvPr id="5" name="矩形 4"/>
          <p:cNvSpPr>
            <a:spLocks noChangeArrowheads="1"/>
          </p:cNvSpPr>
          <p:nvPr/>
        </p:nvSpPr>
        <p:spPr bwMode="auto">
          <a:xfrm>
            <a:off x="4773538" y="2067694"/>
            <a:ext cx="396081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nSpc>
                <a:spcPct val="150000"/>
              </a:lnSpc>
            </a:pPr>
            <a:r>
              <a:rPr lang="zh-CN" altLang="en-US" sz="1200">
                <a:solidFill>
                  <a:srgbClr val="595959"/>
                </a:solidFill>
                <a:latin typeface="微软雅黑" panose="020b0503020204020204" pitchFamily="34" charset="-122"/>
                <a:ea typeface="微软雅黑" panose="020b0503020204020204" pitchFamily="34" charset="-122"/>
                <a:cs typeface="+mn-ea"/>
                <a:sym typeface="+mn-lt"/>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en-US" altLang="zh-CN" sz="1200">
              <a:solidFill>
                <a:srgbClr val="595959"/>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200">
                <a:solidFill>
                  <a:srgbClr val="595959"/>
                </a:solidFill>
                <a:latin typeface="微软雅黑" panose="020b0503020204020204" pitchFamily="34" charset="-122"/>
                <a:ea typeface="微软雅黑" panose="020b0503020204020204" pitchFamily="34" charset="-122"/>
                <a:cs typeface="+mn-ea"/>
                <a:sym typeface="+mn-lt"/>
              </a:rPr>
              <a:t>这里输入简单的文字概述这里输入简单字概述这里输入简单简单的文字概述这里输入简单的文字概述简单的文字概述这里输入简单的文字</a:t>
            </a:r>
            <a:endParaRPr lang="zh-CN" altLang="en-US" sz="12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 name="TextBox 268"/>
          <p:cNvSpPr>
            <a:spLocks noChangeArrowheads="1"/>
          </p:cNvSpPr>
          <p:nvPr/>
        </p:nvSpPr>
        <p:spPr bwMode="auto">
          <a:xfrm>
            <a:off x="3032630" y="3784948"/>
            <a:ext cx="8322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a:solidFill>
                  <a:srgbClr val="4C3B74"/>
                </a:solidFill>
                <a:latin typeface="微软雅黑" panose="020b0503020204020204" pitchFamily="34" charset="-122"/>
                <a:ea typeface="微软雅黑" panose="020b0503020204020204" pitchFamily="34" charset="-122"/>
                <a:sym typeface="+mn-lt"/>
              </a:rPr>
              <a:t>52</a:t>
            </a:r>
            <a:r>
              <a:rPr lang="en-US" sz="2000">
                <a:solidFill>
                  <a:srgbClr val="4C3B74"/>
                </a:solidFill>
                <a:latin typeface="微软雅黑" panose="020b0503020204020204" pitchFamily="34" charset="-122"/>
                <a:ea typeface="微软雅黑" panose="020b0503020204020204" pitchFamily="34" charset="-122"/>
                <a:sym typeface="+mn-lt"/>
              </a:rPr>
              <a:t>%</a:t>
            </a:r>
            <a:endParaRPr lang="zh-CN" altLang="en-US" sz="2000">
              <a:solidFill>
                <a:srgbClr val="4C3B74"/>
              </a:solidFill>
              <a:latin typeface="微软雅黑" panose="020b0503020204020204" pitchFamily="34" charset="-122"/>
              <a:ea typeface="微软雅黑" panose="020b0503020204020204" pitchFamily="34" charset="-122"/>
              <a:cs typeface="+mn-ea"/>
              <a:sym typeface="+mn-lt"/>
            </a:endParaRPr>
          </a:p>
        </p:txBody>
      </p:sp>
      <p:sp>
        <p:nvSpPr>
          <p:cNvPr id="8" name="TextBox 269"/>
          <p:cNvSpPr>
            <a:spLocks noChangeArrowheads="1"/>
          </p:cNvSpPr>
          <p:nvPr/>
        </p:nvSpPr>
        <p:spPr bwMode="auto">
          <a:xfrm>
            <a:off x="1310192" y="3784948"/>
            <a:ext cx="8322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a:solidFill>
                  <a:srgbClr val="4C3B74"/>
                </a:solidFill>
                <a:latin typeface="微软雅黑" panose="020b0503020204020204" pitchFamily="34" charset="-122"/>
                <a:ea typeface="微软雅黑" panose="020b0503020204020204" pitchFamily="34" charset="-122"/>
                <a:sym typeface="+mn-lt"/>
              </a:rPr>
              <a:t>48</a:t>
            </a:r>
            <a:r>
              <a:rPr lang="en-US" sz="2000">
                <a:solidFill>
                  <a:srgbClr val="4C3B74"/>
                </a:solidFill>
                <a:latin typeface="微软雅黑" panose="020b0503020204020204" pitchFamily="34" charset="-122"/>
                <a:ea typeface="微软雅黑" panose="020b0503020204020204" pitchFamily="34" charset="-122"/>
                <a:sym typeface="+mn-lt"/>
              </a:rPr>
              <a:t>%</a:t>
            </a:r>
            <a:endParaRPr lang="zh-CN" altLang="en-US" sz="2800">
              <a:solidFill>
                <a:srgbClr val="4C3B74"/>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nodeType="afterGroup">
                            <p:stCondLst>
                              <p:cond delay="1300"/>
                            </p:stCondLst>
                            <p:childTnLst>
                              <p:par>
                                <p:cTn id="13" presetID="17" presetClass="entr" presetSubtype="1"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500" fill="hold"/>
                                        <p:tgtEl>
                                          <p:spTgt spid="8"/>
                                        </p:tgtEl>
                                        <p:attrNameLst>
                                          <p:attrName>ppt_y</p:attrName>
                                        </p:attrNameLst>
                                      </p:cBhvr>
                                      <p:tavLst>
                                        <p:tav tm="0">
                                          <p:val>
                                            <p:strVal val="#ppt_y-#ppt_h/2"/>
                                          </p:val>
                                        </p:tav>
                                        <p:tav tm="100000">
                                          <p:val>
                                            <p:strVal val="#ppt_y"/>
                                          </p:val>
                                        </p:tav>
                                      </p:tavLst>
                                    </p:anim>
                                    <p:anim calcmode="lin" valueType="num">
                                      <p:cBhvr>
                                        <p:cTn id="17" dur="500" fill="hold"/>
                                        <p:tgtEl>
                                          <p:spTgt spid="8"/>
                                        </p:tgtEl>
                                        <p:attrNameLst>
                                          <p:attrName>ppt_w</p:attrName>
                                        </p:attrNameLst>
                                      </p:cBhvr>
                                      <p:tavLst>
                                        <p:tav tm="0">
                                          <p:val>
                                            <p:strVal val="#ppt_w"/>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childTnLst>
                                </p:cTn>
                              </p:par>
                              <p:par>
                                <p:cTn id="19" presetID="17" presetClass="entr" presetSubtype="1" fill="hold" grpId="0" nodeType="with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ppt_h/2"/>
                                          </p:val>
                                        </p:tav>
                                        <p:tav tm="100000">
                                          <p:val>
                                            <p:strVal val="#ppt_y"/>
                                          </p:val>
                                        </p:tav>
                                      </p:tavLst>
                                    </p:anim>
                                    <p:anim calcmode="lin" valueType="num">
                                      <p:cBhvr>
                                        <p:cTn id="23" dur="500" fill="hold"/>
                                        <p:tgtEl>
                                          <p:spTgt spid="6"/>
                                        </p:tgtEl>
                                        <p:attrNameLst>
                                          <p:attrName>ppt_w</p:attrName>
                                        </p:attrNameLst>
                                      </p:cBhvr>
                                      <p:tavLst>
                                        <p:tav tm="0">
                                          <p:val>
                                            <p:strVal val="#ppt_w"/>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childTnLst>
                                </p:cTn>
                              </p:par>
                              <p:par>
                                <p:cTn id="25" presetID="17" presetClass="entr" presetSubtype="1" fill="hold" grpId="0" nodeType="withEffect">
                                  <p:stCondLst>
                                    <p:cond delay="0"/>
                                  </p:stCondLst>
                                  <p:iterate type="lt">
                                    <p:tmPct val="10000"/>
                                  </p:iterate>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ppt_x</p:attrName>
                                        </p:attrNameLst>
                                      </p:cBhvr>
                                      <p:tavLst>
                                        <p:tav tm="0">
                                          <p:val>
                                            <p:strVal val="#ppt_x"/>
                                          </p:val>
                                        </p:tav>
                                        <p:tav tm="100000">
                                          <p:val>
                                            <p:strVal val="#ppt_x"/>
                                          </p:val>
                                        </p:tav>
                                      </p:tavLst>
                                    </p:anim>
                                    <p:anim calcmode="lin" valueType="num">
                                      <p:cBhvr>
                                        <p:cTn id="28" dur="500" fill="hold"/>
                                        <p:tgtEl>
                                          <p:spTgt spid="4"/>
                                        </p:tgtEl>
                                        <p:attrNameLst>
                                          <p:attrName>ppt_y</p:attrName>
                                        </p:attrNameLst>
                                      </p:cBhvr>
                                      <p:tavLst>
                                        <p:tav tm="0">
                                          <p:val>
                                            <p:strVal val="#ppt_y-#ppt_h/2"/>
                                          </p:val>
                                        </p:tav>
                                        <p:tav tm="100000">
                                          <p:val>
                                            <p:strVal val="#ppt_y"/>
                                          </p:val>
                                        </p:tav>
                                      </p:tavLst>
                                    </p:anim>
                                    <p:anim calcmode="lin" valueType="num">
                                      <p:cBhvr>
                                        <p:cTn id="29" dur="500" fill="hold"/>
                                        <p:tgtEl>
                                          <p:spTgt spid="4"/>
                                        </p:tgtEl>
                                        <p:attrNameLst>
                                          <p:attrName>ppt_w</p:attrName>
                                        </p:attrNameLst>
                                      </p:cBhvr>
                                      <p:tavLst>
                                        <p:tav tm="0">
                                          <p:val>
                                            <p:strVal val="#ppt_w"/>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childTnLst>
                                </p:cTn>
                              </p:par>
                            </p:childTnLst>
                          </p:cTn>
                        </p:par>
                        <p:par>
                          <p:cTn id="31" fill="hold" nodeType="afterGroup">
                            <p:stCondLst>
                              <p:cond delay="1800"/>
                            </p:stCondLst>
                            <p:childTnLst>
                              <p:par>
                                <p:cTn id="32" presetID="22" presetClass="entr" presetSubtype="1"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4" grpId="0"/>
      <p:bldP spid="5" grpId="0"/>
      <p:bldP spid="6" grpId="0"/>
      <p:bldP spid="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pic>
        <p:nvPicPr>
          <p:cNvPr id="9"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552467" y="2492668"/>
            <a:ext cx="1641613" cy="1231210"/>
          </a:xfrm>
          <a:prstGeom prst="rect">
            <a:avLst/>
          </a:prstGeom>
          <a:noFill/>
          <a:ln w="9525">
            <a:solidFill>
              <a:sysClr val="window" lastClr="FFFFFF"/>
            </a:solidFill>
            <a:miter lim="800000"/>
          </a:ln>
          <a:extLst>
            <a:ext uri="{909E8E84-426E-40DD-AFC4-6F175D3DCCD1}">
              <a14:hiddenFill xmlns:a14="http://schemas.microsoft.com/office/drawing/2010/main">
                <a:solidFill>
                  <a:srgbClr val="FFFFFF"/>
                </a:solidFill>
              </a14:hiddenFill>
            </a:ext>
          </a:extLst>
        </p:spPr>
      </p:pic>
      <p:pic>
        <p:nvPicPr>
          <p:cNvPr id="10"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708694" y="3320578"/>
            <a:ext cx="1172877" cy="781918"/>
          </a:xfrm>
          <a:prstGeom prst="rect">
            <a:avLst/>
          </a:prstGeom>
          <a:noFill/>
          <a:ln w="9525">
            <a:solidFill>
              <a:sysClr val="window" lastClr="FFFFFF"/>
            </a:solidFill>
            <a:miter lim="800000"/>
          </a:ln>
          <a:extLst>
            <a:ext uri="{909E8E84-426E-40DD-AFC4-6F175D3DCCD1}">
              <a14:hiddenFill xmlns:a14="http://schemas.microsoft.com/office/drawing/2010/main">
                <a:solidFill>
                  <a:srgbClr val="FFFFFF"/>
                </a:solidFill>
              </a14:hiddenFill>
            </a:ext>
          </a:extLst>
        </p:spPr>
      </p:pic>
      <p:pic>
        <p:nvPicPr>
          <p:cNvPr id="11"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6663774" y="2317348"/>
            <a:ext cx="1190710" cy="758458"/>
          </a:xfrm>
          <a:prstGeom prst="rect">
            <a:avLst/>
          </a:prstGeom>
          <a:noFill/>
          <a:ln w="9525">
            <a:solidFill>
              <a:sysClr val="window" lastClr="FFFFFF"/>
            </a:solidFill>
            <a:miter lim="800000"/>
          </a:ln>
          <a:extLst>
            <a:ext uri="{909E8E84-426E-40DD-AFC4-6F175D3DCCD1}">
              <a14:hiddenFill xmlns:a14="http://schemas.microsoft.com/office/drawing/2010/main">
                <a:solidFill>
                  <a:srgbClr val="FFFFFF"/>
                </a:solidFill>
              </a14:hiddenFill>
            </a:ext>
          </a:extLst>
        </p:spPr>
      </p:pic>
      <p:pic>
        <p:nvPicPr>
          <p:cNvPr id="12"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5292080" y="3923437"/>
            <a:ext cx="1237531" cy="825020"/>
          </a:xfrm>
          <a:prstGeom prst="rect">
            <a:avLst/>
          </a:prstGeom>
          <a:noFill/>
          <a:ln w="9525">
            <a:solidFill>
              <a:sysClr val="window" lastClr="FFFFFF"/>
            </a:solidFill>
            <a:miter lim="800000"/>
          </a:ln>
          <a:extLst>
            <a:ext uri="{909E8E84-426E-40DD-AFC4-6F175D3DCCD1}">
              <a14:hiddenFill xmlns:a14="http://schemas.microsoft.com/office/drawing/2010/main">
                <a:solidFill>
                  <a:srgbClr val="FFFFFF"/>
                </a:solidFill>
              </a14:hiddenFill>
            </a:ext>
          </a:extLst>
        </p:spPr>
      </p:pic>
      <p:pic>
        <p:nvPicPr>
          <p:cNvPr id="13"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4258998" y="1557925"/>
            <a:ext cx="1307920" cy="871947"/>
          </a:xfrm>
          <a:prstGeom prst="rect">
            <a:avLst/>
          </a:prstGeom>
          <a:noFill/>
          <a:ln w="9525">
            <a:solidFill>
              <a:sysClr val="window" lastClr="FFFFFF"/>
            </a:solidFill>
            <a:miter lim="800000"/>
          </a:ln>
          <a:extLst>
            <a:ext uri="{909E8E84-426E-40DD-AFC4-6F175D3DCCD1}">
              <a14:hiddenFill xmlns:a14="http://schemas.microsoft.com/office/drawing/2010/main">
                <a:solidFill>
                  <a:srgbClr val="FFFFFF"/>
                </a:solidFill>
              </a14:hiddenFill>
            </a:ext>
          </a:extLst>
        </p:spPr>
      </p:pic>
      <p:grpSp>
        <p:nvGrpSpPr>
          <p:cNvPr id="14" name="组合 9"/>
          <p:cNvGrpSpPr/>
          <p:nvPr/>
        </p:nvGrpSpPr>
        <p:grpSpPr>
          <a:xfrm>
            <a:off x="611559" y="2229817"/>
            <a:ext cx="3168353" cy="1350045"/>
            <a:chOff x="298012" y="2392504"/>
            <a:chExt cx="4225488" cy="1799275"/>
          </a:xfrm>
        </p:grpSpPr>
        <p:sp>
          <p:nvSpPr>
            <p:cNvPr id="15" name="文本框 10"/>
            <p:cNvSpPr txBox="1">
              <a:spLocks noChangeArrowheads="1"/>
            </p:cNvSpPr>
            <p:nvPr/>
          </p:nvSpPr>
          <p:spPr bwMode="auto">
            <a:xfrm>
              <a:off x="469003" y="2392504"/>
              <a:ext cx="3958465" cy="533248"/>
            </a:xfrm>
            <a:prstGeom prst="rect">
              <a:avLst/>
            </a:prstGeom>
            <a:solidFill>
              <a:srgbClr val="311E0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9pPr>
            </a:lstStyle>
            <a:p>
              <a:pPr defTabSz="685800">
                <a:lnSpc>
                  <a:spcPct val="100000"/>
                </a:lnSpc>
                <a:spcBef>
                  <a:spcPct val="0"/>
                </a:spcBef>
                <a:buFontTx/>
                <a:buNone/>
              </a:pPr>
              <a:r>
                <a:rPr lang="zh-CN" altLang="en-US" sz="2000" b="1">
                  <a:solidFill>
                    <a:srgbClr val="FFFFFF"/>
                  </a:solidFill>
                  <a:latin typeface="微软雅黑" panose="020b0503020204020204" pitchFamily="34" charset="-122"/>
                  <a:ea typeface="微软雅黑" panose="020b0503020204020204" pitchFamily="34" charset="-122"/>
                </a:rPr>
                <a:t> 单击此处添加您的标题</a:t>
              </a:r>
            </a:p>
          </p:txBody>
        </p:sp>
        <p:sp>
          <p:nvSpPr>
            <p:cNvPr id="16" name="矩形 11"/>
            <p:cNvSpPr>
              <a:spLocks noChangeArrowheads="1"/>
            </p:cNvSpPr>
            <p:nvPr/>
          </p:nvSpPr>
          <p:spPr bwMode="auto">
            <a:xfrm>
              <a:off x="298012" y="3166305"/>
              <a:ext cx="4225488" cy="1025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9pPr>
            </a:lstStyle>
            <a:p>
              <a:pPr algn="just" defTabSz="685800">
                <a:lnSpc>
                  <a:spcPct val="100000"/>
                </a:lnSpc>
                <a:spcBef>
                  <a:spcPct val="0"/>
                </a:spcBef>
                <a:buFontTx/>
                <a:buNone/>
              </a:pPr>
              <a:r>
                <a:rPr lang="zh-CN" altLang="en-US" sz="1100">
                  <a:solidFill>
                    <a:srgbClr val="2D2727"/>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单击此处添加您的文字内容。本模板的所有素材和逻辑图表，均可自由编辑替换和移动。。单击此处添加您的文字内容。本模板的所有素材和逻辑图表，均可自由编辑替换和移动。</a:t>
              </a:r>
            </a:p>
          </p:txBody>
        </p:sp>
      </p:gr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2" presetClass="entr" presetSubtype="2" decel="100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00" fill="hold"/>
                                        <p:tgtEl>
                                          <p:spTgt spid="9"/>
                                        </p:tgtEl>
                                        <p:attrNameLst>
                                          <p:attrName>ppt_x</p:attrName>
                                        </p:attrNameLst>
                                      </p:cBhvr>
                                      <p:tavLst>
                                        <p:tav tm="0">
                                          <p:val>
                                            <p:strVal val="1+#ppt_w/2"/>
                                          </p:val>
                                        </p:tav>
                                        <p:tav tm="100000">
                                          <p:val>
                                            <p:strVal val="#ppt_x"/>
                                          </p:val>
                                        </p:tav>
                                      </p:tavLst>
                                    </p:anim>
                                    <p:anim calcmode="lin" valueType="num">
                                      <p:cBhvr additive="base">
                                        <p:cTn id="12" dur="700" fill="hold"/>
                                        <p:tgtEl>
                                          <p:spTgt spid="9"/>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50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par>
                          <p:cTn id="17" fill="hold" nodeType="afterGroup">
                            <p:stCondLst>
                              <p:cond delay="2000"/>
                            </p:stCondLst>
                            <p:childTnLst>
                              <p:par>
                                <p:cTn id="18" presetID="10"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nodeType="afterGroup">
                            <p:stCondLst>
                              <p:cond delay="2500"/>
                            </p:stCondLst>
                            <p:childTnLst>
                              <p:par>
                                <p:cTn id="22" presetID="10"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nodeType="afterGroup">
                            <p:stCondLst>
                              <p:cond delay="30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nodeType="afterGroup">
                            <p:stCondLst>
                              <p:cond delay="3500"/>
                            </p:stCondLst>
                            <p:childTnLst>
                              <p:par>
                                <p:cTn id="30" presetID="14" presetClass="entr" presetSubtype="1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randombar(horizontal)">
                                      <p:cBhvr>
                                        <p:cTn id="32" dur="8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grpSp>
        <p:nvGrpSpPr>
          <p:cNvPr id="3" name="组合 2"/>
          <p:cNvGrpSpPr/>
          <p:nvPr/>
        </p:nvGrpSpPr>
        <p:grpSpPr>
          <a:xfrm>
            <a:off x="2039813" y="2308765"/>
            <a:ext cx="537075" cy="261257"/>
            <a:chOff x="2039813" y="2308765"/>
            <a:chExt cx="537075" cy="261257"/>
          </a:xfrm>
          <a:solidFill>
            <a:srgbClr val="311E0D"/>
          </a:solidFill>
        </p:grpSpPr>
        <p:sp>
          <p:nvSpPr>
            <p:cNvPr id="4" name="燕尾形 6"/>
            <p:cNvSpPr/>
            <p:nvPr/>
          </p:nvSpPr>
          <p:spPr>
            <a:xfrm>
              <a:off x="2039813" y="2308765"/>
              <a:ext cx="261257" cy="261257"/>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Light"/>
                <a:cs typeface="+mn-cs"/>
              </a:endParaRPr>
            </a:p>
          </p:txBody>
        </p:sp>
        <p:sp>
          <p:nvSpPr>
            <p:cNvPr id="5" name="燕尾形 36"/>
            <p:cNvSpPr/>
            <p:nvPr/>
          </p:nvSpPr>
          <p:spPr>
            <a:xfrm>
              <a:off x="2315631" y="2308765"/>
              <a:ext cx="261257" cy="261257"/>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Light"/>
                <a:cs typeface="+mn-cs"/>
              </a:endParaRPr>
            </a:p>
          </p:txBody>
        </p:sp>
      </p:grpSp>
      <p:grpSp>
        <p:nvGrpSpPr>
          <p:cNvPr id="6" name="组合 5"/>
          <p:cNvGrpSpPr/>
          <p:nvPr/>
        </p:nvGrpSpPr>
        <p:grpSpPr>
          <a:xfrm>
            <a:off x="4282631" y="2308765"/>
            <a:ext cx="537075" cy="261257"/>
            <a:chOff x="4282631" y="2308765"/>
            <a:chExt cx="537075" cy="261257"/>
          </a:xfrm>
          <a:solidFill>
            <a:srgbClr val="311E0D"/>
          </a:solidFill>
        </p:grpSpPr>
        <p:sp>
          <p:nvSpPr>
            <p:cNvPr id="8" name="燕尾形 37"/>
            <p:cNvSpPr/>
            <p:nvPr/>
          </p:nvSpPr>
          <p:spPr>
            <a:xfrm>
              <a:off x="4282631" y="2308765"/>
              <a:ext cx="261257" cy="261257"/>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Light"/>
                <a:cs typeface="+mn-cs"/>
              </a:endParaRPr>
            </a:p>
          </p:txBody>
        </p:sp>
        <p:sp>
          <p:nvSpPr>
            <p:cNvPr id="9" name="燕尾形 38"/>
            <p:cNvSpPr/>
            <p:nvPr/>
          </p:nvSpPr>
          <p:spPr>
            <a:xfrm>
              <a:off x="4558449" y="2308765"/>
              <a:ext cx="261257" cy="261257"/>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Light"/>
                <a:cs typeface="+mn-cs"/>
              </a:endParaRPr>
            </a:p>
          </p:txBody>
        </p:sp>
      </p:grpSp>
      <p:grpSp>
        <p:nvGrpSpPr>
          <p:cNvPr id="10" name="组合 9"/>
          <p:cNvGrpSpPr/>
          <p:nvPr/>
        </p:nvGrpSpPr>
        <p:grpSpPr>
          <a:xfrm>
            <a:off x="6390554" y="2308765"/>
            <a:ext cx="537075" cy="261257"/>
            <a:chOff x="6390554" y="2308765"/>
            <a:chExt cx="537075" cy="261257"/>
          </a:xfrm>
          <a:solidFill>
            <a:srgbClr val="311E0D"/>
          </a:solidFill>
        </p:grpSpPr>
        <p:sp>
          <p:nvSpPr>
            <p:cNvPr id="11" name="燕尾形 39"/>
            <p:cNvSpPr/>
            <p:nvPr/>
          </p:nvSpPr>
          <p:spPr>
            <a:xfrm>
              <a:off x="6390554" y="2308765"/>
              <a:ext cx="261257" cy="261257"/>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Light"/>
                <a:cs typeface="+mn-cs"/>
              </a:endParaRPr>
            </a:p>
          </p:txBody>
        </p:sp>
        <p:sp>
          <p:nvSpPr>
            <p:cNvPr id="12" name="燕尾形 40"/>
            <p:cNvSpPr/>
            <p:nvPr/>
          </p:nvSpPr>
          <p:spPr>
            <a:xfrm>
              <a:off x="6666372" y="2308765"/>
              <a:ext cx="261257" cy="261257"/>
            </a:xfrm>
            <a:prstGeom prst="chevron">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Light"/>
                <a:cs typeface="+mn-cs"/>
              </a:endParaRPr>
            </a:p>
          </p:txBody>
        </p:sp>
      </p:grpSp>
      <p:grpSp>
        <p:nvGrpSpPr>
          <p:cNvPr id="13" name="组合 12"/>
          <p:cNvGrpSpPr/>
          <p:nvPr/>
        </p:nvGrpSpPr>
        <p:grpSpPr>
          <a:xfrm>
            <a:off x="388042" y="3154866"/>
            <a:ext cx="1927589" cy="1376017"/>
            <a:chOff x="388042" y="3154866"/>
            <a:chExt cx="1927589" cy="1376017"/>
          </a:xfrm>
        </p:grpSpPr>
        <p:sp>
          <p:nvSpPr>
            <p:cNvPr id="14" name="矩形 13"/>
            <p:cNvSpPr/>
            <p:nvPr/>
          </p:nvSpPr>
          <p:spPr>
            <a:xfrm>
              <a:off x="388042" y="3503679"/>
              <a:ext cx="1927589" cy="1027204"/>
            </a:xfrm>
            <a:prstGeom prst="rect">
              <a:avLst/>
            </a:prstGeom>
          </p:spPr>
          <p:txBody>
            <a:bodyPr wrap="square">
              <a:spAutoFit/>
            </a:bodyPr>
            <a:lstStyle/>
            <a:p>
              <a:pPr marL="0" marR="0" lvl="0" indent="0" algn="ctr" defTabSz="914400" eaLnBrk="1" fontAlgn="auto" latinLnBrk="0" hangingPunct="1">
                <a:lnSpc>
                  <a:spcPct val="150000"/>
                </a:lnSpc>
                <a:spcBef>
                  <a:spcPct val="0"/>
                </a:spcBef>
                <a:spcAft>
                  <a:spcPct val="0"/>
                </a:spcAft>
                <a:buClrTx/>
                <a:buSzTx/>
                <a:buFontTx/>
                <a:buNone/>
                <a:defRPr/>
              </a:pPr>
              <a:r>
                <a:rPr kumimoji="0" lang="zh-CN" altLang="en-US" sz="1000" b="0" i="0" u="none" strike="noStrike" kern="0" cap="none" spc="0" normalizeH="0" baseline="0" noProof="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kumimoji="0" lang="zh-CN" altLang="en-US" sz="1000" b="0" i="0" u="none" strike="noStrike" kern="0" cap="none" spc="0" normalizeH="0" baseline="0" noProof="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50000"/>
                </a:lnSpc>
                <a:spcBef>
                  <a:spcPct val="0"/>
                </a:spcBef>
                <a:spcAft>
                  <a:spcPct val="0"/>
                </a:spcAft>
                <a:buClrTx/>
                <a:buSzTx/>
                <a:buFontTx/>
                <a:buNone/>
                <a:defRPr/>
              </a:pPr>
              <a:r>
                <a:rPr kumimoji="0" lang="en-US" altLang="zh-CN" sz="1050" b="0" i="0" u="none" strike="noStrike" kern="0" cap="none" spc="0" normalizeH="0" baseline="0" noProof="0">
                  <a:ln>
                    <a:noFill/>
                  </a:ln>
                  <a:solidFill>
                    <a:srgbClr val="44546A"/>
                  </a:solidFill>
                  <a:effectLst/>
                  <a:uLnTx/>
                  <a:uFillTx/>
                  <a:ea typeface="微软雅黑"/>
                  <a:cs typeface="Arial" panose="020b0604020202020204" pitchFamily="34" charset="0"/>
                </a:rPr>
                <a:t> </a:t>
              </a:r>
              <a:endParaRPr kumimoji="0" lang="zh-CN" altLang="en-US" sz="1800" b="0" i="0" u="none" strike="noStrike" kern="0" cap="none" spc="0" normalizeH="0" baseline="0" noProof="0">
                <a:ln>
                  <a:noFill/>
                </a:ln>
                <a:solidFill>
                  <a:srgbClr val="44546A"/>
                </a:solidFill>
                <a:effectLst/>
                <a:uLnTx/>
                <a:uFillTx/>
                <a:ea typeface="微软雅黑"/>
              </a:endParaRPr>
            </a:p>
          </p:txBody>
        </p:sp>
        <p:sp>
          <p:nvSpPr>
            <p:cNvPr id="15" name="矩形 14"/>
            <p:cNvSpPr/>
            <p:nvPr/>
          </p:nvSpPr>
          <p:spPr>
            <a:xfrm>
              <a:off x="695246" y="3154866"/>
              <a:ext cx="1107996" cy="369332"/>
            </a:xfrm>
            <a:prstGeom prst="rect">
              <a:avLst/>
            </a:prstGeom>
          </p:spPr>
          <p:txBody>
            <a:bodyPr wrap="none">
              <a:spAutoFit/>
            </a:bodyPr>
            <a:lstStyle/>
            <a:p>
              <a:pPr marL="0" marR="0" lvl="0" indent="0" algn="r" defTabSz="783320" eaLnBrk="1" fontAlgn="auto"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添加标题</a:t>
              </a:r>
            </a:p>
          </p:txBody>
        </p:sp>
      </p:grpSp>
      <p:grpSp>
        <p:nvGrpSpPr>
          <p:cNvPr id="16" name="组合 15"/>
          <p:cNvGrpSpPr/>
          <p:nvPr/>
        </p:nvGrpSpPr>
        <p:grpSpPr>
          <a:xfrm>
            <a:off x="2599152" y="3154866"/>
            <a:ext cx="1927589" cy="1106456"/>
            <a:chOff x="2599152" y="3154866"/>
            <a:chExt cx="1927589" cy="1106456"/>
          </a:xfrm>
        </p:grpSpPr>
        <p:sp>
          <p:nvSpPr>
            <p:cNvPr id="17" name="矩形 16"/>
            <p:cNvSpPr/>
            <p:nvPr/>
          </p:nvSpPr>
          <p:spPr>
            <a:xfrm>
              <a:off x="2599152" y="3503679"/>
              <a:ext cx="1927589" cy="757643"/>
            </a:xfrm>
            <a:prstGeom prst="rect">
              <a:avLst/>
            </a:prstGeom>
          </p:spPr>
          <p:txBody>
            <a:bodyPr wrap="square">
              <a:spAutoFit/>
            </a:bodyPr>
            <a:lstStyle/>
            <a:p>
              <a:pPr lvl="0" algn="ctr" defTabSz="914400">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zh-CN" altLang="en-US" sz="100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8" name="矩形 17"/>
            <p:cNvSpPr/>
            <p:nvPr/>
          </p:nvSpPr>
          <p:spPr>
            <a:xfrm>
              <a:off x="2972301" y="3154866"/>
              <a:ext cx="1107996" cy="369332"/>
            </a:xfrm>
            <a:prstGeom prst="rect">
              <a:avLst/>
            </a:prstGeom>
          </p:spPr>
          <p:txBody>
            <a:bodyPr wrap="none">
              <a:spAutoFit/>
            </a:bodyPr>
            <a:lstStyle/>
            <a:p>
              <a:pPr lvl="0" algn="r" defTabSz="783320">
                <a:defRPr/>
              </a:pPr>
              <a:r>
                <a:rPr lang="zh-CN" altLang="en-US" sz="1800" b="1" kern="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grpSp>
      <p:grpSp>
        <p:nvGrpSpPr>
          <p:cNvPr id="19" name="组合 18"/>
          <p:cNvGrpSpPr/>
          <p:nvPr/>
        </p:nvGrpSpPr>
        <p:grpSpPr>
          <a:xfrm>
            <a:off x="4886462" y="3161636"/>
            <a:ext cx="1927589" cy="1369247"/>
            <a:chOff x="4886462" y="3161636"/>
            <a:chExt cx="1927589" cy="1369247"/>
          </a:xfrm>
        </p:grpSpPr>
        <p:sp>
          <p:nvSpPr>
            <p:cNvPr id="20" name="矩形 19"/>
            <p:cNvSpPr/>
            <p:nvPr/>
          </p:nvSpPr>
          <p:spPr>
            <a:xfrm>
              <a:off x="4886462" y="3503679"/>
              <a:ext cx="1927589" cy="1027204"/>
            </a:xfrm>
            <a:prstGeom prst="rect">
              <a:avLst/>
            </a:prstGeom>
          </p:spPr>
          <p:txBody>
            <a:bodyPr wrap="square">
              <a:spAutoFit/>
            </a:bodyPr>
            <a:lstStyle/>
            <a:p>
              <a:pPr marL="0" marR="0" lvl="0" indent="0" algn="ctr" defTabSz="914400" eaLnBrk="1" fontAlgn="auto" latinLnBrk="0" hangingPunct="1">
                <a:lnSpc>
                  <a:spcPct val="150000"/>
                </a:lnSpc>
                <a:spcBef>
                  <a:spcPct val="0"/>
                </a:spcBef>
                <a:spcAft>
                  <a:spcPct val="0"/>
                </a:spcAft>
                <a:buClrTx/>
                <a:buSzTx/>
                <a:buFontTx/>
                <a:buNone/>
                <a:defRPr/>
              </a:pPr>
              <a:r>
                <a:rPr kumimoji="0" lang="zh-CN" altLang="en-US" sz="1000" b="0" i="0" u="none" strike="noStrike" kern="0" cap="none" spc="0" normalizeH="0" baseline="0" noProof="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kumimoji="0" lang="zh-CN" altLang="en-US" sz="1000" b="0" i="0" u="none" strike="noStrike" kern="0" cap="none" spc="0" normalizeH="0" baseline="0" noProof="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50000"/>
                </a:lnSpc>
                <a:spcBef>
                  <a:spcPct val="0"/>
                </a:spcBef>
                <a:spcAft>
                  <a:spcPct val="0"/>
                </a:spcAft>
                <a:buClrTx/>
                <a:buSzTx/>
                <a:buFontTx/>
                <a:buNone/>
                <a:defRPr/>
              </a:pPr>
              <a:r>
                <a:rPr kumimoji="0" lang="en-US" altLang="zh-CN" sz="1050" b="0" i="0" u="none" strike="noStrike" kern="0" cap="none" spc="0" normalizeH="0" baseline="0" noProof="0">
                  <a:ln>
                    <a:noFill/>
                  </a:ln>
                  <a:solidFill>
                    <a:srgbClr val="44546A"/>
                  </a:solidFill>
                  <a:effectLst/>
                  <a:uLnTx/>
                  <a:uFillTx/>
                  <a:ea typeface="微软雅黑"/>
                  <a:cs typeface="Arial" panose="020b0604020202020204" pitchFamily="34" charset="0"/>
                </a:rPr>
                <a:t>. </a:t>
              </a:r>
              <a:endParaRPr kumimoji="0" lang="zh-CN" altLang="en-US" sz="1800" b="0" i="0" u="none" strike="noStrike" kern="0" cap="none" spc="0" normalizeH="0" baseline="0" noProof="0">
                <a:ln>
                  <a:noFill/>
                </a:ln>
                <a:solidFill>
                  <a:srgbClr val="44546A"/>
                </a:solidFill>
                <a:effectLst/>
                <a:uLnTx/>
                <a:uFillTx/>
                <a:ea typeface="微软雅黑"/>
              </a:endParaRPr>
            </a:p>
          </p:txBody>
        </p:sp>
        <p:sp>
          <p:nvSpPr>
            <p:cNvPr id="21" name="矩形 20"/>
            <p:cNvSpPr/>
            <p:nvPr/>
          </p:nvSpPr>
          <p:spPr>
            <a:xfrm>
              <a:off x="5135769" y="3161636"/>
              <a:ext cx="1107996" cy="369332"/>
            </a:xfrm>
            <a:prstGeom prst="rect">
              <a:avLst/>
            </a:prstGeom>
          </p:spPr>
          <p:txBody>
            <a:bodyPr wrap="none">
              <a:spAutoFit/>
            </a:bodyPr>
            <a:lstStyle/>
            <a:p>
              <a:pPr marL="0" marR="0" lvl="0" indent="0" algn="r" defTabSz="783320" eaLnBrk="1" fontAlgn="auto"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添加标题</a:t>
              </a:r>
            </a:p>
          </p:txBody>
        </p:sp>
      </p:grpSp>
      <p:grpSp>
        <p:nvGrpSpPr>
          <p:cNvPr id="22" name="组合 21"/>
          <p:cNvGrpSpPr/>
          <p:nvPr/>
        </p:nvGrpSpPr>
        <p:grpSpPr>
          <a:xfrm>
            <a:off x="7135672" y="3154866"/>
            <a:ext cx="1927589" cy="1106456"/>
            <a:chOff x="7135672" y="3154866"/>
            <a:chExt cx="1927589" cy="1106456"/>
          </a:xfrm>
        </p:grpSpPr>
        <p:sp>
          <p:nvSpPr>
            <p:cNvPr id="23" name="矩形 22"/>
            <p:cNvSpPr/>
            <p:nvPr/>
          </p:nvSpPr>
          <p:spPr>
            <a:xfrm>
              <a:off x="7135672" y="3503679"/>
              <a:ext cx="1927589" cy="757643"/>
            </a:xfrm>
            <a:prstGeom prst="rect">
              <a:avLst/>
            </a:prstGeom>
          </p:spPr>
          <p:txBody>
            <a:bodyPr wrap="square">
              <a:spAutoFit/>
            </a:bodyPr>
            <a:lstStyle/>
            <a:p>
              <a:pPr lvl="0" algn="ctr" defTabSz="914400">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zh-CN" altLang="en-US" sz="100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4" name="矩形 23"/>
            <p:cNvSpPr/>
            <p:nvPr/>
          </p:nvSpPr>
          <p:spPr>
            <a:xfrm>
              <a:off x="7442876" y="3154866"/>
              <a:ext cx="1107996" cy="369332"/>
            </a:xfrm>
            <a:prstGeom prst="rect">
              <a:avLst/>
            </a:prstGeom>
          </p:spPr>
          <p:txBody>
            <a:bodyPr wrap="none">
              <a:spAutoFit/>
            </a:bodyPr>
            <a:lstStyle/>
            <a:p>
              <a:pPr lvl="0" algn="r" defTabSz="783320">
                <a:defRPr/>
              </a:pPr>
              <a:r>
                <a:rPr lang="zh-CN" altLang="en-US" sz="1800" b="1" kern="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grpSp>
      <p:grpSp>
        <p:nvGrpSpPr>
          <p:cNvPr id="25" name="组合 24"/>
          <p:cNvGrpSpPr/>
          <p:nvPr/>
        </p:nvGrpSpPr>
        <p:grpSpPr>
          <a:xfrm>
            <a:off x="2971092" y="1793567"/>
            <a:ext cx="1083467" cy="1256821"/>
            <a:chOff x="2971092" y="1793567"/>
            <a:chExt cx="1083467" cy="1256821"/>
          </a:xfrm>
          <a:solidFill>
            <a:srgbClr val="311E0D"/>
          </a:solidFill>
        </p:grpSpPr>
        <p:sp>
          <p:nvSpPr>
            <p:cNvPr id="26" name="任意多边形 30"/>
            <p:cNvSpPr/>
            <p:nvPr/>
          </p:nvSpPr>
          <p:spPr>
            <a:xfrm>
              <a:off x="2971092" y="1793567"/>
              <a:ext cx="1083467" cy="1256821"/>
            </a:xfrm>
            <a:custGeom>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Light"/>
                <a:cs typeface="+mn-cs"/>
              </a:endParaRPr>
            </a:p>
          </p:txBody>
        </p:sp>
        <p:grpSp>
          <p:nvGrpSpPr>
            <p:cNvPr id="27" name="组合 17"/>
            <p:cNvGrpSpPr/>
            <p:nvPr/>
          </p:nvGrpSpPr>
          <p:grpSpPr>
            <a:xfrm rot="-2700000">
              <a:off x="3194901" y="2323086"/>
              <a:ext cx="272361" cy="273565"/>
              <a:chOff x="5394325" y="2859088"/>
              <a:chExt cx="358775" cy="360362"/>
            </a:xfrm>
            <a:grpFill/>
          </p:grpSpPr>
          <p:sp>
            <p:nvSpPr>
              <p:cNvPr id="28" name="AutoShape 37"/>
              <p:cNvSpPr/>
              <p:nvPr/>
            </p:nvSpPr>
            <p:spPr bwMode="auto">
              <a:xfrm>
                <a:off x="5394485" y="2892265"/>
                <a:ext cx="327025" cy="325438"/>
              </a:xfrm>
              <a:custGeom>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29" name="AutoShape 38"/>
              <p:cNvSpPr/>
              <p:nvPr/>
            </p:nvSpPr>
            <p:spPr bwMode="auto">
              <a:xfrm>
                <a:off x="5552105" y="3033377"/>
                <a:ext cx="55563" cy="5556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30" name="AutoShape 39"/>
              <p:cNvSpPr/>
              <p:nvPr/>
            </p:nvSpPr>
            <p:spPr bwMode="auto">
              <a:xfrm>
                <a:off x="5696350" y="2852417"/>
                <a:ext cx="55563" cy="5715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31" name="AutoShape 40"/>
              <p:cNvSpPr/>
              <p:nvPr/>
            </p:nvSpPr>
            <p:spPr bwMode="auto">
              <a:xfrm>
                <a:off x="5483342" y="3020412"/>
                <a:ext cx="46038" cy="4445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32" name="AutoShape 41"/>
              <p:cNvSpPr/>
              <p:nvPr/>
            </p:nvSpPr>
            <p:spPr bwMode="auto">
              <a:xfrm>
                <a:off x="5526118" y="3100560"/>
                <a:ext cx="22225" cy="2222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33" name="AutoShape 42"/>
              <p:cNvSpPr/>
              <p:nvPr/>
            </p:nvSpPr>
            <p:spPr bwMode="auto">
              <a:xfrm>
                <a:off x="5707968" y="2932180"/>
                <a:ext cx="22225" cy="2222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grpSp>
      </p:grpSp>
      <p:grpSp>
        <p:nvGrpSpPr>
          <p:cNvPr id="34" name="组合 33"/>
          <p:cNvGrpSpPr/>
          <p:nvPr/>
        </p:nvGrpSpPr>
        <p:grpSpPr>
          <a:xfrm>
            <a:off x="5128711" y="1793567"/>
            <a:ext cx="1083467" cy="1256821"/>
            <a:chOff x="5128711" y="1793567"/>
            <a:chExt cx="1083467" cy="1256821"/>
          </a:xfrm>
          <a:solidFill>
            <a:srgbClr val="311E0D"/>
          </a:solidFill>
        </p:grpSpPr>
        <p:sp>
          <p:nvSpPr>
            <p:cNvPr id="35" name="任意多边形 31"/>
            <p:cNvSpPr/>
            <p:nvPr/>
          </p:nvSpPr>
          <p:spPr>
            <a:xfrm>
              <a:off x="5128711" y="1793567"/>
              <a:ext cx="1083467" cy="1256821"/>
            </a:xfrm>
            <a:custGeom>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Light"/>
                <a:cs typeface="+mn-cs"/>
              </a:endParaRPr>
            </a:p>
          </p:txBody>
        </p:sp>
        <p:grpSp>
          <p:nvGrpSpPr>
            <p:cNvPr id="36" name="组合 35"/>
            <p:cNvGrpSpPr/>
            <p:nvPr/>
          </p:nvGrpSpPr>
          <p:grpSpPr>
            <a:xfrm>
              <a:off x="5407383" y="2340595"/>
              <a:ext cx="167352" cy="167352"/>
              <a:chOff x="5394312" y="2141343"/>
              <a:chExt cx="359165" cy="359165"/>
            </a:xfrm>
            <a:grpFill/>
          </p:grpSpPr>
          <p:sp>
            <p:nvSpPr>
              <p:cNvPr id="37" name="AutoShape 56"/>
              <p:cNvSpPr/>
              <p:nvPr/>
            </p:nvSpPr>
            <p:spPr bwMode="auto">
              <a:xfrm>
                <a:off x="5394312" y="2141343"/>
                <a:ext cx="112353" cy="35916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38" name="AutoShape 57"/>
              <p:cNvSpPr/>
              <p:nvPr/>
            </p:nvSpPr>
            <p:spPr bwMode="auto">
              <a:xfrm>
                <a:off x="5641124" y="2141343"/>
                <a:ext cx="112353" cy="35916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39" name="AutoShape 58"/>
              <p:cNvSpPr/>
              <p:nvPr/>
            </p:nvSpPr>
            <p:spPr bwMode="auto">
              <a:xfrm>
                <a:off x="5517718" y="2141343"/>
                <a:ext cx="112355" cy="35916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grpSp>
      </p:grpSp>
      <p:grpSp>
        <p:nvGrpSpPr>
          <p:cNvPr id="40" name="组合 39"/>
          <p:cNvGrpSpPr/>
          <p:nvPr/>
        </p:nvGrpSpPr>
        <p:grpSpPr>
          <a:xfrm>
            <a:off x="743061" y="1793567"/>
            <a:ext cx="1083467" cy="1256821"/>
            <a:chOff x="743061" y="1793567"/>
            <a:chExt cx="1083467" cy="1256821"/>
          </a:xfrm>
          <a:solidFill>
            <a:srgbClr val="311E0D"/>
          </a:solidFill>
        </p:grpSpPr>
        <p:sp>
          <p:nvSpPr>
            <p:cNvPr id="41" name="任意多边形 29"/>
            <p:cNvSpPr/>
            <p:nvPr/>
          </p:nvSpPr>
          <p:spPr>
            <a:xfrm>
              <a:off x="743061" y="1793567"/>
              <a:ext cx="1083467" cy="1256821"/>
            </a:xfrm>
            <a:custGeom>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Light"/>
                <a:cs typeface="+mn-cs"/>
              </a:endParaRPr>
            </a:p>
          </p:txBody>
        </p:sp>
        <p:grpSp>
          <p:nvGrpSpPr>
            <p:cNvPr id="42" name="组合 162"/>
            <p:cNvGrpSpPr/>
            <p:nvPr/>
          </p:nvGrpSpPr>
          <p:grpSpPr>
            <a:xfrm>
              <a:off x="997526" y="2320603"/>
              <a:ext cx="229391" cy="228381"/>
              <a:chOff x="4675188" y="1422400"/>
              <a:chExt cx="360362" cy="358775"/>
            </a:xfrm>
            <a:grpFill/>
          </p:grpSpPr>
          <p:sp>
            <p:nvSpPr>
              <p:cNvPr id="43" name="AutoShape 84"/>
              <p:cNvSpPr/>
              <p:nvPr/>
            </p:nvSpPr>
            <p:spPr bwMode="auto">
              <a:xfrm>
                <a:off x="4675188" y="1422400"/>
                <a:ext cx="360362" cy="35877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44" name="AutoShape 85"/>
              <p:cNvSpPr/>
              <p:nvPr/>
            </p:nvSpPr>
            <p:spPr bwMode="auto">
              <a:xfrm>
                <a:off x="4889500" y="1557338"/>
                <a:ext cx="100013" cy="11112"/>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45" name="AutoShape 86"/>
              <p:cNvSpPr/>
              <p:nvPr/>
            </p:nvSpPr>
            <p:spPr bwMode="auto">
              <a:xfrm>
                <a:off x="4889500" y="1522413"/>
                <a:ext cx="100013" cy="1270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46" name="AutoShape 87"/>
              <p:cNvSpPr/>
              <p:nvPr/>
            </p:nvSpPr>
            <p:spPr bwMode="auto">
              <a:xfrm>
                <a:off x="4889500" y="1489075"/>
                <a:ext cx="100013" cy="1270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47" name="AutoShape 88"/>
              <p:cNvSpPr/>
              <p:nvPr/>
            </p:nvSpPr>
            <p:spPr bwMode="auto">
              <a:xfrm>
                <a:off x="4765675" y="1725613"/>
                <a:ext cx="100013" cy="11112"/>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48" name="AutoShape 89"/>
              <p:cNvSpPr/>
              <p:nvPr/>
            </p:nvSpPr>
            <p:spPr bwMode="auto">
              <a:xfrm>
                <a:off x="4765675" y="1692275"/>
                <a:ext cx="100013" cy="1111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49" name="AutoShape 90"/>
              <p:cNvSpPr/>
              <p:nvPr/>
            </p:nvSpPr>
            <p:spPr bwMode="auto">
              <a:xfrm>
                <a:off x="4765675" y="1658938"/>
                <a:ext cx="100013" cy="952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50" name="AutoShape 91"/>
              <p:cNvSpPr/>
              <p:nvPr/>
            </p:nvSpPr>
            <p:spPr bwMode="auto">
              <a:xfrm>
                <a:off x="4889500" y="1725613"/>
                <a:ext cx="100013" cy="11112"/>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51" name="AutoShape 92"/>
              <p:cNvSpPr/>
              <p:nvPr/>
            </p:nvSpPr>
            <p:spPr bwMode="auto">
              <a:xfrm>
                <a:off x="4889500" y="1692275"/>
                <a:ext cx="100013" cy="1111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52" name="AutoShape 93"/>
              <p:cNvSpPr/>
              <p:nvPr/>
            </p:nvSpPr>
            <p:spPr bwMode="auto">
              <a:xfrm>
                <a:off x="4889500" y="1658938"/>
                <a:ext cx="100013" cy="952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53" name="AutoShape 94"/>
              <p:cNvSpPr/>
              <p:nvPr/>
            </p:nvSpPr>
            <p:spPr bwMode="auto">
              <a:xfrm>
                <a:off x="4765675" y="1590675"/>
                <a:ext cx="223838" cy="1111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54" name="AutoShape 95"/>
              <p:cNvSpPr/>
              <p:nvPr/>
            </p:nvSpPr>
            <p:spPr bwMode="auto">
              <a:xfrm>
                <a:off x="4765675" y="1624013"/>
                <a:ext cx="223838" cy="11112"/>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sp>
            <p:nvSpPr>
              <p:cNvPr id="55" name="AutoShape 96"/>
              <p:cNvSpPr/>
              <p:nvPr/>
            </p:nvSpPr>
            <p:spPr bwMode="auto">
              <a:xfrm>
                <a:off x="4765675" y="1466850"/>
                <a:ext cx="100013" cy="10160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grpSp>
      </p:grpSp>
      <p:grpSp>
        <p:nvGrpSpPr>
          <p:cNvPr id="56" name="组合 55"/>
          <p:cNvGrpSpPr/>
          <p:nvPr/>
        </p:nvGrpSpPr>
        <p:grpSpPr>
          <a:xfrm>
            <a:off x="7356742" y="1793567"/>
            <a:ext cx="1083467" cy="1256821"/>
            <a:chOff x="7356742" y="1793567"/>
            <a:chExt cx="1083467" cy="1256821"/>
          </a:xfrm>
          <a:solidFill>
            <a:srgbClr val="311E0D"/>
          </a:solidFill>
        </p:grpSpPr>
        <p:sp>
          <p:nvSpPr>
            <p:cNvPr id="57" name="任意多边形 32"/>
            <p:cNvSpPr/>
            <p:nvPr/>
          </p:nvSpPr>
          <p:spPr>
            <a:xfrm>
              <a:off x="7356742" y="1793567"/>
              <a:ext cx="1083467" cy="1256821"/>
            </a:xfrm>
            <a:custGeom>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Light"/>
                <a:cs typeface="+mn-cs"/>
              </a:endParaRPr>
            </a:p>
          </p:txBody>
        </p:sp>
        <p:sp>
          <p:nvSpPr>
            <p:cNvPr id="58" name="AutoShape 112"/>
            <p:cNvSpPr/>
            <p:nvPr/>
          </p:nvSpPr>
          <p:spPr bwMode="auto">
            <a:xfrm>
              <a:off x="7634420" y="2303504"/>
              <a:ext cx="221109" cy="220135"/>
            </a:xfrm>
            <a:custGeom>
              <a:gdLst>
                <a:gd name="T0" fmla="*/ 10510 w 21020"/>
                <a:gd name="T1" fmla="*/ 10800 h 21600"/>
                <a:gd name="T2" fmla="*/ 10510 w 21020"/>
                <a:gd name="T3" fmla="*/ 10800 h 21600"/>
                <a:gd name="T4" fmla="*/ 10510 w 21020"/>
                <a:gd name="T5" fmla="*/ 10800 h 21600"/>
                <a:gd name="T6" fmla="*/ 10510 w 21020"/>
                <a:gd name="T7" fmla="*/ 10800 h 21600"/>
              </a:gd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itchFamily="2" charset="-122"/>
                <a:sym typeface="Gill Sans" charset="0"/>
              </a:endParaRPr>
            </a:p>
          </p:txBody>
        </p:sp>
      </p:gr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2" presetClass="entr" presetSubtype="8" decel="100000"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900" fill="hold"/>
                                        <p:tgtEl>
                                          <p:spTgt spid="56"/>
                                        </p:tgtEl>
                                        <p:attrNameLst>
                                          <p:attrName>ppt_x</p:attrName>
                                        </p:attrNameLst>
                                      </p:cBhvr>
                                      <p:tavLst>
                                        <p:tav tm="0">
                                          <p:val>
                                            <p:strVal val="0-#ppt_w/2"/>
                                          </p:val>
                                        </p:tav>
                                        <p:tav tm="100000">
                                          <p:val>
                                            <p:strVal val="#ppt_x"/>
                                          </p:val>
                                        </p:tav>
                                      </p:tavLst>
                                    </p:anim>
                                    <p:anim calcmode="lin" valueType="num">
                                      <p:cBhvr additive="base">
                                        <p:cTn id="12" dur="900" fill="hold"/>
                                        <p:tgtEl>
                                          <p:spTgt spid="56"/>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7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700"/>
                                        <p:tgtEl>
                                          <p:spTgt spid="10"/>
                                        </p:tgtEl>
                                      </p:cBhvr>
                                    </p:animEffect>
                                  </p:childTnLst>
                                </p:cTn>
                              </p:par>
                            </p:childTnLst>
                          </p:cTn>
                        </p:par>
                        <p:par>
                          <p:cTn id="17" fill="hold" nodeType="afterGroup">
                            <p:stCondLst>
                              <p:cond delay="2400"/>
                            </p:stCondLst>
                            <p:childTnLst>
                              <p:par>
                                <p:cTn id="18" presetID="2" presetClass="entr" presetSubtype="8" decel="10000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900" fill="hold"/>
                                        <p:tgtEl>
                                          <p:spTgt spid="34"/>
                                        </p:tgtEl>
                                        <p:attrNameLst>
                                          <p:attrName>ppt_x</p:attrName>
                                        </p:attrNameLst>
                                      </p:cBhvr>
                                      <p:tavLst>
                                        <p:tav tm="0">
                                          <p:val>
                                            <p:strVal val="0-#ppt_w/2"/>
                                          </p:val>
                                        </p:tav>
                                        <p:tav tm="100000">
                                          <p:val>
                                            <p:strVal val="#ppt_x"/>
                                          </p:val>
                                        </p:tav>
                                      </p:tavLst>
                                    </p:anim>
                                    <p:anim calcmode="lin" valueType="num">
                                      <p:cBhvr additive="base">
                                        <p:cTn id="21" dur="900" fill="hold"/>
                                        <p:tgtEl>
                                          <p:spTgt spid="34"/>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33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800"/>
                                        <p:tgtEl>
                                          <p:spTgt spid="6"/>
                                        </p:tgtEl>
                                      </p:cBhvr>
                                    </p:animEffect>
                                  </p:childTnLst>
                                </p:cTn>
                              </p:par>
                            </p:childTnLst>
                          </p:cTn>
                        </p:par>
                        <p:par>
                          <p:cTn id="26" fill="hold" nodeType="afterGroup">
                            <p:stCondLst>
                              <p:cond delay="4100"/>
                            </p:stCondLst>
                            <p:childTnLst>
                              <p:par>
                                <p:cTn id="27" presetID="2" presetClass="entr" presetSubtype="8" decel="10000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800" fill="hold"/>
                                        <p:tgtEl>
                                          <p:spTgt spid="25"/>
                                        </p:tgtEl>
                                        <p:attrNameLst>
                                          <p:attrName>ppt_x</p:attrName>
                                        </p:attrNameLst>
                                      </p:cBhvr>
                                      <p:tavLst>
                                        <p:tav tm="0">
                                          <p:val>
                                            <p:strVal val="0-#ppt_w/2"/>
                                          </p:val>
                                        </p:tav>
                                        <p:tav tm="100000">
                                          <p:val>
                                            <p:strVal val="#ppt_x"/>
                                          </p:val>
                                        </p:tav>
                                      </p:tavLst>
                                    </p:anim>
                                    <p:anim calcmode="lin" valueType="num">
                                      <p:cBhvr additive="base">
                                        <p:cTn id="30" dur="800" fill="hold"/>
                                        <p:tgtEl>
                                          <p:spTgt spid="25"/>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4900"/>
                            </p:stCondLst>
                            <p:childTnLst>
                              <p:par>
                                <p:cTn id="32" presetID="22" presetClass="entr" presetSubtype="8"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left)">
                                      <p:cBhvr>
                                        <p:cTn id="34" dur="700"/>
                                        <p:tgtEl>
                                          <p:spTgt spid="3"/>
                                        </p:tgtEl>
                                      </p:cBhvr>
                                    </p:animEffect>
                                  </p:childTnLst>
                                </p:cTn>
                              </p:par>
                            </p:childTnLst>
                          </p:cTn>
                        </p:par>
                        <p:par>
                          <p:cTn id="35" fill="hold" nodeType="afterGroup">
                            <p:stCondLst>
                              <p:cond delay="5600"/>
                            </p:stCondLst>
                            <p:childTnLst>
                              <p:par>
                                <p:cTn id="36" presetID="2" presetClass="entr" presetSubtype="8" decel="100000"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900" fill="hold"/>
                                        <p:tgtEl>
                                          <p:spTgt spid="40"/>
                                        </p:tgtEl>
                                        <p:attrNameLst>
                                          <p:attrName>ppt_x</p:attrName>
                                        </p:attrNameLst>
                                      </p:cBhvr>
                                      <p:tavLst>
                                        <p:tav tm="0">
                                          <p:val>
                                            <p:strVal val="0-#ppt_w/2"/>
                                          </p:val>
                                        </p:tav>
                                        <p:tav tm="100000">
                                          <p:val>
                                            <p:strVal val="#ppt_x"/>
                                          </p:val>
                                        </p:tav>
                                      </p:tavLst>
                                    </p:anim>
                                    <p:anim calcmode="lin" valueType="num">
                                      <p:cBhvr additive="base">
                                        <p:cTn id="39" dur="900" fill="hold"/>
                                        <p:tgtEl>
                                          <p:spTgt spid="40"/>
                                        </p:tgtEl>
                                        <p:attrNameLst>
                                          <p:attrName>ppt_y</p:attrName>
                                        </p:attrNameLst>
                                      </p:cBhvr>
                                      <p:tavLst>
                                        <p:tav tm="0">
                                          <p:val>
                                            <p:strVal val="#ppt_y"/>
                                          </p:val>
                                        </p:tav>
                                        <p:tav tm="100000">
                                          <p:val>
                                            <p:strVal val="#ppt_y"/>
                                          </p:val>
                                        </p:tav>
                                      </p:tavLst>
                                    </p:anim>
                                  </p:childTnLst>
                                </p:cTn>
                              </p:par>
                              <p:par>
                                <p:cTn id="40" presetID="42" presetClass="entr" presetSubtype="0" fill="hold" nodeType="withEffect">
                                  <p:stCondLst>
                                    <p:cond delay="6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2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70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20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1000"/>
                                        <p:tgtEl>
                                          <p:spTgt spid="13"/>
                                        </p:tgtEl>
                                      </p:cBhvr>
                                    </p:animEffect>
                                    <p:anim calcmode="lin" valueType="num">
                                      <p:cBhvr>
                                        <p:cTn id="58" dur="1000" fill="hold"/>
                                        <p:tgtEl>
                                          <p:spTgt spid="13"/>
                                        </p:tgtEl>
                                        <p:attrNameLst>
                                          <p:attrName>ppt_x</p:attrName>
                                        </p:attrNameLst>
                                      </p:cBhvr>
                                      <p:tavLst>
                                        <p:tav tm="0">
                                          <p:val>
                                            <p:strVal val="#ppt_x"/>
                                          </p:val>
                                        </p:tav>
                                        <p:tav tm="100000">
                                          <p:val>
                                            <p:strVal val="#ppt_x"/>
                                          </p:val>
                                        </p:tav>
                                      </p:tavLst>
                                    </p:anim>
                                    <p:anim calcmode="lin" valueType="num">
                                      <p:cBhvr>
                                        <p:cTn id="5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grpSp>
        <p:nvGrpSpPr>
          <p:cNvPr id="3" name="_3"/>
          <p:cNvGrpSpPr>
            <a:grpSpLocks noChangeAspect="1"/>
          </p:cNvGrpSpPr>
          <p:nvPr/>
        </p:nvGrpSpPr>
        <p:grpSpPr>
          <a:xfrm>
            <a:off x="2758629" y="1389460"/>
            <a:ext cx="3468291" cy="3754040"/>
            <a:chOff x="2050" y="1166"/>
            <a:chExt cx="2913" cy="3153"/>
          </a:xfrm>
          <a:solidFill>
            <a:srgbClr val="0070C0"/>
          </a:solidFill>
        </p:grpSpPr>
        <p:sp>
          <p:nvSpPr>
            <p:cNvPr id="4" name="Freeform 5"/>
            <p:cNvSpPr/>
            <p:nvPr/>
          </p:nvSpPr>
          <p:spPr bwMode="auto">
            <a:xfrm>
              <a:off x="2855" y="1166"/>
              <a:ext cx="1690" cy="1650"/>
            </a:xfrm>
            <a:custGeom>
              <a:gdLst>
                <a:gd name="T0" fmla="*/ 502 w 1310"/>
                <a:gd name="T1" fmla="*/ 0 h 1280"/>
                <a:gd name="T2" fmla="*/ 551 w 1310"/>
                <a:gd name="T3" fmla="*/ 1280 h 1280"/>
                <a:gd name="T4" fmla="*/ 587 w 1310"/>
                <a:gd name="T5" fmla="*/ 575 h 1280"/>
                <a:gd name="T6" fmla="*/ 657 w 1310"/>
                <a:gd name="T7" fmla="*/ 1259 h 1280"/>
                <a:gd name="T8" fmla="*/ 502 w 1310"/>
                <a:gd name="T9" fmla="*/ 0 h 1280"/>
              </a:gdLst>
              <a:cxnLst>
                <a:cxn ang="0">
                  <a:pos x="T0" y="T1"/>
                </a:cxn>
                <a:cxn ang="0">
                  <a:pos x="T2" y="T3"/>
                </a:cxn>
                <a:cxn ang="0">
                  <a:pos x="T4" y="T5"/>
                </a:cxn>
                <a:cxn ang="0">
                  <a:pos x="T6" y="T7"/>
                </a:cxn>
                <a:cxn ang="0">
                  <a:pos x="T8" y="T9"/>
                </a:cxn>
              </a:cxnLst>
              <a:rect l="0" t="0" r="r" b="b"/>
              <a:pathLst>
                <a:path w="1310" h="1280">
                  <a:moveTo>
                    <a:pt x="502" y="0"/>
                  </a:moveTo>
                  <a:cubicBezTo>
                    <a:pt x="0" y="806"/>
                    <a:pt x="551" y="1280"/>
                    <a:pt x="551" y="1280"/>
                  </a:cubicBezTo>
                  <a:cubicBezTo>
                    <a:pt x="462" y="1051"/>
                    <a:pt x="587" y="575"/>
                    <a:pt x="587" y="575"/>
                  </a:cubicBezTo>
                  <a:cubicBezTo>
                    <a:pt x="550" y="788"/>
                    <a:pt x="657" y="1259"/>
                    <a:pt x="657" y="1259"/>
                  </a:cubicBezTo>
                  <a:cubicBezTo>
                    <a:pt x="1310" y="557"/>
                    <a:pt x="502" y="0"/>
                    <a:pt x="502" y="0"/>
                  </a:cubicBezTo>
                </a:path>
              </a:pathLst>
            </a:custGeom>
            <a:solidFill>
              <a:srgbClr val="311E0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 name="Freeform 9"/>
            <p:cNvSpPr/>
            <p:nvPr/>
          </p:nvSpPr>
          <p:spPr bwMode="auto">
            <a:xfrm>
              <a:off x="2050" y="2088"/>
              <a:ext cx="1324" cy="850"/>
            </a:xfrm>
            <a:custGeom>
              <a:gdLst>
                <a:gd name="T0" fmla="*/ 374 w 1026"/>
                <a:gd name="T1" fmla="*/ 0 h 659"/>
                <a:gd name="T2" fmla="*/ 0 w 1026"/>
                <a:gd name="T3" fmla="*/ 74 h 659"/>
                <a:gd name="T4" fmla="*/ 813 w 1026"/>
                <a:gd name="T5" fmla="*/ 659 h 659"/>
                <a:gd name="T6" fmla="*/ 993 w 1026"/>
                <a:gd name="T7" fmla="*/ 637 h 659"/>
                <a:gd name="T8" fmla="*/ 475 w 1026"/>
                <a:gd name="T9" fmla="*/ 279 h 659"/>
                <a:gd name="T10" fmla="*/ 1026 w 1026"/>
                <a:gd name="T11" fmla="*/ 547 h 659"/>
                <a:gd name="T12" fmla="*/ 374 w 1026"/>
                <a:gd name="T13" fmla="*/ 0 h 659"/>
              </a:gdLst>
              <a:cxnLst>
                <a:cxn ang="0">
                  <a:pos x="T0" y="T1"/>
                </a:cxn>
                <a:cxn ang="0">
                  <a:pos x="T2" y="T3"/>
                </a:cxn>
                <a:cxn ang="0">
                  <a:pos x="T4" y="T5"/>
                </a:cxn>
                <a:cxn ang="0">
                  <a:pos x="T6" y="T7"/>
                </a:cxn>
                <a:cxn ang="0">
                  <a:pos x="T8" y="T9"/>
                </a:cxn>
                <a:cxn ang="0">
                  <a:pos x="T10" y="T11"/>
                </a:cxn>
                <a:cxn ang="0">
                  <a:pos x="T12" y="T13"/>
                </a:cxn>
              </a:cxnLst>
              <a:rect l="0" t="0" r="r" b="b"/>
              <a:pathLst>
                <a:path w="1026" h="659">
                  <a:moveTo>
                    <a:pt x="374" y="0"/>
                  </a:moveTo>
                  <a:cubicBezTo>
                    <a:pt x="169" y="0"/>
                    <a:pt x="0" y="74"/>
                    <a:pt x="0" y="74"/>
                  </a:cubicBezTo>
                  <a:cubicBezTo>
                    <a:pt x="248" y="574"/>
                    <a:pt x="601" y="659"/>
                    <a:pt x="813" y="659"/>
                  </a:cubicBezTo>
                  <a:cubicBezTo>
                    <a:pt x="922" y="659"/>
                    <a:pt x="993" y="637"/>
                    <a:pt x="993" y="637"/>
                  </a:cubicBezTo>
                  <a:cubicBezTo>
                    <a:pt x="778" y="597"/>
                    <a:pt x="475" y="279"/>
                    <a:pt x="475" y="279"/>
                  </a:cubicBezTo>
                  <a:cubicBezTo>
                    <a:pt x="620" y="407"/>
                    <a:pt x="1026" y="547"/>
                    <a:pt x="1026" y="547"/>
                  </a:cubicBezTo>
                  <a:cubicBezTo>
                    <a:pt x="904" y="102"/>
                    <a:pt x="615" y="0"/>
                    <a:pt x="374" y="0"/>
                  </a:cubicBezTo>
                </a:path>
              </a:pathLst>
            </a:custGeom>
            <a:solidFill>
              <a:srgbClr val="311E0D"/>
            </a:solidFill>
            <a:ln w="9525">
              <a:solidFill>
                <a:sysClr val="window" lastClr="FFFFFF"/>
              </a:solidFill>
              <a:round/>
            </a:ln>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Freeform 10"/>
            <p:cNvSpPr/>
            <p:nvPr/>
          </p:nvSpPr>
          <p:spPr bwMode="auto">
            <a:xfrm>
              <a:off x="2273" y="2988"/>
              <a:ext cx="920" cy="486"/>
            </a:xfrm>
            <a:custGeom>
              <a:gdLst>
                <a:gd name="T0" fmla="*/ 422 w 713"/>
                <a:gd name="T1" fmla="*/ 0 h 377"/>
                <a:gd name="T2" fmla="*/ 0 w 713"/>
                <a:gd name="T3" fmla="*/ 328 h 377"/>
                <a:gd name="T4" fmla="*/ 267 w 713"/>
                <a:gd name="T5" fmla="*/ 377 h 377"/>
                <a:gd name="T6" fmla="*/ 713 w 713"/>
                <a:gd name="T7" fmla="*/ 138 h 377"/>
                <a:gd name="T8" fmla="*/ 343 w 713"/>
                <a:gd name="T9" fmla="*/ 207 h 377"/>
                <a:gd name="T10" fmla="*/ 312 w 713"/>
                <a:gd name="T11" fmla="*/ 207 h 377"/>
                <a:gd name="T12" fmla="*/ 688 w 713"/>
                <a:gd name="T13" fmla="*/ 81 h 377"/>
                <a:gd name="T14" fmla="*/ 422 w 713"/>
                <a:gd name="T15" fmla="*/ 0 h 37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3" h="377">
                  <a:moveTo>
                    <a:pt x="422" y="0"/>
                  </a:moveTo>
                  <a:cubicBezTo>
                    <a:pt x="131" y="0"/>
                    <a:pt x="0" y="328"/>
                    <a:pt x="0" y="328"/>
                  </a:cubicBezTo>
                  <a:cubicBezTo>
                    <a:pt x="101" y="363"/>
                    <a:pt x="190" y="377"/>
                    <a:pt x="267" y="377"/>
                  </a:cubicBezTo>
                  <a:cubicBezTo>
                    <a:pt x="586" y="377"/>
                    <a:pt x="713" y="138"/>
                    <a:pt x="713" y="138"/>
                  </a:cubicBezTo>
                  <a:cubicBezTo>
                    <a:pt x="619" y="201"/>
                    <a:pt x="419" y="207"/>
                    <a:pt x="343" y="207"/>
                  </a:cubicBezTo>
                  <a:cubicBezTo>
                    <a:pt x="324" y="207"/>
                    <a:pt x="312" y="207"/>
                    <a:pt x="312" y="207"/>
                  </a:cubicBezTo>
                  <a:cubicBezTo>
                    <a:pt x="437" y="201"/>
                    <a:pt x="688" y="81"/>
                    <a:pt x="688" y="81"/>
                  </a:cubicBezTo>
                  <a:cubicBezTo>
                    <a:pt x="588" y="23"/>
                    <a:pt x="500" y="0"/>
                    <a:pt x="422" y="0"/>
                  </a:cubicBezTo>
                </a:path>
              </a:pathLst>
            </a:custGeom>
            <a:solidFill>
              <a:srgbClr val="311E0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 name="Freeform 14"/>
            <p:cNvSpPr/>
            <p:nvPr/>
          </p:nvSpPr>
          <p:spPr bwMode="auto">
            <a:xfrm>
              <a:off x="4150" y="3063"/>
              <a:ext cx="658" cy="332"/>
            </a:xfrm>
            <a:custGeom>
              <a:gdLst>
                <a:gd name="T0" fmla="*/ 189 w 510"/>
                <a:gd name="T1" fmla="*/ 0 h 258"/>
                <a:gd name="T2" fmla="*/ 1 w 510"/>
                <a:gd name="T3" fmla="*/ 54 h 258"/>
                <a:gd name="T4" fmla="*/ 22 w 510"/>
                <a:gd name="T5" fmla="*/ 53 h 258"/>
                <a:gd name="T6" fmla="*/ 276 w 510"/>
                <a:gd name="T7" fmla="*/ 134 h 258"/>
                <a:gd name="T8" fmla="*/ 0 w 510"/>
                <a:gd name="T9" fmla="*/ 98 h 258"/>
                <a:gd name="T10" fmla="*/ 258 w 510"/>
                <a:gd name="T11" fmla="*/ 258 h 258"/>
                <a:gd name="T12" fmla="*/ 510 w 510"/>
                <a:gd name="T13" fmla="*/ 154 h 258"/>
                <a:gd name="T14" fmla="*/ 189 w 510"/>
                <a:gd name="T15" fmla="*/ 0 h 25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0" h="258">
                  <a:moveTo>
                    <a:pt x="189" y="0"/>
                  </a:moveTo>
                  <a:cubicBezTo>
                    <a:pt x="76" y="0"/>
                    <a:pt x="1" y="54"/>
                    <a:pt x="1" y="54"/>
                  </a:cubicBezTo>
                  <a:cubicBezTo>
                    <a:pt x="8" y="53"/>
                    <a:pt x="15" y="53"/>
                    <a:pt x="22" y="53"/>
                  </a:cubicBezTo>
                  <a:cubicBezTo>
                    <a:pt x="123" y="53"/>
                    <a:pt x="276" y="134"/>
                    <a:pt x="276" y="134"/>
                  </a:cubicBezTo>
                  <a:cubicBezTo>
                    <a:pt x="195" y="100"/>
                    <a:pt x="0" y="98"/>
                    <a:pt x="0" y="98"/>
                  </a:cubicBezTo>
                  <a:cubicBezTo>
                    <a:pt x="81" y="220"/>
                    <a:pt x="174" y="258"/>
                    <a:pt x="258" y="258"/>
                  </a:cubicBezTo>
                  <a:cubicBezTo>
                    <a:pt x="396" y="258"/>
                    <a:pt x="510" y="154"/>
                    <a:pt x="510" y="154"/>
                  </a:cubicBezTo>
                  <a:cubicBezTo>
                    <a:pt x="391" y="34"/>
                    <a:pt x="278" y="0"/>
                    <a:pt x="189" y="0"/>
                  </a:cubicBezTo>
                </a:path>
              </a:pathLst>
            </a:custGeom>
            <a:solidFill>
              <a:srgbClr val="311E0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 name="Freeform 15"/>
            <p:cNvSpPr/>
            <p:nvPr/>
          </p:nvSpPr>
          <p:spPr bwMode="auto">
            <a:xfrm>
              <a:off x="3800" y="2036"/>
              <a:ext cx="1163" cy="970"/>
            </a:xfrm>
            <a:custGeom>
              <a:gdLst>
                <a:gd name="T0" fmla="*/ 899 w 901"/>
                <a:gd name="T1" fmla="*/ 0 h 752"/>
                <a:gd name="T2" fmla="*/ 0 w 901"/>
                <a:gd name="T3" fmla="*/ 675 h 752"/>
                <a:gd name="T4" fmla="*/ 527 w 901"/>
                <a:gd name="T5" fmla="*/ 349 h 752"/>
                <a:gd name="T6" fmla="*/ 68 w 901"/>
                <a:gd name="T7" fmla="*/ 741 h 752"/>
                <a:gd name="T8" fmla="*/ 221 w 901"/>
                <a:gd name="T9" fmla="*/ 752 h 752"/>
                <a:gd name="T10" fmla="*/ 899 w 901"/>
                <a:gd name="T11" fmla="*/ 0 h 752"/>
              </a:gdLst>
              <a:cxnLst>
                <a:cxn ang="0">
                  <a:pos x="T0" y="T1"/>
                </a:cxn>
                <a:cxn ang="0">
                  <a:pos x="T2" y="T3"/>
                </a:cxn>
                <a:cxn ang="0">
                  <a:pos x="T4" y="T5"/>
                </a:cxn>
                <a:cxn ang="0">
                  <a:pos x="T6" y="T7"/>
                </a:cxn>
                <a:cxn ang="0">
                  <a:pos x="T8" y="T9"/>
                </a:cxn>
                <a:cxn ang="0">
                  <a:pos x="T10" y="T11"/>
                </a:cxn>
              </a:cxnLst>
              <a:rect l="0" t="0" r="r" b="b"/>
              <a:pathLst>
                <a:path w="901" h="752">
                  <a:moveTo>
                    <a:pt x="899" y="0"/>
                  </a:moveTo>
                  <a:cubicBezTo>
                    <a:pt x="67" y="41"/>
                    <a:pt x="0" y="675"/>
                    <a:pt x="0" y="675"/>
                  </a:cubicBezTo>
                  <a:cubicBezTo>
                    <a:pt x="121" y="497"/>
                    <a:pt x="527" y="349"/>
                    <a:pt x="527" y="349"/>
                  </a:cubicBezTo>
                  <a:cubicBezTo>
                    <a:pt x="354" y="429"/>
                    <a:pt x="68" y="741"/>
                    <a:pt x="68" y="741"/>
                  </a:cubicBezTo>
                  <a:cubicBezTo>
                    <a:pt x="123" y="749"/>
                    <a:pt x="173" y="752"/>
                    <a:pt x="221" y="752"/>
                  </a:cubicBezTo>
                  <a:cubicBezTo>
                    <a:pt x="901" y="752"/>
                    <a:pt x="899" y="0"/>
                    <a:pt x="899" y="0"/>
                  </a:cubicBezTo>
                </a:path>
              </a:pathLst>
            </a:custGeom>
            <a:solidFill>
              <a:srgbClr val="311E0D"/>
            </a:solidFill>
            <a:ln w="9525">
              <a:solidFill>
                <a:sysClr val="window" lastClr="FFFFFF"/>
              </a:solidFill>
              <a:round/>
            </a:ln>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Freeform 16"/>
            <p:cNvSpPr/>
            <p:nvPr/>
          </p:nvSpPr>
          <p:spPr bwMode="auto">
            <a:xfrm>
              <a:off x="3192" y="2828"/>
              <a:ext cx="935" cy="1491"/>
            </a:xfrm>
            <a:custGeom>
              <a:gdLst>
                <a:gd name="T0" fmla="*/ 345 w 725"/>
                <a:gd name="T1" fmla="*/ 0 h 1156"/>
                <a:gd name="T2" fmla="*/ 340 w 725"/>
                <a:gd name="T3" fmla="*/ 182 h 1156"/>
                <a:gd name="T4" fmla="*/ 323 w 725"/>
                <a:gd name="T5" fmla="*/ 231 h 1156"/>
                <a:gd name="T6" fmla="*/ 213 w 725"/>
                <a:gd name="T7" fmla="*/ 110 h 1156"/>
                <a:gd name="T8" fmla="*/ 142 w 725"/>
                <a:gd name="T9" fmla="*/ 28 h 1156"/>
                <a:gd name="T10" fmla="*/ 119 w 725"/>
                <a:gd name="T11" fmla="*/ 45 h 1156"/>
                <a:gd name="T12" fmla="*/ 228 w 725"/>
                <a:gd name="T13" fmla="*/ 273 h 1156"/>
                <a:gd name="T14" fmla="*/ 226 w 725"/>
                <a:gd name="T15" fmla="*/ 274 h 1156"/>
                <a:gd name="T16" fmla="*/ 136 w 725"/>
                <a:gd name="T17" fmla="*/ 196 h 1156"/>
                <a:gd name="T18" fmla="*/ 44 w 725"/>
                <a:gd name="T19" fmla="*/ 119 h 1156"/>
                <a:gd name="T20" fmla="*/ 43 w 725"/>
                <a:gd name="T21" fmla="*/ 119 h 1156"/>
                <a:gd name="T22" fmla="*/ 37 w 725"/>
                <a:gd name="T23" fmla="*/ 189 h 1156"/>
                <a:gd name="T24" fmla="*/ 187 w 725"/>
                <a:gd name="T25" fmla="*/ 347 h 1156"/>
                <a:gd name="T26" fmla="*/ 183 w 725"/>
                <a:gd name="T27" fmla="*/ 348 h 1156"/>
                <a:gd name="T28" fmla="*/ 43 w 725"/>
                <a:gd name="T29" fmla="*/ 278 h 1156"/>
                <a:gd name="T30" fmla="*/ 40 w 725"/>
                <a:gd name="T31" fmla="*/ 278 h 1156"/>
                <a:gd name="T32" fmla="*/ 85 w 725"/>
                <a:gd name="T33" fmla="*/ 364 h 1156"/>
                <a:gd name="T34" fmla="*/ 312 w 725"/>
                <a:gd name="T35" fmla="*/ 613 h 1156"/>
                <a:gd name="T36" fmla="*/ 270 w 725"/>
                <a:gd name="T37" fmla="*/ 1156 h 1156"/>
                <a:gd name="T38" fmla="*/ 572 w 725"/>
                <a:gd name="T39" fmla="*/ 1154 h 1156"/>
                <a:gd name="T40" fmla="*/ 544 w 725"/>
                <a:gd name="T41" fmla="*/ 499 h 1156"/>
                <a:gd name="T42" fmla="*/ 715 w 725"/>
                <a:gd name="T43" fmla="*/ 164 h 1156"/>
                <a:gd name="T44" fmla="*/ 688 w 725"/>
                <a:gd name="T45" fmla="*/ 143 h 1156"/>
                <a:gd name="T46" fmla="*/ 633 w 725"/>
                <a:gd name="T47" fmla="*/ 179 h 1156"/>
                <a:gd name="T48" fmla="*/ 494 w 725"/>
                <a:gd name="T49" fmla="*/ 276 h 1156"/>
                <a:gd name="T50" fmla="*/ 479 w 725"/>
                <a:gd name="T51" fmla="*/ 275 h 1156"/>
                <a:gd name="T52" fmla="*/ 357 w 725"/>
                <a:gd name="T53" fmla="*/ 3 h 1156"/>
                <a:gd name="T54" fmla="*/ 345 w 725"/>
                <a:gd name="T55" fmla="*/ 0 h 11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5" h="1156">
                  <a:moveTo>
                    <a:pt x="345" y="0"/>
                  </a:moveTo>
                  <a:cubicBezTo>
                    <a:pt x="313" y="0"/>
                    <a:pt x="325" y="97"/>
                    <a:pt x="340" y="182"/>
                  </a:cubicBezTo>
                  <a:cubicBezTo>
                    <a:pt x="345" y="216"/>
                    <a:pt x="338" y="231"/>
                    <a:pt x="323" y="231"/>
                  </a:cubicBezTo>
                  <a:cubicBezTo>
                    <a:pt x="297" y="231"/>
                    <a:pt x="247" y="183"/>
                    <a:pt x="213" y="110"/>
                  </a:cubicBezTo>
                  <a:cubicBezTo>
                    <a:pt x="182" y="45"/>
                    <a:pt x="158" y="28"/>
                    <a:pt x="142" y="28"/>
                  </a:cubicBezTo>
                  <a:cubicBezTo>
                    <a:pt x="130" y="28"/>
                    <a:pt x="122" y="38"/>
                    <a:pt x="119" y="45"/>
                  </a:cubicBezTo>
                  <a:cubicBezTo>
                    <a:pt x="112" y="61"/>
                    <a:pt x="238" y="264"/>
                    <a:pt x="228" y="273"/>
                  </a:cubicBezTo>
                  <a:cubicBezTo>
                    <a:pt x="227" y="273"/>
                    <a:pt x="227" y="274"/>
                    <a:pt x="226" y="274"/>
                  </a:cubicBezTo>
                  <a:cubicBezTo>
                    <a:pt x="218" y="274"/>
                    <a:pt x="177" y="235"/>
                    <a:pt x="136" y="196"/>
                  </a:cubicBezTo>
                  <a:cubicBezTo>
                    <a:pt x="95" y="157"/>
                    <a:pt x="53" y="119"/>
                    <a:pt x="44" y="119"/>
                  </a:cubicBezTo>
                  <a:cubicBezTo>
                    <a:pt x="43" y="119"/>
                    <a:pt x="43" y="119"/>
                    <a:pt x="43" y="119"/>
                  </a:cubicBezTo>
                  <a:cubicBezTo>
                    <a:pt x="27" y="123"/>
                    <a:pt x="0" y="136"/>
                    <a:pt x="37" y="189"/>
                  </a:cubicBezTo>
                  <a:cubicBezTo>
                    <a:pt x="75" y="242"/>
                    <a:pt x="195" y="332"/>
                    <a:pt x="187" y="347"/>
                  </a:cubicBezTo>
                  <a:cubicBezTo>
                    <a:pt x="186" y="348"/>
                    <a:pt x="185" y="348"/>
                    <a:pt x="183" y="348"/>
                  </a:cubicBezTo>
                  <a:cubicBezTo>
                    <a:pt x="163" y="348"/>
                    <a:pt x="76" y="280"/>
                    <a:pt x="43" y="278"/>
                  </a:cubicBezTo>
                  <a:cubicBezTo>
                    <a:pt x="42" y="278"/>
                    <a:pt x="41" y="278"/>
                    <a:pt x="40" y="278"/>
                  </a:cubicBezTo>
                  <a:cubicBezTo>
                    <a:pt x="7" y="278"/>
                    <a:pt x="21" y="323"/>
                    <a:pt x="85" y="364"/>
                  </a:cubicBezTo>
                  <a:cubicBezTo>
                    <a:pt x="150" y="407"/>
                    <a:pt x="311" y="454"/>
                    <a:pt x="312" y="613"/>
                  </a:cubicBezTo>
                  <a:cubicBezTo>
                    <a:pt x="313" y="772"/>
                    <a:pt x="270" y="1156"/>
                    <a:pt x="270" y="1156"/>
                  </a:cubicBezTo>
                  <a:cubicBezTo>
                    <a:pt x="572" y="1154"/>
                    <a:pt x="572" y="1154"/>
                    <a:pt x="572" y="1154"/>
                  </a:cubicBezTo>
                  <a:cubicBezTo>
                    <a:pt x="572" y="1154"/>
                    <a:pt x="471" y="746"/>
                    <a:pt x="544" y="499"/>
                  </a:cubicBezTo>
                  <a:cubicBezTo>
                    <a:pt x="617" y="253"/>
                    <a:pt x="725" y="202"/>
                    <a:pt x="715" y="164"/>
                  </a:cubicBezTo>
                  <a:cubicBezTo>
                    <a:pt x="711" y="149"/>
                    <a:pt x="700" y="143"/>
                    <a:pt x="688" y="143"/>
                  </a:cubicBezTo>
                  <a:cubicBezTo>
                    <a:pt x="668" y="143"/>
                    <a:pt x="644" y="158"/>
                    <a:pt x="633" y="179"/>
                  </a:cubicBezTo>
                  <a:cubicBezTo>
                    <a:pt x="617" y="210"/>
                    <a:pt x="554" y="276"/>
                    <a:pt x="494" y="276"/>
                  </a:cubicBezTo>
                  <a:cubicBezTo>
                    <a:pt x="489" y="276"/>
                    <a:pt x="484" y="276"/>
                    <a:pt x="479" y="275"/>
                  </a:cubicBezTo>
                  <a:cubicBezTo>
                    <a:pt x="415" y="262"/>
                    <a:pt x="403" y="27"/>
                    <a:pt x="357" y="3"/>
                  </a:cubicBezTo>
                  <a:cubicBezTo>
                    <a:pt x="352" y="1"/>
                    <a:pt x="348" y="0"/>
                    <a:pt x="345" y="0"/>
                  </a:cubicBezTo>
                </a:path>
              </a:pathLst>
            </a:custGeom>
            <a:solidFill>
              <a:schemeClr val="bg1">
                <a:lumMod val="50000"/>
              </a:scheme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 name="_4"/>
          <p:cNvGrpSpPr/>
          <p:nvPr/>
        </p:nvGrpSpPr>
        <p:grpSpPr>
          <a:xfrm>
            <a:off x="257597" y="1762676"/>
            <a:ext cx="2660448" cy="899588"/>
            <a:chOff x="-413508" y="569011"/>
            <a:chExt cx="2414098" cy="898149"/>
          </a:xfrm>
        </p:grpSpPr>
        <p:sp>
          <p:nvSpPr>
            <p:cNvPr id="12" name="TextBox 27"/>
            <p:cNvSpPr txBox="1">
              <a:spLocks noChangeArrowheads="1"/>
            </p:cNvSpPr>
            <p:nvPr/>
          </p:nvSpPr>
          <p:spPr bwMode="auto">
            <a:xfrm>
              <a:off x="1018464" y="569011"/>
              <a:ext cx="982126" cy="414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nSpc>
                  <a:spcPct val="150000"/>
                </a:lnSpc>
                <a:defRPr/>
              </a:pPr>
              <a:r>
                <a:rPr lang="zh-CN" altLang="en-US" sz="1400" b="1">
                  <a:solidFill>
                    <a:srgbClr val="E7E6E6">
                      <a:lumMod val="25000"/>
                    </a:srgbClr>
                  </a:solidFill>
                  <a:latin typeface="微软雅黑" panose="020b0503020204020204" pitchFamily="34" charset="-122"/>
                  <a:ea typeface="微软雅黑" panose="020b0503020204020204" pitchFamily="34" charset="-122"/>
                </a:rPr>
                <a:t>添加关键字</a:t>
              </a:r>
            </a:p>
          </p:txBody>
        </p:sp>
        <p:sp>
          <p:nvSpPr>
            <p:cNvPr id="13" name="TextBox 28"/>
            <p:cNvSpPr txBox="1">
              <a:spLocks noChangeArrowheads="1"/>
            </p:cNvSpPr>
            <p:nvPr/>
          </p:nvSpPr>
          <p:spPr bwMode="auto">
            <a:xfrm>
              <a:off x="-413508" y="914048"/>
              <a:ext cx="2412076" cy="55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gn="r">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微软雅黑" panose="020b0503020204020204" pitchFamily="34" charset="-122"/>
                <a:ea typeface="微软雅黑" panose="020b0503020204020204" pitchFamily="34" charset="-122"/>
              </a:endParaRPr>
            </a:p>
          </p:txBody>
        </p:sp>
      </p:grpSp>
      <p:grpSp>
        <p:nvGrpSpPr>
          <p:cNvPr id="14" name="_5"/>
          <p:cNvGrpSpPr/>
          <p:nvPr/>
        </p:nvGrpSpPr>
        <p:grpSpPr>
          <a:xfrm>
            <a:off x="257597" y="3291830"/>
            <a:ext cx="2658219" cy="911802"/>
            <a:chOff x="-413508" y="556095"/>
            <a:chExt cx="2412076" cy="912183"/>
          </a:xfrm>
        </p:grpSpPr>
        <p:sp>
          <p:nvSpPr>
            <p:cNvPr id="15" name="TextBox 27"/>
            <p:cNvSpPr txBox="1">
              <a:spLocks noChangeArrowheads="1"/>
            </p:cNvSpPr>
            <p:nvPr/>
          </p:nvSpPr>
          <p:spPr bwMode="auto">
            <a:xfrm>
              <a:off x="1016442" y="556095"/>
              <a:ext cx="982126" cy="415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nSpc>
                  <a:spcPct val="150000"/>
                </a:lnSpc>
                <a:defRPr/>
              </a:pPr>
              <a:r>
                <a:rPr lang="zh-CN" altLang="en-US" sz="1400" b="1">
                  <a:solidFill>
                    <a:srgbClr val="E7E6E6">
                      <a:lumMod val="25000"/>
                    </a:srgbClr>
                  </a:solidFill>
                  <a:latin typeface="微软雅黑" panose="020b0503020204020204" pitchFamily="34" charset="-122"/>
                  <a:ea typeface="微软雅黑" panose="020b0503020204020204" pitchFamily="34" charset="-122"/>
                </a:rPr>
                <a:t>添加关键字</a:t>
              </a:r>
            </a:p>
          </p:txBody>
        </p:sp>
        <p:sp>
          <p:nvSpPr>
            <p:cNvPr id="16" name="TextBox 28"/>
            <p:cNvSpPr txBox="1">
              <a:spLocks noChangeArrowheads="1"/>
            </p:cNvSpPr>
            <p:nvPr/>
          </p:nvSpPr>
          <p:spPr bwMode="auto">
            <a:xfrm>
              <a:off x="-413508" y="914048"/>
              <a:ext cx="2412076" cy="554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gn="r">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微软雅黑" panose="020b0503020204020204" pitchFamily="34" charset="-122"/>
                <a:ea typeface="微软雅黑" panose="020b0503020204020204" pitchFamily="34" charset="-122"/>
              </a:endParaRPr>
            </a:p>
          </p:txBody>
        </p:sp>
      </p:grpSp>
      <p:grpSp>
        <p:nvGrpSpPr>
          <p:cNvPr id="17" name="_6"/>
          <p:cNvGrpSpPr/>
          <p:nvPr/>
        </p:nvGrpSpPr>
        <p:grpSpPr>
          <a:xfrm>
            <a:off x="6372201" y="1779660"/>
            <a:ext cx="2535732" cy="882603"/>
            <a:chOff x="8476228" y="2373811"/>
            <a:chExt cx="3380792" cy="1174921"/>
          </a:xfrm>
        </p:grpSpPr>
        <p:sp>
          <p:nvSpPr>
            <p:cNvPr id="18" name="TextBox 27"/>
            <p:cNvSpPr txBox="1">
              <a:spLocks noChangeArrowheads="1"/>
            </p:cNvSpPr>
            <p:nvPr/>
          </p:nvSpPr>
          <p:spPr bwMode="auto">
            <a:xfrm>
              <a:off x="8476228" y="2373811"/>
              <a:ext cx="1443052" cy="501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nSpc>
                  <a:spcPct val="150000"/>
                </a:lnSpc>
                <a:defRPr/>
              </a:pPr>
              <a:r>
                <a:rPr lang="zh-CN" altLang="en-US" sz="1400" b="1">
                  <a:solidFill>
                    <a:srgbClr val="E7E6E6">
                      <a:lumMod val="25000"/>
                    </a:srgbClr>
                  </a:solidFill>
                  <a:latin typeface="Arial"/>
                  <a:ea typeface="微软雅黑"/>
                </a:rPr>
                <a:t>添加关键字</a:t>
              </a:r>
            </a:p>
          </p:txBody>
        </p:sp>
        <p:sp>
          <p:nvSpPr>
            <p:cNvPr id="19" name="TextBox 28"/>
            <p:cNvSpPr txBox="1">
              <a:spLocks noChangeArrowheads="1"/>
            </p:cNvSpPr>
            <p:nvPr/>
          </p:nvSpPr>
          <p:spPr bwMode="auto">
            <a:xfrm>
              <a:off x="8476228" y="2811250"/>
              <a:ext cx="3380792" cy="737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372200" y="3291830"/>
            <a:ext cx="2592288" cy="888351"/>
            <a:chOff x="6372200" y="3291830"/>
            <a:chExt cx="2592288" cy="888351"/>
          </a:xfrm>
        </p:grpSpPr>
        <p:sp>
          <p:nvSpPr>
            <p:cNvPr id="21" name="_7"/>
            <p:cNvSpPr txBox="1">
              <a:spLocks noChangeArrowheads="1"/>
            </p:cNvSpPr>
            <p:nvPr/>
          </p:nvSpPr>
          <p:spPr bwMode="auto">
            <a:xfrm>
              <a:off x="6372200" y="3291830"/>
              <a:ext cx="1036181"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nSpc>
                  <a:spcPct val="150000"/>
                </a:lnSpc>
                <a:defRPr/>
              </a:pPr>
              <a:r>
                <a:rPr lang="zh-CN" altLang="en-US" sz="1400" b="1">
                  <a:solidFill>
                    <a:srgbClr val="E7E6E6">
                      <a:lumMod val="25000"/>
                    </a:srgbClr>
                  </a:solidFill>
                  <a:latin typeface="Arial"/>
                  <a:ea typeface="微软雅黑"/>
                </a:rPr>
                <a:t>添加关键字</a:t>
              </a:r>
            </a:p>
          </p:txBody>
        </p:sp>
        <p:sp>
          <p:nvSpPr>
            <p:cNvPr id="22" name="_8"/>
            <p:cNvSpPr txBox="1">
              <a:spLocks noChangeArrowheads="1"/>
            </p:cNvSpPr>
            <p:nvPr/>
          </p:nvSpPr>
          <p:spPr bwMode="auto">
            <a:xfrm>
              <a:off x="6372200" y="3649266"/>
              <a:ext cx="2592288"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微软雅黑" panose="020b0503020204020204" pitchFamily="34" charset="-122"/>
                <a:ea typeface="微软雅黑" panose="020b0503020204020204" pitchFamily="34" charset="-122"/>
              </a:endParaRPr>
            </a:p>
          </p:txBody>
        </p:sp>
      </p:gr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2" presetClass="entr" presetSubtype="2"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1+#ppt_w/2"/>
                                          </p:val>
                                        </p:tav>
                                        <p:tav tm="100000">
                                          <p:val>
                                            <p:strVal val="#ppt_x"/>
                                          </p:val>
                                        </p:tav>
                                      </p:tavLst>
                                    </p:anim>
                                    <p:anim calcmode="lin" valueType="num">
                                      <p:cBhvr additive="base">
                                        <p:cTn id="19" dur="500" fill="hold"/>
                                        <p:tgtEl>
                                          <p:spTgt spid="20"/>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500"/>
                            </p:stCondLst>
                            <p:childTnLst>
                              <p:par>
                                <p:cTn id="21" presetID="2" presetClass="entr" presetSubtype="2"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1+#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0-#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500"/>
                            </p:stCondLst>
                            <p:childTnLst>
                              <p:par>
                                <p:cTn id="31" presetID="2" presetClass="entr" presetSubtype="8"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0-#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grpSp>
        <p:nvGrpSpPr>
          <p:cNvPr id="3" name="组合 2"/>
          <p:cNvGrpSpPr/>
          <p:nvPr/>
        </p:nvGrpSpPr>
        <p:grpSpPr>
          <a:xfrm>
            <a:off x="889397" y="1571625"/>
            <a:ext cx="2890515" cy="2857500"/>
            <a:chOff x="889397" y="1571625"/>
            <a:chExt cx="2890515" cy="2857500"/>
          </a:xfrm>
        </p:grpSpPr>
        <p:grpSp>
          <p:nvGrpSpPr>
            <p:cNvPr id="4" name="_3"/>
            <p:cNvGrpSpPr/>
            <p:nvPr/>
          </p:nvGrpSpPr>
          <p:grpSpPr>
            <a:xfrm>
              <a:off x="889397" y="1571625"/>
              <a:ext cx="2851547" cy="2857500"/>
              <a:chOff x="906780" y="1634016"/>
              <a:chExt cx="2421094" cy="2426809"/>
            </a:xfrm>
          </p:grpSpPr>
          <p:sp>
            <p:nvSpPr>
              <p:cNvPr id="22" name="Teardrop 3"/>
              <p:cNvSpPr/>
              <p:nvPr/>
            </p:nvSpPr>
            <p:spPr>
              <a:xfrm>
                <a:off x="906780" y="2871689"/>
                <a:ext cx="1188813" cy="1189136"/>
              </a:xfrm>
              <a:prstGeom prst="teardrop">
                <a:avLst/>
              </a:prstGeom>
              <a:solidFill>
                <a:srgbClr val="311E0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3" name="Teardrop 20"/>
              <p:cNvSpPr/>
              <p:nvPr/>
            </p:nvSpPr>
            <p:spPr>
              <a:xfrm flipH="1">
                <a:off x="2139061" y="2871689"/>
                <a:ext cx="1188813" cy="1189136"/>
              </a:xfrm>
              <a:prstGeom prst="teardrop">
                <a:avLst/>
              </a:prstGeom>
              <a:solidFill>
                <a:srgbClr val="311E0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4" name="Teardrop 23"/>
              <p:cNvSpPr/>
              <p:nvPr/>
            </p:nvSpPr>
            <p:spPr>
              <a:xfrm rot="10800000">
                <a:off x="2139061" y="1634016"/>
                <a:ext cx="1188813" cy="1189136"/>
              </a:xfrm>
              <a:prstGeom prst="teardrop">
                <a:avLst/>
              </a:prstGeom>
              <a:solidFill>
                <a:srgbClr val="311E0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5" name="Teardrop 26"/>
              <p:cNvSpPr/>
              <p:nvPr/>
            </p:nvSpPr>
            <p:spPr>
              <a:xfrm rot="10800000" flipH="1">
                <a:off x="906780" y="1634016"/>
                <a:ext cx="1188813" cy="1189136"/>
              </a:xfrm>
              <a:prstGeom prst="teardrop">
                <a:avLst/>
              </a:prstGeom>
              <a:solidFill>
                <a:srgbClr val="311E0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5" name="_4"/>
            <p:cNvGrpSpPr/>
            <p:nvPr/>
          </p:nvGrpSpPr>
          <p:grpSpPr>
            <a:xfrm>
              <a:off x="1791319" y="2482397"/>
              <a:ext cx="426227" cy="426227"/>
              <a:chOff x="1672587" y="2407443"/>
              <a:chExt cx="361951" cy="361951"/>
            </a:xfrm>
            <a:solidFill>
              <a:srgbClr val="FFFFFF"/>
            </a:solidFill>
          </p:grpSpPr>
          <p:sp>
            <p:nvSpPr>
              <p:cNvPr id="20" name="Teardrop 27"/>
              <p:cNvSpPr/>
              <p:nvPr/>
            </p:nvSpPr>
            <p:spPr>
              <a:xfrm rot="10800000" flipH="1">
                <a:off x="1672587" y="2407443"/>
                <a:ext cx="361951" cy="361951"/>
              </a:xfrm>
              <a:prstGeom prst="teardrop">
                <a:avLst/>
              </a:prstGeom>
              <a:grpFill/>
              <a:ln w="9525"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chemeClr val="tx1">
                      <a:lumMod val="75000"/>
                      <a:lumOff val="25000"/>
                    </a:schemeClr>
                  </a:solidFill>
                  <a:effectLst/>
                  <a:uLnTx/>
                  <a:uFillTx/>
                  <a:latin typeface="Calibri"/>
                  <a:ea typeface="+mn-ea"/>
                  <a:cs typeface="+mn-cs"/>
                </a:endParaRPr>
              </a:p>
            </p:txBody>
          </p:sp>
          <p:sp>
            <p:nvSpPr>
              <p:cNvPr id="21" name="TextBox 30"/>
              <p:cNvSpPr txBox="1"/>
              <p:nvPr/>
            </p:nvSpPr>
            <p:spPr>
              <a:xfrm>
                <a:off x="1793953" y="2489539"/>
                <a:ext cx="134936" cy="182587"/>
              </a:xfrm>
              <a:prstGeom prst="rect">
                <a:avLst/>
              </a:prstGeom>
              <a:grpFill/>
            </p:spPr>
            <p:txBody>
              <a:bodyPr lIns="0" tIns="0" rIns="0" bIns="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1400" b="1" i="0" u="none" strike="noStrike" kern="0" cap="none" spc="0" normalizeH="0" baseline="0" noProof="0">
                    <a:ln>
                      <a:noFill/>
                    </a:ln>
                    <a:solidFill>
                      <a:schemeClr val="tx1">
                        <a:lumMod val="75000"/>
                        <a:lumOff val="25000"/>
                      </a:schemeClr>
                    </a:solidFill>
                    <a:effectLst/>
                    <a:uLnTx/>
                    <a:uFillTx/>
                    <a:latin typeface="Lato" panose="020f0502020204030203" pitchFamily="34" charset="0"/>
                  </a:rPr>
                  <a:t>1</a:t>
                </a:r>
                <a:endParaRPr kumimoji="0" lang="en-US" sz="1400" b="1" i="0" u="none" strike="noStrike" kern="0" cap="none" spc="0" normalizeH="0" baseline="0" noProof="0">
                  <a:ln>
                    <a:noFill/>
                  </a:ln>
                  <a:solidFill>
                    <a:schemeClr val="tx1">
                      <a:lumMod val="75000"/>
                      <a:lumOff val="25000"/>
                    </a:schemeClr>
                  </a:solidFill>
                  <a:effectLst/>
                  <a:uLnTx/>
                  <a:uFillTx/>
                  <a:latin typeface="Lato" panose="020f0502020204030203" pitchFamily="34" charset="0"/>
                </a:endParaRPr>
              </a:p>
            </p:txBody>
          </p:sp>
        </p:grpSp>
        <p:grpSp>
          <p:nvGrpSpPr>
            <p:cNvPr id="6" name="_5"/>
            <p:cNvGrpSpPr/>
            <p:nvPr/>
          </p:nvGrpSpPr>
          <p:grpSpPr>
            <a:xfrm>
              <a:off x="2412523" y="2477910"/>
              <a:ext cx="430713" cy="430712"/>
              <a:chOff x="2200115" y="2403635"/>
              <a:chExt cx="365760" cy="365760"/>
            </a:xfrm>
            <a:solidFill>
              <a:srgbClr val="FFFFFF"/>
            </a:solidFill>
          </p:grpSpPr>
          <p:sp>
            <p:nvSpPr>
              <p:cNvPr id="18" name="Teardrop 24"/>
              <p:cNvSpPr/>
              <p:nvPr/>
            </p:nvSpPr>
            <p:spPr>
              <a:xfrm rot="10800000">
                <a:off x="2200115" y="2403635"/>
                <a:ext cx="365760" cy="365760"/>
              </a:xfrm>
              <a:prstGeom prst="teardrop">
                <a:avLst/>
              </a:prstGeom>
              <a:grpFill/>
              <a:ln w="9525"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9" name="TextBox 32"/>
              <p:cNvSpPr txBox="1"/>
              <p:nvPr/>
            </p:nvSpPr>
            <p:spPr>
              <a:xfrm>
                <a:off x="2315526" y="2489539"/>
                <a:ext cx="134936" cy="182587"/>
              </a:xfrm>
              <a:prstGeom prst="rect">
                <a:avLst/>
              </a:prstGeom>
              <a:grpFill/>
            </p:spPr>
            <p:txBody>
              <a:bodyPr lIns="0" tIns="0" rIns="0" bIns="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1400" b="1" i="0" u="none" strike="noStrike" kern="0" cap="none" spc="0" normalizeH="0" baseline="0" noProof="0">
                    <a:ln>
                      <a:noFill/>
                    </a:ln>
                    <a:solidFill>
                      <a:srgbClr val="202D35"/>
                    </a:solidFill>
                    <a:effectLst/>
                    <a:uLnTx/>
                    <a:uFillTx/>
                    <a:latin typeface="Lato" panose="020f0502020204030203" pitchFamily="34" charset="0"/>
                  </a:rPr>
                  <a:t>2</a:t>
                </a:r>
                <a:endParaRPr kumimoji="0" lang="en-US" sz="1400" b="1" i="0" u="none" strike="noStrike" kern="0" cap="none" spc="0" normalizeH="0" baseline="0" noProof="0">
                  <a:ln>
                    <a:noFill/>
                  </a:ln>
                  <a:solidFill>
                    <a:srgbClr val="202D35"/>
                  </a:solidFill>
                  <a:effectLst/>
                  <a:uLnTx/>
                  <a:uFillTx/>
                  <a:latin typeface="Lato" panose="020f0502020204030203" pitchFamily="34" charset="0"/>
                </a:endParaRPr>
              </a:p>
            </p:txBody>
          </p:sp>
        </p:grpSp>
        <p:grpSp>
          <p:nvGrpSpPr>
            <p:cNvPr id="8" name="_6"/>
            <p:cNvGrpSpPr/>
            <p:nvPr/>
          </p:nvGrpSpPr>
          <p:grpSpPr>
            <a:xfrm>
              <a:off x="1786830" y="3092387"/>
              <a:ext cx="430713" cy="430713"/>
              <a:chOff x="1668778" y="2925446"/>
              <a:chExt cx="365760" cy="365760"/>
            </a:xfrm>
            <a:solidFill>
              <a:srgbClr val="FFFFFF"/>
            </a:solidFill>
          </p:grpSpPr>
          <p:sp>
            <p:nvSpPr>
              <p:cNvPr id="16" name="Teardrop 4"/>
              <p:cNvSpPr/>
              <p:nvPr/>
            </p:nvSpPr>
            <p:spPr>
              <a:xfrm>
                <a:off x="1668778" y="2925446"/>
                <a:ext cx="365760" cy="365760"/>
              </a:xfrm>
              <a:prstGeom prst="teardrop">
                <a:avLst/>
              </a:prstGeom>
              <a:grpFill/>
              <a:ln w="9525"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7" name="TextBox 33"/>
              <p:cNvSpPr txBox="1"/>
              <p:nvPr/>
            </p:nvSpPr>
            <p:spPr>
              <a:xfrm>
                <a:off x="1797761" y="2992101"/>
                <a:ext cx="134936" cy="182587"/>
              </a:xfrm>
              <a:prstGeom prst="rect">
                <a:avLst/>
              </a:prstGeom>
              <a:grpFill/>
            </p:spPr>
            <p:txBody>
              <a:bodyPr lIns="0" tIns="0" rIns="0" bIns="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1400" b="1" i="0" u="none" strike="noStrike" kern="0" cap="none" spc="0" normalizeH="0" baseline="0" noProof="0">
                    <a:ln>
                      <a:noFill/>
                    </a:ln>
                    <a:solidFill>
                      <a:srgbClr val="202D35"/>
                    </a:solidFill>
                    <a:effectLst/>
                    <a:uLnTx/>
                    <a:uFillTx/>
                    <a:latin typeface="Lato" panose="020f0502020204030203" pitchFamily="34" charset="0"/>
                  </a:rPr>
                  <a:t>3</a:t>
                </a:r>
                <a:endParaRPr kumimoji="0" lang="en-US" sz="1400" b="1" i="0" u="none" strike="noStrike" kern="0" cap="none" spc="0" normalizeH="0" baseline="0" noProof="0">
                  <a:ln>
                    <a:noFill/>
                  </a:ln>
                  <a:solidFill>
                    <a:srgbClr val="202D35"/>
                  </a:solidFill>
                  <a:effectLst/>
                  <a:uLnTx/>
                  <a:uFillTx/>
                  <a:latin typeface="Lato" panose="020f0502020204030203" pitchFamily="34" charset="0"/>
                </a:endParaRPr>
              </a:p>
            </p:txBody>
          </p:sp>
        </p:grpSp>
        <p:grpSp>
          <p:nvGrpSpPr>
            <p:cNvPr id="9" name="_7"/>
            <p:cNvGrpSpPr/>
            <p:nvPr/>
          </p:nvGrpSpPr>
          <p:grpSpPr>
            <a:xfrm>
              <a:off x="2412523" y="3092387"/>
              <a:ext cx="430713" cy="430713"/>
              <a:chOff x="2200115" y="2925446"/>
              <a:chExt cx="365760" cy="365760"/>
            </a:xfrm>
            <a:solidFill>
              <a:srgbClr val="FFFFFF"/>
            </a:solidFill>
          </p:grpSpPr>
          <p:sp>
            <p:nvSpPr>
              <p:cNvPr id="14" name="Teardrop 21"/>
              <p:cNvSpPr/>
              <p:nvPr/>
            </p:nvSpPr>
            <p:spPr>
              <a:xfrm flipH="1">
                <a:off x="2200115" y="2925446"/>
                <a:ext cx="365760" cy="365760"/>
              </a:xfrm>
              <a:prstGeom prst="teardrop">
                <a:avLst/>
              </a:prstGeom>
              <a:grpFill/>
              <a:ln w="9525"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chemeClr val="tx1">
                      <a:lumMod val="75000"/>
                      <a:lumOff val="25000"/>
                    </a:schemeClr>
                  </a:solidFill>
                  <a:effectLst/>
                  <a:uLnTx/>
                  <a:uFillTx/>
                  <a:latin typeface="Calibri"/>
                  <a:ea typeface="+mn-ea"/>
                  <a:cs typeface="+mn-cs"/>
                </a:endParaRPr>
              </a:p>
            </p:txBody>
          </p:sp>
          <p:sp>
            <p:nvSpPr>
              <p:cNvPr id="15" name="TextBox 34"/>
              <p:cNvSpPr txBox="1"/>
              <p:nvPr/>
            </p:nvSpPr>
            <p:spPr>
              <a:xfrm>
                <a:off x="2285920" y="2971208"/>
                <a:ext cx="134936" cy="182587"/>
              </a:xfrm>
              <a:prstGeom prst="rect">
                <a:avLst/>
              </a:prstGeom>
              <a:grpFill/>
            </p:spPr>
            <p:txBody>
              <a:bodyPr lIns="0" tIns="0" rIns="0" bIns="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1400" b="1" i="0" u="none" strike="noStrike" kern="0" cap="none" spc="0" normalizeH="0" baseline="0" noProof="0">
                    <a:ln>
                      <a:noFill/>
                    </a:ln>
                    <a:solidFill>
                      <a:schemeClr val="tx1">
                        <a:lumMod val="75000"/>
                        <a:lumOff val="25000"/>
                      </a:schemeClr>
                    </a:solidFill>
                    <a:effectLst/>
                    <a:uLnTx/>
                    <a:uFillTx/>
                    <a:latin typeface="Lato" panose="020f0502020204030203" pitchFamily="34" charset="0"/>
                  </a:rPr>
                  <a:t>4</a:t>
                </a:r>
                <a:endParaRPr kumimoji="0" lang="en-US" sz="1400" b="1" i="0" u="none" strike="noStrike" kern="0" cap="none" spc="0" normalizeH="0" baseline="0" noProof="0">
                  <a:ln>
                    <a:noFill/>
                  </a:ln>
                  <a:solidFill>
                    <a:schemeClr val="tx1">
                      <a:lumMod val="75000"/>
                      <a:lumOff val="25000"/>
                    </a:schemeClr>
                  </a:solidFill>
                  <a:effectLst/>
                  <a:uLnTx/>
                  <a:uFillTx/>
                  <a:latin typeface="Lato" panose="020f0502020204030203" pitchFamily="34" charset="0"/>
                </a:endParaRPr>
              </a:p>
            </p:txBody>
          </p:sp>
        </p:grpSp>
        <p:sp>
          <p:nvSpPr>
            <p:cNvPr id="10" name="_8"/>
            <p:cNvSpPr txBox="1">
              <a:spLocks noChangeArrowheads="1"/>
            </p:cNvSpPr>
            <p:nvPr/>
          </p:nvSpPr>
          <p:spPr bwMode="auto">
            <a:xfrm>
              <a:off x="1259632" y="1923678"/>
              <a:ext cx="992981"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rPr>
                <a:t>添加</a:t>
              </a:r>
              <a:endParaRPr kumimoji="0" lang="en-US" altLang="zh-CN" sz="18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rPr>
                <a:t>标题</a:t>
              </a:r>
            </a:p>
          </p:txBody>
        </p:sp>
        <p:sp>
          <p:nvSpPr>
            <p:cNvPr id="11" name="_9"/>
            <p:cNvSpPr txBox="1">
              <a:spLocks noChangeArrowheads="1"/>
            </p:cNvSpPr>
            <p:nvPr/>
          </p:nvSpPr>
          <p:spPr bwMode="auto">
            <a:xfrm>
              <a:off x="2752676" y="1923678"/>
              <a:ext cx="992981"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defRPr/>
              </a:pPr>
              <a:r>
                <a:rPr lang="zh-CN" altLang="en-US" b="1" kern="0">
                  <a:solidFill>
                    <a:sysClr val="window" lastClr="FFFFFF"/>
                  </a:solidFill>
                  <a:latin typeface="微软雅黑" panose="020b0503020204020204" pitchFamily="34" charset="-122"/>
                  <a:ea typeface="微软雅黑" panose="020b0503020204020204" pitchFamily="34" charset="-122"/>
                </a:rPr>
                <a:t>添加</a:t>
              </a:r>
              <a:endParaRPr lang="en-US" altLang="zh-CN" b="1" kern="0">
                <a:solidFill>
                  <a:sysClr val="window" lastClr="FFFFFF"/>
                </a:solidFill>
                <a:latin typeface="微软雅黑" panose="020b0503020204020204" pitchFamily="34" charset="-122"/>
                <a:ea typeface="微软雅黑" panose="020b0503020204020204" pitchFamily="34" charset="-122"/>
              </a:endParaRPr>
            </a:p>
            <a:p>
              <a:pPr lvl="0">
                <a:defRPr/>
              </a:pPr>
              <a:r>
                <a:rPr lang="zh-CN" altLang="en-US" b="1" kern="0">
                  <a:solidFill>
                    <a:sysClr val="window" lastClr="FFFFFF"/>
                  </a:solidFill>
                  <a:latin typeface="微软雅黑" panose="020b0503020204020204" pitchFamily="34" charset="-122"/>
                  <a:ea typeface="微软雅黑" panose="020b0503020204020204" pitchFamily="34" charset="-122"/>
                </a:rPr>
                <a:t>标题</a:t>
              </a:r>
            </a:p>
          </p:txBody>
        </p:sp>
        <p:sp>
          <p:nvSpPr>
            <p:cNvPr id="12" name="_10"/>
            <p:cNvSpPr txBox="1">
              <a:spLocks noChangeArrowheads="1"/>
            </p:cNvSpPr>
            <p:nvPr/>
          </p:nvSpPr>
          <p:spPr bwMode="auto">
            <a:xfrm>
              <a:off x="2786931" y="3507854"/>
              <a:ext cx="992981"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defRPr/>
              </a:pPr>
              <a:r>
                <a:rPr lang="zh-CN" altLang="en-US" b="1" kern="0">
                  <a:solidFill>
                    <a:sysClr val="window" lastClr="FFFFFF"/>
                  </a:solidFill>
                  <a:latin typeface="微软雅黑" panose="020b0503020204020204" pitchFamily="34" charset="-122"/>
                  <a:ea typeface="微软雅黑" panose="020b0503020204020204" pitchFamily="34" charset="-122"/>
                </a:rPr>
                <a:t>添加</a:t>
              </a:r>
              <a:endParaRPr lang="en-US" altLang="zh-CN" b="1" kern="0">
                <a:solidFill>
                  <a:sysClr val="window" lastClr="FFFFFF"/>
                </a:solidFill>
                <a:latin typeface="微软雅黑" panose="020b0503020204020204" pitchFamily="34" charset="-122"/>
                <a:ea typeface="微软雅黑" panose="020b0503020204020204" pitchFamily="34" charset="-122"/>
              </a:endParaRPr>
            </a:p>
            <a:p>
              <a:pPr lvl="0">
                <a:defRPr/>
              </a:pPr>
              <a:r>
                <a:rPr lang="zh-CN" altLang="en-US" b="1" kern="0">
                  <a:solidFill>
                    <a:sysClr val="window" lastClr="FFFFFF"/>
                  </a:solidFill>
                  <a:latin typeface="微软雅黑" panose="020b0503020204020204" pitchFamily="34" charset="-122"/>
                  <a:ea typeface="微软雅黑" panose="020b0503020204020204" pitchFamily="34" charset="-122"/>
                </a:rPr>
                <a:t>标题</a:t>
              </a:r>
            </a:p>
          </p:txBody>
        </p:sp>
        <p:sp>
          <p:nvSpPr>
            <p:cNvPr id="13" name="_11"/>
            <p:cNvSpPr txBox="1">
              <a:spLocks noChangeArrowheads="1"/>
            </p:cNvSpPr>
            <p:nvPr/>
          </p:nvSpPr>
          <p:spPr bwMode="auto">
            <a:xfrm>
              <a:off x="1293887" y="3507854"/>
              <a:ext cx="992981"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defRPr/>
              </a:pPr>
              <a:r>
                <a:rPr lang="zh-CN" altLang="en-US" b="1" kern="0">
                  <a:solidFill>
                    <a:sysClr val="window" lastClr="FFFFFF"/>
                  </a:solidFill>
                  <a:latin typeface="微软雅黑" panose="020b0503020204020204" pitchFamily="34" charset="-122"/>
                  <a:ea typeface="微软雅黑" panose="020b0503020204020204" pitchFamily="34" charset="-122"/>
                </a:rPr>
                <a:t>添加</a:t>
              </a:r>
              <a:endParaRPr lang="en-US" altLang="zh-CN" b="1" kern="0">
                <a:solidFill>
                  <a:sysClr val="window" lastClr="FFFFFF"/>
                </a:solidFill>
                <a:latin typeface="微软雅黑" panose="020b0503020204020204" pitchFamily="34" charset="-122"/>
                <a:ea typeface="微软雅黑" panose="020b0503020204020204" pitchFamily="34" charset="-122"/>
              </a:endParaRPr>
            </a:p>
            <a:p>
              <a:pPr lvl="0">
                <a:defRPr/>
              </a:pPr>
              <a:r>
                <a:rPr lang="zh-CN" altLang="en-US" b="1" kern="0">
                  <a:solidFill>
                    <a:sysClr val="window" lastClr="FFFFFF"/>
                  </a:solidFill>
                  <a:latin typeface="微软雅黑" panose="020b0503020204020204" pitchFamily="34" charset="-122"/>
                  <a:ea typeface="微软雅黑" panose="020b0503020204020204" pitchFamily="34" charset="-122"/>
                </a:rPr>
                <a:t>标题</a:t>
              </a:r>
            </a:p>
          </p:txBody>
        </p:sp>
      </p:grpSp>
      <p:grpSp>
        <p:nvGrpSpPr>
          <p:cNvPr id="26" name="组合 25"/>
          <p:cNvGrpSpPr/>
          <p:nvPr/>
        </p:nvGrpSpPr>
        <p:grpSpPr>
          <a:xfrm>
            <a:off x="4124325" y="1788319"/>
            <a:ext cx="1972866" cy="748904"/>
            <a:chOff x="4124325" y="1788319"/>
            <a:chExt cx="1972866" cy="748904"/>
          </a:xfrm>
        </p:grpSpPr>
        <p:sp>
          <p:nvSpPr>
            <p:cNvPr id="27" name="_12"/>
            <p:cNvSpPr txBox="1">
              <a:spLocks noChangeArrowheads="1"/>
            </p:cNvSpPr>
            <p:nvPr/>
          </p:nvSpPr>
          <p:spPr bwMode="auto">
            <a:xfrm>
              <a:off x="4140994" y="1788319"/>
              <a:ext cx="1034654" cy="35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nSpc>
                  <a:spcPct val="150000"/>
                </a:lnSpc>
                <a:defRPr/>
              </a:pPr>
              <a:r>
                <a:rPr lang="zh-CN" altLang="en-US" sz="1400" b="1">
                  <a:solidFill>
                    <a:srgbClr val="E7E6E6">
                      <a:lumMod val="25000"/>
                    </a:srgbClr>
                  </a:solidFill>
                  <a:latin typeface="微软雅黑" panose="020b0503020204020204" pitchFamily="34" charset="-122"/>
                  <a:ea typeface="微软雅黑" panose="020b0503020204020204" pitchFamily="34" charset="-122"/>
                </a:rPr>
                <a:t>添加关键字</a:t>
              </a:r>
              <a:endParaRPr lang="zh-CN" altLang="en-US" b="1">
                <a:solidFill>
                  <a:srgbClr val="003A6C"/>
                </a:solidFill>
                <a:latin typeface="微软雅黑" panose="020b0503020204020204" pitchFamily="34" charset="-122"/>
                <a:ea typeface="微软雅黑" panose="020b0503020204020204" pitchFamily="34" charset="-122"/>
              </a:endParaRPr>
            </a:p>
          </p:txBody>
        </p:sp>
        <p:sp>
          <p:nvSpPr>
            <p:cNvPr id="28" name="_13"/>
            <p:cNvSpPr txBox="1"/>
            <p:nvPr/>
          </p:nvSpPr>
          <p:spPr bwMode="auto">
            <a:xfrm>
              <a:off x="4124325" y="2087167"/>
              <a:ext cx="1972866" cy="450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124325" y="3243263"/>
            <a:ext cx="1856185" cy="739378"/>
            <a:chOff x="4124325" y="3243263"/>
            <a:chExt cx="1856185" cy="739378"/>
          </a:xfrm>
        </p:grpSpPr>
        <p:sp>
          <p:nvSpPr>
            <p:cNvPr id="30" name="_14"/>
            <p:cNvSpPr txBox="1">
              <a:spLocks noChangeArrowheads="1"/>
            </p:cNvSpPr>
            <p:nvPr/>
          </p:nvSpPr>
          <p:spPr bwMode="auto">
            <a:xfrm>
              <a:off x="4163616" y="3243263"/>
              <a:ext cx="1034653" cy="35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nSpc>
                  <a:spcPct val="150000"/>
                </a:lnSpc>
                <a:defRPr/>
              </a:pPr>
              <a:r>
                <a:rPr lang="zh-CN" altLang="en-US" sz="1400" b="1">
                  <a:solidFill>
                    <a:srgbClr val="E7E6E6">
                      <a:lumMod val="25000"/>
                    </a:srgbClr>
                  </a:solidFill>
                  <a:latin typeface="微软雅黑" panose="020b0503020204020204" pitchFamily="34" charset="-122"/>
                  <a:ea typeface="微软雅黑" panose="020b0503020204020204" pitchFamily="34" charset="-122"/>
                </a:rPr>
                <a:t>添加关键字</a:t>
              </a:r>
              <a:endParaRPr lang="zh-CN" altLang="en-US" b="1">
                <a:solidFill>
                  <a:srgbClr val="003A6C"/>
                </a:solidFill>
                <a:latin typeface="微软雅黑" panose="020b0503020204020204" pitchFamily="34" charset="-122"/>
                <a:ea typeface="微软雅黑" panose="020b0503020204020204" pitchFamily="34" charset="-122"/>
              </a:endParaRPr>
            </a:p>
          </p:txBody>
        </p:sp>
        <p:sp>
          <p:nvSpPr>
            <p:cNvPr id="31" name="_15"/>
            <p:cNvSpPr txBox="1"/>
            <p:nvPr/>
          </p:nvSpPr>
          <p:spPr bwMode="auto">
            <a:xfrm>
              <a:off x="4124325" y="3532585"/>
              <a:ext cx="1856185" cy="450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282929" y="1788319"/>
            <a:ext cx="1971675" cy="748904"/>
            <a:chOff x="6282929" y="1788319"/>
            <a:chExt cx="1971675" cy="748904"/>
          </a:xfrm>
        </p:grpSpPr>
        <p:sp>
          <p:nvSpPr>
            <p:cNvPr id="33" name="_16"/>
            <p:cNvSpPr txBox="1">
              <a:spLocks noChangeArrowheads="1"/>
            </p:cNvSpPr>
            <p:nvPr/>
          </p:nvSpPr>
          <p:spPr bwMode="auto">
            <a:xfrm>
              <a:off x="6298406" y="1788319"/>
              <a:ext cx="1034654" cy="35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nSpc>
                  <a:spcPct val="150000"/>
                </a:lnSpc>
                <a:defRPr/>
              </a:pPr>
              <a:r>
                <a:rPr lang="zh-CN" altLang="en-US" sz="1400" b="1">
                  <a:solidFill>
                    <a:srgbClr val="E7E6E6">
                      <a:lumMod val="25000"/>
                    </a:srgbClr>
                  </a:solidFill>
                  <a:latin typeface="微软雅黑" panose="020b0503020204020204" pitchFamily="34" charset="-122"/>
                  <a:ea typeface="微软雅黑" panose="020b0503020204020204" pitchFamily="34" charset="-122"/>
                </a:rPr>
                <a:t>添加关键字</a:t>
              </a:r>
              <a:endParaRPr lang="zh-CN" altLang="en-US" b="1">
                <a:solidFill>
                  <a:srgbClr val="003A6C"/>
                </a:solidFill>
                <a:latin typeface="微软雅黑" panose="020b0503020204020204" pitchFamily="34" charset="-122"/>
                <a:ea typeface="微软雅黑" panose="020b0503020204020204" pitchFamily="34" charset="-122"/>
              </a:endParaRPr>
            </a:p>
          </p:txBody>
        </p:sp>
        <p:sp>
          <p:nvSpPr>
            <p:cNvPr id="34" name="_17"/>
            <p:cNvSpPr txBox="1"/>
            <p:nvPr/>
          </p:nvSpPr>
          <p:spPr bwMode="auto">
            <a:xfrm>
              <a:off x="6282929" y="2087167"/>
              <a:ext cx="1971675" cy="450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282929" y="3232548"/>
            <a:ext cx="1971675" cy="750093"/>
            <a:chOff x="6282929" y="3232548"/>
            <a:chExt cx="1971675" cy="750093"/>
          </a:xfrm>
        </p:grpSpPr>
        <p:sp>
          <p:nvSpPr>
            <p:cNvPr id="36" name="_18"/>
            <p:cNvSpPr txBox="1">
              <a:spLocks noChangeArrowheads="1"/>
            </p:cNvSpPr>
            <p:nvPr/>
          </p:nvSpPr>
          <p:spPr bwMode="auto">
            <a:xfrm>
              <a:off x="6298406" y="3232548"/>
              <a:ext cx="1034654" cy="35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nSpc>
                  <a:spcPct val="150000"/>
                </a:lnSpc>
                <a:defRPr/>
              </a:pPr>
              <a:r>
                <a:rPr lang="zh-CN" altLang="en-US" sz="1400" b="1">
                  <a:solidFill>
                    <a:srgbClr val="E7E6E6">
                      <a:lumMod val="25000"/>
                    </a:srgbClr>
                  </a:solidFill>
                  <a:latin typeface="微软雅黑" panose="020b0503020204020204" pitchFamily="34" charset="-122"/>
                  <a:ea typeface="微软雅黑" panose="020b0503020204020204" pitchFamily="34" charset="-122"/>
                </a:rPr>
                <a:t>添加关键字</a:t>
              </a:r>
              <a:endParaRPr lang="zh-CN" altLang="en-US" b="1">
                <a:solidFill>
                  <a:srgbClr val="003A6C"/>
                </a:solidFill>
                <a:latin typeface="微软雅黑" panose="020b0503020204020204" pitchFamily="34" charset="-122"/>
                <a:ea typeface="微软雅黑" panose="020b0503020204020204" pitchFamily="34" charset="-122"/>
              </a:endParaRPr>
            </a:p>
          </p:txBody>
        </p:sp>
        <p:sp>
          <p:nvSpPr>
            <p:cNvPr id="37" name="_19"/>
            <p:cNvSpPr txBox="1"/>
            <p:nvPr/>
          </p:nvSpPr>
          <p:spPr bwMode="auto">
            <a:xfrm>
              <a:off x="6282929" y="3532585"/>
              <a:ext cx="1971675" cy="450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微软雅黑" panose="020b0503020204020204" pitchFamily="34" charset="-122"/>
                <a:ea typeface="微软雅黑" panose="020b0503020204020204" pitchFamily="34" charset="-122"/>
              </a:endParaRPr>
            </a:p>
          </p:txBody>
        </p:sp>
      </p:gr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21"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2000"/>
                                        <p:tgtEl>
                                          <p:spTgt spid="3"/>
                                        </p:tgtEl>
                                      </p:cBhvr>
                                    </p:animEffect>
                                  </p:childTnLst>
                                </p:cTn>
                              </p:par>
                            </p:childTnLst>
                          </p:cTn>
                        </p:par>
                        <p:par>
                          <p:cTn id="12" fill="hold" nodeType="afterGroup">
                            <p:stCondLst>
                              <p:cond delay="2800"/>
                            </p:stCondLst>
                            <p:childTnLst>
                              <p:par>
                                <p:cTn id="13" presetID="31"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1000" fill="hold"/>
                                        <p:tgtEl>
                                          <p:spTgt spid="26"/>
                                        </p:tgtEl>
                                        <p:attrNameLst>
                                          <p:attrName>ppt_w</p:attrName>
                                        </p:attrNameLst>
                                      </p:cBhvr>
                                      <p:tavLst>
                                        <p:tav tm="0">
                                          <p:val>
                                            <p:fltVal val="0"/>
                                          </p:val>
                                        </p:tav>
                                        <p:tav tm="100000">
                                          <p:val>
                                            <p:strVal val="#ppt_w"/>
                                          </p:val>
                                        </p:tav>
                                      </p:tavLst>
                                    </p:anim>
                                    <p:anim calcmode="lin" valueType="num">
                                      <p:cBhvr>
                                        <p:cTn id="16" dur="1000" fill="hold"/>
                                        <p:tgtEl>
                                          <p:spTgt spid="26"/>
                                        </p:tgtEl>
                                        <p:attrNameLst>
                                          <p:attrName>ppt_h</p:attrName>
                                        </p:attrNameLst>
                                      </p:cBhvr>
                                      <p:tavLst>
                                        <p:tav tm="0">
                                          <p:val>
                                            <p:fltVal val="0"/>
                                          </p:val>
                                        </p:tav>
                                        <p:tav tm="100000">
                                          <p:val>
                                            <p:strVal val="#ppt_h"/>
                                          </p:val>
                                        </p:tav>
                                      </p:tavLst>
                                    </p:anim>
                                    <p:anim calcmode="lin" valueType="num">
                                      <p:cBhvr>
                                        <p:cTn id="17" dur="1000" fill="hold"/>
                                        <p:tgtEl>
                                          <p:spTgt spid="26"/>
                                        </p:tgtEl>
                                        <p:attrNameLst>
                                          <p:attrName>style.rotation</p:attrName>
                                        </p:attrNameLst>
                                      </p:cBhvr>
                                      <p:tavLst>
                                        <p:tav tm="0">
                                          <p:val>
                                            <p:fltVal val="90"/>
                                          </p:val>
                                        </p:tav>
                                        <p:tav tm="100000">
                                          <p:val>
                                            <p:fltVal val="0"/>
                                          </p:val>
                                        </p:tav>
                                      </p:tavLst>
                                    </p:anim>
                                    <p:animEffect transition="in" filter="fade">
                                      <p:cBhvr>
                                        <p:cTn id="18" dur="1000"/>
                                        <p:tgtEl>
                                          <p:spTgt spid="26"/>
                                        </p:tgtEl>
                                      </p:cBhvr>
                                    </p:animEffect>
                                  </p:childTnLst>
                                </p:cTn>
                              </p:par>
                              <p:par>
                                <p:cTn id="19" presetID="31" presetClass="entr" presetSubtype="0" fill="hold" nodeType="withEffect">
                                  <p:stCondLst>
                                    <p:cond delay="600"/>
                                  </p:stCondLst>
                                  <p:childTnLst>
                                    <p:set>
                                      <p:cBhvr>
                                        <p:cTn id="20" dur="1" fill="hold">
                                          <p:stCondLst>
                                            <p:cond delay="0"/>
                                          </p:stCondLst>
                                        </p:cTn>
                                        <p:tgtEl>
                                          <p:spTgt spid="32"/>
                                        </p:tgtEl>
                                        <p:attrNameLst>
                                          <p:attrName>style.visibility</p:attrName>
                                        </p:attrNameLst>
                                      </p:cBhvr>
                                      <p:to>
                                        <p:strVal val="visible"/>
                                      </p:to>
                                    </p:set>
                                    <p:anim calcmode="lin" valueType="num">
                                      <p:cBhvr>
                                        <p:cTn id="21" dur="1000" fill="hold"/>
                                        <p:tgtEl>
                                          <p:spTgt spid="32"/>
                                        </p:tgtEl>
                                        <p:attrNameLst>
                                          <p:attrName>ppt_w</p:attrName>
                                        </p:attrNameLst>
                                      </p:cBhvr>
                                      <p:tavLst>
                                        <p:tav tm="0">
                                          <p:val>
                                            <p:fltVal val="0"/>
                                          </p:val>
                                        </p:tav>
                                        <p:tav tm="100000">
                                          <p:val>
                                            <p:strVal val="#ppt_w"/>
                                          </p:val>
                                        </p:tav>
                                      </p:tavLst>
                                    </p:anim>
                                    <p:anim calcmode="lin" valueType="num">
                                      <p:cBhvr>
                                        <p:cTn id="22" dur="1000" fill="hold"/>
                                        <p:tgtEl>
                                          <p:spTgt spid="32"/>
                                        </p:tgtEl>
                                        <p:attrNameLst>
                                          <p:attrName>ppt_h</p:attrName>
                                        </p:attrNameLst>
                                      </p:cBhvr>
                                      <p:tavLst>
                                        <p:tav tm="0">
                                          <p:val>
                                            <p:fltVal val="0"/>
                                          </p:val>
                                        </p:tav>
                                        <p:tav tm="100000">
                                          <p:val>
                                            <p:strVal val="#ppt_h"/>
                                          </p:val>
                                        </p:tav>
                                      </p:tavLst>
                                    </p:anim>
                                    <p:anim calcmode="lin" valueType="num">
                                      <p:cBhvr>
                                        <p:cTn id="23" dur="1000" fill="hold"/>
                                        <p:tgtEl>
                                          <p:spTgt spid="32"/>
                                        </p:tgtEl>
                                        <p:attrNameLst>
                                          <p:attrName>style.rotation</p:attrName>
                                        </p:attrNameLst>
                                      </p:cBhvr>
                                      <p:tavLst>
                                        <p:tav tm="0">
                                          <p:val>
                                            <p:fltVal val="90"/>
                                          </p:val>
                                        </p:tav>
                                        <p:tav tm="100000">
                                          <p:val>
                                            <p:fltVal val="0"/>
                                          </p:val>
                                        </p:tav>
                                      </p:tavLst>
                                    </p:anim>
                                    <p:animEffect transition="in" filter="fade">
                                      <p:cBhvr>
                                        <p:cTn id="24" dur="1000"/>
                                        <p:tgtEl>
                                          <p:spTgt spid="32"/>
                                        </p:tgtEl>
                                      </p:cBhvr>
                                    </p:animEffect>
                                  </p:childTnLst>
                                </p:cTn>
                              </p:par>
                              <p:par>
                                <p:cTn id="25" presetID="31" presetClass="entr" presetSubtype="0" fill="hold" nodeType="withEffect">
                                  <p:stCondLst>
                                    <p:cond delay="1200"/>
                                  </p:stCondLst>
                                  <p:childTnLst>
                                    <p:set>
                                      <p:cBhvr>
                                        <p:cTn id="26" dur="1" fill="hold">
                                          <p:stCondLst>
                                            <p:cond delay="0"/>
                                          </p:stCondLst>
                                        </p:cTn>
                                        <p:tgtEl>
                                          <p:spTgt spid="29"/>
                                        </p:tgtEl>
                                        <p:attrNameLst>
                                          <p:attrName>style.visibility</p:attrName>
                                        </p:attrNameLst>
                                      </p:cBhvr>
                                      <p:to>
                                        <p:strVal val="visible"/>
                                      </p:to>
                                    </p:set>
                                    <p:anim calcmode="lin" valueType="num">
                                      <p:cBhvr>
                                        <p:cTn id="27" dur="1000" fill="hold"/>
                                        <p:tgtEl>
                                          <p:spTgt spid="29"/>
                                        </p:tgtEl>
                                        <p:attrNameLst>
                                          <p:attrName>ppt_w</p:attrName>
                                        </p:attrNameLst>
                                      </p:cBhvr>
                                      <p:tavLst>
                                        <p:tav tm="0">
                                          <p:val>
                                            <p:fltVal val="0"/>
                                          </p:val>
                                        </p:tav>
                                        <p:tav tm="100000">
                                          <p:val>
                                            <p:strVal val="#ppt_w"/>
                                          </p:val>
                                        </p:tav>
                                      </p:tavLst>
                                    </p:anim>
                                    <p:anim calcmode="lin" valueType="num">
                                      <p:cBhvr>
                                        <p:cTn id="28" dur="1000" fill="hold"/>
                                        <p:tgtEl>
                                          <p:spTgt spid="29"/>
                                        </p:tgtEl>
                                        <p:attrNameLst>
                                          <p:attrName>ppt_h</p:attrName>
                                        </p:attrNameLst>
                                      </p:cBhvr>
                                      <p:tavLst>
                                        <p:tav tm="0">
                                          <p:val>
                                            <p:fltVal val="0"/>
                                          </p:val>
                                        </p:tav>
                                        <p:tav tm="100000">
                                          <p:val>
                                            <p:strVal val="#ppt_h"/>
                                          </p:val>
                                        </p:tav>
                                      </p:tavLst>
                                    </p:anim>
                                    <p:anim calcmode="lin" valueType="num">
                                      <p:cBhvr>
                                        <p:cTn id="29" dur="1000" fill="hold"/>
                                        <p:tgtEl>
                                          <p:spTgt spid="29"/>
                                        </p:tgtEl>
                                        <p:attrNameLst>
                                          <p:attrName>style.rotation</p:attrName>
                                        </p:attrNameLst>
                                      </p:cBhvr>
                                      <p:tavLst>
                                        <p:tav tm="0">
                                          <p:val>
                                            <p:fltVal val="90"/>
                                          </p:val>
                                        </p:tav>
                                        <p:tav tm="100000">
                                          <p:val>
                                            <p:fltVal val="0"/>
                                          </p:val>
                                        </p:tav>
                                      </p:tavLst>
                                    </p:anim>
                                    <p:animEffect transition="in" filter="fade">
                                      <p:cBhvr>
                                        <p:cTn id="30" dur="1000"/>
                                        <p:tgtEl>
                                          <p:spTgt spid="29"/>
                                        </p:tgtEl>
                                      </p:cBhvr>
                                    </p:animEffect>
                                  </p:childTnLst>
                                </p:cTn>
                              </p:par>
                              <p:par>
                                <p:cTn id="31" presetID="31" presetClass="entr" presetSubtype="0" fill="hold" nodeType="withEffect">
                                  <p:stCondLst>
                                    <p:cond delay="1800"/>
                                  </p:stCondLst>
                                  <p:childTnLst>
                                    <p:set>
                                      <p:cBhvr>
                                        <p:cTn id="32" dur="1" fill="hold">
                                          <p:stCondLst>
                                            <p:cond delay="0"/>
                                          </p:stCondLst>
                                        </p:cTn>
                                        <p:tgtEl>
                                          <p:spTgt spid="35"/>
                                        </p:tgtEl>
                                        <p:attrNameLst>
                                          <p:attrName>style.visibility</p:attrName>
                                        </p:attrNameLst>
                                      </p:cBhvr>
                                      <p:to>
                                        <p:strVal val="visible"/>
                                      </p:to>
                                    </p:set>
                                    <p:anim calcmode="lin" valueType="num">
                                      <p:cBhvr>
                                        <p:cTn id="33" dur="1000" fill="hold"/>
                                        <p:tgtEl>
                                          <p:spTgt spid="35"/>
                                        </p:tgtEl>
                                        <p:attrNameLst>
                                          <p:attrName>ppt_w</p:attrName>
                                        </p:attrNameLst>
                                      </p:cBhvr>
                                      <p:tavLst>
                                        <p:tav tm="0">
                                          <p:val>
                                            <p:fltVal val="0"/>
                                          </p:val>
                                        </p:tav>
                                        <p:tav tm="100000">
                                          <p:val>
                                            <p:strVal val="#ppt_w"/>
                                          </p:val>
                                        </p:tav>
                                      </p:tavLst>
                                    </p:anim>
                                    <p:anim calcmode="lin" valueType="num">
                                      <p:cBhvr>
                                        <p:cTn id="34" dur="1000" fill="hold"/>
                                        <p:tgtEl>
                                          <p:spTgt spid="35"/>
                                        </p:tgtEl>
                                        <p:attrNameLst>
                                          <p:attrName>ppt_h</p:attrName>
                                        </p:attrNameLst>
                                      </p:cBhvr>
                                      <p:tavLst>
                                        <p:tav tm="0">
                                          <p:val>
                                            <p:fltVal val="0"/>
                                          </p:val>
                                        </p:tav>
                                        <p:tav tm="100000">
                                          <p:val>
                                            <p:strVal val="#ppt_h"/>
                                          </p:val>
                                        </p:tav>
                                      </p:tavLst>
                                    </p:anim>
                                    <p:anim calcmode="lin" valueType="num">
                                      <p:cBhvr>
                                        <p:cTn id="35" dur="1000" fill="hold"/>
                                        <p:tgtEl>
                                          <p:spTgt spid="35"/>
                                        </p:tgtEl>
                                        <p:attrNameLst>
                                          <p:attrName>style.rotation</p:attrName>
                                        </p:attrNameLst>
                                      </p:cBhvr>
                                      <p:tavLst>
                                        <p:tav tm="0">
                                          <p:val>
                                            <p:fltVal val="90"/>
                                          </p:val>
                                        </p:tav>
                                        <p:tav tm="100000">
                                          <p:val>
                                            <p:fltVal val="0"/>
                                          </p:val>
                                        </p:tav>
                                      </p:tavLst>
                                    </p:anim>
                                    <p:animEffect transition="in" filter="fade">
                                      <p:cBhvr>
                                        <p:cTn id="36"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5" name="文本框 24"/>
          <p:cNvSpPr txBox="1"/>
          <p:nvPr/>
        </p:nvSpPr>
        <p:spPr>
          <a:xfrm>
            <a:off x="4036467" y="771550"/>
            <a:ext cx="1542265" cy="1081244"/>
          </a:xfrm>
          <a:prstGeom prst="rect">
            <a:avLst/>
          </a:prstGeom>
          <a:noFill/>
        </p:spPr>
        <p:txBody>
          <a:bodyPr wrap="square" lIns="65023" tIns="32511" rIns="65023" bIns="32511" rtlCol="0">
            <a:spAutoFit/>
          </a:bodyPr>
          <a:lstStyle/>
          <a:p>
            <a:pPr algn="ctr" fontAlgn="base">
              <a:spcBef>
                <a:spcPct val="0"/>
              </a:spcBef>
              <a:spcAft>
                <a:spcPct val="0"/>
              </a:spcAft>
            </a:pPr>
            <a:r>
              <a:rPr lang="en-US" altLang="zh-CN" sz="6600">
                <a:solidFill>
                  <a:schemeClr val="tx1">
                    <a:lumMod val="75000"/>
                    <a:lumOff val="25000"/>
                  </a:schemeClr>
                </a:solidFill>
                <a:latin typeface="Agency FB" panose="020b0503020202020204" pitchFamily="34" charset="0"/>
                <a:ea typeface="Kozuka Gothic Pro B" panose="020b0800000000000000" pitchFamily="34" charset="-128"/>
              </a:rPr>
              <a:t>03</a:t>
            </a:r>
            <a:endParaRPr lang="zh-CN" altLang="en-US" sz="6600">
              <a:solidFill>
                <a:schemeClr val="tx1">
                  <a:lumMod val="75000"/>
                  <a:lumOff val="25000"/>
                </a:schemeClr>
              </a:solidFill>
              <a:latin typeface="Agency FB" panose="020b0503020202020204" pitchFamily="34" charset="0"/>
              <a:ea typeface="Kozuka Gothic Pro B" panose="020b0800000000000000" pitchFamily="34" charset="-128"/>
            </a:endParaRPr>
          </a:p>
        </p:txBody>
      </p:sp>
      <p:sp>
        <p:nvSpPr>
          <p:cNvPr id="26" name="矩形 25"/>
          <p:cNvSpPr/>
          <p:nvPr/>
        </p:nvSpPr>
        <p:spPr>
          <a:xfrm>
            <a:off x="3533559" y="1708778"/>
            <a:ext cx="2832715" cy="496544"/>
          </a:xfrm>
          <a:prstGeom prst="rect">
            <a:avLst/>
          </a:prstGeom>
          <a:effectLst/>
        </p:spPr>
        <p:txBody>
          <a:bodyPr wrap="square" lIns="65023" tIns="32511" rIns="65023" bIns="32511">
            <a:spAutoFit/>
          </a:bodyPr>
          <a:lstStyle/>
          <a:p>
            <a:pPr algn="ctr" fontAlgn="base">
              <a:spcBef>
                <a:spcPct val="0"/>
              </a:spcBef>
              <a:spcAft>
                <a:spcPct val="0"/>
              </a:spcAft>
            </a:pPr>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相关标题文字</a:t>
            </a:r>
            <a:endParaRPr lang="zh-CN" altLang="en-US" sz="28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3532412" y="2246768"/>
            <a:ext cx="2808311" cy="758154"/>
          </a:xfrm>
          <a:prstGeom prst="rect">
            <a:avLst/>
          </a:prstGeom>
          <a:noFill/>
        </p:spPr>
        <p:txBody>
          <a:bodyPr wrap="square" lIns="65023" tIns="32511" rIns="65023" bIns="32511" rtlCol="0">
            <a:spAutoFit/>
          </a:bodyPr>
          <a:lstStyle/>
          <a:p>
            <a:pPr algn="ctr" fontAlgn="base">
              <a:lnSpc>
                <a:spcPct val="150000"/>
              </a:lnSpc>
              <a:spcBef>
                <a:spcPct val="0"/>
              </a:spcBef>
              <a:spcAft>
                <a:spcPct val="0"/>
              </a:spcAft>
            </a:pPr>
            <a:r>
              <a:rPr lang="en-US" altLang="zh-CN" sz="1000">
                <a:solidFill>
                  <a:schemeClr val="tx1">
                    <a:lumMod val="75000"/>
                    <a:lumOff val="25000"/>
                  </a:schemeClr>
                </a:solidFill>
                <a:latin typeface="Arial" panose="020b0604020202020204" pitchFamily="34" charset="0"/>
                <a:cs typeface="Arial" panose="020b0604020202020204" pitchFamily="34" charset="0"/>
              </a:rPr>
              <a:t>Click add related title text, and click add related title text, click add related title text, click on add related title words.</a:t>
            </a:r>
            <a:endParaRPr lang="zh-CN" altLang="en-US" sz="1000">
              <a:solidFill>
                <a:schemeClr val="tx1">
                  <a:lumMod val="75000"/>
                  <a:lumOff val="25000"/>
                </a:schemeClr>
              </a:solidFill>
              <a:latin typeface="Arial" panose="020b0604020202020204" pitchFamily="34" charset="0"/>
              <a:cs typeface="Arial" panose="020b0604020202020204" pitchFamily="34" charset="0"/>
            </a:endParaRPr>
          </a:p>
        </p:txBody>
      </p:sp>
      <p:sp>
        <p:nvSpPr>
          <p:cNvPr id="28" name="矩形 27"/>
          <p:cNvSpPr/>
          <p:nvPr/>
        </p:nvSpPr>
        <p:spPr>
          <a:xfrm>
            <a:off x="6063262" y="1998572"/>
            <a:ext cx="957010" cy="32513"/>
          </a:xfrm>
          <a:prstGeom prst="rect">
            <a:avLst/>
          </a:prstGeom>
          <a:gradFill flip="none" rotWithShape="1">
            <a:gsLst>
              <a:gs pos="0">
                <a:schemeClr val="bg1"/>
              </a:gs>
              <a:gs pos="53200">
                <a:srgbClr val="9D9C63"/>
              </a:gs>
              <a:gs pos="100000">
                <a:schemeClr val="bg1"/>
              </a:gs>
            </a:gsLst>
            <a:lin ang="10800000" scaled="1"/>
          </a:gradFill>
          <a:ln w="12700" cap="flat" cmpd="sng" algn="ctr">
            <a:noFill/>
            <a:prstDash val="solid"/>
            <a:miter lim="800000"/>
          </a:ln>
          <a:effectLst/>
        </p:spPr>
        <p:txBody>
          <a:bodyPr lIns="65023" tIns="32511" rIns="65023" bIns="32511"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Arial"/>
              <a:ea typeface="微软雅黑"/>
              <a:cs typeface="+mn-cs"/>
            </a:endParaRPr>
          </a:p>
        </p:txBody>
      </p:sp>
      <p:sp>
        <p:nvSpPr>
          <p:cNvPr id="29" name="矩形 28"/>
          <p:cNvSpPr/>
          <p:nvPr/>
        </p:nvSpPr>
        <p:spPr>
          <a:xfrm flipV="1">
            <a:off x="2874004" y="1981428"/>
            <a:ext cx="957010" cy="32513"/>
          </a:xfrm>
          <a:prstGeom prst="rect">
            <a:avLst/>
          </a:prstGeom>
          <a:gradFill flip="none" rotWithShape="1">
            <a:gsLst>
              <a:gs pos="0">
                <a:schemeClr val="bg1"/>
              </a:gs>
              <a:gs pos="53200">
                <a:srgbClr val="9D9C63"/>
              </a:gs>
              <a:gs pos="100000">
                <a:schemeClr val="bg1"/>
              </a:gs>
            </a:gsLst>
            <a:lin ang="10800000" scaled="1"/>
          </a:gradFill>
          <a:ln w="12700" cap="flat" cmpd="sng" algn="ctr">
            <a:noFill/>
            <a:prstDash val="solid"/>
            <a:miter lim="800000"/>
          </a:ln>
          <a:effectLst/>
        </p:spPr>
        <p:txBody>
          <a:bodyPr lIns="65023" tIns="32511" rIns="65023" bIns="32511"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Arial"/>
              <a:ea typeface="微软雅黑"/>
              <a:cs typeface="+mn-cs"/>
            </a:endParaRPr>
          </a:p>
        </p:txBody>
      </p:sp>
    </p:spTree>
    <p:extLst>
      <p:ext uri="{BB962C8B-B14F-4D97-AF65-F5344CB8AC3E}">
        <p14:creationId val="3364761402"/>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0-#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par>
                                <p:cTn id="24" presetID="23" presetClass="entr" presetSubtype="32" fill="hold" grpId="0" nodeType="withEffect">
                                  <p:stCondLst>
                                    <p:cond delay="5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strVal val="4*#ppt_w"/>
                                          </p:val>
                                        </p:tav>
                                        <p:tav tm="100000">
                                          <p:val>
                                            <p:strVal val="#ppt_w"/>
                                          </p:val>
                                        </p:tav>
                                      </p:tavLst>
                                    </p:anim>
                                    <p:anim calcmode="lin" valueType="num">
                                      <p:cBhvr>
                                        <p:cTn id="27"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animBg="1"/>
      <p:bldP spid="29" grpId="0"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22" y="1214022"/>
            <a:ext cx="2514508" cy="1676338"/>
          </a:xfrm>
          <a:custGeom>
            <a:gdLst>
              <a:gd name="connsiteX0" fmla="*/ 0 w 3352677"/>
              <a:gd name="connsiteY0" fmla="*/ 0 h 2473658"/>
              <a:gd name="connsiteX1" fmla="*/ 2052842 w 3352677"/>
              <a:gd name="connsiteY1" fmla="*/ 0 h 2473658"/>
              <a:gd name="connsiteX2" fmla="*/ 3352677 w 3352677"/>
              <a:gd name="connsiteY2" fmla="*/ 2473658 h 2473658"/>
              <a:gd name="connsiteX3" fmla="*/ 0 w 3352677"/>
              <a:gd name="connsiteY3" fmla="*/ 2473658 h 2473658"/>
            </a:gdLst>
            <a:cxnLst>
              <a:cxn ang="0">
                <a:pos x="connsiteX0" y="connsiteY0"/>
              </a:cxn>
              <a:cxn ang="0">
                <a:pos x="connsiteX1" y="connsiteY1"/>
              </a:cxn>
              <a:cxn ang="0">
                <a:pos x="connsiteX2" y="connsiteY2"/>
              </a:cxn>
              <a:cxn ang="0">
                <a:pos x="connsiteX3" y="connsiteY3"/>
              </a:cxn>
            </a:cxnLst>
            <a:rect l="l" t="t" r="r" b="b"/>
            <a:pathLst>
              <a:path w="3352677" h="2473658">
                <a:moveTo>
                  <a:pt x="0" y="0"/>
                </a:moveTo>
                <a:lnTo>
                  <a:pt x="2052842" y="0"/>
                </a:lnTo>
                <a:lnTo>
                  <a:pt x="3352677" y="2473658"/>
                </a:lnTo>
                <a:lnTo>
                  <a:pt x="0" y="2473658"/>
                </a:lnTo>
                <a:close/>
              </a:path>
            </a:pathLst>
          </a:cu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2346" y="1148651"/>
            <a:ext cx="2409445" cy="1807084"/>
          </a:xfrm>
          <a:custGeom>
            <a:gdLst>
              <a:gd name="connsiteX0" fmla="*/ 0 w 3311515"/>
              <a:gd name="connsiteY0" fmla="*/ 0 h 2473659"/>
              <a:gd name="connsiteX1" fmla="*/ 2011680 w 3311515"/>
              <a:gd name="connsiteY1" fmla="*/ 0 h 2473659"/>
              <a:gd name="connsiteX2" fmla="*/ 3311515 w 3311515"/>
              <a:gd name="connsiteY2" fmla="*/ 2473659 h 2473659"/>
              <a:gd name="connsiteX3" fmla="*/ 1299835 w 3311515"/>
              <a:gd name="connsiteY3" fmla="*/ 2473659 h 2473659"/>
            </a:gdLst>
            <a:cxnLst>
              <a:cxn ang="0">
                <a:pos x="connsiteX0" y="connsiteY0"/>
              </a:cxn>
              <a:cxn ang="0">
                <a:pos x="connsiteX1" y="connsiteY1"/>
              </a:cxn>
              <a:cxn ang="0">
                <a:pos x="connsiteX2" y="connsiteY2"/>
              </a:cxn>
              <a:cxn ang="0">
                <a:pos x="connsiteX3" y="connsiteY3"/>
              </a:cxn>
            </a:cxnLst>
            <a:rect l="l" t="t" r="r" b="b"/>
            <a:pathLst>
              <a:path w="3311514" h="2473659">
                <a:moveTo>
                  <a:pt x="0" y="0"/>
                </a:moveTo>
                <a:lnTo>
                  <a:pt x="2011680" y="0"/>
                </a:lnTo>
                <a:lnTo>
                  <a:pt x="3311515" y="2473659"/>
                </a:lnTo>
                <a:lnTo>
                  <a:pt x="1299835" y="2473659"/>
                </a:lnTo>
                <a:close/>
              </a:path>
            </a:pathLst>
          </a:cu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68304" y="1261179"/>
            <a:ext cx="2483636" cy="1582024"/>
          </a:xfrm>
          <a:custGeom>
            <a:gdLst>
              <a:gd name="connsiteX0" fmla="*/ 0 w 3311515"/>
              <a:gd name="connsiteY0" fmla="*/ 0 h 2473659"/>
              <a:gd name="connsiteX1" fmla="*/ 2011680 w 3311515"/>
              <a:gd name="connsiteY1" fmla="*/ 0 h 2473659"/>
              <a:gd name="connsiteX2" fmla="*/ 3311515 w 3311515"/>
              <a:gd name="connsiteY2" fmla="*/ 2473659 h 2473659"/>
              <a:gd name="connsiteX3" fmla="*/ 1299835 w 3311515"/>
              <a:gd name="connsiteY3" fmla="*/ 2473659 h 2473659"/>
            </a:gdLst>
            <a:cxnLst>
              <a:cxn ang="0">
                <a:pos x="connsiteX0" y="connsiteY0"/>
              </a:cxn>
              <a:cxn ang="0">
                <a:pos x="connsiteX1" y="connsiteY1"/>
              </a:cxn>
              <a:cxn ang="0">
                <a:pos x="connsiteX2" y="connsiteY2"/>
              </a:cxn>
              <a:cxn ang="0">
                <a:pos x="connsiteX3" y="connsiteY3"/>
              </a:cxn>
            </a:cxnLst>
            <a:rect l="l" t="t" r="r" b="b"/>
            <a:pathLst>
              <a:path w="3311514" h="2473659">
                <a:moveTo>
                  <a:pt x="0" y="0"/>
                </a:moveTo>
                <a:lnTo>
                  <a:pt x="2011680" y="0"/>
                </a:lnTo>
                <a:lnTo>
                  <a:pt x="3311515" y="2473659"/>
                </a:lnTo>
                <a:lnTo>
                  <a:pt x="1299835" y="2473659"/>
                </a:lnTo>
                <a:close/>
              </a:path>
            </a:pathLst>
          </a:custGeom>
        </p:spPr>
      </p:pic>
      <p:sp>
        <p:nvSpPr>
          <p:cNvPr id="12" name="矩形 11"/>
          <p:cNvSpPr/>
          <p:nvPr/>
        </p:nvSpPr>
        <p:spPr>
          <a:xfrm>
            <a:off x="2898525" y="3184688"/>
            <a:ext cx="6245475" cy="20162"/>
          </a:xfrm>
          <a:prstGeom prst="rect">
            <a:avLst/>
          </a:prstGeom>
          <a:solidFill>
            <a:srgbClr val="311E0D"/>
          </a:solidFill>
          <a:ln w="12700" cap="flat" cmpd="sng" algn="ctr">
            <a:solidFill>
              <a:srgbClr val="311E0D"/>
            </a:solid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a:ln>
                <a:noFill/>
              </a:ln>
              <a:solidFill>
                <a:srgbClr val="FF3F58"/>
              </a:solidFill>
              <a:effectLst/>
              <a:uLnTx/>
              <a:uFillTx/>
              <a:latin typeface="微软雅黑" panose="020b0503020204020204" pitchFamily="34" charset="-122"/>
              <a:ea typeface="微软雅黑" panose="020b0503020204020204" pitchFamily="34" charset="-122"/>
            </a:endParaRPr>
          </a:p>
        </p:txBody>
      </p:sp>
      <p:sp>
        <p:nvSpPr>
          <p:cNvPr id="13" name="文本框 13"/>
          <p:cNvSpPr txBox="1"/>
          <p:nvPr/>
        </p:nvSpPr>
        <p:spPr>
          <a:xfrm>
            <a:off x="1167493" y="3031725"/>
            <a:ext cx="1523494" cy="346249"/>
          </a:xfrm>
          <a:prstGeom prst="rect">
            <a:avLst/>
          </a:prstGeom>
          <a:noFill/>
        </p:spPr>
        <p:txBody>
          <a:bodyPr wrap="none" lIns="68580" tIns="34290" rIns="68580" bIns="34290" rtlCol="0">
            <a:spAutoFit/>
          </a:bodyPr>
          <a:lstStyle/>
          <a:p>
            <a:pPr defTabSz="685800"/>
            <a:r>
              <a:rPr lang="zh-CN" altLang="en-US">
                <a:solidFill>
                  <a:srgbClr val="311E0D"/>
                </a:solidFill>
                <a:latin typeface="微软雅黑" panose="020b0503020204020204" pitchFamily="34" charset="-122"/>
                <a:ea typeface="微软雅黑" panose="020b0503020204020204" pitchFamily="34" charset="-122"/>
              </a:rPr>
              <a:t>点此添加内容</a:t>
            </a:r>
          </a:p>
        </p:txBody>
      </p:sp>
      <p:grpSp>
        <p:nvGrpSpPr>
          <p:cNvPr id="14" name="组合 13"/>
          <p:cNvGrpSpPr/>
          <p:nvPr/>
        </p:nvGrpSpPr>
        <p:grpSpPr>
          <a:xfrm>
            <a:off x="6900806" y="3452611"/>
            <a:ext cx="1378030" cy="1348387"/>
            <a:chOff x="6900806" y="3452611"/>
            <a:chExt cx="1378030" cy="1348387"/>
          </a:xfrm>
        </p:grpSpPr>
        <p:sp>
          <p:nvSpPr>
            <p:cNvPr id="15" name="文本框 14"/>
            <p:cNvSpPr txBox="1"/>
            <p:nvPr/>
          </p:nvSpPr>
          <p:spPr>
            <a:xfrm>
              <a:off x="7935152" y="3452611"/>
              <a:ext cx="343684" cy="438582"/>
            </a:xfrm>
            <a:prstGeom prst="rect">
              <a:avLst/>
            </a:prstGeom>
            <a:noFill/>
          </p:spPr>
          <p:txBody>
            <a:bodyPr wrap="none" lIns="68580" tIns="34290" rIns="68580" bIns="34290" rtlCol="0">
              <a:spAutoFit/>
            </a:bodyPr>
            <a:lstStyle/>
            <a:p>
              <a:pPr defTabSz="685800"/>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rPr>
                <a:t>C</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900806" y="3808419"/>
              <a:ext cx="1314299" cy="992579"/>
            </a:xfrm>
            <a:prstGeom prst="rect">
              <a:avLst/>
            </a:prstGeom>
            <a:noFill/>
          </p:spPr>
          <p:txBody>
            <a:bodyPr wrap="square" lIns="68580" tIns="34290" rIns="68580" bIns="34290" rtlCol="0">
              <a:spAutoFit/>
            </a:bodyPr>
            <a:lstStyle/>
            <a:p>
              <a:pPr lvl="0">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chemeClr val="tx1">
                      <a:lumMod val="75000"/>
                      <a:lumOff val="25000"/>
                    </a:schemeClr>
                  </a:solidFill>
                </a:rPr>
                <a:t>.</a:t>
              </a:r>
            </a:p>
          </p:txBody>
        </p:sp>
      </p:grpSp>
      <p:grpSp>
        <p:nvGrpSpPr>
          <p:cNvPr id="17" name="组合 16"/>
          <p:cNvGrpSpPr/>
          <p:nvPr/>
        </p:nvGrpSpPr>
        <p:grpSpPr>
          <a:xfrm>
            <a:off x="4907066" y="3452611"/>
            <a:ext cx="1338757" cy="1348387"/>
            <a:chOff x="4907066" y="3452611"/>
            <a:chExt cx="1338757" cy="1348387"/>
          </a:xfrm>
        </p:grpSpPr>
        <p:sp>
          <p:nvSpPr>
            <p:cNvPr id="18" name="文本框 16"/>
            <p:cNvSpPr txBox="1"/>
            <p:nvPr/>
          </p:nvSpPr>
          <p:spPr>
            <a:xfrm>
              <a:off x="5914963" y="3452611"/>
              <a:ext cx="330860" cy="438582"/>
            </a:xfrm>
            <a:prstGeom prst="rect">
              <a:avLst/>
            </a:prstGeom>
            <a:noFill/>
          </p:spPr>
          <p:txBody>
            <a:bodyPr wrap="none" lIns="68580" tIns="34290" rIns="68580" bIns="34290" rtlCol="0">
              <a:spAutoFit/>
            </a:bodyPr>
            <a:lstStyle/>
            <a:p>
              <a:pPr defTabSz="685800"/>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rPr>
                <a:t>B</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文本框 17"/>
            <p:cNvSpPr txBox="1"/>
            <p:nvPr/>
          </p:nvSpPr>
          <p:spPr>
            <a:xfrm>
              <a:off x="4907066" y="3808419"/>
              <a:ext cx="1314299" cy="992579"/>
            </a:xfrm>
            <a:prstGeom prst="rect">
              <a:avLst/>
            </a:prstGeom>
            <a:noFill/>
          </p:spPr>
          <p:txBody>
            <a:bodyPr wrap="square" lIns="68580" tIns="34290" rIns="68580" bIns="34290" rtlCol="0">
              <a:spAutoFit/>
            </a:bodyPr>
            <a:lstStyle/>
            <a:p>
              <a:pPr lvl="0">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chemeClr val="tx1">
                      <a:lumMod val="75000"/>
                      <a:lumOff val="25000"/>
                    </a:schemeClr>
                  </a:solidFill>
                </a:rPr>
                <a:t>.</a:t>
              </a:r>
            </a:p>
          </p:txBody>
        </p:sp>
      </p:grpSp>
      <p:grpSp>
        <p:nvGrpSpPr>
          <p:cNvPr id="20" name="组合 19"/>
          <p:cNvGrpSpPr/>
          <p:nvPr/>
        </p:nvGrpSpPr>
        <p:grpSpPr>
          <a:xfrm>
            <a:off x="2789616" y="3452611"/>
            <a:ext cx="1374824" cy="1348387"/>
            <a:chOff x="2789616" y="3452611"/>
            <a:chExt cx="1374824" cy="1348387"/>
          </a:xfrm>
        </p:grpSpPr>
        <p:sp>
          <p:nvSpPr>
            <p:cNvPr id="21" name="文本框 18"/>
            <p:cNvSpPr txBox="1"/>
            <p:nvPr/>
          </p:nvSpPr>
          <p:spPr>
            <a:xfrm>
              <a:off x="3809535" y="3452611"/>
              <a:ext cx="354905" cy="438582"/>
            </a:xfrm>
            <a:prstGeom prst="rect">
              <a:avLst/>
            </a:prstGeom>
            <a:noFill/>
          </p:spPr>
          <p:txBody>
            <a:bodyPr wrap="none" lIns="68580" tIns="34290" rIns="68580" bIns="34290" rtlCol="0">
              <a:spAutoFit/>
            </a:bodyPr>
            <a:lstStyle/>
            <a:p>
              <a:pPr defTabSz="685800"/>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rPr>
                <a:t>A</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19"/>
            <p:cNvSpPr txBox="1"/>
            <p:nvPr/>
          </p:nvSpPr>
          <p:spPr>
            <a:xfrm>
              <a:off x="2789616" y="3808419"/>
              <a:ext cx="1314299" cy="992579"/>
            </a:xfrm>
            <a:prstGeom prst="rect">
              <a:avLst/>
            </a:prstGeom>
            <a:noFill/>
          </p:spPr>
          <p:txBody>
            <a:bodyPr wrap="square" lIns="68580" tIns="34290" rIns="68580" bIns="34290" rtlCol="0">
              <a:spAutoFit/>
            </a:bodyPr>
            <a:lstStyle/>
            <a:p>
              <a:pPr lvl="0">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chemeClr val="tx1">
                      <a:lumMod val="75000"/>
                      <a:lumOff val="25000"/>
                    </a:schemeClr>
                  </a:solidFill>
                </a:rPr>
                <a:t>.</a:t>
              </a:r>
            </a:p>
          </p:txBody>
        </p:sp>
      </p:gr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2" presetClass="entr" presetSubtype="2" accel="16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00" fill="hold"/>
                                        <p:tgtEl>
                                          <p:spTgt spid="9"/>
                                        </p:tgtEl>
                                        <p:attrNameLst>
                                          <p:attrName>ppt_x</p:attrName>
                                        </p:attrNameLst>
                                      </p:cBhvr>
                                      <p:tavLst>
                                        <p:tav tm="0">
                                          <p:val>
                                            <p:strVal val="1+#ppt_w/2"/>
                                          </p:val>
                                        </p:tav>
                                        <p:tav tm="100000">
                                          <p:val>
                                            <p:strVal val="#ppt_x"/>
                                          </p:val>
                                        </p:tav>
                                      </p:tavLst>
                                    </p:anim>
                                    <p:anim calcmode="lin" valueType="num">
                                      <p:cBhvr additive="base">
                                        <p:cTn id="12" dur="700" fill="hold"/>
                                        <p:tgtEl>
                                          <p:spTgt spid="9"/>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500"/>
                            </p:stCondLst>
                            <p:childTnLst>
                              <p:par>
                                <p:cTn id="14" presetID="2" presetClass="entr" presetSubtype="2" accel="1000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1000" fill="hold"/>
                                        <p:tgtEl>
                                          <p:spTgt spid="11"/>
                                        </p:tgtEl>
                                        <p:attrNameLst>
                                          <p:attrName>ppt_x</p:attrName>
                                        </p:attrNameLst>
                                      </p:cBhvr>
                                      <p:tavLst>
                                        <p:tav tm="0">
                                          <p:val>
                                            <p:strVal val="1+#ppt_w/2"/>
                                          </p:val>
                                        </p:tav>
                                        <p:tav tm="100000">
                                          <p:val>
                                            <p:strVal val="#ppt_x"/>
                                          </p:val>
                                        </p:tav>
                                      </p:tavLst>
                                    </p:anim>
                                    <p:anim calcmode="lin" valueType="num">
                                      <p:cBhvr additive="base">
                                        <p:cTn id="17" dur="1000" fill="hold"/>
                                        <p:tgtEl>
                                          <p:spTgt spid="11"/>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2500"/>
                            </p:stCondLst>
                            <p:childTnLst>
                              <p:par>
                                <p:cTn id="19" presetID="2" presetClass="entr" presetSubtype="2" accel="1600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900" fill="hold"/>
                                        <p:tgtEl>
                                          <p:spTgt spid="10"/>
                                        </p:tgtEl>
                                        <p:attrNameLst>
                                          <p:attrName>ppt_x</p:attrName>
                                        </p:attrNameLst>
                                      </p:cBhvr>
                                      <p:tavLst>
                                        <p:tav tm="0">
                                          <p:val>
                                            <p:strVal val="1+#ppt_w/2"/>
                                          </p:val>
                                        </p:tav>
                                        <p:tav tm="100000">
                                          <p:val>
                                            <p:strVal val="#ppt_x"/>
                                          </p:val>
                                        </p:tav>
                                      </p:tavLst>
                                    </p:anim>
                                    <p:anim calcmode="lin" valueType="num">
                                      <p:cBhvr additive="base">
                                        <p:cTn id="22" dur="900" fill="hold"/>
                                        <p:tgtEl>
                                          <p:spTgt spid="10"/>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340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700"/>
                                        <p:tgtEl>
                                          <p:spTgt spid="13"/>
                                        </p:tgtEl>
                                      </p:cBhvr>
                                    </p:animEffect>
                                  </p:childTnLst>
                                </p:cTn>
                              </p:par>
                            </p:childTnLst>
                          </p:cTn>
                        </p:par>
                        <p:par>
                          <p:cTn id="27" fill="hold" nodeType="afterGroup">
                            <p:stCondLst>
                              <p:cond delay="4100"/>
                            </p:stCondLst>
                            <p:childTnLst>
                              <p:par>
                                <p:cTn id="28" presetID="2" presetClass="entr" presetSubtype="2"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800" fill="hold"/>
                                        <p:tgtEl>
                                          <p:spTgt spid="12"/>
                                        </p:tgtEl>
                                        <p:attrNameLst>
                                          <p:attrName>ppt_x</p:attrName>
                                        </p:attrNameLst>
                                      </p:cBhvr>
                                      <p:tavLst>
                                        <p:tav tm="0">
                                          <p:val>
                                            <p:strVal val="1+#ppt_w/2"/>
                                          </p:val>
                                        </p:tav>
                                        <p:tav tm="100000">
                                          <p:val>
                                            <p:strVal val="#ppt_x"/>
                                          </p:val>
                                        </p:tav>
                                      </p:tavLst>
                                    </p:anim>
                                    <p:anim calcmode="lin" valueType="num">
                                      <p:cBhvr additive="base">
                                        <p:cTn id="31" dur="800" fill="hold"/>
                                        <p:tgtEl>
                                          <p:spTgt spid="12"/>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49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5900"/>
                            </p:stCondLst>
                            <p:childTnLst>
                              <p:par>
                                <p:cTn id="39" presetID="42" presetClass="entr" presetSubtype="0"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6900"/>
                            </p:stCondLst>
                            <p:childTnLst>
                              <p:par>
                                <p:cTn id="45" presetID="42" presetClass="entr" presetSubtype="0"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animBg="1"/>
      <p:bldP spid="1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3" name="图片 22">
            <a:extLst>
              <a:ext uri="{FF2B5EF4-FFF2-40B4-BE49-F238E27FC236}">
                <a16:creationId xmlns:a16="http://schemas.microsoft.com/office/drawing/2014/main" id="{9C40DBD4-ECF7-4EC7-B886-57CA7B2890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744675"/>
            <a:ext cx="8712967" cy="2388280"/>
          </a:xfrm>
          <a:prstGeom prst="rect">
            <a:avLst/>
          </a:prstGeom>
        </p:spPr>
      </p:pic>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sp>
        <p:nvSpPr>
          <p:cNvPr id="5" name="Rectangle 8"/>
          <p:cNvSpPr>
            <a:spLocks noChangeArrowheads="1"/>
          </p:cNvSpPr>
          <p:nvPr/>
        </p:nvSpPr>
        <p:spPr bwMode="auto">
          <a:xfrm>
            <a:off x="3831431" y="1514136"/>
            <a:ext cx="1504950" cy="1504950"/>
          </a:xfrm>
          <a:prstGeom prst="rect">
            <a:avLst/>
          </a:prstGeom>
          <a:solidFill>
            <a:srgbClr val="311E0D"/>
          </a:solidFill>
          <a:ln w="25400" cap="flat" cmpd="sng" algn="ctr">
            <a:noFill/>
            <a:prstDash val="solid"/>
            <a:miter lim="800000"/>
          </a:ln>
          <a:effectLst>
            <a:outerShdw blurRad="241300" dist="38100" dir="5400000" sx="90000" sy="-19000" rotWithShape="0">
              <a:sysClr val="windowText" lastClr="000000">
                <a:alpha val="10000"/>
              </a:sysClr>
            </a:outerShdw>
          </a:effectLst>
          <a:extLst/>
        </p:spPr>
        <p:txBody>
          <a:bodyPr rot="0" spcFirstLastPara="0" vertOverflow="overflow" horzOverflow="overflow" vert="horz" wrap="square" lIns="162000" tIns="34290" rIns="16200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ct val="0"/>
              </a:spcBef>
              <a:spcAft>
                <a:spcPct val="0"/>
              </a:spcAft>
              <a:buClrTx/>
              <a:buSzTx/>
              <a:buFontTx/>
              <a:buNone/>
              <a:defRPr/>
            </a:pPr>
            <a:r>
              <a:rPr kumimoji="0" lang="zh-CN" altLang="en-US" sz="1100" b="0" i="0" u="none" strike="noStrike" kern="0" cap="none" spc="0" normalizeH="0" baseline="0" noProof="0">
                <a:ln>
                  <a:noFill/>
                </a:ln>
                <a:solidFill>
                  <a:sysClr val="window" lastClr="FFFFFF"/>
                </a:solidFill>
                <a:effectLst/>
                <a:uLnTx/>
                <a:uFillTx/>
                <a:latin typeface="微软雅黑"/>
                <a:ea typeface="微软雅黑"/>
                <a:cs typeface="+mn-cs"/>
              </a:rPr>
              <a:t>在此输入主标题概述文字在此输入主标题概述文字</a:t>
            </a:r>
          </a:p>
        </p:txBody>
      </p:sp>
      <p:sp>
        <p:nvSpPr>
          <p:cNvPr id="6" name="Oval 9"/>
          <p:cNvSpPr>
            <a:spLocks noChangeArrowheads="1"/>
          </p:cNvSpPr>
          <p:nvPr/>
        </p:nvSpPr>
        <p:spPr bwMode="auto">
          <a:xfrm>
            <a:off x="914400" y="3320835"/>
            <a:ext cx="542925" cy="542925"/>
          </a:xfrm>
          <a:prstGeom prst="ellipse">
            <a:avLst/>
          </a:prstGeom>
          <a:solidFill>
            <a:srgbClr val="311E0D"/>
          </a:solidFill>
          <a:ln w="25400" cap="flat" cmpd="sng" algn="ctr">
            <a:noFill/>
            <a:prstDash val="solid"/>
            <a:miter lim="800000"/>
          </a:ln>
          <a:effectLst>
            <a:outerShdw blurRad="139700" dist="38100" dir="5400000" sx="90000" sy="-19000" rotWithShape="0">
              <a:sysClr val="windowText" lastClr="000000">
                <a:alpha val="10000"/>
              </a:sysClr>
            </a:outerShdw>
          </a:effectLst>
          <a:ex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EFABC"/>
              </a:solidFill>
              <a:effectLst/>
              <a:uLnTx/>
              <a:uFillTx/>
              <a:latin typeface="Proxima Nova Rg"/>
              <a:ea typeface="微软雅黑"/>
              <a:cs typeface="+mn-cs"/>
            </a:endParaRPr>
          </a:p>
        </p:txBody>
      </p:sp>
      <p:sp>
        <p:nvSpPr>
          <p:cNvPr id="8" name="Oval 10"/>
          <p:cNvSpPr>
            <a:spLocks noChangeArrowheads="1"/>
          </p:cNvSpPr>
          <p:nvPr/>
        </p:nvSpPr>
        <p:spPr bwMode="auto">
          <a:xfrm>
            <a:off x="4663678" y="3320835"/>
            <a:ext cx="539354" cy="542925"/>
          </a:xfrm>
          <a:prstGeom prst="ellipse">
            <a:avLst/>
          </a:prstGeom>
          <a:solidFill>
            <a:srgbClr val="311E0D"/>
          </a:solidFill>
          <a:ln w="25400" cap="flat" cmpd="sng" algn="ctr">
            <a:noFill/>
            <a:prstDash val="solid"/>
            <a:miter lim="800000"/>
          </a:ln>
          <a:effectLst>
            <a:outerShdw blurRad="139700" dist="38100" dir="5400000" sx="90000" sy="-19000" rotWithShape="0">
              <a:sysClr val="windowText" lastClr="000000">
                <a:alpha val="10000"/>
              </a:sys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EFABC"/>
              </a:solidFill>
              <a:effectLst/>
              <a:uLnTx/>
              <a:uFillTx/>
              <a:latin typeface="Proxima Nova Rg"/>
              <a:ea typeface="微软雅黑"/>
              <a:cs typeface="+mn-cs"/>
            </a:endParaRPr>
          </a:p>
        </p:txBody>
      </p:sp>
      <p:sp>
        <p:nvSpPr>
          <p:cNvPr id="9" name="Oval 11"/>
          <p:cNvSpPr>
            <a:spLocks noChangeArrowheads="1"/>
          </p:cNvSpPr>
          <p:nvPr/>
        </p:nvSpPr>
        <p:spPr bwMode="auto">
          <a:xfrm>
            <a:off x="914400" y="4198326"/>
            <a:ext cx="542925" cy="542925"/>
          </a:xfrm>
          <a:prstGeom prst="ellipse">
            <a:avLst/>
          </a:prstGeom>
          <a:solidFill>
            <a:srgbClr val="311E0D"/>
          </a:solidFill>
          <a:ln w="25400" cap="flat" cmpd="sng" algn="ctr">
            <a:noFill/>
            <a:prstDash val="solid"/>
            <a:miter lim="800000"/>
          </a:ln>
          <a:effectLst>
            <a:outerShdw blurRad="139700" dist="38100" dir="5400000" sx="90000" sy="-19000" rotWithShape="0">
              <a:sysClr val="windowText" lastClr="000000">
                <a:alpha val="10000"/>
              </a:sysClr>
            </a:outerShdw>
          </a:effectLst>
          <a:ex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EFABC"/>
              </a:solidFill>
              <a:effectLst/>
              <a:uLnTx/>
              <a:uFillTx/>
              <a:latin typeface="Proxima Nova Rg"/>
              <a:ea typeface="微软雅黑"/>
              <a:cs typeface="+mn-cs"/>
            </a:endParaRPr>
          </a:p>
        </p:txBody>
      </p:sp>
      <p:sp>
        <p:nvSpPr>
          <p:cNvPr id="10" name="Oval 12"/>
          <p:cNvSpPr>
            <a:spLocks noChangeArrowheads="1"/>
          </p:cNvSpPr>
          <p:nvPr/>
        </p:nvSpPr>
        <p:spPr bwMode="auto">
          <a:xfrm>
            <a:off x="4663678" y="4198326"/>
            <a:ext cx="539354" cy="542925"/>
          </a:xfrm>
          <a:prstGeom prst="ellipse">
            <a:avLst/>
          </a:prstGeom>
          <a:solidFill>
            <a:srgbClr val="311E0D"/>
          </a:solidFill>
          <a:ln w="25400" cap="flat" cmpd="sng" algn="ctr">
            <a:noFill/>
            <a:prstDash val="solid"/>
            <a:miter lim="800000"/>
          </a:ln>
          <a:effectLst>
            <a:outerShdw blurRad="139700" dist="38100" dir="5400000" sx="90000" sy="-19000" rotWithShape="0">
              <a:sysClr val="windowText" lastClr="000000">
                <a:alpha val="10000"/>
              </a:sys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EFABC"/>
              </a:solidFill>
              <a:effectLst/>
              <a:uLnTx/>
              <a:uFillTx/>
              <a:latin typeface="Proxima Nova Rg"/>
              <a:ea typeface="微软雅黑"/>
              <a:cs typeface="+mn-cs"/>
            </a:endParaRPr>
          </a:p>
        </p:txBody>
      </p:sp>
      <p:sp>
        <p:nvSpPr>
          <p:cNvPr id="11" name="TextBox 39"/>
          <p:cNvSpPr txBox="1"/>
          <p:nvPr/>
        </p:nvSpPr>
        <p:spPr>
          <a:xfrm>
            <a:off x="1547769" y="3320835"/>
            <a:ext cx="856645" cy="215444"/>
          </a:xfrm>
          <a:prstGeom prst="rect">
            <a:avLst/>
          </a:prstGeom>
          <a:noFill/>
        </p:spPr>
        <p:txBody>
          <a:bodyPr wrap="none" lIns="68580" tIns="0" rIns="68580" bIns="0" rtlCol="0" anchor="t">
            <a:spAutoFit/>
          </a:bodyPr>
          <a:lstStyle/>
          <a:p>
            <a:pPr lvl="0">
              <a:defRPr/>
            </a:pPr>
            <a:r>
              <a:rPr lang="zh-CN" altLang="en-US" sz="14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添加标题</a:t>
            </a:r>
            <a:endParaRPr lang="en-US" altLang="zh-CN" sz="14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endParaRPr>
          </a:p>
        </p:txBody>
      </p:sp>
      <p:sp>
        <p:nvSpPr>
          <p:cNvPr id="12" name="TextBox 40"/>
          <p:cNvSpPr txBox="1"/>
          <p:nvPr/>
        </p:nvSpPr>
        <p:spPr>
          <a:xfrm>
            <a:off x="1547769" y="3542409"/>
            <a:ext cx="2807612" cy="506357"/>
          </a:xfrm>
          <a:prstGeom prst="rect">
            <a:avLst/>
          </a:prstGeom>
          <a:noFill/>
        </p:spPr>
        <p:txBody>
          <a:bodyPr wrap="square" lIns="68580" tIns="34290" rIns="68580" bIns="34290" rtlCol="0">
            <a:spAutoFit/>
          </a:bodyPr>
          <a:lstStyle/>
          <a:p>
            <a:pPr lvl="0">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rgbClr val="E7E6E6">
                    <a:lumMod val="50000"/>
                  </a:srgbClr>
                </a:solidFill>
              </a:rPr>
              <a:t>.</a:t>
            </a:r>
          </a:p>
        </p:txBody>
      </p:sp>
      <p:sp>
        <p:nvSpPr>
          <p:cNvPr id="13" name="TextBox 41"/>
          <p:cNvSpPr txBox="1"/>
          <p:nvPr/>
        </p:nvSpPr>
        <p:spPr>
          <a:xfrm>
            <a:off x="1547769" y="4193087"/>
            <a:ext cx="856645" cy="215444"/>
          </a:xfrm>
          <a:prstGeom prst="rect">
            <a:avLst/>
          </a:prstGeom>
          <a:noFill/>
        </p:spPr>
        <p:txBody>
          <a:bodyPr wrap="none" lIns="68580" tIns="0" rIns="68580" bIns="0" rtlCol="0" anchor="t">
            <a:spAutoFit/>
          </a:bodyPr>
          <a:lstStyle/>
          <a:p>
            <a:pPr lvl="0">
              <a:defRPr/>
            </a:pPr>
            <a:r>
              <a:rPr lang="zh-CN" altLang="en-US" sz="14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添加标题</a:t>
            </a:r>
            <a:endParaRPr lang="en-US" altLang="zh-CN" sz="14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endParaRPr>
          </a:p>
        </p:txBody>
      </p:sp>
      <p:sp>
        <p:nvSpPr>
          <p:cNvPr id="14" name="TextBox 42"/>
          <p:cNvSpPr txBox="1"/>
          <p:nvPr/>
        </p:nvSpPr>
        <p:spPr>
          <a:xfrm>
            <a:off x="1547769" y="4414661"/>
            <a:ext cx="2807612" cy="506357"/>
          </a:xfrm>
          <a:prstGeom prst="rect">
            <a:avLst/>
          </a:prstGeom>
          <a:noFill/>
        </p:spPr>
        <p:txBody>
          <a:bodyPr wrap="square" lIns="68580" tIns="34290" rIns="68580" bIns="34290" rtlCol="0">
            <a:spAutoFit/>
          </a:bodyPr>
          <a:lstStyle/>
          <a:p>
            <a:pPr lvl="0">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rgbClr val="E7E6E6">
                    <a:lumMod val="50000"/>
                  </a:srgbClr>
                </a:solidFill>
              </a:rPr>
              <a:t>.</a:t>
            </a:r>
          </a:p>
        </p:txBody>
      </p:sp>
      <p:sp>
        <p:nvSpPr>
          <p:cNvPr id="15" name="TextBox 43"/>
          <p:cNvSpPr txBox="1"/>
          <p:nvPr/>
        </p:nvSpPr>
        <p:spPr>
          <a:xfrm>
            <a:off x="5313618" y="3320835"/>
            <a:ext cx="856645" cy="215444"/>
          </a:xfrm>
          <a:prstGeom prst="rect">
            <a:avLst/>
          </a:prstGeom>
          <a:noFill/>
        </p:spPr>
        <p:txBody>
          <a:bodyPr wrap="none" lIns="68580" tIns="0" rIns="68580" bIns="0" rtlCol="0" anchor="t">
            <a:spAutoFit/>
          </a:bodyPr>
          <a:lstStyle/>
          <a:p>
            <a:pPr lvl="0">
              <a:defRPr/>
            </a:pPr>
            <a:r>
              <a:rPr lang="zh-CN" altLang="en-US" sz="14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添加标题</a:t>
            </a:r>
            <a:endParaRPr lang="en-US" altLang="zh-CN" sz="14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endParaRPr>
          </a:p>
        </p:txBody>
      </p:sp>
      <p:sp>
        <p:nvSpPr>
          <p:cNvPr id="16" name="TextBox 44"/>
          <p:cNvSpPr txBox="1"/>
          <p:nvPr/>
        </p:nvSpPr>
        <p:spPr>
          <a:xfrm>
            <a:off x="5313618" y="3542408"/>
            <a:ext cx="2807612" cy="506357"/>
          </a:xfrm>
          <a:prstGeom prst="rect">
            <a:avLst/>
          </a:prstGeom>
          <a:noFill/>
        </p:spPr>
        <p:txBody>
          <a:bodyPr wrap="square" lIns="68580" tIns="34290" rIns="68580" bIns="34290" rtlCol="0">
            <a:spAutoFit/>
          </a:bodyPr>
          <a:lstStyle/>
          <a:p>
            <a:pPr lvl="0">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rgbClr val="E7E6E6">
                    <a:lumMod val="50000"/>
                  </a:srgbClr>
                </a:solidFill>
              </a:rPr>
              <a:t>.</a:t>
            </a:r>
          </a:p>
        </p:txBody>
      </p:sp>
      <p:sp>
        <p:nvSpPr>
          <p:cNvPr id="17" name="TextBox 45"/>
          <p:cNvSpPr txBox="1"/>
          <p:nvPr/>
        </p:nvSpPr>
        <p:spPr>
          <a:xfrm>
            <a:off x="5313618" y="4193087"/>
            <a:ext cx="856645" cy="215444"/>
          </a:xfrm>
          <a:prstGeom prst="rect">
            <a:avLst/>
          </a:prstGeom>
          <a:noFill/>
        </p:spPr>
        <p:txBody>
          <a:bodyPr wrap="none" lIns="68580" tIns="0" rIns="68580" bIns="0" rtlCol="0" anchor="t">
            <a:spAutoFit/>
          </a:bodyPr>
          <a:lstStyle/>
          <a:p>
            <a:pPr lvl="0">
              <a:defRPr/>
            </a:pPr>
            <a:r>
              <a:rPr lang="zh-CN" altLang="en-US" sz="14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添加标题</a:t>
            </a:r>
            <a:endParaRPr lang="en-US" altLang="zh-CN" sz="14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endParaRPr>
          </a:p>
        </p:txBody>
      </p:sp>
      <p:sp>
        <p:nvSpPr>
          <p:cNvPr id="18" name="TextBox 46"/>
          <p:cNvSpPr txBox="1"/>
          <p:nvPr/>
        </p:nvSpPr>
        <p:spPr>
          <a:xfrm>
            <a:off x="5313618" y="4414661"/>
            <a:ext cx="2807612" cy="506357"/>
          </a:xfrm>
          <a:prstGeom prst="rect">
            <a:avLst/>
          </a:prstGeom>
          <a:noFill/>
        </p:spPr>
        <p:txBody>
          <a:bodyPr wrap="square" lIns="68580" tIns="34290" rIns="68580" bIns="34290" rtlCol="0">
            <a:spAutoFit/>
          </a:bodyPr>
          <a:lstStyle/>
          <a:p>
            <a:pPr lvl="0">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rgbClr val="E7E6E6">
                    <a:lumMod val="50000"/>
                  </a:srgbClr>
                </a:solidFill>
              </a:rPr>
              <a:t>.</a:t>
            </a:r>
          </a:p>
        </p:txBody>
      </p:sp>
      <p:sp>
        <p:nvSpPr>
          <p:cNvPr id="19" name="Freeform 7"/>
          <p:cNvSpPr>
            <a:spLocks noEditPoints="1"/>
          </p:cNvSpPr>
          <p:nvPr/>
        </p:nvSpPr>
        <p:spPr bwMode="auto">
          <a:xfrm>
            <a:off x="1048611" y="4352440"/>
            <a:ext cx="274505" cy="234698"/>
          </a:xfrm>
          <a:custGeom>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Freeform 9"/>
          <p:cNvSpPr>
            <a:spLocks noEditPoints="1"/>
          </p:cNvSpPr>
          <p:nvPr/>
        </p:nvSpPr>
        <p:spPr bwMode="auto">
          <a:xfrm>
            <a:off x="4801909" y="3455046"/>
            <a:ext cx="262893" cy="274505"/>
          </a:xfrm>
          <a:custGeom>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Freeform 11"/>
          <p:cNvSpPr>
            <a:spLocks noEditPoints="1"/>
          </p:cNvSpPr>
          <p:nvPr/>
        </p:nvSpPr>
        <p:spPr bwMode="auto">
          <a:xfrm>
            <a:off x="1074319" y="3446338"/>
            <a:ext cx="223088" cy="291921"/>
          </a:xfrm>
          <a:custGeom>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Freeform 19"/>
          <p:cNvSpPr>
            <a:spLocks noEditPoints="1"/>
          </p:cNvSpPr>
          <p:nvPr/>
        </p:nvSpPr>
        <p:spPr bwMode="auto">
          <a:xfrm>
            <a:off x="4796104" y="4351197"/>
            <a:ext cx="274505" cy="237185"/>
          </a:xfrm>
          <a:custGeom>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0">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1+#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nodeType="afterGroup">
                            <p:stCondLst>
                              <p:cond delay="1800"/>
                            </p:stCondLst>
                            <p:childTnLst>
                              <p:par>
                                <p:cTn id="38" presetID="2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childTnLst>
                          </p:cTn>
                        </p:par>
                        <p:par>
                          <p:cTn id="62" fill="hold" nodeType="afterGroup">
                            <p:stCondLst>
                              <p:cond delay="2300"/>
                            </p:stCondLst>
                            <p:childTnLst>
                              <p:par>
                                <p:cTn id="63" presetID="10" presetClass="entr" presetSubtype="0"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fade">
                                      <p:cBhvr>
                                        <p:cTn id="6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animBg="1"/>
      <p:bldP spid="6" grpId="0" animBg="1"/>
      <p:bldP spid="8" grpId="0" animBg="1"/>
      <p:bldP spid="9" grpId="0" animBg="1"/>
      <p:bldP spid="10" grpId="0" animBg="1"/>
      <p:bldP spid="11" grpId="0"/>
      <p:bldP spid="12" grpId="0"/>
      <p:bldP spid="13" grpId="0"/>
      <p:bldP spid="14" grpId="0"/>
      <p:bldP spid="15" grpId="0"/>
      <p:bldP spid="16" grpId="0"/>
      <p:bldP spid="17" grpId="0"/>
      <p:bldP spid="18" grpId="0"/>
      <p:bldP spid="19" grpId="0" animBg="1"/>
      <p:bldP spid="20" grpId="0" animBg="1"/>
      <p:bldP spid="21" grpId="0" animBg="1"/>
      <p:bldP spid="22"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3" name="图片 2">
            <a:extLst>
              <a:ext uri="{FF2B5EF4-FFF2-40B4-BE49-F238E27FC236}">
                <a16:creationId xmlns:a16="http://schemas.microsoft.com/office/drawing/2014/main" id="{853BE100-110F-4AEB-87A8-D2D10B7A97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 y="0"/>
            <a:ext cx="8600580" cy="2503373"/>
          </a:xfrm>
          <a:prstGeom prst="rect">
            <a:avLst/>
          </a:prstGeom>
        </p:spPr>
      </p:pic>
      <p:sp>
        <p:nvSpPr>
          <p:cNvPr id="54" name="矩形 53" hidden="1"/>
          <p:cNvSpPr/>
          <p:nvPr/>
        </p:nvSpPr>
        <p:spPr>
          <a:xfrm>
            <a:off x="0" y="1131590"/>
            <a:ext cx="9144000" cy="3312368"/>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15"/>
          <p:cNvSpPr txBox="1"/>
          <p:nvPr/>
        </p:nvSpPr>
        <p:spPr>
          <a:xfrm>
            <a:off x="898525" y="2490112"/>
            <a:ext cx="1012247" cy="827349"/>
          </a:xfrm>
          <a:prstGeom prst="rect">
            <a:avLst/>
          </a:prstGeom>
          <a:noFill/>
        </p:spPr>
        <p:txBody>
          <a:bodyPr wrap="square" lIns="65023" tIns="32511" rIns="65023" bIns="32511" rtlCol="0">
            <a:spAutoFit/>
          </a:bodyPr>
          <a:lstStyle/>
          <a:p>
            <a:pPr algn="ctr" fontAlgn="base">
              <a:spcBef>
                <a:spcPct val="0"/>
              </a:spcBef>
              <a:spcAft>
                <a:spcPct val="0"/>
              </a:spcAft>
            </a:pPr>
            <a:r>
              <a:rPr lang="en-US" altLang="zh-CN" sz="4900">
                <a:solidFill>
                  <a:srgbClr val="311E0D"/>
                </a:solidFill>
                <a:latin typeface="微软雅黑" panose="020b0503020204020204" pitchFamily="34" charset="-122"/>
                <a:ea typeface="微软雅黑" panose="020b0503020204020204" pitchFamily="34" charset="-122"/>
              </a:rPr>
              <a:t>01</a:t>
            </a:r>
            <a:endParaRPr lang="zh-CN" altLang="en-US" sz="4900">
              <a:solidFill>
                <a:srgbClr val="311E0D"/>
              </a:solidFill>
              <a:latin typeface="微软雅黑" panose="020b0503020204020204" pitchFamily="34" charset="-122"/>
              <a:ea typeface="微软雅黑" panose="020b0503020204020204" pitchFamily="34" charset="-122"/>
            </a:endParaRPr>
          </a:p>
        </p:txBody>
      </p:sp>
      <p:sp>
        <p:nvSpPr>
          <p:cNvPr id="66" name="文本框 16"/>
          <p:cNvSpPr txBox="1"/>
          <p:nvPr/>
        </p:nvSpPr>
        <p:spPr>
          <a:xfrm>
            <a:off x="2895808" y="2490112"/>
            <a:ext cx="1012247" cy="827349"/>
          </a:xfrm>
          <a:prstGeom prst="rect">
            <a:avLst/>
          </a:prstGeom>
          <a:noFill/>
        </p:spPr>
        <p:txBody>
          <a:bodyPr wrap="square" lIns="65023" tIns="32511" rIns="65023" bIns="32511" rtlCol="0">
            <a:spAutoFit/>
          </a:bodyPr>
          <a:lstStyle/>
          <a:p>
            <a:pPr algn="ctr" fontAlgn="base">
              <a:spcBef>
                <a:spcPct val="0"/>
              </a:spcBef>
              <a:spcAft>
                <a:spcPct val="0"/>
              </a:spcAft>
            </a:pPr>
            <a:r>
              <a:rPr lang="en-US" altLang="zh-CN" sz="4900">
                <a:solidFill>
                  <a:srgbClr val="311E0D"/>
                </a:solidFill>
                <a:latin typeface="微软雅黑" panose="020b0503020204020204" pitchFamily="34" charset="-122"/>
                <a:ea typeface="微软雅黑" panose="020b0503020204020204" pitchFamily="34" charset="-122"/>
              </a:rPr>
              <a:t>02</a:t>
            </a:r>
            <a:endParaRPr lang="zh-CN" altLang="en-US" sz="4900">
              <a:solidFill>
                <a:srgbClr val="311E0D"/>
              </a:solidFill>
              <a:latin typeface="微软雅黑" panose="020b0503020204020204" pitchFamily="34" charset="-122"/>
              <a:ea typeface="微软雅黑" panose="020b0503020204020204" pitchFamily="34" charset="-122"/>
            </a:endParaRPr>
          </a:p>
        </p:txBody>
      </p:sp>
      <p:sp>
        <p:nvSpPr>
          <p:cNvPr id="67" name="文本框 17"/>
          <p:cNvSpPr txBox="1"/>
          <p:nvPr/>
        </p:nvSpPr>
        <p:spPr>
          <a:xfrm>
            <a:off x="4893091" y="2490112"/>
            <a:ext cx="1012247" cy="827349"/>
          </a:xfrm>
          <a:prstGeom prst="rect">
            <a:avLst/>
          </a:prstGeom>
          <a:noFill/>
        </p:spPr>
        <p:txBody>
          <a:bodyPr wrap="square" lIns="65023" tIns="32511" rIns="65023" bIns="32511" rtlCol="0">
            <a:spAutoFit/>
          </a:bodyPr>
          <a:lstStyle/>
          <a:p>
            <a:pPr algn="ctr" fontAlgn="base">
              <a:spcBef>
                <a:spcPct val="0"/>
              </a:spcBef>
              <a:spcAft>
                <a:spcPct val="0"/>
              </a:spcAft>
            </a:pPr>
            <a:r>
              <a:rPr lang="en-US" altLang="zh-CN" sz="4900">
                <a:solidFill>
                  <a:srgbClr val="311E0D"/>
                </a:solidFill>
                <a:latin typeface="微软雅黑" panose="020b0503020204020204" pitchFamily="34" charset="-122"/>
                <a:ea typeface="微软雅黑" panose="020b0503020204020204" pitchFamily="34" charset="-122"/>
              </a:rPr>
              <a:t>03</a:t>
            </a:r>
            <a:endParaRPr lang="zh-CN" altLang="en-US" sz="4900">
              <a:solidFill>
                <a:srgbClr val="311E0D"/>
              </a:solidFill>
              <a:latin typeface="微软雅黑" panose="020b0503020204020204" pitchFamily="34" charset="-122"/>
              <a:ea typeface="微软雅黑" panose="020b0503020204020204" pitchFamily="34" charset="-122"/>
            </a:endParaRPr>
          </a:p>
        </p:txBody>
      </p:sp>
      <p:sp>
        <p:nvSpPr>
          <p:cNvPr id="68" name="文本框 18"/>
          <p:cNvSpPr txBox="1"/>
          <p:nvPr/>
        </p:nvSpPr>
        <p:spPr>
          <a:xfrm>
            <a:off x="6890374" y="2490112"/>
            <a:ext cx="1012247" cy="827349"/>
          </a:xfrm>
          <a:prstGeom prst="rect">
            <a:avLst/>
          </a:prstGeom>
          <a:noFill/>
        </p:spPr>
        <p:txBody>
          <a:bodyPr wrap="square" lIns="65023" tIns="32511" rIns="65023" bIns="32511" rtlCol="0">
            <a:spAutoFit/>
          </a:bodyPr>
          <a:lstStyle/>
          <a:p>
            <a:pPr algn="ctr" fontAlgn="base">
              <a:spcBef>
                <a:spcPct val="0"/>
              </a:spcBef>
              <a:spcAft>
                <a:spcPct val="0"/>
              </a:spcAft>
            </a:pPr>
            <a:r>
              <a:rPr lang="en-US" altLang="zh-CN" sz="4900">
                <a:solidFill>
                  <a:srgbClr val="311E0D"/>
                </a:solidFill>
                <a:latin typeface="微软雅黑" panose="020b0503020204020204" pitchFamily="34" charset="-122"/>
                <a:ea typeface="微软雅黑" panose="020b0503020204020204" pitchFamily="34" charset="-122"/>
              </a:rPr>
              <a:t>04</a:t>
            </a:r>
            <a:endParaRPr lang="zh-CN" altLang="en-US" sz="4900">
              <a:solidFill>
                <a:srgbClr val="311E0D"/>
              </a:solidFill>
              <a:latin typeface="微软雅黑" panose="020b0503020204020204" pitchFamily="34" charset="-122"/>
              <a:ea typeface="微软雅黑" panose="020b0503020204020204" pitchFamily="34" charset="-122"/>
            </a:endParaRPr>
          </a:p>
        </p:txBody>
      </p:sp>
      <p:cxnSp>
        <p:nvCxnSpPr>
          <p:cNvPr id="69" name="直接连接符 68"/>
          <p:cNvCxnSpPr/>
          <p:nvPr/>
        </p:nvCxnSpPr>
        <p:spPr>
          <a:xfrm flipH="1">
            <a:off x="2285611" y="2555423"/>
            <a:ext cx="8835" cy="644936"/>
          </a:xfrm>
          <a:prstGeom prst="line">
            <a:avLst/>
          </a:prstGeom>
          <a:noFill/>
          <a:ln w="9525" cap="flat" cmpd="sng" algn="ctr">
            <a:solidFill>
              <a:srgbClr val="6E6E6E"/>
            </a:solidFill>
            <a:prstDash val="solid"/>
            <a:miter lim="800000"/>
          </a:ln>
          <a:effectLst/>
        </p:spPr>
      </p:cxnSp>
      <p:cxnSp>
        <p:nvCxnSpPr>
          <p:cNvPr id="70" name="直接连接符 69"/>
          <p:cNvCxnSpPr/>
          <p:nvPr/>
        </p:nvCxnSpPr>
        <p:spPr>
          <a:xfrm flipH="1">
            <a:off x="514850" y="2555423"/>
            <a:ext cx="8835" cy="644936"/>
          </a:xfrm>
          <a:prstGeom prst="line">
            <a:avLst/>
          </a:prstGeom>
          <a:noFill/>
          <a:ln w="9525" cap="flat" cmpd="sng" algn="ctr">
            <a:solidFill>
              <a:srgbClr val="6E6E6E"/>
            </a:solidFill>
            <a:prstDash val="solid"/>
            <a:miter lim="800000"/>
          </a:ln>
          <a:effectLst/>
        </p:spPr>
      </p:cxnSp>
      <p:cxnSp>
        <p:nvCxnSpPr>
          <p:cNvPr id="71" name="直接连接符 70"/>
          <p:cNvCxnSpPr/>
          <p:nvPr/>
        </p:nvCxnSpPr>
        <p:spPr>
          <a:xfrm flipH="1">
            <a:off x="4396155" y="2555423"/>
            <a:ext cx="8835" cy="644936"/>
          </a:xfrm>
          <a:prstGeom prst="line">
            <a:avLst/>
          </a:prstGeom>
          <a:noFill/>
          <a:ln w="9525" cap="flat" cmpd="sng" algn="ctr">
            <a:solidFill>
              <a:srgbClr val="6E6E6E"/>
            </a:solidFill>
            <a:prstDash val="solid"/>
            <a:miter lim="800000"/>
          </a:ln>
          <a:effectLst/>
        </p:spPr>
      </p:cxnSp>
      <p:cxnSp>
        <p:nvCxnSpPr>
          <p:cNvPr id="72" name="直接连接符 71"/>
          <p:cNvCxnSpPr/>
          <p:nvPr/>
        </p:nvCxnSpPr>
        <p:spPr>
          <a:xfrm flipH="1">
            <a:off x="6507216" y="2555423"/>
            <a:ext cx="8835" cy="644936"/>
          </a:xfrm>
          <a:prstGeom prst="line">
            <a:avLst/>
          </a:prstGeom>
          <a:noFill/>
          <a:ln w="9525" cap="flat" cmpd="sng" algn="ctr">
            <a:solidFill>
              <a:srgbClr val="6E6E6E"/>
            </a:solidFill>
            <a:prstDash val="solid"/>
            <a:miter lim="800000"/>
          </a:ln>
          <a:effectLst/>
        </p:spPr>
      </p:cxnSp>
      <p:cxnSp>
        <p:nvCxnSpPr>
          <p:cNvPr id="73" name="直接连接符 72"/>
          <p:cNvCxnSpPr/>
          <p:nvPr/>
        </p:nvCxnSpPr>
        <p:spPr>
          <a:xfrm flipH="1">
            <a:off x="8368444" y="2555423"/>
            <a:ext cx="8835" cy="644936"/>
          </a:xfrm>
          <a:prstGeom prst="line">
            <a:avLst/>
          </a:prstGeom>
          <a:noFill/>
          <a:ln w="6350" cap="flat" cmpd="sng" algn="ctr">
            <a:solidFill>
              <a:sysClr val="window" lastClr="FFFFFF">
                <a:lumMod val="50000"/>
              </a:sysClr>
            </a:solidFill>
            <a:prstDash val="solid"/>
            <a:miter lim="800000"/>
          </a:ln>
          <a:effectLst/>
        </p:spPr>
      </p:cxnSp>
      <p:sp>
        <p:nvSpPr>
          <p:cNvPr id="75" name="矩形 74"/>
          <p:cNvSpPr/>
          <p:nvPr/>
        </p:nvSpPr>
        <p:spPr>
          <a:xfrm>
            <a:off x="395536" y="3452787"/>
            <a:ext cx="1702338" cy="342656"/>
          </a:xfrm>
          <a:prstGeom prst="rect">
            <a:avLst/>
          </a:prstGeom>
        </p:spPr>
        <p:txBody>
          <a:bodyPr wrap="square" lIns="65023" tIns="32511" rIns="65023" bIns="32511">
            <a:spAutoFit/>
          </a:bodyPr>
          <a:lstStyle/>
          <a:p>
            <a:pPr algn="ctr" fontAlgn="base">
              <a:spcBef>
                <a:spcPct val="0"/>
              </a:spcBef>
              <a:spcAft>
                <a:spcPct val="0"/>
              </a:spcAft>
            </a:pPr>
            <a:r>
              <a:rPr lang="zh-CN" altLang="en-US" b="1">
                <a:solidFill>
                  <a:srgbClr val="311E0D"/>
                </a:solidFill>
                <a:latin typeface="微软雅黑" panose="020b0503020204020204" pitchFamily="34" charset="-122"/>
                <a:ea typeface="微软雅黑" panose="020b0503020204020204" pitchFamily="34" charset="-122"/>
                <a:cs typeface="Times New Roman" panose="02020603050405020304" pitchFamily="18" charset="0"/>
              </a:rPr>
              <a:t>相关标题文字</a:t>
            </a:r>
            <a:endParaRPr lang="zh-CN" altLang="en-US" b="1">
              <a:solidFill>
                <a:srgbClr val="311E0D"/>
              </a:solidFill>
              <a:latin typeface="微软雅黑" panose="020b0503020204020204" pitchFamily="34" charset="-122"/>
              <a:ea typeface="微软雅黑" panose="020b0503020204020204" pitchFamily="34" charset="-122"/>
            </a:endParaRPr>
          </a:p>
        </p:txBody>
      </p:sp>
      <p:sp>
        <p:nvSpPr>
          <p:cNvPr id="76" name="文本框 22"/>
          <p:cNvSpPr txBox="1"/>
          <p:nvPr/>
        </p:nvSpPr>
        <p:spPr>
          <a:xfrm>
            <a:off x="395536" y="3896311"/>
            <a:ext cx="1926106" cy="619655"/>
          </a:xfrm>
          <a:prstGeom prst="rect">
            <a:avLst/>
          </a:prstGeom>
          <a:noFill/>
        </p:spPr>
        <p:txBody>
          <a:bodyPr wrap="square" lIns="65023" tIns="32511" rIns="65023" bIns="32511" rtlCol="0">
            <a:spAutoFit/>
          </a:bodyPr>
          <a:lstStyle/>
          <a:p>
            <a:pPr algn="just" fontAlgn="base">
              <a:lnSpc>
                <a:spcPct val="150000"/>
              </a:lnSpc>
              <a:spcBef>
                <a:spcPct val="0"/>
              </a:spcBef>
              <a:spcAft>
                <a:spcPct val="0"/>
              </a:spcAft>
            </a:pPr>
            <a:r>
              <a:rPr lang="en-US" altLang="zh-CN" sz="800">
                <a:solidFill>
                  <a:srgbClr val="311E0D"/>
                </a:solidFill>
                <a:latin typeface="Arial" panose="020b0604020202020204" pitchFamily="34" charset="0"/>
                <a:cs typeface="Arial" panose="020b0604020202020204" pitchFamily="34" charset="0"/>
              </a:rPr>
              <a:t>Click add related title text, and click add related title text, click add related title text, click on add related title words.</a:t>
            </a:r>
            <a:endParaRPr lang="zh-CN" altLang="en-US" sz="800">
              <a:solidFill>
                <a:srgbClr val="311E0D"/>
              </a:solidFill>
              <a:latin typeface="Arial" panose="020b0604020202020204" pitchFamily="34" charset="0"/>
              <a:cs typeface="Arial" panose="020b0604020202020204" pitchFamily="34" charset="0"/>
            </a:endParaRPr>
          </a:p>
        </p:txBody>
      </p:sp>
      <p:sp>
        <p:nvSpPr>
          <p:cNvPr id="77" name="矩形 76"/>
          <p:cNvSpPr/>
          <p:nvPr/>
        </p:nvSpPr>
        <p:spPr>
          <a:xfrm>
            <a:off x="2477619" y="3452787"/>
            <a:ext cx="1702338" cy="342656"/>
          </a:xfrm>
          <a:prstGeom prst="rect">
            <a:avLst/>
          </a:prstGeom>
        </p:spPr>
        <p:txBody>
          <a:bodyPr wrap="square" lIns="65023" tIns="32511" rIns="65023" bIns="32511">
            <a:spAutoFit/>
          </a:bodyPr>
          <a:lstStyle/>
          <a:p>
            <a:pPr algn="ctr" fontAlgn="base">
              <a:spcBef>
                <a:spcPct val="0"/>
              </a:spcBef>
              <a:spcAft>
                <a:spcPct val="0"/>
              </a:spcAft>
            </a:pPr>
            <a:r>
              <a:rPr lang="zh-CN" altLang="en-US" b="1">
                <a:solidFill>
                  <a:srgbClr val="311E0D"/>
                </a:solidFill>
                <a:latin typeface="微软雅黑" panose="020b0503020204020204" pitchFamily="34" charset="-122"/>
                <a:ea typeface="微软雅黑" panose="020b0503020204020204" pitchFamily="34" charset="-122"/>
                <a:cs typeface="Times New Roman" panose="02020603050405020304" pitchFamily="18" charset="0"/>
              </a:rPr>
              <a:t>相关标题文字</a:t>
            </a:r>
            <a:endParaRPr lang="zh-CN" altLang="en-US" b="1">
              <a:solidFill>
                <a:srgbClr val="311E0D"/>
              </a:solidFill>
              <a:latin typeface="微软雅黑" panose="020b0503020204020204" pitchFamily="34" charset="-122"/>
              <a:ea typeface="微软雅黑" panose="020b0503020204020204" pitchFamily="34" charset="-122"/>
            </a:endParaRPr>
          </a:p>
        </p:txBody>
      </p:sp>
      <p:sp>
        <p:nvSpPr>
          <p:cNvPr id="78" name="文本框 36"/>
          <p:cNvSpPr txBox="1"/>
          <p:nvPr/>
        </p:nvSpPr>
        <p:spPr>
          <a:xfrm>
            <a:off x="2477618" y="3896311"/>
            <a:ext cx="1926106" cy="619655"/>
          </a:xfrm>
          <a:prstGeom prst="rect">
            <a:avLst/>
          </a:prstGeom>
          <a:noFill/>
        </p:spPr>
        <p:txBody>
          <a:bodyPr wrap="square" lIns="65023" tIns="32511" rIns="65023" bIns="32511" rtlCol="0">
            <a:spAutoFit/>
          </a:bodyPr>
          <a:lstStyle/>
          <a:p>
            <a:pPr algn="just" fontAlgn="base">
              <a:lnSpc>
                <a:spcPct val="150000"/>
              </a:lnSpc>
              <a:spcBef>
                <a:spcPct val="0"/>
              </a:spcBef>
              <a:spcAft>
                <a:spcPct val="0"/>
              </a:spcAft>
            </a:pPr>
            <a:r>
              <a:rPr lang="en-US" altLang="zh-CN" sz="800">
                <a:solidFill>
                  <a:srgbClr val="311E0D"/>
                </a:solidFill>
                <a:latin typeface="Arial" panose="020b0604020202020204" pitchFamily="34" charset="0"/>
                <a:cs typeface="Arial" panose="020b0604020202020204" pitchFamily="34" charset="0"/>
              </a:rPr>
              <a:t>Click add related title text, and click add related title text, click add related title text, click on add related title words.</a:t>
            </a:r>
            <a:endParaRPr lang="zh-CN" altLang="en-US" sz="800">
              <a:solidFill>
                <a:srgbClr val="311E0D"/>
              </a:solidFill>
              <a:latin typeface="Arial" panose="020b0604020202020204" pitchFamily="34" charset="0"/>
              <a:cs typeface="Arial" panose="020b0604020202020204" pitchFamily="34" charset="0"/>
            </a:endParaRPr>
          </a:p>
        </p:txBody>
      </p:sp>
      <p:sp>
        <p:nvSpPr>
          <p:cNvPr id="79" name="矩形 78"/>
          <p:cNvSpPr/>
          <p:nvPr/>
        </p:nvSpPr>
        <p:spPr>
          <a:xfrm>
            <a:off x="4539996" y="3452787"/>
            <a:ext cx="1702338" cy="342656"/>
          </a:xfrm>
          <a:prstGeom prst="rect">
            <a:avLst/>
          </a:prstGeom>
        </p:spPr>
        <p:txBody>
          <a:bodyPr wrap="square" lIns="65023" tIns="32511" rIns="65023" bIns="32511">
            <a:spAutoFit/>
          </a:bodyPr>
          <a:lstStyle/>
          <a:p>
            <a:pPr algn="ctr" fontAlgn="base">
              <a:spcBef>
                <a:spcPct val="0"/>
              </a:spcBef>
              <a:spcAft>
                <a:spcPct val="0"/>
              </a:spcAft>
            </a:pPr>
            <a:r>
              <a:rPr lang="zh-CN" altLang="en-US" b="1">
                <a:solidFill>
                  <a:srgbClr val="311E0D"/>
                </a:solidFill>
                <a:latin typeface="微软雅黑" panose="020b0503020204020204" pitchFamily="34" charset="-122"/>
                <a:ea typeface="微软雅黑" panose="020b0503020204020204" pitchFamily="34" charset="-122"/>
                <a:cs typeface="Times New Roman" panose="02020603050405020304" pitchFamily="18" charset="0"/>
              </a:rPr>
              <a:t>相关标题文字</a:t>
            </a:r>
            <a:endParaRPr lang="zh-CN" altLang="en-US" b="1">
              <a:solidFill>
                <a:srgbClr val="311E0D"/>
              </a:solidFill>
              <a:latin typeface="微软雅黑" panose="020b0503020204020204" pitchFamily="34" charset="-122"/>
              <a:ea typeface="微软雅黑" panose="020b0503020204020204" pitchFamily="34" charset="-122"/>
            </a:endParaRPr>
          </a:p>
        </p:txBody>
      </p:sp>
      <p:sp>
        <p:nvSpPr>
          <p:cNvPr id="80" name="文本框 38"/>
          <p:cNvSpPr txBox="1"/>
          <p:nvPr/>
        </p:nvSpPr>
        <p:spPr>
          <a:xfrm>
            <a:off x="4539996" y="3896311"/>
            <a:ext cx="1926106" cy="619655"/>
          </a:xfrm>
          <a:prstGeom prst="rect">
            <a:avLst/>
          </a:prstGeom>
          <a:noFill/>
        </p:spPr>
        <p:txBody>
          <a:bodyPr wrap="square" lIns="65023" tIns="32511" rIns="65023" bIns="32511" rtlCol="0">
            <a:spAutoFit/>
          </a:bodyPr>
          <a:lstStyle/>
          <a:p>
            <a:pPr algn="just" fontAlgn="base">
              <a:lnSpc>
                <a:spcPct val="150000"/>
              </a:lnSpc>
              <a:spcBef>
                <a:spcPct val="0"/>
              </a:spcBef>
              <a:spcAft>
                <a:spcPct val="0"/>
              </a:spcAft>
            </a:pPr>
            <a:r>
              <a:rPr lang="en-US" altLang="zh-CN" sz="800">
                <a:solidFill>
                  <a:srgbClr val="311E0D"/>
                </a:solidFill>
                <a:latin typeface="Arial" panose="020b0604020202020204" pitchFamily="34" charset="0"/>
                <a:cs typeface="Arial" panose="020b0604020202020204" pitchFamily="34" charset="0"/>
              </a:rPr>
              <a:t>Click add related title text, and click add related title text, click add related title text, click on add related title words.</a:t>
            </a:r>
            <a:endParaRPr lang="zh-CN" altLang="en-US" sz="800">
              <a:solidFill>
                <a:srgbClr val="311E0D"/>
              </a:solidFill>
              <a:latin typeface="Arial" panose="020b0604020202020204" pitchFamily="34" charset="0"/>
              <a:cs typeface="Arial" panose="020b0604020202020204" pitchFamily="34" charset="0"/>
            </a:endParaRPr>
          </a:p>
        </p:txBody>
      </p:sp>
      <p:sp>
        <p:nvSpPr>
          <p:cNvPr id="81" name="矩形 80"/>
          <p:cNvSpPr/>
          <p:nvPr/>
        </p:nvSpPr>
        <p:spPr>
          <a:xfrm>
            <a:off x="6569533" y="3452787"/>
            <a:ext cx="1702338" cy="342656"/>
          </a:xfrm>
          <a:prstGeom prst="rect">
            <a:avLst/>
          </a:prstGeom>
        </p:spPr>
        <p:txBody>
          <a:bodyPr wrap="square" lIns="65023" tIns="32511" rIns="65023" bIns="32511">
            <a:spAutoFit/>
          </a:bodyPr>
          <a:lstStyle/>
          <a:p>
            <a:pPr algn="ctr" fontAlgn="base">
              <a:spcBef>
                <a:spcPct val="0"/>
              </a:spcBef>
              <a:spcAft>
                <a:spcPct val="0"/>
              </a:spcAft>
            </a:pPr>
            <a:r>
              <a:rPr lang="zh-CN" altLang="en-US" b="1">
                <a:solidFill>
                  <a:srgbClr val="311E0D"/>
                </a:solidFill>
                <a:latin typeface="微软雅黑" panose="020b0503020204020204" pitchFamily="34" charset="-122"/>
                <a:ea typeface="微软雅黑" panose="020b0503020204020204" pitchFamily="34" charset="-122"/>
                <a:cs typeface="Times New Roman" panose="02020603050405020304" pitchFamily="18" charset="0"/>
              </a:rPr>
              <a:t>相关标题文字</a:t>
            </a:r>
            <a:endParaRPr lang="zh-CN" altLang="en-US" b="1">
              <a:solidFill>
                <a:srgbClr val="311E0D"/>
              </a:solidFill>
              <a:latin typeface="微软雅黑" panose="020b0503020204020204" pitchFamily="34" charset="-122"/>
              <a:ea typeface="微软雅黑" panose="020b0503020204020204" pitchFamily="34" charset="-122"/>
            </a:endParaRPr>
          </a:p>
        </p:txBody>
      </p:sp>
      <p:sp>
        <p:nvSpPr>
          <p:cNvPr id="82" name="文本框 40"/>
          <p:cNvSpPr txBox="1"/>
          <p:nvPr/>
        </p:nvSpPr>
        <p:spPr>
          <a:xfrm>
            <a:off x="6569533" y="3896311"/>
            <a:ext cx="1926106" cy="619655"/>
          </a:xfrm>
          <a:prstGeom prst="rect">
            <a:avLst/>
          </a:prstGeom>
          <a:noFill/>
        </p:spPr>
        <p:txBody>
          <a:bodyPr wrap="square" lIns="65023" tIns="32511" rIns="65023" bIns="32511" rtlCol="0">
            <a:spAutoFit/>
          </a:bodyPr>
          <a:lstStyle/>
          <a:p>
            <a:pPr algn="just" fontAlgn="base">
              <a:lnSpc>
                <a:spcPct val="150000"/>
              </a:lnSpc>
              <a:spcBef>
                <a:spcPct val="0"/>
              </a:spcBef>
              <a:spcAft>
                <a:spcPct val="0"/>
              </a:spcAft>
            </a:pPr>
            <a:r>
              <a:rPr lang="en-US" altLang="zh-CN" sz="800">
                <a:solidFill>
                  <a:srgbClr val="311E0D"/>
                </a:solidFill>
                <a:latin typeface="Arial" panose="020b0604020202020204" pitchFamily="34" charset="0"/>
                <a:cs typeface="Arial" panose="020b0604020202020204" pitchFamily="34" charset="0"/>
              </a:rPr>
              <a:t>Click add related title text, and click add related title text, click add related title text, click on add related title words.</a:t>
            </a:r>
            <a:endParaRPr lang="zh-CN" altLang="en-US" sz="800">
              <a:solidFill>
                <a:srgbClr val="311E0D"/>
              </a:solidFill>
              <a:latin typeface="Arial" panose="020b0604020202020204" pitchFamily="34" charset="0"/>
              <a:cs typeface="Arial" panose="020b0604020202020204" pitchFamily="34" charset="0"/>
            </a:endParaRPr>
          </a:p>
        </p:txBody>
      </p:sp>
      <p:sp>
        <p:nvSpPr>
          <p:cNvPr id="83" name="文本框 41"/>
          <p:cNvSpPr txBox="1"/>
          <p:nvPr/>
        </p:nvSpPr>
        <p:spPr>
          <a:xfrm>
            <a:off x="1383448" y="725904"/>
            <a:ext cx="1054647" cy="619646"/>
          </a:xfrm>
          <a:prstGeom prst="rect">
            <a:avLst/>
          </a:prstGeom>
          <a:noFill/>
        </p:spPr>
        <p:txBody>
          <a:bodyPr wrap="none" lIns="65023" tIns="32511" rIns="65023" bIns="32511" rtlCol="0">
            <a:spAutoFit/>
          </a:bodyPr>
          <a:lstStyle/>
          <a:p>
            <a:pPr fontAlgn="base">
              <a:spcBef>
                <a:spcPct val="0"/>
              </a:spcBef>
              <a:spcAft>
                <a:spcPct val="0"/>
              </a:spcAft>
            </a:pPr>
            <a:r>
              <a:rPr lang="zh-CN" altLang="en-US" sz="3600" b="1">
                <a:solidFill>
                  <a:schemeClr val="bg1"/>
                </a:solidFill>
                <a:latin typeface="微软雅黑" panose="020b0503020204020204" pitchFamily="34" charset="-122"/>
                <a:ea typeface="微软雅黑" panose="020b0503020204020204" pitchFamily="34" charset="-122"/>
              </a:rPr>
              <a:t>目录</a:t>
            </a:r>
          </a:p>
        </p:txBody>
      </p:sp>
      <p:sp>
        <p:nvSpPr>
          <p:cNvPr id="84" name="文本框 42"/>
          <p:cNvSpPr txBox="1"/>
          <p:nvPr/>
        </p:nvSpPr>
        <p:spPr>
          <a:xfrm>
            <a:off x="1167275" y="1294212"/>
            <a:ext cx="1791808" cy="373434"/>
          </a:xfrm>
          <a:prstGeom prst="rect">
            <a:avLst/>
          </a:prstGeom>
          <a:noFill/>
        </p:spPr>
        <p:txBody>
          <a:bodyPr wrap="square" lIns="65023" tIns="32511" rIns="65023" bIns="32511" rtlCol="0">
            <a:spAutoFit/>
          </a:bodyPr>
          <a:lstStyle/>
          <a:p>
            <a:pPr fontAlgn="base">
              <a:spcBef>
                <a:spcPct val="0"/>
              </a:spcBef>
              <a:spcAft>
                <a:spcPct val="0"/>
              </a:spcAft>
            </a:pPr>
            <a:r>
              <a:rPr lang="en-US" altLang="zh-CN" sz="2000">
                <a:solidFill>
                  <a:schemeClr val="bg1"/>
                </a:solidFill>
                <a:latin typeface="Arial"/>
                <a:ea typeface="微软雅黑" panose="020b0503020204020204" pitchFamily="34" charset="-122"/>
              </a:rPr>
              <a:t>CONTENTS</a:t>
            </a:r>
          </a:p>
        </p:txBody>
      </p:sp>
    </p:spTree>
    <p:extLst>
      <p:ext uri="{BB962C8B-B14F-4D97-AF65-F5344CB8AC3E}">
        <p14:creationId val="81893014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fill="hold"/>
                                        <p:tgtEl>
                                          <p:spTgt spid="83"/>
                                        </p:tgtEl>
                                        <p:attrNameLst>
                                          <p:attrName>ppt_w</p:attrName>
                                        </p:attrNameLst>
                                      </p:cBhvr>
                                      <p:tavLst>
                                        <p:tav tm="0">
                                          <p:val>
                                            <p:fltVal val="0"/>
                                          </p:val>
                                        </p:tav>
                                        <p:tav tm="100000">
                                          <p:val>
                                            <p:strVal val="#ppt_w"/>
                                          </p:val>
                                        </p:tav>
                                      </p:tavLst>
                                    </p:anim>
                                    <p:anim calcmode="lin" valueType="num">
                                      <p:cBhvr>
                                        <p:cTn id="8" dur="500" fill="hold"/>
                                        <p:tgtEl>
                                          <p:spTgt spid="8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300"/>
                                  </p:stCondLst>
                                  <p:childTnLst>
                                    <p:set>
                                      <p:cBhvr>
                                        <p:cTn id="10" dur="1" fill="hold">
                                          <p:stCondLst>
                                            <p:cond delay="0"/>
                                          </p:stCondLst>
                                        </p:cTn>
                                        <p:tgtEl>
                                          <p:spTgt spid="84"/>
                                        </p:tgtEl>
                                        <p:attrNameLst>
                                          <p:attrName>style.visibility</p:attrName>
                                        </p:attrNameLst>
                                      </p:cBhvr>
                                      <p:to>
                                        <p:strVal val="visible"/>
                                      </p:to>
                                    </p:set>
                                    <p:anim calcmode="lin" valueType="num">
                                      <p:cBhvr>
                                        <p:cTn id="11" dur="500" fill="hold"/>
                                        <p:tgtEl>
                                          <p:spTgt spid="84"/>
                                        </p:tgtEl>
                                        <p:attrNameLst>
                                          <p:attrName>ppt_w</p:attrName>
                                        </p:attrNameLst>
                                      </p:cBhvr>
                                      <p:tavLst>
                                        <p:tav tm="0">
                                          <p:val>
                                            <p:fltVal val="0"/>
                                          </p:val>
                                        </p:tav>
                                        <p:tav tm="100000">
                                          <p:val>
                                            <p:strVal val="#ppt_w"/>
                                          </p:val>
                                        </p:tav>
                                      </p:tavLst>
                                    </p:anim>
                                    <p:anim calcmode="lin" valueType="num">
                                      <p:cBhvr>
                                        <p:cTn id="12" dur="500" fill="hold"/>
                                        <p:tgtEl>
                                          <p:spTgt spid="84"/>
                                        </p:tgtEl>
                                        <p:attrNameLst>
                                          <p:attrName>ppt_h</p:attrName>
                                        </p:attrNameLst>
                                      </p:cBhvr>
                                      <p:tavLst>
                                        <p:tav tm="0">
                                          <p:val>
                                            <p:fltVal val="0"/>
                                          </p:val>
                                        </p:tav>
                                        <p:tav tm="100000">
                                          <p:val>
                                            <p:strVal val="#ppt_h"/>
                                          </p:val>
                                        </p:tav>
                                      </p:tavLst>
                                    </p:anim>
                                  </p:childTnLst>
                                </p:cTn>
                              </p:par>
                              <p:par>
                                <p:cTn id="13" presetID="47" presetClass="entr" presetSubtype="0" fill="hold" nodeType="with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fade">
                                      <p:cBhvr>
                                        <p:cTn id="15" dur="1000"/>
                                        <p:tgtEl>
                                          <p:spTgt spid="70"/>
                                        </p:tgtEl>
                                      </p:cBhvr>
                                    </p:animEffect>
                                    <p:anim calcmode="lin" valueType="num">
                                      <p:cBhvr>
                                        <p:cTn id="16" dur="1000" fill="hold"/>
                                        <p:tgtEl>
                                          <p:spTgt spid="70"/>
                                        </p:tgtEl>
                                        <p:attrNameLst>
                                          <p:attrName>ppt_x</p:attrName>
                                        </p:attrNameLst>
                                      </p:cBhvr>
                                      <p:tavLst>
                                        <p:tav tm="0">
                                          <p:val>
                                            <p:strVal val="#ppt_x"/>
                                          </p:val>
                                        </p:tav>
                                        <p:tav tm="100000">
                                          <p:val>
                                            <p:strVal val="#ppt_x"/>
                                          </p:val>
                                        </p:tav>
                                      </p:tavLst>
                                    </p:anim>
                                    <p:anim calcmode="lin" valueType="num">
                                      <p:cBhvr>
                                        <p:cTn id="17" dur="1000" fill="hold"/>
                                        <p:tgtEl>
                                          <p:spTgt spid="70"/>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1000"/>
                                        <p:tgtEl>
                                          <p:spTgt spid="69"/>
                                        </p:tgtEl>
                                      </p:cBhvr>
                                    </p:animEffect>
                                    <p:anim calcmode="lin" valueType="num">
                                      <p:cBhvr>
                                        <p:cTn id="21" dur="1000" fill="hold"/>
                                        <p:tgtEl>
                                          <p:spTgt spid="69"/>
                                        </p:tgtEl>
                                        <p:attrNameLst>
                                          <p:attrName>ppt_x</p:attrName>
                                        </p:attrNameLst>
                                      </p:cBhvr>
                                      <p:tavLst>
                                        <p:tav tm="0">
                                          <p:val>
                                            <p:strVal val="#ppt_x"/>
                                          </p:val>
                                        </p:tav>
                                        <p:tav tm="100000">
                                          <p:val>
                                            <p:strVal val="#ppt_x"/>
                                          </p:val>
                                        </p:tav>
                                      </p:tavLst>
                                    </p:anim>
                                    <p:anim calcmode="lin" valueType="num">
                                      <p:cBhvr>
                                        <p:cTn id="22" dur="1000" fill="hold"/>
                                        <p:tgtEl>
                                          <p:spTgt spid="69"/>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71"/>
                                        </p:tgtEl>
                                        <p:attrNameLst>
                                          <p:attrName>style.visibility</p:attrName>
                                        </p:attrNameLst>
                                      </p:cBhvr>
                                      <p:to>
                                        <p:strVal val="visible"/>
                                      </p:to>
                                    </p:set>
                                    <p:animEffect transition="in" filter="fade">
                                      <p:cBhvr>
                                        <p:cTn id="25" dur="1000"/>
                                        <p:tgtEl>
                                          <p:spTgt spid="71"/>
                                        </p:tgtEl>
                                      </p:cBhvr>
                                    </p:animEffect>
                                    <p:anim calcmode="lin" valueType="num">
                                      <p:cBhvr>
                                        <p:cTn id="26" dur="1000" fill="hold"/>
                                        <p:tgtEl>
                                          <p:spTgt spid="71"/>
                                        </p:tgtEl>
                                        <p:attrNameLst>
                                          <p:attrName>ppt_x</p:attrName>
                                        </p:attrNameLst>
                                      </p:cBhvr>
                                      <p:tavLst>
                                        <p:tav tm="0">
                                          <p:val>
                                            <p:strVal val="#ppt_x"/>
                                          </p:val>
                                        </p:tav>
                                        <p:tav tm="100000">
                                          <p:val>
                                            <p:strVal val="#ppt_x"/>
                                          </p:val>
                                        </p:tav>
                                      </p:tavLst>
                                    </p:anim>
                                    <p:anim calcmode="lin" valueType="num">
                                      <p:cBhvr>
                                        <p:cTn id="27" dur="1000" fill="hold"/>
                                        <p:tgtEl>
                                          <p:spTgt spid="71"/>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fade">
                                      <p:cBhvr>
                                        <p:cTn id="30" dur="1000"/>
                                        <p:tgtEl>
                                          <p:spTgt spid="72"/>
                                        </p:tgtEl>
                                      </p:cBhvr>
                                    </p:animEffect>
                                    <p:anim calcmode="lin" valueType="num">
                                      <p:cBhvr>
                                        <p:cTn id="31" dur="1000" fill="hold"/>
                                        <p:tgtEl>
                                          <p:spTgt spid="72"/>
                                        </p:tgtEl>
                                        <p:attrNameLst>
                                          <p:attrName>ppt_x</p:attrName>
                                        </p:attrNameLst>
                                      </p:cBhvr>
                                      <p:tavLst>
                                        <p:tav tm="0">
                                          <p:val>
                                            <p:strVal val="#ppt_x"/>
                                          </p:val>
                                        </p:tav>
                                        <p:tav tm="100000">
                                          <p:val>
                                            <p:strVal val="#ppt_x"/>
                                          </p:val>
                                        </p:tav>
                                      </p:tavLst>
                                    </p:anim>
                                    <p:anim calcmode="lin" valueType="num">
                                      <p:cBhvr>
                                        <p:cTn id="32" dur="1000" fill="hold"/>
                                        <p:tgtEl>
                                          <p:spTgt spid="72"/>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1000"/>
                                        <p:tgtEl>
                                          <p:spTgt spid="73"/>
                                        </p:tgtEl>
                                      </p:cBhvr>
                                    </p:animEffect>
                                    <p:anim calcmode="lin" valueType="num">
                                      <p:cBhvr>
                                        <p:cTn id="36" dur="1000" fill="hold"/>
                                        <p:tgtEl>
                                          <p:spTgt spid="73"/>
                                        </p:tgtEl>
                                        <p:attrNameLst>
                                          <p:attrName>ppt_x</p:attrName>
                                        </p:attrNameLst>
                                      </p:cBhvr>
                                      <p:tavLst>
                                        <p:tav tm="0">
                                          <p:val>
                                            <p:strVal val="#ppt_x"/>
                                          </p:val>
                                        </p:tav>
                                        <p:tav tm="100000">
                                          <p:val>
                                            <p:strVal val="#ppt_x"/>
                                          </p:val>
                                        </p:tav>
                                      </p:tavLst>
                                    </p:anim>
                                    <p:anim calcmode="lin" valueType="num">
                                      <p:cBhvr>
                                        <p:cTn id="37" dur="1000" fill="hold"/>
                                        <p:tgtEl>
                                          <p:spTgt spid="73"/>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000"/>
                            </p:stCondLst>
                            <p:childTnLst>
                              <p:par>
                                <p:cTn id="39" presetID="45" presetClass="entr" presetSubtype="0" fill="hold" grpId="0"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2000"/>
                                        <p:tgtEl>
                                          <p:spTgt spid="65"/>
                                        </p:tgtEl>
                                      </p:cBhvr>
                                    </p:animEffect>
                                    <p:anim calcmode="lin" valueType="num">
                                      <p:cBhvr>
                                        <p:cTn id="42" dur="2000" fill="hold"/>
                                        <p:tgtEl>
                                          <p:spTgt spid="65"/>
                                        </p:tgtEl>
                                        <p:attrNameLst>
                                          <p:attrName>ppt_w</p:attrName>
                                        </p:attrNameLst>
                                      </p:cBhvr>
                                      <p:tavLst>
                                        <p:tav tm="0" fmla="#ppt_w*sin(2.5*pi*$)">
                                          <p:val>
                                            <p:fltVal val="0"/>
                                          </p:val>
                                        </p:tav>
                                        <p:tav tm="100000">
                                          <p:val>
                                            <p:fltVal val="1"/>
                                          </p:val>
                                        </p:tav>
                                      </p:tavLst>
                                    </p:anim>
                                    <p:anim calcmode="lin" valueType="num">
                                      <p:cBhvr>
                                        <p:cTn id="43" dur="2000" fill="hold"/>
                                        <p:tgtEl>
                                          <p:spTgt spid="65"/>
                                        </p:tgtEl>
                                        <p:attrNameLst>
                                          <p:attrName>ppt_h</p:attrName>
                                        </p:attrNameLst>
                                      </p:cBhvr>
                                      <p:tavLst>
                                        <p:tav tm="0">
                                          <p:val>
                                            <p:strVal val="#ppt_h"/>
                                          </p:val>
                                        </p:tav>
                                        <p:tav tm="100000">
                                          <p:val>
                                            <p:strVal val="#ppt_h"/>
                                          </p:val>
                                        </p:tav>
                                      </p:tavLst>
                                    </p:anim>
                                  </p:childTnLst>
                                </p:cTn>
                              </p:par>
                              <p:par>
                                <p:cTn id="44" presetID="45" presetClass="entr" presetSubtype="0" fill="hold" grpId="0" nodeType="with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2000"/>
                                        <p:tgtEl>
                                          <p:spTgt spid="66"/>
                                        </p:tgtEl>
                                      </p:cBhvr>
                                    </p:animEffect>
                                    <p:anim calcmode="lin" valueType="num">
                                      <p:cBhvr>
                                        <p:cTn id="47" dur="2000" fill="hold"/>
                                        <p:tgtEl>
                                          <p:spTgt spid="66"/>
                                        </p:tgtEl>
                                        <p:attrNameLst>
                                          <p:attrName>ppt_w</p:attrName>
                                        </p:attrNameLst>
                                      </p:cBhvr>
                                      <p:tavLst>
                                        <p:tav tm="0" fmla="#ppt_w*sin(2.5*pi*$)">
                                          <p:val>
                                            <p:fltVal val="0"/>
                                          </p:val>
                                        </p:tav>
                                        <p:tav tm="100000">
                                          <p:val>
                                            <p:fltVal val="1"/>
                                          </p:val>
                                        </p:tav>
                                      </p:tavLst>
                                    </p:anim>
                                    <p:anim calcmode="lin" valueType="num">
                                      <p:cBhvr>
                                        <p:cTn id="48" dur="2000" fill="hold"/>
                                        <p:tgtEl>
                                          <p:spTgt spid="66"/>
                                        </p:tgtEl>
                                        <p:attrNameLst>
                                          <p:attrName>ppt_h</p:attrName>
                                        </p:attrNameLst>
                                      </p:cBhvr>
                                      <p:tavLst>
                                        <p:tav tm="0">
                                          <p:val>
                                            <p:strVal val="#ppt_h"/>
                                          </p:val>
                                        </p:tav>
                                        <p:tav tm="100000">
                                          <p:val>
                                            <p:strVal val="#ppt_h"/>
                                          </p:val>
                                        </p:tav>
                                      </p:tavLst>
                                    </p:anim>
                                  </p:childTnLst>
                                </p:cTn>
                              </p:par>
                              <p:par>
                                <p:cTn id="49" presetID="45" presetClass="entr" presetSubtype="0" fill="hold" grpId="0" nodeType="with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fade">
                                      <p:cBhvr>
                                        <p:cTn id="51" dur="2000"/>
                                        <p:tgtEl>
                                          <p:spTgt spid="67"/>
                                        </p:tgtEl>
                                      </p:cBhvr>
                                    </p:animEffect>
                                    <p:anim calcmode="lin" valueType="num">
                                      <p:cBhvr>
                                        <p:cTn id="52" dur="2000" fill="hold"/>
                                        <p:tgtEl>
                                          <p:spTgt spid="67"/>
                                        </p:tgtEl>
                                        <p:attrNameLst>
                                          <p:attrName>ppt_w</p:attrName>
                                        </p:attrNameLst>
                                      </p:cBhvr>
                                      <p:tavLst>
                                        <p:tav tm="0" fmla="#ppt_w*sin(2.5*pi*$)">
                                          <p:val>
                                            <p:fltVal val="0"/>
                                          </p:val>
                                        </p:tav>
                                        <p:tav tm="100000">
                                          <p:val>
                                            <p:fltVal val="1"/>
                                          </p:val>
                                        </p:tav>
                                      </p:tavLst>
                                    </p:anim>
                                    <p:anim calcmode="lin" valueType="num">
                                      <p:cBhvr>
                                        <p:cTn id="53" dur="2000" fill="hold"/>
                                        <p:tgtEl>
                                          <p:spTgt spid="67"/>
                                        </p:tgtEl>
                                        <p:attrNameLst>
                                          <p:attrName>ppt_h</p:attrName>
                                        </p:attrNameLst>
                                      </p:cBhvr>
                                      <p:tavLst>
                                        <p:tav tm="0">
                                          <p:val>
                                            <p:strVal val="#ppt_h"/>
                                          </p:val>
                                        </p:tav>
                                        <p:tav tm="100000">
                                          <p:val>
                                            <p:strVal val="#ppt_h"/>
                                          </p:val>
                                        </p:tav>
                                      </p:tavLst>
                                    </p:anim>
                                  </p:childTnLst>
                                </p:cTn>
                              </p:par>
                              <p:par>
                                <p:cTn id="54" presetID="45" presetClass="entr" presetSubtype="0" fill="hold" grpId="0" nodeType="with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2000"/>
                                        <p:tgtEl>
                                          <p:spTgt spid="68"/>
                                        </p:tgtEl>
                                      </p:cBhvr>
                                    </p:animEffect>
                                    <p:anim calcmode="lin" valueType="num">
                                      <p:cBhvr>
                                        <p:cTn id="57" dur="2000" fill="hold"/>
                                        <p:tgtEl>
                                          <p:spTgt spid="68"/>
                                        </p:tgtEl>
                                        <p:attrNameLst>
                                          <p:attrName>ppt_w</p:attrName>
                                        </p:attrNameLst>
                                      </p:cBhvr>
                                      <p:tavLst>
                                        <p:tav tm="0" fmla="#ppt_w*sin(2.5*pi*$)">
                                          <p:val>
                                            <p:fltVal val="0"/>
                                          </p:val>
                                        </p:tav>
                                        <p:tav tm="100000">
                                          <p:val>
                                            <p:fltVal val="1"/>
                                          </p:val>
                                        </p:tav>
                                      </p:tavLst>
                                    </p:anim>
                                    <p:anim calcmode="lin" valueType="num">
                                      <p:cBhvr>
                                        <p:cTn id="58" dur="2000" fill="hold"/>
                                        <p:tgtEl>
                                          <p:spTgt spid="68"/>
                                        </p:tgtEl>
                                        <p:attrNameLst>
                                          <p:attrName>ppt_h</p:attrName>
                                        </p:attrNameLst>
                                      </p:cBhvr>
                                      <p:tavLst>
                                        <p:tav tm="0">
                                          <p:val>
                                            <p:strVal val="#ppt_h"/>
                                          </p:val>
                                        </p:tav>
                                        <p:tav tm="100000">
                                          <p:val>
                                            <p:strVal val="#ppt_h"/>
                                          </p:val>
                                        </p:tav>
                                      </p:tavLst>
                                    </p:anim>
                                  </p:childTnLst>
                                </p:cTn>
                              </p:par>
                            </p:childTnLst>
                          </p:cTn>
                        </p:par>
                        <p:par>
                          <p:cTn id="59" fill="hold" nodeType="afterGroup">
                            <p:stCondLst>
                              <p:cond delay="3000"/>
                            </p:stCondLst>
                            <p:childTnLst>
                              <p:par>
                                <p:cTn id="60" presetID="2" presetClass="entr" presetSubtype="4" fill="hold" grpId="0" nodeType="afterEffect">
                                  <p:stCondLst>
                                    <p:cond delay="0"/>
                                  </p:stCondLst>
                                  <p:childTnLst>
                                    <p:set>
                                      <p:cBhvr>
                                        <p:cTn id="61" dur="1" fill="hold">
                                          <p:stCondLst>
                                            <p:cond delay="0"/>
                                          </p:stCondLst>
                                        </p:cTn>
                                        <p:tgtEl>
                                          <p:spTgt spid="76"/>
                                        </p:tgtEl>
                                        <p:attrNameLst>
                                          <p:attrName>style.visibility</p:attrName>
                                        </p:attrNameLst>
                                      </p:cBhvr>
                                      <p:to>
                                        <p:strVal val="visible"/>
                                      </p:to>
                                    </p:set>
                                    <p:anim calcmode="lin" valueType="num">
                                      <p:cBhvr additive="base">
                                        <p:cTn id="62" dur="500" fill="hold"/>
                                        <p:tgtEl>
                                          <p:spTgt spid="76"/>
                                        </p:tgtEl>
                                        <p:attrNameLst>
                                          <p:attrName>ppt_x</p:attrName>
                                        </p:attrNameLst>
                                      </p:cBhvr>
                                      <p:tavLst>
                                        <p:tav tm="0">
                                          <p:val>
                                            <p:strVal val="#ppt_x"/>
                                          </p:val>
                                        </p:tav>
                                        <p:tav tm="100000">
                                          <p:val>
                                            <p:strVal val="#ppt_x"/>
                                          </p:val>
                                        </p:tav>
                                      </p:tavLst>
                                    </p:anim>
                                    <p:anim calcmode="lin" valueType="num">
                                      <p:cBhvr additive="base">
                                        <p:cTn id="63" dur="500" fill="hold"/>
                                        <p:tgtEl>
                                          <p:spTgt spid="76"/>
                                        </p:tgtEl>
                                        <p:attrNameLst>
                                          <p:attrName>ppt_y</p:attrName>
                                        </p:attrNameLst>
                                      </p:cBhvr>
                                      <p:tavLst>
                                        <p:tav tm="0">
                                          <p:val>
                                            <p:strVal val="1+#ppt_h/2"/>
                                          </p:val>
                                        </p:tav>
                                        <p:tav tm="100000">
                                          <p:val>
                                            <p:strVal val="#ppt_y"/>
                                          </p:val>
                                        </p:tav>
                                      </p:tavLst>
                                    </p:anim>
                                  </p:childTnLst>
                                </p:cTn>
                              </p:par>
                              <p:par>
                                <p:cTn id="64" presetID="23" presetClass="entr" presetSubtype="32" fill="hold" grpId="0" nodeType="withEffect">
                                  <p:stCondLst>
                                    <p:cond delay="500"/>
                                  </p:stCondLst>
                                  <p:childTnLst>
                                    <p:set>
                                      <p:cBhvr>
                                        <p:cTn id="65" dur="1" fill="hold">
                                          <p:stCondLst>
                                            <p:cond delay="0"/>
                                          </p:stCondLst>
                                        </p:cTn>
                                        <p:tgtEl>
                                          <p:spTgt spid="75"/>
                                        </p:tgtEl>
                                        <p:attrNameLst>
                                          <p:attrName>style.visibility</p:attrName>
                                        </p:attrNameLst>
                                      </p:cBhvr>
                                      <p:to>
                                        <p:strVal val="visible"/>
                                      </p:to>
                                    </p:set>
                                    <p:anim calcmode="lin" valueType="num">
                                      <p:cBhvr>
                                        <p:cTn id="66" dur="500" fill="hold"/>
                                        <p:tgtEl>
                                          <p:spTgt spid="75"/>
                                        </p:tgtEl>
                                        <p:attrNameLst>
                                          <p:attrName>ppt_w</p:attrName>
                                        </p:attrNameLst>
                                      </p:cBhvr>
                                      <p:tavLst>
                                        <p:tav tm="0">
                                          <p:val>
                                            <p:strVal val="4*#ppt_w"/>
                                          </p:val>
                                        </p:tav>
                                        <p:tav tm="100000">
                                          <p:val>
                                            <p:strVal val="#ppt_w"/>
                                          </p:val>
                                        </p:tav>
                                      </p:tavLst>
                                    </p:anim>
                                    <p:anim calcmode="lin" valueType="num">
                                      <p:cBhvr>
                                        <p:cTn id="67" dur="500" fill="hold"/>
                                        <p:tgtEl>
                                          <p:spTgt spid="75"/>
                                        </p:tgtEl>
                                        <p:attrNameLst>
                                          <p:attrName>ppt_h</p:attrName>
                                        </p:attrNameLst>
                                      </p:cBhvr>
                                      <p:tavLst>
                                        <p:tav tm="0">
                                          <p:val>
                                            <p:strVal val="4*#ppt_h"/>
                                          </p:val>
                                        </p:tav>
                                        <p:tav tm="100000">
                                          <p:val>
                                            <p:strVal val="#ppt_h"/>
                                          </p:val>
                                        </p:tav>
                                      </p:tavLst>
                                    </p:anim>
                                  </p:childTnLst>
                                </p:cTn>
                              </p:par>
                            </p:childTnLst>
                          </p:cTn>
                        </p:par>
                        <p:par>
                          <p:cTn id="68" fill="hold" nodeType="afterGroup">
                            <p:stCondLst>
                              <p:cond delay="4000"/>
                            </p:stCondLst>
                            <p:childTnLst>
                              <p:par>
                                <p:cTn id="69" presetID="2" presetClass="entr" presetSubtype="4" fill="hold" grpId="0" nodeType="afterEffect">
                                  <p:stCondLst>
                                    <p:cond delay="0"/>
                                  </p:stCondLst>
                                  <p:childTnLst>
                                    <p:set>
                                      <p:cBhvr>
                                        <p:cTn id="70" dur="1" fill="hold">
                                          <p:stCondLst>
                                            <p:cond delay="0"/>
                                          </p:stCondLst>
                                        </p:cTn>
                                        <p:tgtEl>
                                          <p:spTgt spid="78"/>
                                        </p:tgtEl>
                                        <p:attrNameLst>
                                          <p:attrName>style.visibility</p:attrName>
                                        </p:attrNameLst>
                                      </p:cBhvr>
                                      <p:to>
                                        <p:strVal val="visible"/>
                                      </p:to>
                                    </p:set>
                                    <p:anim calcmode="lin" valueType="num">
                                      <p:cBhvr additive="base">
                                        <p:cTn id="71" dur="500" fill="hold"/>
                                        <p:tgtEl>
                                          <p:spTgt spid="78"/>
                                        </p:tgtEl>
                                        <p:attrNameLst>
                                          <p:attrName>ppt_x</p:attrName>
                                        </p:attrNameLst>
                                      </p:cBhvr>
                                      <p:tavLst>
                                        <p:tav tm="0">
                                          <p:val>
                                            <p:strVal val="#ppt_x"/>
                                          </p:val>
                                        </p:tav>
                                        <p:tav tm="100000">
                                          <p:val>
                                            <p:strVal val="#ppt_x"/>
                                          </p:val>
                                        </p:tav>
                                      </p:tavLst>
                                    </p:anim>
                                    <p:anim calcmode="lin" valueType="num">
                                      <p:cBhvr additive="base">
                                        <p:cTn id="72" dur="500" fill="hold"/>
                                        <p:tgtEl>
                                          <p:spTgt spid="78"/>
                                        </p:tgtEl>
                                        <p:attrNameLst>
                                          <p:attrName>ppt_y</p:attrName>
                                        </p:attrNameLst>
                                      </p:cBhvr>
                                      <p:tavLst>
                                        <p:tav tm="0">
                                          <p:val>
                                            <p:strVal val="1+#ppt_h/2"/>
                                          </p:val>
                                        </p:tav>
                                        <p:tav tm="100000">
                                          <p:val>
                                            <p:strVal val="#ppt_y"/>
                                          </p:val>
                                        </p:tav>
                                      </p:tavLst>
                                    </p:anim>
                                  </p:childTnLst>
                                </p:cTn>
                              </p:par>
                              <p:par>
                                <p:cTn id="73" presetID="23" presetClass="entr" presetSubtype="32" fill="hold" grpId="0" nodeType="withEffect">
                                  <p:stCondLst>
                                    <p:cond delay="500"/>
                                  </p:stCondLst>
                                  <p:childTnLst>
                                    <p:set>
                                      <p:cBhvr>
                                        <p:cTn id="74" dur="1" fill="hold">
                                          <p:stCondLst>
                                            <p:cond delay="0"/>
                                          </p:stCondLst>
                                        </p:cTn>
                                        <p:tgtEl>
                                          <p:spTgt spid="77"/>
                                        </p:tgtEl>
                                        <p:attrNameLst>
                                          <p:attrName>style.visibility</p:attrName>
                                        </p:attrNameLst>
                                      </p:cBhvr>
                                      <p:to>
                                        <p:strVal val="visible"/>
                                      </p:to>
                                    </p:set>
                                    <p:anim calcmode="lin" valueType="num">
                                      <p:cBhvr>
                                        <p:cTn id="75" dur="500" fill="hold"/>
                                        <p:tgtEl>
                                          <p:spTgt spid="77"/>
                                        </p:tgtEl>
                                        <p:attrNameLst>
                                          <p:attrName>ppt_w</p:attrName>
                                        </p:attrNameLst>
                                      </p:cBhvr>
                                      <p:tavLst>
                                        <p:tav tm="0">
                                          <p:val>
                                            <p:strVal val="4*#ppt_w"/>
                                          </p:val>
                                        </p:tav>
                                        <p:tav tm="100000">
                                          <p:val>
                                            <p:strVal val="#ppt_w"/>
                                          </p:val>
                                        </p:tav>
                                      </p:tavLst>
                                    </p:anim>
                                    <p:anim calcmode="lin" valueType="num">
                                      <p:cBhvr>
                                        <p:cTn id="76" dur="500" fill="hold"/>
                                        <p:tgtEl>
                                          <p:spTgt spid="77"/>
                                        </p:tgtEl>
                                        <p:attrNameLst>
                                          <p:attrName>ppt_h</p:attrName>
                                        </p:attrNameLst>
                                      </p:cBhvr>
                                      <p:tavLst>
                                        <p:tav tm="0">
                                          <p:val>
                                            <p:strVal val="4*#ppt_h"/>
                                          </p:val>
                                        </p:tav>
                                        <p:tav tm="100000">
                                          <p:val>
                                            <p:strVal val="#ppt_h"/>
                                          </p:val>
                                        </p:tav>
                                      </p:tavLst>
                                    </p:anim>
                                  </p:childTnLst>
                                </p:cTn>
                              </p:par>
                            </p:childTnLst>
                          </p:cTn>
                        </p:par>
                        <p:par>
                          <p:cTn id="77" fill="hold" nodeType="afterGroup">
                            <p:stCondLst>
                              <p:cond delay="5000"/>
                            </p:stCondLst>
                            <p:childTnLst>
                              <p:par>
                                <p:cTn id="78" presetID="2" presetClass="entr" presetSubtype="4" fill="hold" grpId="0" nodeType="afterEffect">
                                  <p:stCondLst>
                                    <p:cond delay="0"/>
                                  </p:stCondLst>
                                  <p:childTnLst>
                                    <p:set>
                                      <p:cBhvr>
                                        <p:cTn id="79" dur="1" fill="hold">
                                          <p:stCondLst>
                                            <p:cond delay="0"/>
                                          </p:stCondLst>
                                        </p:cTn>
                                        <p:tgtEl>
                                          <p:spTgt spid="80"/>
                                        </p:tgtEl>
                                        <p:attrNameLst>
                                          <p:attrName>style.visibility</p:attrName>
                                        </p:attrNameLst>
                                      </p:cBhvr>
                                      <p:to>
                                        <p:strVal val="visible"/>
                                      </p:to>
                                    </p:set>
                                    <p:anim calcmode="lin" valueType="num">
                                      <p:cBhvr additive="base">
                                        <p:cTn id="80" dur="500" fill="hold"/>
                                        <p:tgtEl>
                                          <p:spTgt spid="80"/>
                                        </p:tgtEl>
                                        <p:attrNameLst>
                                          <p:attrName>ppt_x</p:attrName>
                                        </p:attrNameLst>
                                      </p:cBhvr>
                                      <p:tavLst>
                                        <p:tav tm="0">
                                          <p:val>
                                            <p:strVal val="#ppt_x"/>
                                          </p:val>
                                        </p:tav>
                                        <p:tav tm="100000">
                                          <p:val>
                                            <p:strVal val="#ppt_x"/>
                                          </p:val>
                                        </p:tav>
                                      </p:tavLst>
                                    </p:anim>
                                    <p:anim calcmode="lin" valueType="num">
                                      <p:cBhvr additive="base">
                                        <p:cTn id="81" dur="500" fill="hold"/>
                                        <p:tgtEl>
                                          <p:spTgt spid="80"/>
                                        </p:tgtEl>
                                        <p:attrNameLst>
                                          <p:attrName>ppt_y</p:attrName>
                                        </p:attrNameLst>
                                      </p:cBhvr>
                                      <p:tavLst>
                                        <p:tav tm="0">
                                          <p:val>
                                            <p:strVal val="1+#ppt_h/2"/>
                                          </p:val>
                                        </p:tav>
                                        <p:tav tm="100000">
                                          <p:val>
                                            <p:strVal val="#ppt_y"/>
                                          </p:val>
                                        </p:tav>
                                      </p:tavLst>
                                    </p:anim>
                                  </p:childTnLst>
                                </p:cTn>
                              </p:par>
                              <p:par>
                                <p:cTn id="82" presetID="23" presetClass="entr" presetSubtype="32" fill="hold" grpId="0" nodeType="withEffect">
                                  <p:stCondLst>
                                    <p:cond delay="500"/>
                                  </p:stCondLst>
                                  <p:childTnLst>
                                    <p:set>
                                      <p:cBhvr>
                                        <p:cTn id="83" dur="1" fill="hold">
                                          <p:stCondLst>
                                            <p:cond delay="0"/>
                                          </p:stCondLst>
                                        </p:cTn>
                                        <p:tgtEl>
                                          <p:spTgt spid="79"/>
                                        </p:tgtEl>
                                        <p:attrNameLst>
                                          <p:attrName>style.visibility</p:attrName>
                                        </p:attrNameLst>
                                      </p:cBhvr>
                                      <p:to>
                                        <p:strVal val="visible"/>
                                      </p:to>
                                    </p:set>
                                    <p:anim calcmode="lin" valueType="num">
                                      <p:cBhvr>
                                        <p:cTn id="84" dur="500" fill="hold"/>
                                        <p:tgtEl>
                                          <p:spTgt spid="79"/>
                                        </p:tgtEl>
                                        <p:attrNameLst>
                                          <p:attrName>ppt_w</p:attrName>
                                        </p:attrNameLst>
                                      </p:cBhvr>
                                      <p:tavLst>
                                        <p:tav tm="0">
                                          <p:val>
                                            <p:strVal val="4*#ppt_w"/>
                                          </p:val>
                                        </p:tav>
                                        <p:tav tm="100000">
                                          <p:val>
                                            <p:strVal val="#ppt_w"/>
                                          </p:val>
                                        </p:tav>
                                      </p:tavLst>
                                    </p:anim>
                                    <p:anim calcmode="lin" valueType="num">
                                      <p:cBhvr>
                                        <p:cTn id="85" dur="500" fill="hold"/>
                                        <p:tgtEl>
                                          <p:spTgt spid="79"/>
                                        </p:tgtEl>
                                        <p:attrNameLst>
                                          <p:attrName>ppt_h</p:attrName>
                                        </p:attrNameLst>
                                      </p:cBhvr>
                                      <p:tavLst>
                                        <p:tav tm="0">
                                          <p:val>
                                            <p:strVal val="4*#ppt_h"/>
                                          </p:val>
                                        </p:tav>
                                        <p:tav tm="100000">
                                          <p:val>
                                            <p:strVal val="#ppt_h"/>
                                          </p:val>
                                        </p:tav>
                                      </p:tavLst>
                                    </p:anim>
                                  </p:childTnLst>
                                </p:cTn>
                              </p:par>
                            </p:childTnLst>
                          </p:cTn>
                        </p:par>
                        <p:par>
                          <p:cTn id="86" fill="hold" nodeType="afterGroup">
                            <p:stCondLst>
                              <p:cond delay="6000"/>
                            </p:stCondLst>
                            <p:childTnLst>
                              <p:par>
                                <p:cTn id="87" presetID="2" presetClass="entr" presetSubtype="4" fill="hold" grpId="0" nodeType="afterEffect">
                                  <p:stCondLst>
                                    <p:cond delay="0"/>
                                  </p:stCondLst>
                                  <p:childTnLst>
                                    <p:set>
                                      <p:cBhvr>
                                        <p:cTn id="88" dur="1" fill="hold">
                                          <p:stCondLst>
                                            <p:cond delay="0"/>
                                          </p:stCondLst>
                                        </p:cTn>
                                        <p:tgtEl>
                                          <p:spTgt spid="82"/>
                                        </p:tgtEl>
                                        <p:attrNameLst>
                                          <p:attrName>style.visibility</p:attrName>
                                        </p:attrNameLst>
                                      </p:cBhvr>
                                      <p:to>
                                        <p:strVal val="visible"/>
                                      </p:to>
                                    </p:set>
                                    <p:anim calcmode="lin" valueType="num">
                                      <p:cBhvr additive="base">
                                        <p:cTn id="89" dur="500" fill="hold"/>
                                        <p:tgtEl>
                                          <p:spTgt spid="82"/>
                                        </p:tgtEl>
                                        <p:attrNameLst>
                                          <p:attrName>ppt_x</p:attrName>
                                        </p:attrNameLst>
                                      </p:cBhvr>
                                      <p:tavLst>
                                        <p:tav tm="0">
                                          <p:val>
                                            <p:strVal val="#ppt_x"/>
                                          </p:val>
                                        </p:tav>
                                        <p:tav tm="100000">
                                          <p:val>
                                            <p:strVal val="#ppt_x"/>
                                          </p:val>
                                        </p:tav>
                                      </p:tavLst>
                                    </p:anim>
                                    <p:anim calcmode="lin" valueType="num">
                                      <p:cBhvr additive="base">
                                        <p:cTn id="90" dur="500" fill="hold"/>
                                        <p:tgtEl>
                                          <p:spTgt spid="82"/>
                                        </p:tgtEl>
                                        <p:attrNameLst>
                                          <p:attrName>ppt_y</p:attrName>
                                        </p:attrNameLst>
                                      </p:cBhvr>
                                      <p:tavLst>
                                        <p:tav tm="0">
                                          <p:val>
                                            <p:strVal val="1+#ppt_h/2"/>
                                          </p:val>
                                        </p:tav>
                                        <p:tav tm="100000">
                                          <p:val>
                                            <p:strVal val="#ppt_y"/>
                                          </p:val>
                                        </p:tav>
                                      </p:tavLst>
                                    </p:anim>
                                  </p:childTnLst>
                                </p:cTn>
                              </p:par>
                              <p:par>
                                <p:cTn id="91" presetID="23" presetClass="entr" presetSubtype="32" fill="hold" grpId="0" nodeType="withEffect">
                                  <p:stCondLst>
                                    <p:cond delay="500"/>
                                  </p:stCondLst>
                                  <p:childTnLst>
                                    <p:set>
                                      <p:cBhvr>
                                        <p:cTn id="92" dur="1" fill="hold">
                                          <p:stCondLst>
                                            <p:cond delay="0"/>
                                          </p:stCondLst>
                                        </p:cTn>
                                        <p:tgtEl>
                                          <p:spTgt spid="81"/>
                                        </p:tgtEl>
                                        <p:attrNameLst>
                                          <p:attrName>style.visibility</p:attrName>
                                        </p:attrNameLst>
                                      </p:cBhvr>
                                      <p:to>
                                        <p:strVal val="visible"/>
                                      </p:to>
                                    </p:set>
                                    <p:anim calcmode="lin" valueType="num">
                                      <p:cBhvr>
                                        <p:cTn id="93" dur="500" fill="hold"/>
                                        <p:tgtEl>
                                          <p:spTgt spid="81"/>
                                        </p:tgtEl>
                                        <p:attrNameLst>
                                          <p:attrName>ppt_w</p:attrName>
                                        </p:attrNameLst>
                                      </p:cBhvr>
                                      <p:tavLst>
                                        <p:tav tm="0">
                                          <p:val>
                                            <p:strVal val="4*#ppt_w"/>
                                          </p:val>
                                        </p:tav>
                                        <p:tav tm="100000">
                                          <p:val>
                                            <p:strVal val="#ppt_w"/>
                                          </p:val>
                                        </p:tav>
                                      </p:tavLst>
                                    </p:anim>
                                    <p:anim calcmode="lin" valueType="num">
                                      <p:cBhvr>
                                        <p:cTn id="94" dur="500" fill="hold"/>
                                        <p:tgtEl>
                                          <p:spTgt spid="8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P spid="75" grpId="0"/>
      <p:bldP spid="76" grpId="0"/>
      <p:bldP spid="77" grpId="0"/>
      <p:bldP spid="78" grpId="0"/>
      <p:bldP spid="79" grpId="0"/>
      <p:bldP spid="80" grpId="0"/>
      <p:bldP spid="81" grpId="0"/>
      <p:bldP spid="82" grpId="0"/>
      <p:bldP spid="83" grpId="0"/>
      <p:bldP spid="8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sp>
        <p:nvSpPr>
          <p:cNvPr id="8" name="Rectangle 3"/>
          <p:cNvSpPr/>
          <p:nvPr/>
        </p:nvSpPr>
        <p:spPr>
          <a:xfrm>
            <a:off x="0" y="1360589"/>
            <a:ext cx="2486025" cy="685800"/>
          </a:xfrm>
          <a:prstGeom prst="rect">
            <a:avLst/>
          </a:prstGeom>
          <a:solidFill>
            <a:srgbClr val="311E0D"/>
          </a:solidFill>
          <a:ln w="12700" cap="flat" cmpd="sng" algn="ctr">
            <a:solidFill>
              <a:schemeClr val="bg1"/>
            </a:solid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Rectangle 29"/>
          <p:cNvSpPr/>
          <p:nvPr/>
        </p:nvSpPr>
        <p:spPr>
          <a:xfrm>
            <a:off x="2596875" y="3337847"/>
            <a:ext cx="6547125" cy="685800"/>
          </a:xfrm>
          <a:prstGeom prst="rect">
            <a:avLst/>
          </a:prstGeom>
          <a:solidFill>
            <a:srgbClr val="311E0D"/>
          </a:solidFill>
          <a:ln w="12700" cap="flat" cmpd="sng" algn="ctr">
            <a:solidFill>
              <a:schemeClr val="bg1"/>
            </a:solidFill>
            <a:prstDash val="solid"/>
            <a:miter lim="800000"/>
          </a:ln>
          <a:effectLst/>
        </p:spPr>
        <p:txBody>
          <a:bodyPr lIns="68580" tIns="34290" rIns="68580" bIns="34290" rtlCol="0" anchor="ctr"/>
          <a:lstStyle/>
          <a:p>
            <a:pPr marL="214313" marR="0" lvl="0" indent="-214313" algn="ctr" defTabSz="685800" eaLnBrk="1" fontAlgn="auto" latinLnBrk="0" hangingPunct="1">
              <a:lnSpc>
                <a:spcPct val="100000"/>
              </a:lnSpc>
              <a:spcBef>
                <a:spcPct val="0"/>
              </a:spcBef>
              <a:spcAft>
                <a:spcPct val="0"/>
              </a:spcAft>
              <a:buClrTx/>
              <a:buSzTx/>
              <a:buFont typeface="Wingdings" panose="05000000000000000000" pitchFamily="2" charset="2"/>
              <a:buChar char="n"/>
              <a:defRPr/>
            </a:pPr>
            <a:r>
              <a:rPr kumimoji="0" lang="zh-CN" altLang="en-US" sz="12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点击此处添加文字内容点击此处添加文字内容点击此处添加文字内容点击此处添加文字内容</a:t>
            </a:r>
            <a:endParaRPr kumimoji="0" lang="en-US" altLang="zh-CN" sz="12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0" name="Rectangle 18"/>
          <p:cNvSpPr/>
          <p:nvPr/>
        </p:nvSpPr>
        <p:spPr>
          <a:xfrm>
            <a:off x="4997176" y="1360261"/>
            <a:ext cx="2342660" cy="1901387"/>
          </a:xfrm>
          <a:prstGeom prst="rect">
            <a:avLst/>
          </a:prstGeom>
          <a:solidFill>
            <a:srgbClr val="311E0D"/>
          </a:solidFill>
          <a:ln w="12700" cap="flat" cmpd="sng" algn="ctr">
            <a:solidFill>
              <a:schemeClr val="bg1"/>
            </a:solidFill>
            <a:prstDash val="solid"/>
            <a:miter lim="800000"/>
          </a:ln>
          <a:effectLst/>
        </p:spPr>
        <p:txBody>
          <a:bodyPr lIns="68580" tIns="34290" rIns="68580" bIns="34290" rtlCol="0" anchor="ctr"/>
          <a:lstStyle/>
          <a:p>
            <a:pPr marL="214313" marR="0" lvl="0" indent="-214313" algn="ctr" defTabSz="685800" eaLnBrk="1" fontAlgn="auto" latinLnBrk="0" hangingPunct="1">
              <a:lnSpc>
                <a:spcPct val="100000"/>
              </a:lnSpc>
              <a:spcBef>
                <a:spcPct val="0"/>
              </a:spcBef>
              <a:spcAft>
                <a:spcPct val="0"/>
              </a:spcAft>
              <a:buClrTx/>
              <a:buSzTx/>
              <a:buFont typeface="Wingdings" panose="05000000000000000000" pitchFamily="2" charset="2"/>
              <a:buChar char="n"/>
              <a:defRPr/>
            </a:pPr>
            <a:r>
              <a:rPr kumimoji="0" lang="zh-CN" altLang="en-US" sz="12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添加文字内容</a:t>
            </a:r>
            <a:endParaRPr kumimoji="0" lang="en-US" altLang="zh-CN" sz="12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a:p>
            <a:pPr marL="214313" marR="0" lvl="0" indent="-214313" algn="ctr" defTabSz="685800" eaLnBrk="1" fontAlgn="auto" latinLnBrk="0" hangingPunct="1">
              <a:lnSpc>
                <a:spcPct val="100000"/>
              </a:lnSpc>
              <a:spcBef>
                <a:spcPct val="0"/>
              </a:spcBef>
              <a:spcAft>
                <a:spcPct val="0"/>
              </a:spcAft>
              <a:buClrTx/>
              <a:buSzTx/>
              <a:buFont typeface="Wingdings" panose="05000000000000000000" pitchFamily="2" charset="2"/>
              <a:buChar char="n"/>
              <a:defRPr/>
            </a:pPr>
            <a:endParaRPr kumimoji="0" lang="en-US" sz="12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a:p>
            <a:pPr marL="214313" marR="0" lvl="0" indent="-214313" algn="ctr" defTabSz="685800" eaLnBrk="1" fontAlgn="auto" latinLnBrk="0" hangingPunct="1">
              <a:lnSpc>
                <a:spcPct val="100000"/>
              </a:lnSpc>
              <a:spcBef>
                <a:spcPct val="0"/>
              </a:spcBef>
              <a:spcAft>
                <a:spcPct val="0"/>
              </a:spcAft>
              <a:buClrTx/>
              <a:buSzTx/>
              <a:buFont typeface="Wingdings" panose="05000000000000000000" pitchFamily="2" charset="2"/>
              <a:buChar char="n"/>
              <a:defRPr/>
            </a:pPr>
            <a:r>
              <a:rPr kumimoji="0" lang="zh-CN" altLang="en-US" sz="12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添加文字内容</a:t>
            </a:r>
            <a:endParaRPr kumimoji="0" lang="en-US" altLang="zh-CN" sz="12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a:p>
            <a:pPr marL="214313" marR="0" lvl="0" indent="-214313" algn="ctr" defTabSz="685800" eaLnBrk="1" fontAlgn="auto" latinLnBrk="0" hangingPunct="1">
              <a:lnSpc>
                <a:spcPct val="100000"/>
              </a:lnSpc>
              <a:spcBef>
                <a:spcPct val="0"/>
              </a:spcBef>
              <a:spcAft>
                <a:spcPct val="0"/>
              </a:spcAft>
              <a:buClrTx/>
              <a:buSzTx/>
              <a:buFont typeface="Wingdings" panose="05000000000000000000" pitchFamily="2" charset="2"/>
              <a:buChar char="n"/>
              <a:defRPr/>
            </a:pPr>
            <a:endParaRPr kumimoji="0" lang="en-US" sz="12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a:p>
            <a:pPr marL="214313" marR="0" lvl="0" indent="-214313" algn="ctr" defTabSz="685800" eaLnBrk="1" fontAlgn="auto" latinLnBrk="0" hangingPunct="1">
              <a:lnSpc>
                <a:spcPct val="100000"/>
              </a:lnSpc>
              <a:spcBef>
                <a:spcPct val="0"/>
              </a:spcBef>
              <a:spcAft>
                <a:spcPct val="0"/>
              </a:spcAft>
              <a:buClrTx/>
              <a:buSzTx/>
              <a:buFont typeface="Wingdings" panose="05000000000000000000" pitchFamily="2" charset="2"/>
              <a:buChar char="n"/>
              <a:defRPr/>
            </a:pPr>
            <a:r>
              <a:rPr kumimoji="0" lang="zh-CN" altLang="en-US" sz="12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添加文字内容</a:t>
            </a:r>
            <a:endParaRPr kumimoji="0" lang="en-US" altLang="zh-CN" sz="12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a:p>
            <a:pPr marL="214313" marR="0" lvl="0" indent="-214313" algn="ctr" defTabSz="685800" eaLnBrk="1" fontAlgn="auto" latinLnBrk="0" hangingPunct="1">
              <a:lnSpc>
                <a:spcPct val="100000"/>
              </a:lnSpc>
              <a:spcBef>
                <a:spcPct val="0"/>
              </a:spcBef>
              <a:spcAft>
                <a:spcPct val="0"/>
              </a:spcAft>
              <a:buClrTx/>
              <a:buSzTx/>
              <a:buFont typeface="Wingdings" panose="05000000000000000000" pitchFamily="2" charset="2"/>
              <a:buChar char="n"/>
              <a:defRPr/>
            </a:pPr>
            <a:endParaRPr kumimoji="0" lang="en-US" sz="12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a:p>
            <a:pPr marL="214313" marR="0" lvl="0" indent="-214313" algn="ctr" defTabSz="685800" eaLnBrk="1" fontAlgn="auto" latinLnBrk="0" hangingPunct="1">
              <a:lnSpc>
                <a:spcPct val="100000"/>
              </a:lnSpc>
              <a:spcBef>
                <a:spcPct val="0"/>
              </a:spcBef>
              <a:spcAft>
                <a:spcPct val="0"/>
              </a:spcAft>
              <a:buClrTx/>
              <a:buSzTx/>
              <a:buFont typeface="Wingdings" panose="05000000000000000000" pitchFamily="2" charset="2"/>
              <a:buChar char="n"/>
              <a:defRPr/>
            </a:pPr>
            <a:r>
              <a:rPr kumimoji="0" lang="zh-CN" altLang="en-US" sz="12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添加文字内容</a:t>
            </a:r>
            <a:endParaRPr kumimoji="0" lang="en-US" altLang="zh-CN" sz="12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矩形 11"/>
          <p:cNvSpPr/>
          <p:nvPr/>
        </p:nvSpPr>
        <p:spPr>
          <a:xfrm>
            <a:off x="233833" y="2345268"/>
            <a:ext cx="2363042" cy="992579"/>
          </a:xfrm>
          <a:prstGeom prst="rect">
            <a:avLst/>
          </a:prstGeom>
        </p:spPr>
        <p:txBody>
          <a:bodyPr wrap="square" lIns="68580" tIns="34290" rIns="68580" bIns="34290">
            <a:spAutoFit/>
          </a:bodyPr>
          <a:lstStyle/>
          <a:p>
            <a:pPr defTabSz="685800">
              <a:lnSpc>
                <a:spcPct val="125000"/>
              </a:lnSpc>
            </a:pPr>
            <a:r>
              <a:rPr lang="zh-CN" altLang="en-US" sz="1200" b="1">
                <a:solidFill>
                  <a:prstClr val="black"/>
                </a:solidFill>
                <a:latin typeface="微软雅黑" panose="020b0503020204020204" pitchFamily="34" charset="-122"/>
                <a:ea typeface="微软雅黑" panose="020b0503020204020204" pitchFamily="34" charset="-122"/>
              </a:rPr>
              <a:t>标题一</a:t>
            </a:r>
            <a:endParaRPr lang="en-US" altLang="zh-CN" sz="1200" b="1">
              <a:solidFill>
                <a:prstClr val="black"/>
              </a:solidFill>
              <a:latin typeface="微软雅黑" panose="020b0503020204020204" pitchFamily="34" charset="-122"/>
              <a:ea typeface="微软雅黑" panose="020b0503020204020204" pitchFamily="34" charset="-122"/>
            </a:endParaRPr>
          </a:p>
          <a:p>
            <a:pPr defTabSz="685800">
              <a:lnSpc>
                <a:spcPct val="125000"/>
              </a:lnSpc>
            </a:pPr>
            <a:r>
              <a:rPr lang="zh-CN" altLang="en-US" sz="1200">
                <a:solidFill>
                  <a:prstClr val="black"/>
                </a:solidFill>
                <a:latin typeface="微软雅黑" panose="020b0503020204020204" pitchFamily="34" charset="-122"/>
                <a:ea typeface="微软雅黑" panose="020b0503020204020204" pitchFamily="34" charset="-122"/>
              </a:rPr>
              <a:t>点击此处添加文字内容点击此处添加文字内容点击此处添加文字内容点击此处添加文字内容</a:t>
            </a:r>
          </a:p>
        </p:txBody>
      </p:sp>
      <p:sp>
        <p:nvSpPr>
          <p:cNvPr id="13" name="矩形 12"/>
          <p:cNvSpPr/>
          <p:nvPr/>
        </p:nvSpPr>
        <p:spPr>
          <a:xfrm>
            <a:off x="233833" y="3568681"/>
            <a:ext cx="2363042" cy="992579"/>
          </a:xfrm>
          <a:prstGeom prst="rect">
            <a:avLst/>
          </a:prstGeom>
        </p:spPr>
        <p:txBody>
          <a:bodyPr wrap="square" lIns="68580" tIns="34290" rIns="68580" bIns="34290">
            <a:spAutoFit/>
          </a:bodyPr>
          <a:lstStyle/>
          <a:p>
            <a:pPr defTabSz="685800">
              <a:lnSpc>
                <a:spcPct val="125000"/>
              </a:lnSpc>
            </a:pPr>
            <a:r>
              <a:rPr lang="zh-CN" altLang="en-US" sz="1200" b="1">
                <a:solidFill>
                  <a:prstClr val="black"/>
                </a:solidFill>
                <a:latin typeface="微软雅黑" panose="020b0503020204020204" pitchFamily="34" charset="-122"/>
                <a:ea typeface="微软雅黑" panose="020b0503020204020204" pitchFamily="34" charset="-122"/>
              </a:rPr>
              <a:t>标题二</a:t>
            </a:r>
            <a:endParaRPr lang="en-US" altLang="zh-CN" sz="1200" b="1">
              <a:solidFill>
                <a:prstClr val="black"/>
              </a:solidFill>
              <a:latin typeface="微软雅黑" panose="020b0503020204020204" pitchFamily="34" charset="-122"/>
              <a:ea typeface="微软雅黑" panose="020b0503020204020204" pitchFamily="34" charset="-122"/>
            </a:endParaRPr>
          </a:p>
          <a:p>
            <a:pPr defTabSz="685800">
              <a:lnSpc>
                <a:spcPct val="125000"/>
              </a:lnSpc>
            </a:pPr>
            <a:r>
              <a:rPr lang="zh-CN" altLang="en-US" sz="1200">
                <a:solidFill>
                  <a:prstClr val="black"/>
                </a:solidFill>
                <a:latin typeface="微软雅黑" panose="020b0503020204020204" pitchFamily="34" charset="-122"/>
                <a:ea typeface="微软雅黑" panose="020b0503020204020204" pitchFamily="34" charset="-122"/>
              </a:rPr>
              <a:t>点击此处添加文字内容点击此处添加文字内容点击此处添加文字内容点击此处添加文字内容</a:t>
            </a:r>
          </a:p>
        </p:txBody>
      </p:sp>
      <p:pic>
        <p:nvPicPr>
          <p:cNvPr id="3" name="图片 2">
            <a:extLst>
              <a:ext uri="{FF2B5EF4-FFF2-40B4-BE49-F238E27FC236}">
                <a16:creationId xmlns:a16="http://schemas.microsoft.com/office/drawing/2014/main" id="{533EFDD2-9DE0-4974-8BC3-F2AF213A3B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1232" y="1360261"/>
            <a:ext cx="2276872" cy="1901386"/>
          </a:xfrm>
          <a:prstGeom prst="rect">
            <a:avLst/>
          </a:prstGeom>
        </p:spPr>
      </p:pic>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nodeType="afterGroup">
                            <p:stCondLst>
                              <p:cond delay="130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nodeType="afterGroup">
                            <p:stCondLst>
                              <p:cond delay="18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nodeType="afterGroup">
                            <p:stCondLst>
                              <p:cond delay="23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nodeType="afterGroup">
                            <p:stCondLst>
                              <p:cond delay="280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2" grpId="0"/>
      <p:bldP spid="1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sp>
        <p:nvSpPr>
          <p:cNvPr id="27" name="椭圆 11"/>
          <p:cNvSpPr>
            <a:spLocks noChangeArrowheads="1"/>
          </p:cNvSpPr>
          <p:nvPr/>
        </p:nvSpPr>
        <p:spPr bwMode="auto">
          <a:xfrm>
            <a:off x="4685110" y="1325166"/>
            <a:ext cx="332184" cy="332184"/>
          </a:xfrm>
          <a:prstGeom prst="ellipse">
            <a:avLst/>
          </a:prstGeom>
          <a:solidFill>
            <a:srgbClr val="311E0D"/>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500" b="0" i="0" u="none" strike="noStrike" kern="0" cap="none" spc="0" normalizeH="0" baseline="0" noProof="0">
                <a:ln>
                  <a:noFill/>
                </a:ln>
                <a:solidFill>
                  <a:schemeClr val="bg1"/>
                </a:solidFill>
                <a:effectLst/>
                <a:uLnTx/>
                <a:uFillTx/>
                <a:latin typeface="Calibri" pitchFamily="34" charset="0"/>
                <a:ea typeface="宋体" pitchFamily="2" charset="-122"/>
              </a:rPr>
              <a:t>1</a:t>
            </a:r>
            <a:endParaRPr kumimoji="0" lang="zh-CN" altLang="en-US" sz="1500" b="0" i="0" u="none" strike="noStrike" kern="0" cap="none" spc="0" normalizeH="0" baseline="0" noProof="0">
              <a:ln>
                <a:noFill/>
              </a:ln>
              <a:solidFill>
                <a:schemeClr val="bg1"/>
              </a:solidFill>
              <a:effectLst/>
              <a:uLnTx/>
              <a:uFillTx/>
              <a:latin typeface="Calibri" pitchFamily="34" charset="0"/>
              <a:ea typeface="宋体" pitchFamily="2" charset="-122"/>
            </a:endParaRPr>
          </a:p>
        </p:txBody>
      </p:sp>
      <p:grpSp>
        <p:nvGrpSpPr>
          <p:cNvPr id="28" name="组合 27"/>
          <p:cNvGrpSpPr/>
          <p:nvPr/>
        </p:nvGrpSpPr>
        <p:grpSpPr>
          <a:xfrm>
            <a:off x="5099447" y="1134667"/>
            <a:ext cx="3187304" cy="762162"/>
            <a:chOff x="5099447" y="1134667"/>
            <a:chExt cx="3187304" cy="762162"/>
          </a:xfrm>
        </p:grpSpPr>
        <p:sp>
          <p:nvSpPr>
            <p:cNvPr id="29" name="矩形 22"/>
            <p:cNvSpPr>
              <a:spLocks noChangeArrowheads="1"/>
            </p:cNvSpPr>
            <p:nvPr/>
          </p:nvSpPr>
          <p:spPr bwMode="auto">
            <a:xfrm>
              <a:off x="5099448" y="1412081"/>
              <a:ext cx="3187303"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9pPr>
            </a:lstStyle>
            <a:p>
              <a:pPr lvl="0" fontAlgn="base">
                <a:lnSpc>
                  <a:spcPct val="100000"/>
                </a:lnSpc>
                <a:spcBef>
                  <a:spcPct val="0"/>
                </a:spcBef>
                <a:spcAft>
                  <a:spcPct val="0"/>
                </a:spcAft>
                <a:buNone/>
              </a:pPr>
              <a:r>
                <a:rPr kumimoji="0" lang="zh-CN" altLang="en-US" sz="900" b="0"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点击输入简要文字内容，文字内容需概括精炼，不用多余的文字修饰点击输入简要文字内容，文字内容需概括精炼，不用多余的文字修饰</a:t>
              </a:r>
              <a:r>
                <a:rPr kumimoji="0" lang="en-US" altLang="zh-CN" sz="900" b="0"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rPr>
                <a:t>……</a:t>
              </a:r>
              <a:endParaRPr lang="en-US" altLang="zh-CN" sz="900">
                <a:solidFill>
                  <a:srgbClr val="002060"/>
                </a:solidFill>
                <a:latin typeface="微软雅黑" panose="020b0503020204020204" pitchFamily="34" charset="-122"/>
                <a:ea typeface="微软雅黑" panose="020b0503020204020204" pitchFamily="34" charset="-122"/>
              </a:endParaRPr>
            </a:p>
          </p:txBody>
        </p:sp>
        <p:sp>
          <p:nvSpPr>
            <p:cNvPr id="30" name="文本框 23"/>
            <p:cNvSpPr txBox="1">
              <a:spLocks noChangeArrowheads="1"/>
            </p:cNvSpPr>
            <p:nvPr/>
          </p:nvSpPr>
          <p:spPr bwMode="auto">
            <a:xfrm>
              <a:off x="5099447" y="1134667"/>
              <a:ext cx="1776809"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9pPr>
            </a:lstStyle>
            <a:p>
              <a:pPr lvl="0">
                <a:lnSpc>
                  <a:spcPct val="100000"/>
                </a:lnSpc>
                <a:spcBef>
                  <a:spcPct val="0"/>
                </a:spcBef>
                <a:buNone/>
              </a:pPr>
              <a:r>
                <a:rPr lang="zh-CN" altLang="en-US" sz="1400" b="1">
                  <a:solidFill>
                    <a:srgbClr val="002060"/>
                  </a:solidFill>
                  <a:latin typeface="微软雅黑" panose="020b0503020204020204" pitchFamily="34" charset="-122"/>
                  <a:ea typeface="微软雅黑" panose="020b0503020204020204" pitchFamily="34" charset="-122"/>
                </a:rPr>
                <a:t>添加标题内容</a:t>
              </a:r>
            </a:p>
          </p:txBody>
        </p:sp>
      </p:grpSp>
      <p:sp>
        <p:nvSpPr>
          <p:cNvPr id="31" name="椭圆 30"/>
          <p:cNvSpPr>
            <a:spLocks noChangeArrowheads="1"/>
          </p:cNvSpPr>
          <p:nvPr/>
        </p:nvSpPr>
        <p:spPr bwMode="auto">
          <a:xfrm>
            <a:off x="4685110" y="2166938"/>
            <a:ext cx="332184" cy="332185"/>
          </a:xfrm>
          <a:prstGeom prst="ellipse">
            <a:avLst/>
          </a:prstGeom>
          <a:solidFill>
            <a:srgbClr val="311E0D"/>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500" b="0" i="0" u="none" strike="noStrike" kern="0" cap="none" spc="0" normalizeH="0" baseline="0" noProof="0">
                <a:ln>
                  <a:noFill/>
                </a:ln>
                <a:solidFill>
                  <a:schemeClr val="bg1"/>
                </a:solidFill>
                <a:effectLst/>
                <a:uLnTx/>
                <a:uFillTx/>
                <a:latin typeface="Calibri" pitchFamily="34" charset="0"/>
                <a:ea typeface="宋体" pitchFamily="2" charset="-122"/>
              </a:rPr>
              <a:t>2</a:t>
            </a:r>
            <a:endParaRPr kumimoji="0" lang="zh-CN" altLang="en-US" sz="1500" b="0" i="0" u="none" strike="noStrike" kern="0" cap="none" spc="0" normalizeH="0" baseline="0" noProof="0">
              <a:ln>
                <a:noFill/>
              </a:ln>
              <a:solidFill>
                <a:schemeClr val="bg1"/>
              </a:solidFill>
              <a:effectLst/>
              <a:uLnTx/>
              <a:uFillTx/>
              <a:latin typeface="Calibri" pitchFamily="34" charset="0"/>
              <a:ea typeface="宋体" pitchFamily="2" charset="-122"/>
            </a:endParaRPr>
          </a:p>
        </p:txBody>
      </p:sp>
      <p:grpSp>
        <p:nvGrpSpPr>
          <p:cNvPr id="32" name="组合 31"/>
          <p:cNvGrpSpPr/>
          <p:nvPr/>
        </p:nvGrpSpPr>
        <p:grpSpPr>
          <a:xfrm>
            <a:off x="5099447" y="1976438"/>
            <a:ext cx="3187304" cy="760973"/>
            <a:chOff x="5099447" y="1976438"/>
            <a:chExt cx="3187304" cy="760973"/>
          </a:xfrm>
        </p:grpSpPr>
        <p:sp>
          <p:nvSpPr>
            <p:cNvPr id="33" name="矩形 25"/>
            <p:cNvSpPr>
              <a:spLocks noChangeArrowheads="1"/>
            </p:cNvSpPr>
            <p:nvPr/>
          </p:nvSpPr>
          <p:spPr bwMode="auto">
            <a:xfrm>
              <a:off x="5099448" y="2252663"/>
              <a:ext cx="3187303"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9pPr>
            </a:lstStyle>
            <a:p>
              <a:pPr lvl="0" fontAlgn="base">
                <a:lnSpc>
                  <a:spcPct val="100000"/>
                </a:lnSpc>
                <a:spcBef>
                  <a:spcPct val="0"/>
                </a:spcBef>
                <a:spcAft>
                  <a:spcPct val="0"/>
                </a:spcAft>
                <a:buNone/>
              </a:pPr>
              <a:r>
                <a:rPr kumimoji="0" lang="zh-CN" altLang="en-US" sz="900" b="0"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点击输入简要文字内容，文字内容需概括精炼，不用多余的文字修饰点击输入简要文字内容，文字内容需概括精炼，不用多余的文字修饰</a:t>
              </a:r>
              <a:r>
                <a:rPr kumimoji="0" lang="en-US" altLang="zh-CN" sz="900" b="0"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rPr>
                <a:t>……</a:t>
              </a:r>
              <a:endParaRPr lang="en-US" altLang="zh-CN" sz="900">
                <a:solidFill>
                  <a:srgbClr val="002060"/>
                </a:solidFill>
                <a:latin typeface="微软雅黑" panose="020b0503020204020204" pitchFamily="34" charset="-122"/>
                <a:ea typeface="微软雅黑" panose="020b0503020204020204" pitchFamily="34" charset="-122"/>
              </a:endParaRPr>
            </a:p>
          </p:txBody>
        </p:sp>
        <p:sp>
          <p:nvSpPr>
            <p:cNvPr id="34" name="文本框 26"/>
            <p:cNvSpPr txBox="1">
              <a:spLocks noChangeArrowheads="1"/>
            </p:cNvSpPr>
            <p:nvPr/>
          </p:nvSpPr>
          <p:spPr bwMode="auto">
            <a:xfrm>
              <a:off x="5099447" y="1976438"/>
              <a:ext cx="1272753"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9pPr>
            </a:lstStyle>
            <a:p>
              <a:pPr lvl="0">
                <a:lnSpc>
                  <a:spcPct val="100000"/>
                </a:lnSpc>
                <a:spcBef>
                  <a:spcPct val="0"/>
                </a:spcBef>
                <a:buNone/>
              </a:pPr>
              <a:r>
                <a:rPr lang="zh-CN" altLang="en-US" sz="1400" b="1">
                  <a:solidFill>
                    <a:srgbClr val="002060"/>
                  </a:solidFill>
                  <a:latin typeface="微软雅黑" panose="020b0503020204020204" pitchFamily="34" charset="-122"/>
                  <a:ea typeface="微软雅黑" panose="020b0503020204020204" pitchFamily="34" charset="-122"/>
                </a:rPr>
                <a:t>添加标题内容</a:t>
              </a:r>
            </a:p>
          </p:txBody>
        </p:sp>
      </p:grpSp>
      <p:sp>
        <p:nvSpPr>
          <p:cNvPr id="35" name="椭圆 17"/>
          <p:cNvSpPr>
            <a:spLocks noChangeArrowheads="1"/>
          </p:cNvSpPr>
          <p:nvPr/>
        </p:nvSpPr>
        <p:spPr bwMode="auto">
          <a:xfrm>
            <a:off x="4685110" y="3074194"/>
            <a:ext cx="332184" cy="332185"/>
          </a:xfrm>
          <a:prstGeom prst="ellipse">
            <a:avLst/>
          </a:prstGeom>
          <a:solidFill>
            <a:srgbClr val="311E0D"/>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500" b="0" i="0" u="none" strike="noStrike" kern="0" cap="none" spc="0" normalizeH="0" baseline="0" noProof="0">
                <a:ln>
                  <a:noFill/>
                </a:ln>
                <a:solidFill>
                  <a:schemeClr val="bg1"/>
                </a:solidFill>
                <a:effectLst/>
                <a:uLnTx/>
                <a:uFillTx/>
                <a:latin typeface="Calibri" pitchFamily="34" charset="0"/>
                <a:ea typeface="宋体" pitchFamily="2" charset="-122"/>
              </a:rPr>
              <a:t>3</a:t>
            </a:r>
            <a:endParaRPr kumimoji="0" lang="zh-CN" altLang="en-US" sz="1500" b="0" i="0" u="none" strike="noStrike" kern="0" cap="none" spc="0" normalizeH="0" baseline="0" noProof="0">
              <a:ln>
                <a:noFill/>
              </a:ln>
              <a:solidFill>
                <a:schemeClr val="bg1"/>
              </a:solidFill>
              <a:effectLst/>
              <a:uLnTx/>
              <a:uFillTx/>
              <a:latin typeface="Calibri" pitchFamily="34" charset="0"/>
              <a:ea typeface="宋体" pitchFamily="2" charset="-122"/>
            </a:endParaRPr>
          </a:p>
        </p:txBody>
      </p:sp>
      <p:grpSp>
        <p:nvGrpSpPr>
          <p:cNvPr id="36" name="组合 35"/>
          <p:cNvGrpSpPr/>
          <p:nvPr/>
        </p:nvGrpSpPr>
        <p:grpSpPr>
          <a:xfrm>
            <a:off x="5099447" y="2883694"/>
            <a:ext cx="3187304" cy="760973"/>
            <a:chOff x="5099447" y="2883694"/>
            <a:chExt cx="3187304" cy="760973"/>
          </a:xfrm>
        </p:grpSpPr>
        <p:sp>
          <p:nvSpPr>
            <p:cNvPr id="37" name="矩形 28"/>
            <p:cNvSpPr>
              <a:spLocks noChangeArrowheads="1"/>
            </p:cNvSpPr>
            <p:nvPr/>
          </p:nvSpPr>
          <p:spPr bwMode="auto">
            <a:xfrm>
              <a:off x="5099448" y="3159919"/>
              <a:ext cx="3187303"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9pPr>
            </a:lstStyle>
            <a:p>
              <a:pPr lvl="0" fontAlgn="base">
                <a:lnSpc>
                  <a:spcPct val="100000"/>
                </a:lnSpc>
                <a:spcBef>
                  <a:spcPct val="0"/>
                </a:spcBef>
                <a:spcAft>
                  <a:spcPct val="0"/>
                </a:spcAft>
                <a:buNone/>
              </a:pPr>
              <a:r>
                <a:rPr kumimoji="0" lang="zh-CN" altLang="en-US" sz="900" b="0"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点击输入简要文字内容，文字内容需概括精炼，不用多余的文字修饰点击输入简要文字内容，文字内容需概括精炼，不用多余的文字修饰</a:t>
              </a:r>
              <a:r>
                <a:rPr kumimoji="0" lang="en-US" altLang="zh-CN" sz="900" b="0"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rPr>
                <a:t>……</a:t>
              </a:r>
              <a:endParaRPr lang="en-US" altLang="zh-CN" sz="900">
                <a:solidFill>
                  <a:srgbClr val="002060"/>
                </a:solidFill>
                <a:latin typeface="微软雅黑" panose="020b0503020204020204" pitchFamily="34" charset="-122"/>
                <a:ea typeface="微软雅黑" panose="020b0503020204020204" pitchFamily="34" charset="-122"/>
              </a:endParaRPr>
            </a:p>
          </p:txBody>
        </p:sp>
        <p:sp>
          <p:nvSpPr>
            <p:cNvPr id="38" name="文本框 29"/>
            <p:cNvSpPr txBox="1">
              <a:spLocks noChangeArrowheads="1"/>
            </p:cNvSpPr>
            <p:nvPr/>
          </p:nvSpPr>
          <p:spPr bwMode="auto">
            <a:xfrm>
              <a:off x="5099447" y="2883694"/>
              <a:ext cx="1272753"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9pPr>
            </a:lstStyle>
            <a:p>
              <a:pPr lvl="0">
                <a:lnSpc>
                  <a:spcPct val="100000"/>
                </a:lnSpc>
                <a:spcBef>
                  <a:spcPct val="0"/>
                </a:spcBef>
                <a:buNone/>
              </a:pPr>
              <a:r>
                <a:rPr lang="zh-CN" altLang="en-US" sz="1400" b="1">
                  <a:solidFill>
                    <a:srgbClr val="002060"/>
                  </a:solidFill>
                  <a:latin typeface="微软雅黑" panose="020b0503020204020204" pitchFamily="34" charset="-122"/>
                  <a:ea typeface="微软雅黑" panose="020b0503020204020204" pitchFamily="34" charset="-122"/>
                </a:rPr>
                <a:t>添加标题内容</a:t>
              </a:r>
            </a:p>
          </p:txBody>
        </p:sp>
      </p:grpSp>
      <p:sp>
        <p:nvSpPr>
          <p:cNvPr id="39" name="椭圆 20"/>
          <p:cNvSpPr>
            <a:spLocks noChangeArrowheads="1"/>
          </p:cNvSpPr>
          <p:nvPr/>
        </p:nvSpPr>
        <p:spPr bwMode="auto">
          <a:xfrm>
            <a:off x="4685110" y="3950494"/>
            <a:ext cx="332184" cy="332185"/>
          </a:xfrm>
          <a:prstGeom prst="ellipse">
            <a:avLst/>
          </a:prstGeom>
          <a:solidFill>
            <a:srgbClr val="311E0D"/>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500" b="0" i="0" u="none" strike="noStrike" kern="0" cap="none" spc="0" normalizeH="0" baseline="0" noProof="0">
                <a:ln>
                  <a:noFill/>
                </a:ln>
                <a:solidFill>
                  <a:schemeClr val="bg1"/>
                </a:solidFill>
                <a:effectLst/>
                <a:uLnTx/>
                <a:uFillTx/>
                <a:latin typeface="Calibri" pitchFamily="34" charset="0"/>
                <a:ea typeface="宋体" pitchFamily="2" charset="-122"/>
              </a:rPr>
              <a:t>4</a:t>
            </a:r>
            <a:endParaRPr kumimoji="0" lang="zh-CN" altLang="en-US" sz="1500" b="0" i="0" u="none" strike="noStrike" kern="0" cap="none" spc="0" normalizeH="0" baseline="0" noProof="0">
              <a:ln>
                <a:noFill/>
              </a:ln>
              <a:solidFill>
                <a:schemeClr val="bg1"/>
              </a:solidFill>
              <a:effectLst/>
              <a:uLnTx/>
              <a:uFillTx/>
              <a:latin typeface="Calibri" pitchFamily="34" charset="0"/>
              <a:ea typeface="宋体" pitchFamily="2" charset="-122"/>
            </a:endParaRPr>
          </a:p>
        </p:txBody>
      </p:sp>
      <p:grpSp>
        <p:nvGrpSpPr>
          <p:cNvPr id="40" name="组合 39"/>
          <p:cNvGrpSpPr/>
          <p:nvPr/>
        </p:nvGrpSpPr>
        <p:grpSpPr>
          <a:xfrm>
            <a:off x="5099447" y="3759994"/>
            <a:ext cx="3187304" cy="760973"/>
            <a:chOff x="5099447" y="3759994"/>
            <a:chExt cx="3187304" cy="760973"/>
          </a:xfrm>
        </p:grpSpPr>
        <p:sp>
          <p:nvSpPr>
            <p:cNvPr id="41" name="矩形 31"/>
            <p:cNvSpPr>
              <a:spLocks noChangeArrowheads="1"/>
            </p:cNvSpPr>
            <p:nvPr/>
          </p:nvSpPr>
          <p:spPr bwMode="auto">
            <a:xfrm>
              <a:off x="5099448" y="4036219"/>
              <a:ext cx="3187303"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9pPr>
            </a:lstStyle>
            <a:p>
              <a:pPr lvl="0" fontAlgn="base">
                <a:lnSpc>
                  <a:spcPct val="100000"/>
                </a:lnSpc>
                <a:spcBef>
                  <a:spcPct val="0"/>
                </a:spcBef>
                <a:spcAft>
                  <a:spcPct val="0"/>
                </a:spcAft>
                <a:buNone/>
              </a:pPr>
              <a:r>
                <a:rPr kumimoji="0" lang="zh-CN" altLang="en-US" sz="900" b="0"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点击输入简要文字内容，文字内容需概括精炼，不用多余的文字修饰点击输入简要文字内容，文字内容需概括精炼，不用多余的文字修饰</a:t>
              </a:r>
              <a:r>
                <a:rPr kumimoji="0" lang="en-US" altLang="zh-CN" sz="900" b="0"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rPr>
                <a:t>……</a:t>
              </a:r>
              <a:endParaRPr lang="en-US" altLang="zh-CN" sz="900">
                <a:solidFill>
                  <a:srgbClr val="002060"/>
                </a:solidFill>
                <a:latin typeface="微软雅黑" panose="020b0503020204020204" pitchFamily="34" charset="-122"/>
                <a:ea typeface="微软雅黑" panose="020b0503020204020204" pitchFamily="34" charset="-122"/>
              </a:endParaRPr>
            </a:p>
          </p:txBody>
        </p:sp>
        <p:sp>
          <p:nvSpPr>
            <p:cNvPr id="42" name="文本框 32"/>
            <p:cNvSpPr txBox="1">
              <a:spLocks noChangeArrowheads="1"/>
            </p:cNvSpPr>
            <p:nvPr/>
          </p:nvSpPr>
          <p:spPr bwMode="auto">
            <a:xfrm>
              <a:off x="5099447" y="3759994"/>
              <a:ext cx="1272753"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itchFamily="34" charset="0"/>
                  <a:ea typeface="宋体" pitchFamily="2" charset="-122"/>
                </a:defRPr>
              </a:lvl9pPr>
            </a:lstStyle>
            <a:p>
              <a:pPr lvl="0">
                <a:lnSpc>
                  <a:spcPct val="100000"/>
                </a:lnSpc>
                <a:spcBef>
                  <a:spcPct val="0"/>
                </a:spcBef>
                <a:buNone/>
              </a:pPr>
              <a:r>
                <a:rPr lang="zh-CN" altLang="en-US" sz="1400" b="1">
                  <a:solidFill>
                    <a:srgbClr val="002060"/>
                  </a:solidFill>
                  <a:latin typeface="微软雅黑" panose="020b0503020204020204" pitchFamily="34" charset="-122"/>
                  <a:ea typeface="微软雅黑" panose="020b0503020204020204" pitchFamily="34" charset="-122"/>
                </a:rPr>
                <a:t>添加标题内容</a:t>
              </a:r>
            </a:p>
          </p:txBody>
        </p:sp>
      </p:grpSp>
      <p:grpSp>
        <p:nvGrpSpPr>
          <p:cNvPr id="43" name="组合 42"/>
          <p:cNvGrpSpPr/>
          <p:nvPr/>
        </p:nvGrpSpPr>
        <p:grpSpPr>
          <a:xfrm>
            <a:off x="1566863" y="1325167"/>
            <a:ext cx="1556147" cy="1512094"/>
            <a:chOff x="1566863" y="1325167"/>
            <a:chExt cx="1556147" cy="1512094"/>
          </a:xfrm>
        </p:grpSpPr>
        <p:sp>
          <p:nvSpPr>
            <p:cNvPr id="44" name="饼形 8"/>
            <p:cNvSpPr/>
            <p:nvPr/>
          </p:nvSpPr>
          <p:spPr bwMode="auto">
            <a:xfrm rot="16200000">
              <a:off x="1588890" y="1303140"/>
              <a:ext cx="1512094" cy="1556147"/>
            </a:xfrm>
            <a:custGeom>
              <a:gdLst>
                <a:gd name="T0" fmla="*/ 2016125 w 2016125"/>
                <a:gd name="T1" fmla="*/ 1037432 h 2074863"/>
                <a:gd name="T2" fmla="*/ 1008062 w 2016125"/>
                <a:gd name="T3" fmla="*/ 2074864 h 2074863"/>
                <a:gd name="T4" fmla="*/ -1 w 2016125"/>
                <a:gd name="T5" fmla="*/ 1037433 h 2074863"/>
                <a:gd name="T6" fmla="*/ 1008063 w 2016125"/>
                <a:gd name="T7" fmla="*/ 1037432 h 2074863"/>
                <a:gd name="T8" fmla="*/ 2016125 w 2016125"/>
                <a:gd name="T9" fmla="*/ 1037432 h 2074863"/>
              </a:gdLst>
              <a:cxnLst>
                <a:cxn ang="0">
                  <a:pos x="T0" y="T1"/>
                </a:cxn>
                <a:cxn ang="0">
                  <a:pos x="T2" y="T3"/>
                </a:cxn>
                <a:cxn ang="0">
                  <a:pos x="T4" y="T5"/>
                </a:cxn>
                <a:cxn ang="0">
                  <a:pos x="T6" y="T7"/>
                </a:cxn>
                <a:cxn ang="0">
                  <a:pos x="T8" y="T9"/>
                </a:cxn>
              </a:cxnLst>
              <a:rect l="0" t="0" r="r" b="b"/>
              <a:pathLst>
                <a:path w="2016125" h="2074863">
                  <a:moveTo>
                    <a:pt x="2016125" y="1037432"/>
                  </a:moveTo>
                  <a:cubicBezTo>
                    <a:pt x="2016125" y="1610390"/>
                    <a:pt x="1564800" y="2074864"/>
                    <a:pt x="1008062" y="2074864"/>
                  </a:cubicBezTo>
                  <a:cubicBezTo>
                    <a:pt x="451324" y="2074864"/>
                    <a:pt x="-1" y="1610390"/>
                    <a:pt x="-1" y="1037433"/>
                  </a:cubicBezTo>
                  <a:lnTo>
                    <a:pt x="1008063" y="1037432"/>
                  </a:lnTo>
                  <a:lnTo>
                    <a:pt x="2016125" y="1037432"/>
                  </a:lnTo>
                  <a:close/>
                </a:path>
              </a:pathLst>
            </a:custGeom>
            <a:solidFill>
              <a:srgbClr val="311E0D"/>
            </a:solidFill>
            <a:ln>
              <a:noFill/>
            </a:ln>
            <a:extLst/>
          </p:spPr>
          <p:txBody>
            <a:bodyPr lIns="68580" tIns="34290" rIns="68580" bIns="34290" anchor="ct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Freeform 188"/>
            <p:cNvSpPr/>
            <p:nvPr/>
          </p:nvSpPr>
          <p:spPr bwMode="auto">
            <a:xfrm>
              <a:off x="2512219" y="1896667"/>
              <a:ext cx="378619" cy="411956"/>
            </a:xfrm>
            <a:custGeom>
              <a:gdLst>
                <a:gd name="T0" fmla="*/ 91 w 92"/>
                <a:gd name="T1" fmla="*/ 74 h 100"/>
                <a:gd name="T2" fmla="*/ 73 w 92"/>
                <a:gd name="T3" fmla="*/ 53 h 100"/>
                <a:gd name="T4" fmla="*/ 62 w 92"/>
                <a:gd name="T5" fmla="*/ 10 h 100"/>
                <a:gd name="T6" fmla="*/ 46 w 92"/>
                <a:gd name="T7" fmla="*/ 0 h 100"/>
                <a:gd name="T8" fmla="*/ 30 w 92"/>
                <a:gd name="T9" fmla="*/ 10 h 100"/>
                <a:gd name="T10" fmla="*/ 19 w 92"/>
                <a:gd name="T11" fmla="*/ 53 h 100"/>
                <a:gd name="T12" fmla="*/ 1 w 92"/>
                <a:gd name="T13" fmla="*/ 74 h 100"/>
                <a:gd name="T14" fmla="*/ 26 w 92"/>
                <a:gd name="T15" fmla="*/ 74 h 100"/>
                <a:gd name="T16" fmla="*/ 25 w 92"/>
                <a:gd name="T17" fmla="*/ 79 h 100"/>
                <a:gd name="T18" fmla="*/ 20 w 92"/>
                <a:gd name="T19" fmla="*/ 86 h 100"/>
                <a:gd name="T20" fmla="*/ 25 w 92"/>
                <a:gd name="T21" fmla="*/ 99 h 100"/>
                <a:gd name="T22" fmla="*/ 35 w 92"/>
                <a:gd name="T23" fmla="*/ 91 h 100"/>
                <a:gd name="T24" fmla="*/ 35 w 92"/>
                <a:gd name="T25" fmla="*/ 82 h 100"/>
                <a:gd name="T26" fmla="*/ 37 w 92"/>
                <a:gd name="T27" fmla="*/ 74 h 100"/>
                <a:gd name="T28" fmla="*/ 91 w 92"/>
                <a:gd name="T29" fmla="*/ 74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100">
                  <a:moveTo>
                    <a:pt x="91" y="74"/>
                  </a:moveTo>
                  <a:cubicBezTo>
                    <a:pt x="92" y="65"/>
                    <a:pt x="79" y="59"/>
                    <a:pt x="73" y="53"/>
                  </a:cubicBezTo>
                  <a:cubicBezTo>
                    <a:pt x="60" y="40"/>
                    <a:pt x="68" y="25"/>
                    <a:pt x="62" y="10"/>
                  </a:cubicBezTo>
                  <a:cubicBezTo>
                    <a:pt x="59" y="3"/>
                    <a:pt x="53" y="0"/>
                    <a:pt x="46" y="0"/>
                  </a:cubicBezTo>
                  <a:cubicBezTo>
                    <a:pt x="39" y="0"/>
                    <a:pt x="33" y="3"/>
                    <a:pt x="30" y="10"/>
                  </a:cubicBezTo>
                  <a:cubicBezTo>
                    <a:pt x="24" y="25"/>
                    <a:pt x="32" y="40"/>
                    <a:pt x="19" y="53"/>
                  </a:cubicBezTo>
                  <a:cubicBezTo>
                    <a:pt x="12" y="59"/>
                    <a:pt x="0" y="65"/>
                    <a:pt x="1" y="74"/>
                  </a:cubicBezTo>
                  <a:cubicBezTo>
                    <a:pt x="26" y="74"/>
                    <a:pt x="26" y="74"/>
                    <a:pt x="26" y="74"/>
                  </a:cubicBezTo>
                  <a:cubicBezTo>
                    <a:pt x="25" y="79"/>
                    <a:pt x="25" y="79"/>
                    <a:pt x="25" y="79"/>
                  </a:cubicBezTo>
                  <a:cubicBezTo>
                    <a:pt x="23" y="80"/>
                    <a:pt x="21" y="83"/>
                    <a:pt x="20" y="86"/>
                  </a:cubicBezTo>
                  <a:cubicBezTo>
                    <a:pt x="18" y="92"/>
                    <a:pt x="20" y="97"/>
                    <a:pt x="25" y="99"/>
                  </a:cubicBezTo>
                  <a:cubicBezTo>
                    <a:pt x="29" y="100"/>
                    <a:pt x="34" y="96"/>
                    <a:pt x="35" y="91"/>
                  </a:cubicBezTo>
                  <a:cubicBezTo>
                    <a:pt x="36" y="88"/>
                    <a:pt x="36" y="85"/>
                    <a:pt x="35" y="82"/>
                  </a:cubicBezTo>
                  <a:cubicBezTo>
                    <a:pt x="37" y="74"/>
                    <a:pt x="37" y="74"/>
                    <a:pt x="37" y="74"/>
                  </a:cubicBezTo>
                  <a:lnTo>
                    <a:pt x="91"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chemeClr val="bg1"/>
                </a:solidFill>
                <a:effectLst/>
                <a:uLnTx/>
                <a:uFillTx/>
              </a:endParaRPr>
            </a:p>
          </p:txBody>
        </p:sp>
      </p:grpSp>
      <p:grpSp>
        <p:nvGrpSpPr>
          <p:cNvPr id="46" name="组合 45"/>
          <p:cNvGrpSpPr/>
          <p:nvPr/>
        </p:nvGrpSpPr>
        <p:grpSpPr>
          <a:xfrm>
            <a:off x="789385" y="2074797"/>
            <a:ext cx="1556147" cy="1513285"/>
            <a:chOff x="789384" y="2081213"/>
            <a:chExt cx="1556147" cy="1513285"/>
          </a:xfrm>
        </p:grpSpPr>
        <p:sp>
          <p:nvSpPr>
            <p:cNvPr id="47" name="饼形 9"/>
            <p:cNvSpPr/>
            <p:nvPr/>
          </p:nvSpPr>
          <p:spPr bwMode="auto">
            <a:xfrm rot="10800000">
              <a:off x="789384" y="2081213"/>
              <a:ext cx="1556147" cy="1513285"/>
            </a:xfrm>
            <a:custGeom>
              <a:gdLst>
                <a:gd name="T0" fmla="*/ 2074862 w 2074862"/>
                <a:gd name="T1" fmla="*/ 1008857 h 2017713"/>
                <a:gd name="T2" fmla="*/ 1037431 w 2074862"/>
                <a:gd name="T3" fmla="*/ 2017714 h 2017713"/>
                <a:gd name="T4" fmla="*/ 0 w 2074862"/>
                <a:gd name="T5" fmla="*/ 1008858 h 2017713"/>
                <a:gd name="T6" fmla="*/ 1037431 w 2074862"/>
                <a:gd name="T7" fmla="*/ 1008857 h 2017713"/>
                <a:gd name="T8" fmla="*/ 2074862 w 2074862"/>
                <a:gd name="T9" fmla="*/ 1008857 h 2017713"/>
              </a:gdLst>
              <a:cxnLst>
                <a:cxn ang="0">
                  <a:pos x="T0" y="T1"/>
                </a:cxn>
                <a:cxn ang="0">
                  <a:pos x="T2" y="T3"/>
                </a:cxn>
                <a:cxn ang="0">
                  <a:pos x="T4" y="T5"/>
                </a:cxn>
                <a:cxn ang="0">
                  <a:pos x="T6" y="T7"/>
                </a:cxn>
                <a:cxn ang="0">
                  <a:pos x="T8" y="T9"/>
                </a:cxn>
              </a:cxnLst>
              <a:rect l="0" t="0" r="r" b="b"/>
              <a:pathLst>
                <a:path w="2074861" h="2017713">
                  <a:moveTo>
                    <a:pt x="2074862" y="1008857"/>
                  </a:moveTo>
                  <a:cubicBezTo>
                    <a:pt x="2074862" y="1566033"/>
                    <a:pt x="1610388" y="2017714"/>
                    <a:pt x="1037431" y="2017714"/>
                  </a:cubicBezTo>
                  <a:cubicBezTo>
                    <a:pt x="464474" y="2017714"/>
                    <a:pt x="0" y="1566034"/>
                    <a:pt x="0" y="1008858"/>
                  </a:cubicBezTo>
                  <a:lnTo>
                    <a:pt x="1037431" y="1008857"/>
                  </a:lnTo>
                  <a:lnTo>
                    <a:pt x="2074862" y="1008857"/>
                  </a:lnTo>
                  <a:close/>
                </a:path>
              </a:pathLst>
            </a:custGeom>
            <a:solidFill>
              <a:srgbClr val="311E0D"/>
            </a:solidFill>
            <a:ln>
              <a:noFill/>
            </a:ln>
            <a:extLst/>
          </p:spPr>
          <p:txBody>
            <a:bodyPr lIns="68580" tIns="34290" rIns="68580" bIns="34290" anchor="ct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Freeform 414"/>
            <p:cNvSpPr/>
            <p:nvPr/>
          </p:nvSpPr>
          <p:spPr bwMode="auto">
            <a:xfrm>
              <a:off x="1358503" y="2240757"/>
              <a:ext cx="403622" cy="417910"/>
            </a:xfrm>
            <a:custGeom>
              <a:gdLst>
                <a:gd name="T0" fmla="*/ 78 w 98"/>
                <a:gd name="T1" fmla="*/ 72 h 101"/>
                <a:gd name="T2" fmla="*/ 41 w 98"/>
                <a:gd name="T3" fmla="*/ 0 h 101"/>
                <a:gd name="T4" fmla="*/ 43 w 98"/>
                <a:gd name="T5" fmla="*/ 72 h 101"/>
                <a:gd name="T6" fmla="*/ 39 w 98"/>
                <a:gd name="T7" fmla="*/ 72 h 101"/>
                <a:gd name="T8" fmla="*/ 41 w 98"/>
                <a:gd name="T9" fmla="*/ 0 h 101"/>
                <a:gd name="T10" fmla="*/ 25 w 98"/>
                <a:gd name="T11" fmla="*/ 72 h 101"/>
                <a:gd name="T12" fmla="*/ 0 w 98"/>
                <a:gd name="T13" fmla="*/ 72 h 101"/>
                <a:gd name="T14" fmla="*/ 31 w 98"/>
                <a:gd name="T15" fmla="*/ 99 h 101"/>
                <a:gd name="T16" fmla="*/ 98 w 98"/>
                <a:gd name="T17" fmla="*/ 72 h 101"/>
                <a:gd name="T18" fmla="*/ 78 w 98"/>
                <a:gd name="T19" fmla="*/ 72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00">
                  <a:moveTo>
                    <a:pt x="78" y="72"/>
                  </a:moveTo>
                  <a:cubicBezTo>
                    <a:pt x="98" y="37"/>
                    <a:pt x="41" y="0"/>
                    <a:pt x="41" y="0"/>
                  </a:cubicBezTo>
                  <a:cubicBezTo>
                    <a:pt x="59" y="17"/>
                    <a:pt x="49" y="54"/>
                    <a:pt x="43" y="72"/>
                  </a:cubicBezTo>
                  <a:cubicBezTo>
                    <a:pt x="39" y="72"/>
                    <a:pt x="39" y="72"/>
                    <a:pt x="39" y="72"/>
                  </a:cubicBezTo>
                  <a:cubicBezTo>
                    <a:pt x="55" y="31"/>
                    <a:pt x="41" y="0"/>
                    <a:pt x="41" y="0"/>
                  </a:cubicBezTo>
                  <a:cubicBezTo>
                    <a:pt x="49" y="18"/>
                    <a:pt x="33" y="55"/>
                    <a:pt x="25" y="72"/>
                  </a:cubicBezTo>
                  <a:cubicBezTo>
                    <a:pt x="11" y="72"/>
                    <a:pt x="0" y="72"/>
                    <a:pt x="0" y="72"/>
                  </a:cubicBezTo>
                  <a:cubicBezTo>
                    <a:pt x="0" y="72"/>
                    <a:pt x="8" y="96"/>
                    <a:pt x="31" y="99"/>
                  </a:cubicBezTo>
                  <a:cubicBezTo>
                    <a:pt x="53" y="101"/>
                    <a:pt x="85" y="91"/>
                    <a:pt x="98" y="72"/>
                  </a:cubicBezTo>
                  <a:lnTo>
                    <a:pt x="7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49" name="组合 48"/>
          <p:cNvGrpSpPr/>
          <p:nvPr/>
        </p:nvGrpSpPr>
        <p:grpSpPr>
          <a:xfrm>
            <a:off x="1566863" y="2837260"/>
            <a:ext cx="1556147" cy="1513284"/>
            <a:chOff x="1566863" y="2837260"/>
            <a:chExt cx="1556147" cy="1513284"/>
          </a:xfrm>
        </p:grpSpPr>
        <p:sp>
          <p:nvSpPr>
            <p:cNvPr id="50" name="饼形 7"/>
            <p:cNvSpPr/>
            <p:nvPr/>
          </p:nvSpPr>
          <p:spPr bwMode="auto">
            <a:xfrm rot="5400000">
              <a:off x="1588295" y="2815828"/>
              <a:ext cx="1513284" cy="1556147"/>
            </a:xfrm>
            <a:custGeom>
              <a:gdLst>
                <a:gd name="T0" fmla="*/ 2017712 w 2017712"/>
                <a:gd name="T1" fmla="*/ 1037432 h 2074863"/>
                <a:gd name="T2" fmla="*/ 1008856 w 2017712"/>
                <a:gd name="T3" fmla="*/ 2074864 h 2074863"/>
                <a:gd name="T4" fmla="*/ 0 w 2017712"/>
                <a:gd name="T5" fmla="*/ 1037433 h 2074863"/>
                <a:gd name="T6" fmla="*/ 1008856 w 2017712"/>
                <a:gd name="T7" fmla="*/ 1037432 h 2074863"/>
                <a:gd name="T8" fmla="*/ 2017712 w 2017712"/>
                <a:gd name="T9" fmla="*/ 1037432 h 2074863"/>
              </a:gdLst>
              <a:cxnLst>
                <a:cxn ang="0">
                  <a:pos x="T0" y="T1"/>
                </a:cxn>
                <a:cxn ang="0">
                  <a:pos x="T2" y="T3"/>
                </a:cxn>
                <a:cxn ang="0">
                  <a:pos x="T4" y="T5"/>
                </a:cxn>
                <a:cxn ang="0">
                  <a:pos x="T6" y="T7"/>
                </a:cxn>
                <a:cxn ang="0">
                  <a:pos x="T8" y="T9"/>
                </a:cxn>
              </a:cxnLst>
              <a:rect l="0" t="0" r="r" b="b"/>
              <a:pathLst>
                <a:path w="2017711" h="2074863">
                  <a:moveTo>
                    <a:pt x="2017712" y="1037432"/>
                  </a:moveTo>
                  <a:cubicBezTo>
                    <a:pt x="2017712" y="1610390"/>
                    <a:pt x="1566032" y="2074864"/>
                    <a:pt x="1008856" y="2074864"/>
                  </a:cubicBezTo>
                  <a:cubicBezTo>
                    <a:pt x="451680" y="2074864"/>
                    <a:pt x="0" y="1610390"/>
                    <a:pt x="0" y="1037433"/>
                  </a:cubicBezTo>
                  <a:lnTo>
                    <a:pt x="1008856" y="1037432"/>
                  </a:lnTo>
                  <a:lnTo>
                    <a:pt x="2017712" y="1037432"/>
                  </a:lnTo>
                  <a:close/>
                </a:path>
              </a:pathLst>
            </a:custGeom>
            <a:solidFill>
              <a:srgbClr val="311E0D"/>
            </a:solidFill>
            <a:ln>
              <a:noFill/>
            </a:ln>
            <a:extLst/>
          </p:spPr>
          <p:txBody>
            <a:bodyPr lIns="68580" tIns="34290" rIns="68580" bIns="34290" anchor="ct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1" name="Freeform 276"/>
            <p:cNvSpPr/>
            <p:nvPr/>
          </p:nvSpPr>
          <p:spPr bwMode="auto">
            <a:xfrm>
              <a:off x="1746647" y="3437335"/>
              <a:ext cx="460772" cy="397669"/>
            </a:xfrm>
            <a:custGeom>
              <a:gdLst>
                <a:gd name="T0" fmla="*/ 3 w 101"/>
                <a:gd name="T1" fmla="*/ 67 h 87"/>
                <a:gd name="T2" fmla="*/ 44 w 101"/>
                <a:gd name="T3" fmla="*/ 39 h 87"/>
                <a:gd name="T4" fmla="*/ 46 w 101"/>
                <a:gd name="T5" fmla="*/ 19 h 87"/>
                <a:gd name="T6" fmla="*/ 79 w 101"/>
                <a:gd name="T7" fmla="*/ 3 h 87"/>
                <a:gd name="T8" fmla="*/ 64 w 101"/>
                <a:gd name="T9" fmla="*/ 14 h 87"/>
                <a:gd name="T10" fmla="*/ 65 w 101"/>
                <a:gd name="T11" fmla="*/ 36 h 87"/>
                <a:gd name="T12" fmla="*/ 85 w 101"/>
                <a:gd name="T13" fmla="*/ 45 h 87"/>
                <a:gd name="T14" fmla="*/ 101 w 101"/>
                <a:gd name="T15" fmla="*/ 34 h 87"/>
                <a:gd name="T16" fmla="*/ 98 w 101"/>
                <a:gd name="T17" fmla="*/ 43 h 87"/>
                <a:gd name="T18" fmla="*/ 60 w 101"/>
                <a:gd name="T19" fmla="*/ 57 h 87"/>
                <a:gd name="T20" fmla="*/ 58 w 101"/>
                <a:gd name="T21" fmla="*/ 56 h 87"/>
                <a:gd name="T22" fmla="*/ 16 w 101"/>
                <a:gd name="T23" fmla="*/ 86 h 87"/>
                <a:gd name="T24" fmla="*/ 9 w 101"/>
                <a:gd name="T25" fmla="*/ 84 h 87"/>
                <a:gd name="T26" fmla="*/ 2 w 101"/>
                <a:gd name="T27" fmla="*/ 75 h 87"/>
                <a:gd name="T28" fmla="*/ 3 w 101"/>
                <a:gd name="T29" fmla="*/ 67 h 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87">
                  <a:moveTo>
                    <a:pt x="3" y="67"/>
                  </a:moveTo>
                  <a:cubicBezTo>
                    <a:pt x="44" y="39"/>
                    <a:pt x="44" y="39"/>
                    <a:pt x="44" y="39"/>
                  </a:cubicBezTo>
                  <a:cubicBezTo>
                    <a:pt x="42" y="32"/>
                    <a:pt x="43" y="25"/>
                    <a:pt x="46" y="19"/>
                  </a:cubicBezTo>
                  <a:cubicBezTo>
                    <a:pt x="52" y="6"/>
                    <a:pt x="66" y="0"/>
                    <a:pt x="79" y="3"/>
                  </a:cubicBezTo>
                  <a:cubicBezTo>
                    <a:pt x="64" y="14"/>
                    <a:pt x="64" y="14"/>
                    <a:pt x="64" y="14"/>
                  </a:cubicBezTo>
                  <a:cubicBezTo>
                    <a:pt x="65" y="36"/>
                    <a:pt x="65" y="36"/>
                    <a:pt x="65" y="36"/>
                  </a:cubicBezTo>
                  <a:cubicBezTo>
                    <a:pt x="85" y="45"/>
                    <a:pt x="85" y="45"/>
                    <a:pt x="85" y="45"/>
                  </a:cubicBezTo>
                  <a:cubicBezTo>
                    <a:pt x="101" y="34"/>
                    <a:pt x="101" y="34"/>
                    <a:pt x="101" y="34"/>
                  </a:cubicBezTo>
                  <a:cubicBezTo>
                    <a:pt x="100" y="37"/>
                    <a:pt x="100" y="40"/>
                    <a:pt x="98" y="43"/>
                  </a:cubicBezTo>
                  <a:cubicBezTo>
                    <a:pt x="92" y="58"/>
                    <a:pt x="74" y="64"/>
                    <a:pt x="60" y="57"/>
                  </a:cubicBezTo>
                  <a:cubicBezTo>
                    <a:pt x="59" y="57"/>
                    <a:pt x="59" y="57"/>
                    <a:pt x="58" y="56"/>
                  </a:cubicBezTo>
                  <a:cubicBezTo>
                    <a:pt x="16" y="86"/>
                    <a:pt x="16" y="86"/>
                    <a:pt x="16" y="86"/>
                  </a:cubicBezTo>
                  <a:cubicBezTo>
                    <a:pt x="13" y="87"/>
                    <a:pt x="10" y="87"/>
                    <a:pt x="9" y="84"/>
                  </a:cubicBezTo>
                  <a:cubicBezTo>
                    <a:pt x="2" y="75"/>
                    <a:pt x="2" y="75"/>
                    <a:pt x="2" y="75"/>
                  </a:cubicBezTo>
                  <a:cubicBezTo>
                    <a:pt x="0" y="72"/>
                    <a:pt x="1" y="69"/>
                    <a:pt x="3"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52" name="组合 51"/>
          <p:cNvGrpSpPr/>
          <p:nvPr/>
        </p:nvGrpSpPr>
        <p:grpSpPr>
          <a:xfrm>
            <a:off x="2345532" y="2081213"/>
            <a:ext cx="1554956" cy="1513285"/>
            <a:chOff x="2345532" y="2081213"/>
            <a:chExt cx="1554956" cy="1513285"/>
          </a:xfrm>
        </p:grpSpPr>
        <p:sp>
          <p:nvSpPr>
            <p:cNvPr id="53" name="饼形 6"/>
            <p:cNvSpPr/>
            <p:nvPr/>
          </p:nvSpPr>
          <p:spPr bwMode="auto">
            <a:xfrm>
              <a:off x="2345532" y="2081213"/>
              <a:ext cx="1554956" cy="1513285"/>
            </a:xfrm>
            <a:custGeom>
              <a:gdLst>
                <a:gd name="T0" fmla="*/ 2073275 w 2073275"/>
                <a:gd name="T1" fmla="*/ 1008857 h 2017713"/>
                <a:gd name="T2" fmla="*/ 1036637 w 2073275"/>
                <a:gd name="T3" fmla="*/ 2017714 h 2017713"/>
                <a:gd name="T4" fmla="*/ -1 w 2073275"/>
                <a:gd name="T5" fmla="*/ 1008858 h 2017713"/>
                <a:gd name="T6" fmla="*/ 1036638 w 2073275"/>
                <a:gd name="T7" fmla="*/ 1008857 h 2017713"/>
                <a:gd name="T8" fmla="*/ 2073275 w 2073275"/>
                <a:gd name="T9" fmla="*/ 1008857 h 2017713"/>
              </a:gdLst>
              <a:cxnLst>
                <a:cxn ang="0">
                  <a:pos x="T0" y="T1"/>
                </a:cxn>
                <a:cxn ang="0">
                  <a:pos x="T2" y="T3"/>
                </a:cxn>
                <a:cxn ang="0">
                  <a:pos x="T4" y="T5"/>
                </a:cxn>
                <a:cxn ang="0">
                  <a:pos x="T6" y="T7"/>
                </a:cxn>
                <a:cxn ang="0">
                  <a:pos x="T8" y="T9"/>
                </a:cxn>
              </a:cxnLst>
              <a:rect l="0" t="0" r="r" b="b"/>
              <a:pathLst>
                <a:path w="2073275" h="2017713">
                  <a:moveTo>
                    <a:pt x="2073275" y="1008857"/>
                  </a:moveTo>
                  <a:cubicBezTo>
                    <a:pt x="2073275" y="1566033"/>
                    <a:pt x="1609157" y="2017714"/>
                    <a:pt x="1036637" y="2017714"/>
                  </a:cubicBezTo>
                  <a:cubicBezTo>
                    <a:pt x="464118" y="2017714"/>
                    <a:pt x="-1" y="1566034"/>
                    <a:pt x="-1" y="1008858"/>
                  </a:cubicBezTo>
                  <a:lnTo>
                    <a:pt x="1036638" y="1008857"/>
                  </a:lnTo>
                  <a:lnTo>
                    <a:pt x="2073275" y="1008857"/>
                  </a:lnTo>
                  <a:close/>
                </a:path>
              </a:pathLst>
            </a:custGeom>
            <a:solidFill>
              <a:srgbClr val="311E0D"/>
            </a:solidFill>
            <a:ln>
              <a:noFill/>
            </a:ln>
            <a:extLst/>
          </p:spPr>
          <p:txBody>
            <a:bodyPr lIns="68580" tIns="34290" rIns="68580" bIns="34290" anchor="ct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54" name="Freeform 277"/>
            <p:cNvSpPr>
              <a:spLocks noEditPoints="1"/>
            </p:cNvSpPr>
            <p:nvPr/>
          </p:nvSpPr>
          <p:spPr bwMode="auto">
            <a:xfrm>
              <a:off x="2978944" y="3011092"/>
              <a:ext cx="328613" cy="391715"/>
            </a:xfrm>
            <a:custGeom>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chemeClr val="bg1"/>
                </a:solidFill>
                <a:effectLst/>
                <a:uLnTx/>
                <a:uFillTx/>
              </a:endParaRPr>
            </a:p>
          </p:txBody>
        </p:sp>
      </p:grpSp>
      <p:sp>
        <p:nvSpPr>
          <p:cNvPr id="55" name="椭圆 10"/>
          <p:cNvSpPr>
            <a:spLocks noChangeArrowheads="1"/>
          </p:cNvSpPr>
          <p:nvPr/>
        </p:nvSpPr>
        <p:spPr bwMode="auto">
          <a:xfrm>
            <a:off x="2195513" y="2693194"/>
            <a:ext cx="298847" cy="289322"/>
          </a:xfrm>
          <a:prstGeom prst="ellipse">
            <a:avLst/>
          </a:prstGeom>
          <a:solidFill>
            <a:schemeClr val="bg1"/>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itchFamily="34" charset="0"/>
              <a:ea typeface="宋体" pitchFamily="2" charset="-122"/>
            </a:endParaRPr>
          </a:p>
        </p:txBody>
      </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childTnLst>
                          </p:cTn>
                        </p:par>
                        <p:par>
                          <p:cTn id="12" fill="hold" nodeType="afterGroup">
                            <p:stCondLst>
                              <p:cond delay="1300"/>
                            </p:stCondLst>
                            <p:childTnLst>
                              <p:par>
                                <p:cTn id="13" presetID="10" presetClass="entr" presetSubtype="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600"/>
                                        <p:tgtEl>
                                          <p:spTgt spid="43"/>
                                        </p:tgtEl>
                                      </p:cBhvr>
                                    </p:animEffect>
                                  </p:childTnLst>
                                </p:cTn>
                              </p:par>
                            </p:childTnLst>
                          </p:cTn>
                        </p:par>
                        <p:par>
                          <p:cTn id="16" fill="hold" nodeType="afterGroup">
                            <p:stCondLst>
                              <p:cond delay="1900"/>
                            </p:stCondLst>
                            <p:childTnLst>
                              <p:par>
                                <p:cTn id="17" presetID="10" presetClass="entr" presetSubtype="0"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700"/>
                                        <p:tgtEl>
                                          <p:spTgt spid="52"/>
                                        </p:tgtEl>
                                      </p:cBhvr>
                                    </p:animEffect>
                                  </p:childTnLst>
                                </p:cTn>
                              </p:par>
                            </p:childTnLst>
                          </p:cTn>
                        </p:par>
                        <p:par>
                          <p:cTn id="20" fill="hold" nodeType="afterGroup">
                            <p:stCondLst>
                              <p:cond delay="2600"/>
                            </p:stCondLst>
                            <p:childTnLst>
                              <p:par>
                                <p:cTn id="21" presetID="10" presetClass="entr" presetSubtype="0"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800"/>
                                        <p:tgtEl>
                                          <p:spTgt spid="49"/>
                                        </p:tgtEl>
                                      </p:cBhvr>
                                    </p:animEffect>
                                  </p:childTnLst>
                                </p:cTn>
                              </p:par>
                            </p:childTnLst>
                          </p:cTn>
                        </p:par>
                        <p:par>
                          <p:cTn id="24" fill="hold" nodeType="afterGroup">
                            <p:stCondLst>
                              <p:cond delay="3400"/>
                            </p:stCondLst>
                            <p:childTnLst>
                              <p:par>
                                <p:cTn id="25" presetID="10" presetClass="entr" presetSubtype="0"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800"/>
                                        <p:tgtEl>
                                          <p:spTgt spid="46"/>
                                        </p:tgtEl>
                                      </p:cBhvr>
                                    </p:animEffect>
                                  </p:childTnLst>
                                </p:cTn>
                              </p:par>
                            </p:childTnLst>
                          </p:cTn>
                        </p:par>
                        <p:par>
                          <p:cTn id="28" fill="hold" nodeType="afterGroup">
                            <p:stCondLst>
                              <p:cond delay="4200"/>
                            </p:stCondLst>
                            <p:childTnLst>
                              <p:par>
                                <p:cTn id="29" presetID="23" presetClass="entr" presetSubtype="52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 calcmode="lin" valueType="num">
                                      <p:cBhvr>
                                        <p:cTn id="33" dur="500" fill="hold"/>
                                        <p:tgtEl>
                                          <p:spTgt spid="27"/>
                                        </p:tgtEl>
                                        <p:attrNameLst>
                                          <p:attrName>ppt_x</p:attrName>
                                        </p:attrNameLst>
                                      </p:cBhvr>
                                      <p:tavLst>
                                        <p:tav tm="0">
                                          <p:val>
                                            <p:fltVal val="0.5"/>
                                          </p:val>
                                        </p:tav>
                                        <p:tav tm="100000">
                                          <p:val>
                                            <p:strVal val="#ppt_x"/>
                                          </p:val>
                                        </p:tav>
                                      </p:tavLst>
                                    </p:anim>
                                    <p:anim calcmode="lin" valueType="num">
                                      <p:cBhvr>
                                        <p:cTn id="34" dur="500" fill="hold"/>
                                        <p:tgtEl>
                                          <p:spTgt spid="27"/>
                                        </p:tgtEl>
                                        <p:attrNameLst>
                                          <p:attrName>ppt_y</p:attrName>
                                        </p:attrNameLst>
                                      </p:cBhvr>
                                      <p:tavLst>
                                        <p:tav tm="0">
                                          <p:val>
                                            <p:fltVal val="0.5"/>
                                          </p:val>
                                        </p:tav>
                                        <p:tav tm="100000">
                                          <p:val>
                                            <p:strVal val="#ppt_y"/>
                                          </p:val>
                                        </p:tav>
                                      </p:tavLst>
                                    </p:anim>
                                  </p:childTnLst>
                                </p:cTn>
                              </p:par>
                            </p:childTnLst>
                          </p:cTn>
                        </p:par>
                        <p:par>
                          <p:cTn id="35" fill="hold" nodeType="afterGroup">
                            <p:stCondLst>
                              <p:cond delay="4700"/>
                            </p:stCondLst>
                            <p:childTnLst>
                              <p:par>
                                <p:cTn id="36" presetID="2" presetClass="entr" presetSubtype="2"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fill="hold"/>
                                        <p:tgtEl>
                                          <p:spTgt spid="28"/>
                                        </p:tgtEl>
                                        <p:attrNameLst>
                                          <p:attrName>ppt_x</p:attrName>
                                        </p:attrNameLst>
                                      </p:cBhvr>
                                      <p:tavLst>
                                        <p:tav tm="0">
                                          <p:val>
                                            <p:strVal val="1+#ppt_w/2"/>
                                          </p:val>
                                        </p:tav>
                                        <p:tav tm="100000">
                                          <p:val>
                                            <p:strVal val="#ppt_x"/>
                                          </p:val>
                                        </p:tav>
                                      </p:tavLst>
                                    </p:anim>
                                    <p:anim calcmode="lin" valueType="num">
                                      <p:cBhvr additive="base">
                                        <p:cTn id="39" dur="500" fill="hold"/>
                                        <p:tgtEl>
                                          <p:spTgt spid="28"/>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5200"/>
                            </p:stCondLst>
                            <p:childTnLst>
                              <p:par>
                                <p:cTn id="41" presetID="23" presetClass="entr" presetSubtype="52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 calcmode="lin" valueType="num">
                                      <p:cBhvr>
                                        <p:cTn id="45" dur="500" fill="hold"/>
                                        <p:tgtEl>
                                          <p:spTgt spid="31"/>
                                        </p:tgtEl>
                                        <p:attrNameLst>
                                          <p:attrName>ppt_x</p:attrName>
                                        </p:attrNameLst>
                                      </p:cBhvr>
                                      <p:tavLst>
                                        <p:tav tm="0">
                                          <p:val>
                                            <p:fltVal val="0.5"/>
                                          </p:val>
                                        </p:tav>
                                        <p:tav tm="100000">
                                          <p:val>
                                            <p:strVal val="#ppt_x"/>
                                          </p:val>
                                        </p:tav>
                                      </p:tavLst>
                                    </p:anim>
                                    <p:anim calcmode="lin" valueType="num">
                                      <p:cBhvr>
                                        <p:cTn id="46" dur="500" fill="hold"/>
                                        <p:tgtEl>
                                          <p:spTgt spid="31"/>
                                        </p:tgtEl>
                                        <p:attrNameLst>
                                          <p:attrName>ppt_y</p:attrName>
                                        </p:attrNameLst>
                                      </p:cBhvr>
                                      <p:tavLst>
                                        <p:tav tm="0">
                                          <p:val>
                                            <p:fltVal val="0.5"/>
                                          </p:val>
                                        </p:tav>
                                        <p:tav tm="100000">
                                          <p:val>
                                            <p:strVal val="#ppt_y"/>
                                          </p:val>
                                        </p:tav>
                                      </p:tavLst>
                                    </p:anim>
                                  </p:childTnLst>
                                </p:cTn>
                              </p:par>
                            </p:childTnLst>
                          </p:cTn>
                        </p:par>
                        <p:par>
                          <p:cTn id="47" fill="hold" nodeType="afterGroup">
                            <p:stCondLst>
                              <p:cond delay="5700"/>
                            </p:stCondLst>
                            <p:childTnLst>
                              <p:par>
                                <p:cTn id="48" presetID="2" presetClass="entr" presetSubtype="2" fill="hold"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500" fill="hold"/>
                                        <p:tgtEl>
                                          <p:spTgt spid="32"/>
                                        </p:tgtEl>
                                        <p:attrNameLst>
                                          <p:attrName>ppt_x</p:attrName>
                                        </p:attrNameLst>
                                      </p:cBhvr>
                                      <p:tavLst>
                                        <p:tav tm="0">
                                          <p:val>
                                            <p:strVal val="1+#ppt_w/2"/>
                                          </p:val>
                                        </p:tav>
                                        <p:tav tm="100000">
                                          <p:val>
                                            <p:strVal val="#ppt_x"/>
                                          </p:val>
                                        </p:tav>
                                      </p:tavLst>
                                    </p:anim>
                                    <p:anim calcmode="lin" valueType="num">
                                      <p:cBhvr additive="base">
                                        <p:cTn id="51" dur="500" fill="hold"/>
                                        <p:tgtEl>
                                          <p:spTgt spid="32"/>
                                        </p:tgtEl>
                                        <p:attrNameLst>
                                          <p:attrName>ppt_y</p:attrName>
                                        </p:attrNameLst>
                                      </p:cBhvr>
                                      <p:tavLst>
                                        <p:tav tm="0">
                                          <p:val>
                                            <p:strVal val="#ppt_y"/>
                                          </p:val>
                                        </p:tav>
                                        <p:tav tm="100000">
                                          <p:val>
                                            <p:strVal val="#ppt_y"/>
                                          </p:val>
                                        </p:tav>
                                      </p:tavLst>
                                    </p:anim>
                                  </p:childTnLst>
                                </p:cTn>
                              </p:par>
                            </p:childTnLst>
                          </p:cTn>
                        </p:par>
                        <p:par>
                          <p:cTn id="52" fill="hold" nodeType="afterGroup">
                            <p:stCondLst>
                              <p:cond delay="6200"/>
                            </p:stCondLst>
                            <p:childTnLst>
                              <p:par>
                                <p:cTn id="53" presetID="23" presetClass="entr" presetSubtype="528"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p:cTn id="55" dur="500" fill="hold"/>
                                        <p:tgtEl>
                                          <p:spTgt spid="35"/>
                                        </p:tgtEl>
                                        <p:attrNameLst>
                                          <p:attrName>ppt_w</p:attrName>
                                        </p:attrNameLst>
                                      </p:cBhvr>
                                      <p:tavLst>
                                        <p:tav tm="0">
                                          <p:val>
                                            <p:fltVal val="0"/>
                                          </p:val>
                                        </p:tav>
                                        <p:tav tm="100000">
                                          <p:val>
                                            <p:strVal val="#ppt_w"/>
                                          </p:val>
                                        </p:tav>
                                      </p:tavLst>
                                    </p:anim>
                                    <p:anim calcmode="lin" valueType="num">
                                      <p:cBhvr>
                                        <p:cTn id="56" dur="500" fill="hold"/>
                                        <p:tgtEl>
                                          <p:spTgt spid="35"/>
                                        </p:tgtEl>
                                        <p:attrNameLst>
                                          <p:attrName>ppt_h</p:attrName>
                                        </p:attrNameLst>
                                      </p:cBhvr>
                                      <p:tavLst>
                                        <p:tav tm="0">
                                          <p:val>
                                            <p:fltVal val="0"/>
                                          </p:val>
                                        </p:tav>
                                        <p:tav tm="100000">
                                          <p:val>
                                            <p:strVal val="#ppt_h"/>
                                          </p:val>
                                        </p:tav>
                                      </p:tavLst>
                                    </p:anim>
                                    <p:anim calcmode="lin" valueType="num">
                                      <p:cBhvr>
                                        <p:cTn id="57" dur="500" fill="hold"/>
                                        <p:tgtEl>
                                          <p:spTgt spid="35"/>
                                        </p:tgtEl>
                                        <p:attrNameLst>
                                          <p:attrName>ppt_x</p:attrName>
                                        </p:attrNameLst>
                                      </p:cBhvr>
                                      <p:tavLst>
                                        <p:tav tm="0">
                                          <p:val>
                                            <p:fltVal val="0.5"/>
                                          </p:val>
                                        </p:tav>
                                        <p:tav tm="100000">
                                          <p:val>
                                            <p:strVal val="#ppt_x"/>
                                          </p:val>
                                        </p:tav>
                                      </p:tavLst>
                                    </p:anim>
                                    <p:anim calcmode="lin" valueType="num">
                                      <p:cBhvr>
                                        <p:cTn id="58" dur="500" fill="hold"/>
                                        <p:tgtEl>
                                          <p:spTgt spid="35"/>
                                        </p:tgtEl>
                                        <p:attrNameLst>
                                          <p:attrName>ppt_y</p:attrName>
                                        </p:attrNameLst>
                                      </p:cBhvr>
                                      <p:tavLst>
                                        <p:tav tm="0">
                                          <p:val>
                                            <p:fltVal val="0.5"/>
                                          </p:val>
                                        </p:tav>
                                        <p:tav tm="100000">
                                          <p:val>
                                            <p:strVal val="#ppt_y"/>
                                          </p:val>
                                        </p:tav>
                                      </p:tavLst>
                                    </p:anim>
                                  </p:childTnLst>
                                </p:cTn>
                              </p:par>
                            </p:childTnLst>
                          </p:cTn>
                        </p:par>
                        <p:par>
                          <p:cTn id="59" fill="hold" nodeType="afterGroup">
                            <p:stCondLst>
                              <p:cond delay="6700"/>
                            </p:stCondLst>
                            <p:childTnLst>
                              <p:par>
                                <p:cTn id="60" presetID="2" presetClass="entr" presetSubtype="2" fill="hold" nodeType="afterEffect">
                                  <p:stCondLst>
                                    <p:cond delay="0"/>
                                  </p:stCondLst>
                                  <p:childTnLst>
                                    <p:set>
                                      <p:cBhvr>
                                        <p:cTn id="61" dur="1" fill="hold">
                                          <p:stCondLst>
                                            <p:cond delay="0"/>
                                          </p:stCondLst>
                                        </p:cTn>
                                        <p:tgtEl>
                                          <p:spTgt spid="36"/>
                                        </p:tgtEl>
                                        <p:attrNameLst>
                                          <p:attrName>style.visibility</p:attrName>
                                        </p:attrNameLst>
                                      </p:cBhvr>
                                      <p:to>
                                        <p:strVal val="visible"/>
                                      </p:to>
                                    </p:set>
                                    <p:anim calcmode="lin" valueType="num">
                                      <p:cBhvr additive="base">
                                        <p:cTn id="62" dur="500" fill="hold"/>
                                        <p:tgtEl>
                                          <p:spTgt spid="36"/>
                                        </p:tgtEl>
                                        <p:attrNameLst>
                                          <p:attrName>ppt_x</p:attrName>
                                        </p:attrNameLst>
                                      </p:cBhvr>
                                      <p:tavLst>
                                        <p:tav tm="0">
                                          <p:val>
                                            <p:strVal val="1+#ppt_w/2"/>
                                          </p:val>
                                        </p:tav>
                                        <p:tav tm="100000">
                                          <p:val>
                                            <p:strVal val="#ppt_x"/>
                                          </p:val>
                                        </p:tav>
                                      </p:tavLst>
                                    </p:anim>
                                    <p:anim calcmode="lin" valueType="num">
                                      <p:cBhvr additive="base">
                                        <p:cTn id="63" dur="500" fill="hold"/>
                                        <p:tgtEl>
                                          <p:spTgt spid="36"/>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7200"/>
                            </p:stCondLst>
                            <p:childTnLst>
                              <p:par>
                                <p:cTn id="65" presetID="23" presetClass="entr" presetSubtype="528"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ppt_w</p:attrName>
                                        </p:attrNameLst>
                                      </p:cBhvr>
                                      <p:tavLst>
                                        <p:tav tm="0">
                                          <p:val>
                                            <p:fltVal val="0"/>
                                          </p:val>
                                        </p:tav>
                                        <p:tav tm="100000">
                                          <p:val>
                                            <p:strVal val="#ppt_w"/>
                                          </p:val>
                                        </p:tav>
                                      </p:tavLst>
                                    </p:anim>
                                    <p:anim calcmode="lin" valueType="num">
                                      <p:cBhvr>
                                        <p:cTn id="68" dur="500" fill="hold"/>
                                        <p:tgtEl>
                                          <p:spTgt spid="39"/>
                                        </p:tgtEl>
                                        <p:attrNameLst>
                                          <p:attrName>ppt_h</p:attrName>
                                        </p:attrNameLst>
                                      </p:cBhvr>
                                      <p:tavLst>
                                        <p:tav tm="0">
                                          <p:val>
                                            <p:fltVal val="0"/>
                                          </p:val>
                                        </p:tav>
                                        <p:tav tm="100000">
                                          <p:val>
                                            <p:strVal val="#ppt_h"/>
                                          </p:val>
                                        </p:tav>
                                      </p:tavLst>
                                    </p:anim>
                                    <p:anim calcmode="lin" valueType="num">
                                      <p:cBhvr>
                                        <p:cTn id="69" dur="500" fill="hold"/>
                                        <p:tgtEl>
                                          <p:spTgt spid="39"/>
                                        </p:tgtEl>
                                        <p:attrNameLst>
                                          <p:attrName>ppt_x</p:attrName>
                                        </p:attrNameLst>
                                      </p:cBhvr>
                                      <p:tavLst>
                                        <p:tav tm="0">
                                          <p:val>
                                            <p:fltVal val="0.5"/>
                                          </p:val>
                                        </p:tav>
                                        <p:tav tm="100000">
                                          <p:val>
                                            <p:strVal val="#ppt_x"/>
                                          </p:val>
                                        </p:tav>
                                      </p:tavLst>
                                    </p:anim>
                                    <p:anim calcmode="lin" valueType="num">
                                      <p:cBhvr>
                                        <p:cTn id="70" dur="500" fill="hold"/>
                                        <p:tgtEl>
                                          <p:spTgt spid="39"/>
                                        </p:tgtEl>
                                        <p:attrNameLst>
                                          <p:attrName>ppt_y</p:attrName>
                                        </p:attrNameLst>
                                      </p:cBhvr>
                                      <p:tavLst>
                                        <p:tav tm="0">
                                          <p:val>
                                            <p:fltVal val="0.5"/>
                                          </p:val>
                                        </p:tav>
                                        <p:tav tm="100000">
                                          <p:val>
                                            <p:strVal val="#ppt_y"/>
                                          </p:val>
                                        </p:tav>
                                      </p:tavLst>
                                    </p:anim>
                                  </p:childTnLst>
                                </p:cTn>
                              </p:par>
                            </p:childTnLst>
                          </p:cTn>
                        </p:par>
                        <p:par>
                          <p:cTn id="71" fill="hold" nodeType="afterGroup">
                            <p:stCondLst>
                              <p:cond delay="7700"/>
                            </p:stCondLst>
                            <p:childTnLst>
                              <p:par>
                                <p:cTn id="72" presetID="2" presetClass="entr" presetSubtype="2" fill="hold" nodeType="afterEffect">
                                  <p:stCondLst>
                                    <p:cond delay="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fill="hold"/>
                                        <p:tgtEl>
                                          <p:spTgt spid="40"/>
                                        </p:tgtEl>
                                        <p:attrNameLst>
                                          <p:attrName>ppt_x</p:attrName>
                                        </p:attrNameLst>
                                      </p:cBhvr>
                                      <p:tavLst>
                                        <p:tav tm="0">
                                          <p:val>
                                            <p:strVal val="1+#ppt_w/2"/>
                                          </p:val>
                                        </p:tav>
                                        <p:tav tm="100000">
                                          <p:val>
                                            <p:strVal val="#ppt_x"/>
                                          </p:val>
                                        </p:tav>
                                      </p:tavLst>
                                    </p:anim>
                                    <p:anim calcmode="lin" valueType="num">
                                      <p:cBhvr additive="base">
                                        <p:cTn id="75"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7" grpId="0" animBg="1"/>
      <p:bldP spid="31" grpId="0" animBg="1"/>
      <p:bldP spid="35" grpId="0" animBg="1"/>
      <p:bldP spid="39" grpId="0" animBg="1"/>
      <p:bldP spid="55" grpId="0"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sp>
        <p:nvSpPr>
          <p:cNvPr id="3" name="任意多边形 2"/>
          <p:cNvSpPr/>
          <p:nvPr/>
        </p:nvSpPr>
        <p:spPr>
          <a:xfrm>
            <a:off x="1187624" y="1985913"/>
            <a:ext cx="1138237" cy="1549400"/>
          </a:xfrm>
          <a:custGeom>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rgbClr val="311E0D"/>
          </a:solidFill>
          <a:ln w="25400" cap="flat" cmpd="sng" algn="ctr">
            <a:noFill/>
            <a:prstDash val="solid"/>
          </a:ln>
          <a:effectLst/>
        </p:spPr>
        <p:txBody>
          <a:bodyPr lIns="0" tIns="0" rIns="0" bIns="504000" anchor="ctr"/>
          <a:lstStyle/>
          <a:p>
            <a:pPr marL="0" marR="0" lvl="0" indent="0" algn="ctr" defTabSz="967801" eaLnBrk="1" fontAlgn="auto" latinLnBrk="0" hangingPunct="1">
              <a:lnSpc>
                <a:spcPct val="100000"/>
              </a:lnSpc>
              <a:spcBef>
                <a:spcPct val="0"/>
              </a:spcBef>
              <a:spcAft>
                <a:spcPct val="0"/>
              </a:spcAft>
              <a:buClrTx/>
              <a:buSzTx/>
              <a:buFontTx/>
              <a:buNone/>
              <a:defRPr/>
            </a:pPr>
            <a:r>
              <a:rPr kumimoji="0" lang="zh-CN" altLang="en-US" sz="11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mn-lt"/>
              </a:rPr>
              <a:t>输入文本</a:t>
            </a:r>
            <a:endParaRPr kumimoji="0" lang="en-US" altLang="zh-CN" sz="11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67801" eaLnBrk="1" fontAlgn="auto" latinLnBrk="0" hangingPunct="1">
              <a:lnSpc>
                <a:spcPct val="100000"/>
              </a:lnSpc>
              <a:spcBef>
                <a:spcPct val="0"/>
              </a:spcBef>
              <a:spcAft>
                <a:spcPct val="0"/>
              </a:spcAft>
              <a:buClrTx/>
              <a:buSzTx/>
              <a:buFontTx/>
              <a:buNone/>
              <a:defRPr/>
            </a:pPr>
            <a:r>
              <a:rPr kumimoji="0" lang="zh-CN" altLang="en-US" sz="11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mn-lt"/>
              </a:rPr>
              <a:t>内容信息</a:t>
            </a:r>
          </a:p>
        </p:txBody>
      </p:sp>
      <p:sp>
        <p:nvSpPr>
          <p:cNvPr id="4" name="Oval 65"/>
          <p:cNvSpPr>
            <a:spLocks noChangeArrowheads="1"/>
          </p:cNvSpPr>
          <p:nvPr/>
        </p:nvSpPr>
        <p:spPr bwMode="auto">
          <a:xfrm>
            <a:off x="7558261" y="3505150"/>
            <a:ext cx="701675" cy="139700"/>
          </a:xfrm>
          <a:prstGeom prst="ellipse">
            <a:avLst/>
          </a:prstGeom>
          <a:gradFill rotWithShape="1">
            <a:gsLst>
              <a:gs pos="0">
                <a:srgbClr val="0C0C0C">
                  <a:lumMod val="65000"/>
                  <a:lumOff val="35000"/>
                </a:srgbClr>
              </a:gs>
              <a:gs pos="100000">
                <a:srgbClr val="FFFFFF">
                  <a:lumMod val="95000"/>
                  <a:alpha val="0"/>
                </a:srgbClr>
              </a:gs>
            </a:gsLst>
            <a:path path="shape">
              <a:fillToRect l="50000" t="50000" r="50000" b="50000"/>
            </a:path>
          </a:gradFill>
          <a:ln w="9525">
            <a:noFill/>
            <a:round/>
          </a:ln>
          <a:effectLst/>
        </p:spPr>
        <p:txBody>
          <a:bodyPr wrap="none" anchor="ctr"/>
          <a:lstStyle/>
          <a:p>
            <a:pPr marL="0" marR="0" lvl="0" indent="0" defTabSz="967801"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0C0C0C"/>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 name="Oval 65"/>
          <p:cNvSpPr>
            <a:spLocks noChangeArrowheads="1"/>
          </p:cNvSpPr>
          <p:nvPr/>
        </p:nvSpPr>
        <p:spPr bwMode="auto">
          <a:xfrm>
            <a:off x="6056486" y="4003625"/>
            <a:ext cx="1104900" cy="222250"/>
          </a:xfrm>
          <a:prstGeom prst="ellipse">
            <a:avLst/>
          </a:prstGeom>
          <a:gradFill rotWithShape="1">
            <a:gsLst>
              <a:gs pos="0">
                <a:srgbClr val="0C0C0C">
                  <a:lumMod val="65000"/>
                  <a:lumOff val="35000"/>
                </a:srgbClr>
              </a:gs>
              <a:gs pos="100000">
                <a:srgbClr val="FFFFFF">
                  <a:lumMod val="95000"/>
                  <a:alpha val="0"/>
                </a:srgbClr>
              </a:gs>
            </a:gsLst>
            <a:path path="shape">
              <a:fillToRect l="50000" t="50000" r="50000" b="50000"/>
            </a:path>
          </a:gradFill>
          <a:ln w="9525">
            <a:noFill/>
            <a:round/>
          </a:ln>
          <a:effectLst/>
        </p:spPr>
        <p:txBody>
          <a:bodyPr wrap="none" anchor="ctr"/>
          <a:lstStyle/>
          <a:p>
            <a:pPr marL="0" marR="0" lvl="0" indent="0" defTabSz="967801"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0C0C0C"/>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 name="Oval 65"/>
          <p:cNvSpPr>
            <a:spLocks noChangeArrowheads="1"/>
          </p:cNvSpPr>
          <p:nvPr/>
        </p:nvSpPr>
        <p:spPr bwMode="auto">
          <a:xfrm>
            <a:off x="1373361" y="3505150"/>
            <a:ext cx="701675" cy="139700"/>
          </a:xfrm>
          <a:prstGeom prst="ellipse">
            <a:avLst/>
          </a:prstGeom>
          <a:gradFill rotWithShape="1">
            <a:gsLst>
              <a:gs pos="0">
                <a:srgbClr val="0C0C0C">
                  <a:lumMod val="65000"/>
                  <a:lumOff val="35000"/>
                </a:srgbClr>
              </a:gs>
              <a:gs pos="100000">
                <a:srgbClr val="FFFFFF">
                  <a:lumMod val="95000"/>
                  <a:alpha val="0"/>
                </a:srgbClr>
              </a:gs>
            </a:gsLst>
            <a:path path="shape">
              <a:fillToRect l="50000" t="50000" r="50000" b="50000"/>
            </a:path>
          </a:gradFill>
          <a:ln w="9525">
            <a:noFill/>
            <a:round/>
          </a:ln>
          <a:effectLst/>
        </p:spPr>
        <p:txBody>
          <a:bodyPr wrap="none" anchor="ctr"/>
          <a:lstStyle/>
          <a:p>
            <a:pPr marL="0" marR="0" lvl="0" indent="0" defTabSz="967801"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0C0C0C"/>
              </a:solidFill>
              <a:effectLst/>
              <a:uLnTx/>
              <a:uFillTx/>
              <a:latin typeface="微软雅黑" panose="020b0503020204020204" pitchFamily="34" charset="-122"/>
              <a:ea typeface="微软雅黑" panose="020b0503020204020204" pitchFamily="34" charset="-122"/>
              <a:cs typeface="+mn-ea"/>
              <a:sym typeface="+mn-lt"/>
            </a:endParaRPr>
          </a:p>
        </p:txBody>
      </p:sp>
      <p:sp>
        <p:nvSpPr>
          <p:cNvPr id="8" name="Oval 65"/>
          <p:cNvSpPr>
            <a:spLocks noChangeArrowheads="1"/>
          </p:cNvSpPr>
          <p:nvPr/>
        </p:nvSpPr>
        <p:spPr bwMode="auto">
          <a:xfrm>
            <a:off x="2459211" y="4003625"/>
            <a:ext cx="1106488" cy="222250"/>
          </a:xfrm>
          <a:prstGeom prst="ellipse">
            <a:avLst/>
          </a:prstGeom>
          <a:gradFill rotWithShape="1">
            <a:gsLst>
              <a:gs pos="0">
                <a:srgbClr val="0C0C0C">
                  <a:lumMod val="65000"/>
                  <a:lumOff val="35000"/>
                </a:srgbClr>
              </a:gs>
              <a:gs pos="100000">
                <a:srgbClr val="FFFFFF">
                  <a:lumMod val="95000"/>
                  <a:alpha val="0"/>
                </a:srgbClr>
              </a:gs>
            </a:gsLst>
            <a:path path="shape">
              <a:fillToRect l="50000" t="50000" r="50000" b="50000"/>
            </a:path>
          </a:gradFill>
          <a:ln w="9525">
            <a:noFill/>
            <a:round/>
          </a:ln>
          <a:effectLst/>
        </p:spPr>
        <p:txBody>
          <a:bodyPr wrap="none" anchor="ctr"/>
          <a:lstStyle/>
          <a:p>
            <a:pPr marL="0" marR="0" lvl="0" indent="0" defTabSz="967801"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0C0C0C"/>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Oval 65"/>
          <p:cNvSpPr>
            <a:spLocks noChangeArrowheads="1"/>
          </p:cNvSpPr>
          <p:nvPr/>
        </p:nvSpPr>
        <p:spPr bwMode="auto">
          <a:xfrm>
            <a:off x="4102274" y="4457650"/>
            <a:ext cx="1417637" cy="282575"/>
          </a:xfrm>
          <a:prstGeom prst="ellipse">
            <a:avLst/>
          </a:prstGeom>
          <a:gradFill rotWithShape="1">
            <a:gsLst>
              <a:gs pos="0">
                <a:srgbClr val="0C0C0C">
                  <a:lumMod val="65000"/>
                  <a:lumOff val="35000"/>
                </a:srgbClr>
              </a:gs>
              <a:gs pos="100000">
                <a:srgbClr val="FFFFFF">
                  <a:lumMod val="95000"/>
                  <a:alpha val="0"/>
                </a:srgbClr>
              </a:gs>
            </a:gsLst>
            <a:path path="shape">
              <a:fillToRect l="50000" t="50000" r="50000" b="50000"/>
            </a:path>
          </a:gradFill>
          <a:ln w="9525">
            <a:noFill/>
            <a:round/>
          </a:ln>
          <a:effectLst/>
        </p:spPr>
        <p:txBody>
          <a:bodyPr wrap="none" anchor="ctr"/>
          <a:lstStyle/>
          <a:p>
            <a:pPr marL="0" marR="0" lvl="0" indent="0" defTabSz="967801"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0C0C0C"/>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 name="任意多边形 9"/>
          <p:cNvSpPr/>
          <p:nvPr/>
        </p:nvSpPr>
        <p:spPr>
          <a:xfrm>
            <a:off x="7367761" y="1985913"/>
            <a:ext cx="1138238" cy="1549400"/>
          </a:xfrm>
          <a:custGeom>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rgbClr val="311E0D"/>
          </a:solidFill>
          <a:ln w="25400" cap="flat" cmpd="sng" algn="ctr">
            <a:noFill/>
            <a:prstDash val="solid"/>
          </a:ln>
          <a:effectLst/>
        </p:spPr>
        <p:txBody>
          <a:bodyPr lIns="0" tIns="0" rIns="0" bIns="504000" anchor="ctr"/>
          <a:lstStyle/>
          <a:p>
            <a:pPr marL="0" marR="0" lvl="0" indent="0" algn="ctr" defTabSz="967801" eaLnBrk="1" fontAlgn="auto" latinLnBrk="0" hangingPunct="1">
              <a:lnSpc>
                <a:spcPct val="100000"/>
              </a:lnSpc>
              <a:spcBef>
                <a:spcPct val="0"/>
              </a:spcBef>
              <a:spcAft>
                <a:spcPct val="0"/>
              </a:spcAft>
              <a:buClrTx/>
              <a:buSzTx/>
              <a:buFontTx/>
              <a:buNone/>
              <a:defRPr/>
            </a:pPr>
            <a:r>
              <a:rPr kumimoji="0" lang="zh-CN" altLang="en-US" sz="11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mn-lt"/>
              </a:rPr>
              <a:t>输入文本</a:t>
            </a:r>
            <a:endParaRPr kumimoji="0" lang="en-US" altLang="zh-CN" sz="11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67801" eaLnBrk="1" fontAlgn="auto" latinLnBrk="0" hangingPunct="1">
              <a:lnSpc>
                <a:spcPct val="100000"/>
              </a:lnSpc>
              <a:spcBef>
                <a:spcPct val="0"/>
              </a:spcBef>
              <a:spcAft>
                <a:spcPct val="0"/>
              </a:spcAft>
              <a:buClrTx/>
              <a:buSzTx/>
              <a:buFontTx/>
              <a:buNone/>
              <a:defRPr/>
            </a:pPr>
            <a:r>
              <a:rPr kumimoji="0" lang="zh-CN" altLang="en-US" sz="11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mn-lt"/>
              </a:rPr>
              <a:t>内容信息</a:t>
            </a:r>
          </a:p>
        </p:txBody>
      </p:sp>
      <p:sp>
        <p:nvSpPr>
          <p:cNvPr id="11" name="任意多边形 10"/>
          <p:cNvSpPr/>
          <p:nvPr/>
        </p:nvSpPr>
        <p:spPr>
          <a:xfrm>
            <a:off x="5818361" y="1849388"/>
            <a:ext cx="1635125" cy="2228850"/>
          </a:xfrm>
          <a:custGeom>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rgbClr val="311E0D"/>
          </a:solidFill>
          <a:ln w="25400" cap="flat" cmpd="sng" algn="ctr">
            <a:noFill/>
            <a:prstDash val="solid"/>
          </a:ln>
          <a:effectLst/>
        </p:spPr>
        <p:txBody>
          <a:bodyPr lIns="0" tIns="0" rIns="0" bIns="720000" anchor="ctr"/>
          <a:lstStyle/>
          <a:p>
            <a:pPr marL="0" marR="0" lvl="0" indent="0" algn="ctr" defTabSz="967801" eaLnBrk="1" fontAlgn="auto" latinLnBrk="0" hangingPunct="1">
              <a:lnSpc>
                <a:spcPct val="100000"/>
              </a:lnSpc>
              <a:spcBef>
                <a:spcPct val="0"/>
              </a:spcBef>
              <a:spcAft>
                <a:spcPct val="0"/>
              </a:spcAft>
              <a:buClrTx/>
              <a:buSzTx/>
              <a:buFontTx/>
              <a:buNone/>
              <a:defRPr/>
            </a:pPr>
            <a:r>
              <a:rPr kumimoji="0" lang="zh-CN" altLang="en-US" sz="14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mn-lt"/>
              </a:rPr>
              <a:t>输入文本</a:t>
            </a:r>
            <a:endParaRPr kumimoji="0" lang="en-US" altLang="zh-CN" sz="14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67801" eaLnBrk="1" fontAlgn="auto" latinLnBrk="0" hangingPunct="1">
              <a:lnSpc>
                <a:spcPct val="100000"/>
              </a:lnSpc>
              <a:spcBef>
                <a:spcPct val="0"/>
              </a:spcBef>
              <a:spcAft>
                <a:spcPct val="0"/>
              </a:spcAft>
              <a:buClrTx/>
              <a:buSzTx/>
              <a:buFontTx/>
              <a:buNone/>
              <a:defRPr/>
            </a:pPr>
            <a:r>
              <a:rPr kumimoji="0" lang="zh-CN" altLang="en-US" sz="14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mn-lt"/>
              </a:rPr>
              <a:t>内容信息</a:t>
            </a:r>
          </a:p>
        </p:txBody>
      </p:sp>
      <p:sp>
        <p:nvSpPr>
          <p:cNvPr id="12" name="任意多边形 11"/>
          <p:cNvSpPr/>
          <p:nvPr/>
        </p:nvSpPr>
        <p:spPr>
          <a:xfrm>
            <a:off x="2240136" y="1849388"/>
            <a:ext cx="1635125" cy="2228850"/>
          </a:xfrm>
          <a:custGeom>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rgbClr val="311E0D"/>
          </a:solidFill>
          <a:ln w="25400" cap="flat" cmpd="sng" algn="ctr">
            <a:noFill/>
            <a:prstDash val="solid"/>
          </a:ln>
          <a:effectLst/>
        </p:spPr>
        <p:txBody>
          <a:bodyPr lIns="0" tIns="0" rIns="0" bIns="720000" anchor="ctr"/>
          <a:lstStyle/>
          <a:p>
            <a:pPr marL="0" marR="0" lvl="0" indent="0" algn="ctr" defTabSz="967801" eaLnBrk="1" fontAlgn="auto" latinLnBrk="0" hangingPunct="1">
              <a:lnSpc>
                <a:spcPct val="100000"/>
              </a:lnSpc>
              <a:spcBef>
                <a:spcPct val="0"/>
              </a:spcBef>
              <a:spcAft>
                <a:spcPct val="0"/>
              </a:spcAft>
              <a:buClrTx/>
              <a:buSzTx/>
              <a:buFontTx/>
              <a:buNone/>
              <a:defRPr/>
            </a:pPr>
            <a:r>
              <a:rPr kumimoji="0" lang="zh-CN" altLang="en-US" sz="14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mn-lt"/>
              </a:rPr>
              <a:t>输入文本</a:t>
            </a:r>
            <a:endParaRPr kumimoji="0" lang="en-US" altLang="zh-CN" sz="14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67801" eaLnBrk="1" fontAlgn="auto" latinLnBrk="0" hangingPunct="1">
              <a:lnSpc>
                <a:spcPct val="100000"/>
              </a:lnSpc>
              <a:spcBef>
                <a:spcPct val="0"/>
              </a:spcBef>
              <a:spcAft>
                <a:spcPct val="0"/>
              </a:spcAft>
              <a:buClrTx/>
              <a:buSzTx/>
              <a:buFontTx/>
              <a:buNone/>
              <a:defRPr/>
            </a:pPr>
            <a:r>
              <a:rPr kumimoji="0" lang="zh-CN" altLang="en-US" sz="14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mn-lt"/>
              </a:rPr>
              <a:t>内容信息</a:t>
            </a:r>
          </a:p>
        </p:txBody>
      </p:sp>
      <p:sp>
        <p:nvSpPr>
          <p:cNvPr id="13" name="任意多边形 12"/>
          <p:cNvSpPr/>
          <p:nvPr/>
        </p:nvSpPr>
        <p:spPr>
          <a:xfrm>
            <a:off x="3789536" y="1692225"/>
            <a:ext cx="2114550" cy="2879725"/>
          </a:xfrm>
          <a:custGeom>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rgbClr val="311E0D"/>
          </a:solidFill>
          <a:ln w="25400" cap="flat" cmpd="sng" algn="ctr">
            <a:noFill/>
            <a:prstDash val="solid"/>
          </a:ln>
          <a:effectLst/>
        </p:spPr>
        <p:txBody>
          <a:bodyPr lIns="0" tIns="0" rIns="0" bIns="972000" anchor="ctr"/>
          <a:lstStyle/>
          <a:p>
            <a:pPr marL="0" marR="0" lvl="0" indent="0" algn="ctr" defTabSz="967801" eaLnBrk="1" fontAlgn="auto"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mn-lt"/>
              </a:rPr>
              <a:t>输入文本</a:t>
            </a:r>
            <a:endParaRPr kumimoji="0" lang="en-US" altLang="zh-CN" sz="18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67801" eaLnBrk="1" fontAlgn="auto"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mn-lt"/>
              </a:rPr>
              <a:t>内容信息</a:t>
            </a:r>
          </a:p>
        </p:txBody>
      </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p:stCondLst>
                              <p:cond delay="0"/>
                            </p:stCondLst>
                            <p:childTnLst>
                              <p:par>
                                <p:cTn id="16" presetID="26" presetClass="emph" presetSubtype="0" fill="hold" grpId="1" nodeType="clickEffect">
                                  <p:stCondLst>
                                    <p:cond delay="0"/>
                                  </p:stCondLst>
                                  <p:childTnLst>
                                    <p:animEffect transition="out" filter="fade">
                                      <p:cBhvr>
                                        <p:cTn id="17" dur="250" tmFilter="0, 0; .2, .5; .8, .5; 1, 0"/>
                                        <p:tgtEl>
                                          <p:spTgt spid="13"/>
                                        </p:tgtEl>
                                      </p:cBhvr>
                                    </p:animEffect>
                                    <p:animScale>
                                      <p:cBhvr>
                                        <p:cTn id="18" dur="125" autoRev="1" fill="hold"/>
                                        <p:tgtEl>
                                          <p:spTgt spid="13"/>
                                        </p:tgtEl>
                                      </p:cBhvr>
                                      <p:by x="105000" y="105000"/>
                                    </p:animScale>
                                  </p:childTnLst>
                                </p:cTn>
                              </p:par>
                              <p:par>
                                <p:cTn id="19" presetID="2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250"/>
                                        <p:tgtEl>
                                          <p:spTgt spid="9"/>
                                        </p:tgtEl>
                                      </p:cBhvr>
                                    </p:animEffect>
                                  </p:childTnLst>
                                </p:cTn>
                              </p:par>
                            </p:childTnLst>
                          </p:cTn>
                        </p:par>
                      </p:childTnLst>
                    </p:cTn>
                  </p:par>
                  <p:par>
                    <p:cTn id="22" fill="hold" nodeType="clickPar">
                      <p:stCondLst>
                        <p:cond delay="indefinite"/>
                        <p:cond evt="onBegin" delay="0">
                          <p:tn val="21"/>
                        </p:cond>
                      </p:stCondLst>
                      <p:childTnLst>
                        <p:par>
                          <p:cTn id="23" fill="hold">
                            <p:stCondLst>
                              <p:cond delay="0"/>
                            </p:stCondLst>
                            <p:childTnLst>
                              <p:par>
                                <p:cTn id="24" presetID="2" presetClass="entr" presetSubtype="1"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750" fill="hold"/>
                                        <p:tgtEl>
                                          <p:spTgt spid="11"/>
                                        </p:tgtEl>
                                        <p:attrNameLst>
                                          <p:attrName>ppt_x</p:attrName>
                                        </p:attrNameLst>
                                      </p:cBhvr>
                                      <p:tavLst>
                                        <p:tav tm="0">
                                          <p:val>
                                            <p:strVal val="#ppt_x"/>
                                          </p:val>
                                        </p:tav>
                                        <p:tav tm="100000">
                                          <p:val>
                                            <p:strVal val="#ppt_x"/>
                                          </p:val>
                                        </p:tav>
                                      </p:tavLst>
                                    </p:anim>
                                    <p:anim calcmode="lin" valueType="num">
                                      <p:cBhvr additive="base">
                                        <p:cTn id="27" dur="750" fill="hold"/>
                                        <p:tgtEl>
                                          <p:spTgt spid="11"/>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1250" fill="hold"/>
                                        <p:tgtEl>
                                          <p:spTgt spid="3"/>
                                        </p:tgtEl>
                                        <p:attrNameLst>
                                          <p:attrName>ppt_x</p:attrName>
                                        </p:attrNameLst>
                                      </p:cBhvr>
                                      <p:tavLst>
                                        <p:tav tm="0">
                                          <p:val>
                                            <p:strVal val="#ppt_x"/>
                                          </p:val>
                                        </p:tav>
                                        <p:tav tm="100000">
                                          <p:val>
                                            <p:strVal val="#ppt_x"/>
                                          </p:val>
                                        </p:tav>
                                      </p:tavLst>
                                    </p:anim>
                                    <p:anim calcmode="lin" valueType="num">
                                      <p:cBhvr additive="base">
                                        <p:cTn id="35" dur="1250" fill="hold"/>
                                        <p:tgtEl>
                                          <p:spTgt spid="3"/>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1000" fill="hold"/>
                                        <p:tgtEl>
                                          <p:spTgt spid="10"/>
                                        </p:tgtEl>
                                        <p:attrNameLst>
                                          <p:attrName>ppt_x</p:attrName>
                                        </p:attrNameLst>
                                      </p:cBhvr>
                                      <p:tavLst>
                                        <p:tav tm="0">
                                          <p:val>
                                            <p:strVal val="#ppt_x"/>
                                          </p:val>
                                        </p:tav>
                                        <p:tav tm="100000">
                                          <p:val>
                                            <p:strVal val="#ppt_x"/>
                                          </p:val>
                                        </p:tav>
                                      </p:tavLst>
                                    </p:anim>
                                    <p:anim calcmode="lin" valueType="num">
                                      <p:cBhvr additive="base">
                                        <p:cTn id="39" dur="1000" fill="hold"/>
                                        <p:tgtEl>
                                          <p:spTgt spid="10"/>
                                        </p:tgtEl>
                                        <p:attrNameLst>
                                          <p:attrName>ppt_y</p:attrName>
                                        </p:attrNameLst>
                                      </p:cBhvr>
                                      <p:tavLst>
                                        <p:tav tm="0">
                                          <p:val>
                                            <p:strVal val="0-#ppt_h/2"/>
                                          </p:val>
                                        </p:tav>
                                        <p:tav tm="100000">
                                          <p:val>
                                            <p:strVal val="#ppt_y"/>
                                          </p:val>
                                        </p:tav>
                                      </p:tavLst>
                                    </p:anim>
                                  </p:childTnLst>
                                </p:cTn>
                              </p:par>
                              <p:par>
                                <p:cTn id="40" presetID="10" presetClass="entr" presetSubtype="0"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750"/>
                                        <p:tgtEl>
                                          <p:spTgt spid="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1000"/>
                                        <p:tgtEl>
                                          <p:spTgt spid="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4" grpId="0" animBg="1"/>
      <p:bldP spid="5" grpId="0" animBg="1"/>
      <p:bldP spid="6" grpId="0" animBg="1"/>
      <p:bldP spid="8" grpId="0" animBg="1"/>
      <p:bldP spid="9" grpId="0" animBg="1"/>
      <p:bldP spid="10" grpId="0" animBg="1"/>
      <p:bldP spid="11" grpId="0" animBg="1"/>
      <p:bldP spid="12" grpId="0" animBg="1"/>
      <p:bldP spid="13" grpId="0" animBg="1"/>
      <p:bldP spid="13" grpId="1"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grpSp>
        <p:nvGrpSpPr>
          <p:cNvPr id="3" name="组合 2"/>
          <p:cNvGrpSpPr/>
          <p:nvPr/>
        </p:nvGrpSpPr>
        <p:grpSpPr>
          <a:xfrm>
            <a:off x="2805113" y="1419622"/>
            <a:ext cx="3345656" cy="944165"/>
            <a:chOff x="2805113" y="1419622"/>
            <a:chExt cx="3345656" cy="944165"/>
          </a:xfrm>
        </p:grpSpPr>
        <p:sp>
          <p:nvSpPr>
            <p:cNvPr id="4" name="_3"/>
            <p:cNvSpPr/>
            <p:nvPr/>
          </p:nvSpPr>
          <p:spPr>
            <a:xfrm flipV="1">
              <a:off x="2805113" y="1419622"/>
              <a:ext cx="3345656" cy="944165"/>
            </a:xfrm>
            <a:custGeom>
              <a:gdLst>
                <a:gd name="connsiteX0" fmla="*/ 1928081 w 3856164"/>
                <a:gd name="connsiteY0" fmla="*/ 1088476 h 1088476"/>
                <a:gd name="connsiteX1" fmla="*/ 3734157 w 3856164"/>
                <a:gd name="connsiteY1" fmla="*/ 622681 h 1088476"/>
                <a:gd name="connsiteX2" fmla="*/ 3856164 w 3856164"/>
                <a:gd name="connsiteY2" fmla="*/ 543018 h 1088476"/>
                <a:gd name="connsiteX3" fmla="*/ 3500450 w 3856164"/>
                <a:gd name="connsiteY3" fmla="*/ 0 h 1088476"/>
                <a:gd name="connsiteX4" fmla="*/ 3364732 w 3856164"/>
                <a:gd name="connsiteY4" fmla="*/ 55801 h 1088476"/>
                <a:gd name="connsiteX5" fmla="*/ 1928080 w 3856164"/>
                <a:gd name="connsiteY5" fmla="*/ 301996 h 1088476"/>
                <a:gd name="connsiteX6" fmla="*/ 491428 w 3856164"/>
                <a:gd name="connsiteY6" fmla="*/ 55801 h 1088476"/>
                <a:gd name="connsiteX7" fmla="*/ 355714 w 3856164"/>
                <a:gd name="connsiteY7" fmla="*/ 2 h 1088476"/>
                <a:gd name="connsiteX8" fmla="*/ 0 w 3856164"/>
                <a:gd name="connsiteY8" fmla="*/ 543019 h 1088476"/>
                <a:gd name="connsiteX9" fmla="*/ 122006 w 3856164"/>
                <a:gd name="connsiteY9" fmla="*/ 622681 h 1088476"/>
                <a:gd name="connsiteX10" fmla="*/ 1928081 w 3856164"/>
                <a:gd name="connsiteY10" fmla="*/ 1088476 h 108847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56163" h="1088476">
                  <a:moveTo>
                    <a:pt x="1928081" y="1088476"/>
                  </a:moveTo>
                  <a:cubicBezTo>
                    <a:pt x="2614132" y="1088476"/>
                    <a:pt x="3243354" y="913673"/>
                    <a:pt x="3734157" y="622681"/>
                  </a:cubicBezTo>
                  <a:lnTo>
                    <a:pt x="3856164" y="543018"/>
                  </a:lnTo>
                  <a:lnTo>
                    <a:pt x="3500450" y="0"/>
                  </a:lnTo>
                  <a:lnTo>
                    <a:pt x="3364732" y="55801"/>
                  </a:lnTo>
                  <a:cubicBezTo>
                    <a:pt x="2937669" y="212811"/>
                    <a:pt x="2448264" y="301996"/>
                    <a:pt x="1928080" y="301996"/>
                  </a:cubicBezTo>
                  <a:cubicBezTo>
                    <a:pt x="1407897" y="301996"/>
                    <a:pt x="918492" y="212811"/>
                    <a:pt x="491428" y="55801"/>
                  </a:cubicBezTo>
                  <a:lnTo>
                    <a:pt x="355714" y="2"/>
                  </a:lnTo>
                  <a:lnTo>
                    <a:pt x="0" y="543019"/>
                  </a:lnTo>
                  <a:lnTo>
                    <a:pt x="122006" y="622681"/>
                  </a:lnTo>
                  <a:cubicBezTo>
                    <a:pt x="612809" y="913673"/>
                    <a:pt x="1242030" y="1088476"/>
                    <a:pt x="1928081" y="1088476"/>
                  </a:cubicBezTo>
                  <a:close/>
                </a:path>
              </a:pathLst>
            </a:custGeom>
            <a:solidFill>
              <a:srgbClr val="311E0D"/>
            </a:solidFill>
            <a:ln w="12700" cap="flat" cmpd="sng" algn="ctr">
              <a:noFill/>
              <a:prstDash val="solid"/>
              <a:miter lim="800000"/>
            </a:ln>
            <a:effectLst/>
          </p:spPr>
          <p:txBody>
            <a:bodyPr lIns="68580" tIns="34290" rIns="68580" bIns="3429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nvGrpSpPr>
            <p:cNvPr id="5" name="_7"/>
            <p:cNvGrpSpPr>
              <a:grpSpLocks noChangeAspect="1"/>
            </p:cNvGrpSpPr>
            <p:nvPr/>
          </p:nvGrpSpPr>
          <p:grpSpPr>
            <a:xfrm>
              <a:off x="4310279" y="1618980"/>
              <a:ext cx="281106" cy="278207"/>
              <a:chOff x="6967126" y="4092464"/>
              <a:chExt cx="453105" cy="448433"/>
            </a:xfrm>
            <a:solidFill>
              <a:srgbClr val="FDFDFD"/>
            </a:solidFill>
            <a:effectLst/>
          </p:grpSpPr>
          <p:sp>
            <p:nvSpPr>
              <p:cNvPr id="6" name="Freeform 136"/>
              <p:cNvSpPr/>
              <p:nvPr/>
            </p:nvSpPr>
            <p:spPr bwMode="auto">
              <a:xfrm>
                <a:off x="6967126" y="4343773"/>
                <a:ext cx="453105" cy="197124"/>
              </a:xfrm>
              <a:custGeom>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8" name="Freeform 137"/>
              <p:cNvSpPr>
                <a:spLocks noEditPoints="1"/>
              </p:cNvSpPr>
              <p:nvPr/>
            </p:nvSpPr>
            <p:spPr bwMode="auto">
              <a:xfrm>
                <a:off x="6967126" y="4092464"/>
                <a:ext cx="453105" cy="260652"/>
              </a:xfrm>
              <a:custGeom>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9" name="组合 8"/>
          <p:cNvGrpSpPr/>
          <p:nvPr/>
        </p:nvGrpSpPr>
        <p:grpSpPr>
          <a:xfrm>
            <a:off x="3132535" y="2174478"/>
            <a:ext cx="2690813" cy="723900"/>
            <a:chOff x="3132535" y="2174478"/>
            <a:chExt cx="2690813" cy="723900"/>
          </a:xfrm>
        </p:grpSpPr>
        <p:sp>
          <p:nvSpPr>
            <p:cNvPr id="10" name="_4"/>
            <p:cNvSpPr/>
            <p:nvPr/>
          </p:nvSpPr>
          <p:spPr>
            <a:xfrm flipV="1">
              <a:off x="3132535" y="2174478"/>
              <a:ext cx="2690813" cy="723900"/>
            </a:xfrm>
            <a:custGeom>
              <a:gdLst>
                <a:gd name="connsiteX0" fmla="*/ 1550586 w 3101176"/>
                <a:gd name="connsiteY0" fmla="*/ 833596 h 833596"/>
                <a:gd name="connsiteX1" fmla="*/ 2987238 w 3101176"/>
                <a:gd name="connsiteY1" fmla="*/ 587401 h 833596"/>
                <a:gd name="connsiteX2" fmla="*/ 3101176 w 3101176"/>
                <a:gd name="connsiteY2" fmla="*/ 540555 h 833596"/>
                <a:gd name="connsiteX3" fmla="*/ 2747076 w 3101176"/>
                <a:gd name="connsiteY3" fmla="*/ 0 h 833596"/>
                <a:gd name="connsiteX4" fmla="*/ 2723772 w 3101176"/>
                <a:gd name="connsiteY4" fmla="*/ 7598 h 833596"/>
                <a:gd name="connsiteX5" fmla="*/ 1550586 w 3101176"/>
                <a:gd name="connsiteY5" fmla="*/ 167897 h 833596"/>
                <a:gd name="connsiteX6" fmla="*/ 377401 w 3101176"/>
                <a:gd name="connsiteY6" fmla="*/ 7598 h 833596"/>
                <a:gd name="connsiteX7" fmla="*/ 354101 w 3101176"/>
                <a:gd name="connsiteY7" fmla="*/ 2 h 833596"/>
                <a:gd name="connsiteX8" fmla="*/ 0 w 3101176"/>
                <a:gd name="connsiteY8" fmla="*/ 540557 h 833596"/>
                <a:gd name="connsiteX9" fmla="*/ 113934 w 3101176"/>
                <a:gd name="connsiteY9" fmla="*/ 587401 h 833596"/>
                <a:gd name="connsiteX10" fmla="*/ 1550586 w 3101176"/>
                <a:gd name="connsiteY10" fmla="*/ 833596 h 83359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176" h="833596">
                  <a:moveTo>
                    <a:pt x="1550586" y="833596"/>
                  </a:moveTo>
                  <a:cubicBezTo>
                    <a:pt x="2070770" y="833596"/>
                    <a:pt x="2560175" y="744411"/>
                    <a:pt x="2987238" y="587401"/>
                  </a:cubicBezTo>
                  <a:lnTo>
                    <a:pt x="3101176" y="540555"/>
                  </a:lnTo>
                  <a:lnTo>
                    <a:pt x="2747076" y="0"/>
                  </a:lnTo>
                  <a:lnTo>
                    <a:pt x="2723772" y="7598"/>
                  </a:lnTo>
                  <a:cubicBezTo>
                    <a:pt x="2363182" y="110819"/>
                    <a:pt x="1966733" y="167897"/>
                    <a:pt x="1550586" y="167897"/>
                  </a:cubicBezTo>
                  <a:cubicBezTo>
                    <a:pt x="1134440" y="167897"/>
                    <a:pt x="737991" y="110819"/>
                    <a:pt x="377401" y="7598"/>
                  </a:cubicBezTo>
                  <a:lnTo>
                    <a:pt x="354101" y="2"/>
                  </a:lnTo>
                  <a:lnTo>
                    <a:pt x="0" y="540557"/>
                  </a:lnTo>
                  <a:lnTo>
                    <a:pt x="113934" y="587401"/>
                  </a:lnTo>
                  <a:cubicBezTo>
                    <a:pt x="540998" y="744411"/>
                    <a:pt x="1030403" y="833596"/>
                    <a:pt x="1550586" y="833596"/>
                  </a:cubicBezTo>
                  <a:close/>
                </a:path>
              </a:pathLst>
            </a:custGeom>
            <a:solidFill>
              <a:srgbClr val="311E0D"/>
            </a:solidFill>
            <a:ln w="12700" cap="flat" cmpd="sng" algn="ctr">
              <a:noFill/>
              <a:prstDash val="solid"/>
              <a:miter lim="800000"/>
            </a:ln>
            <a:effectLst/>
          </p:spPr>
          <p:txBody>
            <a:bodyPr lIns="68580" tIns="34290" rIns="68580" bIns="3429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nvGrpSpPr>
            <p:cNvPr id="11" name="_8"/>
            <p:cNvGrpSpPr>
              <a:grpSpLocks noChangeAspect="1"/>
            </p:cNvGrpSpPr>
            <p:nvPr/>
          </p:nvGrpSpPr>
          <p:grpSpPr>
            <a:xfrm>
              <a:off x="4304407" y="2325304"/>
              <a:ext cx="395934" cy="300835"/>
              <a:chOff x="4268086" y="4221191"/>
              <a:chExt cx="509646" cy="387231"/>
            </a:xfrm>
            <a:solidFill>
              <a:sysClr val="window" lastClr="FFFFFF"/>
            </a:solidFill>
            <a:effectLst/>
          </p:grpSpPr>
          <p:sp>
            <p:nvSpPr>
              <p:cNvPr id="12" name="Freeform 20"/>
              <p:cNvSpPr>
                <a:spLocks noEditPoints="1"/>
              </p:cNvSpPr>
              <p:nvPr/>
            </p:nvSpPr>
            <p:spPr bwMode="auto">
              <a:xfrm>
                <a:off x="4268086" y="4273030"/>
                <a:ext cx="337890" cy="335392"/>
              </a:xfrm>
              <a:custGeom>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6">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a:ln>
                    <a:noFill/>
                  </a:ln>
                  <a:solidFill>
                    <a:prstClr val="black"/>
                  </a:solidFill>
                  <a:effectLst/>
                  <a:uLnTx/>
                  <a:uFillTx/>
                </a:endParaRPr>
              </a:p>
            </p:txBody>
          </p:sp>
          <p:sp>
            <p:nvSpPr>
              <p:cNvPr id="13" name="Freeform 21"/>
              <p:cNvSpPr>
                <a:spLocks noEditPoints="1"/>
              </p:cNvSpPr>
              <p:nvPr/>
            </p:nvSpPr>
            <p:spPr bwMode="auto">
              <a:xfrm>
                <a:off x="4577871" y="4221191"/>
                <a:ext cx="199861" cy="199861"/>
              </a:xfrm>
              <a:custGeom>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a:ln>
                    <a:noFill/>
                  </a:ln>
                  <a:solidFill>
                    <a:prstClr val="black"/>
                  </a:solidFill>
                  <a:effectLst/>
                  <a:uLnTx/>
                  <a:uFillTx/>
                </a:endParaRPr>
              </a:p>
            </p:txBody>
          </p:sp>
        </p:grpSp>
      </p:grpSp>
      <p:grpSp>
        <p:nvGrpSpPr>
          <p:cNvPr id="14" name="组合 13"/>
          <p:cNvGrpSpPr/>
          <p:nvPr/>
        </p:nvGrpSpPr>
        <p:grpSpPr>
          <a:xfrm>
            <a:off x="3459957" y="2825750"/>
            <a:ext cx="2035969" cy="645319"/>
            <a:chOff x="3459957" y="2825750"/>
            <a:chExt cx="2035969" cy="645319"/>
          </a:xfrm>
          <a:solidFill>
            <a:srgbClr val="00B0F0"/>
          </a:solidFill>
        </p:grpSpPr>
        <p:sp>
          <p:nvSpPr>
            <p:cNvPr id="15" name="_5"/>
            <p:cNvSpPr/>
            <p:nvPr/>
          </p:nvSpPr>
          <p:spPr>
            <a:xfrm flipV="1">
              <a:off x="3459957" y="2825750"/>
              <a:ext cx="2035969" cy="645319"/>
            </a:xfrm>
            <a:custGeom>
              <a:gdLst>
                <a:gd name="connsiteX0" fmla="*/ 1173704 w 2347413"/>
                <a:gd name="connsiteY0" fmla="*/ 744174 h 744174"/>
                <a:gd name="connsiteX1" fmla="*/ 2346890 w 2347413"/>
                <a:gd name="connsiteY1" fmla="*/ 583875 h 744174"/>
                <a:gd name="connsiteX2" fmla="*/ 2347413 w 2347413"/>
                <a:gd name="connsiteY2" fmla="*/ 583705 h 744174"/>
                <a:gd name="connsiteX3" fmla="*/ 1965046 w 2347413"/>
                <a:gd name="connsiteY3" fmla="*/ 0 h 744174"/>
                <a:gd name="connsiteX4" fmla="*/ 1781130 w 2347413"/>
                <a:gd name="connsiteY4" fmla="*/ 32004 h 744174"/>
                <a:gd name="connsiteX5" fmla="*/ 1173703 w 2347413"/>
                <a:gd name="connsiteY5" fmla="*/ 73446 h 744174"/>
                <a:gd name="connsiteX6" fmla="*/ 566277 w 2347413"/>
                <a:gd name="connsiteY6" fmla="*/ 32004 h 744174"/>
                <a:gd name="connsiteX7" fmla="*/ 382367 w 2347413"/>
                <a:gd name="connsiteY7" fmla="*/ 1 h 744174"/>
                <a:gd name="connsiteX8" fmla="*/ 0 w 2347413"/>
                <a:gd name="connsiteY8" fmla="*/ 583706 h 744174"/>
                <a:gd name="connsiteX9" fmla="*/ 519 w 2347413"/>
                <a:gd name="connsiteY9" fmla="*/ 583875 h 744174"/>
                <a:gd name="connsiteX10" fmla="*/ 1173704 w 2347413"/>
                <a:gd name="connsiteY10" fmla="*/ 744174 h 7441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7413" h="744174">
                  <a:moveTo>
                    <a:pt x="1173704" y="744174"/>
                  </a:moveTo>
                  <a:cubicBezTo>
                    <a:pt x="1589851" y="744174"/>
                    <a:pt x="1986300" y="687095"/>
                    <a:pt x="2346890" y="583875"/>
                  </a:cubicBezTo>
                  <a:lnTo>
                    <a:pt x="2347413" y="583705"/>
                  </a:lnTo>
                  <a:lnTo>
                    <a:pt x="1965046" y="0"/>
                  </a:lnTo>
                  <a:lnTo>
                    <a:pt x="1781130" y="32004"/>
                  </a:lnTo>
                  <a:cubicBezTo>
                    <a:pt x="1584925" y="59177"/>
                    <a:pt x="1381777" y="73446"/>
                    <a:pt x="1173703" y="73446"/>
                  </a:cubicBezTo>
                  <a:cubicBezTo>
                    <a:pt x="965630" y="73446"/>
                    <a:pt x="762481" y="59177"/>
                    <a:pt x="566277" y="32004"/>
                  </a:cubicBezTo>
                  <a:lnTo>
                    <a:pt x="382367" y="1"/>
                  </a:lnTo>
                  <a:lnTo>
                    <a:pt x="0" y="583706"/>
                  </a:lnTo>
                  <a:lnTo>
                    <a:pt x="519" y="583875"/>
                  </a:lnTo>
                  <a:cubicBezTo>
                    <a:pt x="361109" y="687095"/>
                    <a:pt x="757558" y="744174"/>
                    <a:pt x="1173704" y="744174"/>
                  </a:cubicBezTo>
                  <a:close/>
                </a:path>
              </a:pathLst>
            </a:custGeom>
            <a:solidFill>
              <a:srgbClr val="311E0D"/>
            </a:solidFill>
            <a:ln w="12700" cap="flat" cmpd="sng" algn="ctr">
              <a:noFill/>
              <a:prstDash val="solid"/>
              <a:miter lim="800000"/>
            </a:ln>
            <a:effectLst/>
          </p:spPr>
          <p:txBody>
            <a:bodyPr lIns="68580" tIns="34290" rIns="68580" bIns="3429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nvGrpSpPr>
            <p:cNvPr id="16" name="_9"/>
            <p:cNvGrpSpPr>
              <a:grpSpLocks noChangeAspect="1"/>
            </p:cNvGrpSpPr>
            <p:nvPr/>
          </p:nvGrpSpPr>
          <p:grpSpPr>
            <a:xfrm>
              <a:off x="4336903" y="2967867"/>
              <a:ext cx="268571" cy="300351"/>
              <a:chOff x="5999255" y="3275006"/>
              <a:chExt cx="402656" cy="450303"/>
            </a:xfrm>
            <a:grpFill/>
            <a:effectLst/>
          </p:grpSpPr>
          <p:sp>
            <p:nvSpPr>
              <p:cNvPr id="17" name="Freeform 108"/>
              <p:cNvSpPr>
                <a:spLocks noEditPoints="1"/>
              </p:cNvSpPr>
              <p:nvPr/>
            </p:nvSpPr>
            <p:spPr bwMode="auto">
              <a:xfrm>
                <a:off x="6068389" y="3442234"/>
                <a:ext cx="56988" cy="57923"/>
              </a:xfrm>
              <a:custGeom>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8" name="Freeform 109"/>
              <p:cNvSpPr>
                <a:spLocks noEditPoints="1"/>
              </p:cNvSpPr>
              <p:nvPr/>
            </p:nvSpPr>
            <p:spPr bwMode="auto">
              <a:xfrm>
                <a:off x="6196380" y="3404865"/>
                <a:ext cx="48580" cy="48580"/>
              </a:xfrm>
              <a:custGeom>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9" name="Freeform 110"/>
              <p:cNvSpPr>
                <a:spLocks noEditPoints="1"/>
              </p:cNvSpPr>
              <p:nvPr/>
            </p:nvSpPr>
            <p:spPr bwMode="auto">
              <a:xfrm>
                <a:off x="6081468" y="3456248"/>
                <a:ext cx="30830" cy="30830"/>
              </a:xfrm>
              <a:custGeom>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20" name="Freeform 111"/>
              <p:cNvSpPr>
                <a:spLocks noEditPoints="1"/>
              </p:cNvSpPr>
              <p:nvPr/>
            </p:nvSpPr>
            <p:spPr bwMode="auto">
              <a:xfrm>
                <a:off x="6172089" y="3380574"/>
                <a:ext cx="97161" cy="97161"/>
              </a:xfrm>
              <a:custGeom>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21" name="Freeform 112"/>
              <p:cNvSpPr>
                <a:spLocks noEditPoints="1"/>
              </p:cNvSpPr>
              <p:nvPr/>
            </p:nvSpPr>
            <p:spPr bwMode="auto">
              <a:xfrm>
                <a:off x="5999255" y="3275006"/>
                <a:ext cx="402656" cy="450303"/>
              </a:xfrm>
              <a:custGeom>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22" name="组合 21"/>
          <p:cNvGrpSpPr/>
          <p:nvPr/>
        </p:nvGrpSpPr>
        <p:grpSpPr>
          <a:xfrm>
            <a:off x="3819525" y="3480593"/>
            <a:ext cx="1315641" cy="1063229"/>
            <a:chOff x="3819525" y="3480593"/>
            <a:chExt cx="1315641" cy="1063229"/>
          </a:xfrm>
        </p:grpSpPr>
        <p:sp>
          <p:nvSpPr>
            <p:cNvPr id="23" name="_6"/>
            <p:cNvSpPr/>
            <p:nvPr/>
          </p:nvSpPr>
          <p:spPr>
            <a:xfrm flipV="1">
              <a:off x="3819525" y="3480593"/>
              <a:ext cx="1315641" cy="1063229"/>
            </a:xfrm>
            <a:custGeom>
              <a:gdLst>
                <a:gd name="connsiteX0" fmla="*/ 758246 w 1516499"/>
                <a:gd name="connsiteY0" fmla="*/ 1225201 h 1225201"/>
                <a:gd name="connsiteX1" fmla="*/ 1365673 w 1516499"/>
                <a:gd name="connsiteY1" fmla="*/ 1183759 h 1225201"/>
                <a:gd name="connsiteX2" fmla="*/ 1516499 w 1516499"/>
                <a:gd name="connsiteY2" fmla="*/ 1157513 h 1225201"/>
                <a:gd name="connsiteX3" fmla="*/ 758249 w 1516499"/>
                <a:gd name="connsiteY3" fmla="*/ 0 h 1225201"/>
                <a:gd name="connsiteX4" fmla="*/ 0 w 1516499"/>
                <a:gd name="connsiteY4" fmla="*/ 1157514 h 1225201"/>
                <a:gd name="connsiteX5" fmla="*/ 150820 w 1516499"/>
                <a:gd name="connsiteY5" fmla="*/ 1183759 h 1225201"/>
                <a:gd name="connsiteX6" fmla="*/ 758246 w 1516499"/>
                <a:gd name="connsiteY6" fmla="*/ 1225201 h 12252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6499" h="1225201">
                  <a:moveTo>
                    <a:pt x="758246" y="1225201"/>
                  </a:moveTo>
                  <a:cubicBezTo>
                    <a:pt x="966320" y="1225201"/>
                    <a:pt x="1169468" y="1210932"/>
                    <a:pt x="1365673" y="1183759"/>
                  </a:cubicBezTo>
                  <a:lnTo>
                    <a:pt x="1516499" y="1157513"/>
                  </a:lnTo>
                  <a:lnTo>
                    <a:pt x="758249" y="0"/>
                  </a:lnTo>
                  <a:lnTo>
                    <a:pt x="0" y="1157514"/>
                  </a:lnTo>
                  <a:lnTo>
                    <a:pt x="150820" y="1183759"/>
                  </a:lnTo>
                  <a:cubicBezTo>
                    <a:pt x="347024" y="1210932"/>
                    <a:pt x="550173" y="1225201"/>
                    <a:pt x="758246" y="1225201"/>
                  </a:cubicBezTo>
                  <a:close/>
                </a:path>
              </a:pathLst>
            </a:custGeom>
            <a:solidFill>
              <a:srgbClr val="311E0D"/>
            </a:solidFill>
            <a:ln w="12700" cap="flat" cmpd="sng" algn="ctr">
              <a:noFill/>
              <a:prstDash val="solid"/>
              <a:miter lim="800000"/>
            </a:ln>
            <a:effectLst/>
          </p:spPr>
          <p:txBody>
            <a:bodyPr lIns="68580" tIns="34290" rIns="68580" bIns="3429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nvGrpSpPr>
            <p:cNvPr id="24" name="_10"/>
            <p:cNvGrpSpPr/>
            <p:nvPr/>
          </p:nvGrpSpPr>
          <p:grpSpPr>
            <a:xfrm>
              <a:off x="4316613" y="3690239"/>
              <a:ext cx="313273" cy="354323"/>
              <a:chOff x="4994016" y="4872552"/>
              <a:chExt cx="406393" cy="459645"/>
            </a:xfrm>
            <a:solidFill>
              <a:sysClr val="window" lastClr="FFFFFF"/>
            </a:solidFill>
            <a:effectLst/>
          </p:grpSpPr>
          <p:sp>
            <p:nvSpPr>
              <p:cNvPr id="25" name="Freeform 148"/>
              <p:cNvSpPr>
                <a:spLocks noEditPoints="1"/>
              </p:cNvSpPr>
              <p:nvPr/>
            </p:nvSpPr>
            <p:spPr bwMode="auto">
              <a:xfrm>
                <a:off x="5049136" y="4872552"/>
                <a:ext cx="351273" cy="456842"/>
              </a:xfrm>
              <a:custGeom>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6">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26" name="Freeform 149"/>
              <p:cNvSpPr>
                <a:spLocks noEditPoints="1"/>
              </p:cNvSpPr>
              <p:nvPr/>
            </p:nvSpPr>
            <p:spPr bwMode="auto">
              <a:xfrm>
                <a:off x="4994016" y="5104243"/>
                <a:ext cx="231691" cy="227954"/>
              </a:xfrm>
              <a:custGeom>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27"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28" name="_11"/>
          <p:cNvGrpSpPr/>
          <p:nvPr/>
        </p:nvGrpSpPr>
        <p:grpSpPr>
          <a:xfrm>
            <a:off x="86128" y="1650280"/>
            <a:ext cx="2685672" cy="855415"/>
            <a:chOff x="-413508" y="585970"/>
            <a:chExt cx="2412076" cy="854046"/>
          </a:xfrm>
        </p:grpSpPr>
        <p:sp>
          <p:nvSpPr>
            <p:cNvPr id="29" name="TextBox 27"/>
            <p:cNvSpPr txBox="1">
              <a:spLocks noChangeArrowheads="1"/>
            </p:cNvSpPr>
            <p:nvPr/>
          </p:nvSpPr>
          <p:spPr bwMode="auto">
            <a:xfrm>
              <a:off x="999078" y="585970"/>
              <a:ext cx="972087" cy="376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lnSpc>
                  <a:spcPct val="150000"/>
                </a:lnSpc>
                <a:defRPr/>
              </a:pPr>
              <a:r>
                <a:rPr lang="zh-CN" altLang="en-US" sz="1400" b="1">
                  <a:solidFill>
                    <a:srgbClr val="E7E6E6">
                      <a:lumMod val="25000"/>
                    </a:srgbClr>
                  </a:solidFill>
                  <a:latin typeface="微软雅黑" panose="020b0503020204020204" pitchFamily="34" charset="-122"/>
                  <a:ea typeface="微软雅黑" panose="020b0503020204020204" pitchFamily="34" charset="-122"/>
                </a:rPr>
                <a:t>添加关键字</a:t>
              </a:r>
            </a:p>
          </p:txBody>
        </p:sp>
        <p:sp>
          <p:nvSpPr>
            <p:cNvPr id="30" name="TextBox 28"/>
            <p:cNvSpPr txBox="1">
              <a:spLocks noChangeArrowheads="1"/>
            </p:cNvSpPr>
            <p:nvPr/>
          </p:nvSpPr>
          <p:spPr bwMode="auto">
            <a:xfrm>
              <a:off x="-413508" y="914048"/>
              <a:ext cx="2412076" cy="525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微软雅黑" panose="020b0503020204020204" pitchFamily="34" charset="-122"/>
                <a:ea typeface="微软雅黑" panose="020b0503020204020204" pitchFamily="34" charset="-122"/>
              </a:endParaRPr>
            </a:p>
          </p:txBody>
        </p:sp>
      </p:grpSp>
      <p:grpSp>
        <p:nvGrpSpPr>
          <p:cNvPr id="31" name="_12"/>
          <p:cNvGrpSpPr/>
          <p:nvPr/>
        </p:nvGrpSpPr>
        <p:grpSpPr>
          <a:xfrm>
            <a:off x="734200" y="3162448"/>
            <a:ext cx="2685672" cy="884614"/>
            <a:chOff x="-413508" y="556095"/>
            <a:chExt cx="2412076" cy="884984"/>
          </a:xfrm>
        </p:grpSpPr>
        <p:sp>
          <p:nvSpPr>
            <p:cNvPr id="32" name="TextBox 31"/>
            <p:cNvSpPr txBox="1">
              <a:spLocks noChangeArrowheads="1"/>
            </p:cNvSpPr>
            <p:nvPr/>
          </p:nvSpPr>
          <p:spPr bwMode="auto">
            <a:xfrm>
              <a:off x="999079" y="556095"/>
              <a:ext cx="972086" cy="377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lnSpc>
                  <a:spcPct val="150000"/>
                </a:lnSpc>
                <a:defRPr/>
              </a:pPr>
              <a:r>
                <a:rPr lang="zh-CN" altLang="en-US" sz="1400" b="1">
                  <a:solidFill>
                    <a:srgbClr val="E7E6E6">
                      <a:lumMod val="25000"/>
                    </a:srgbClr>
                  </a:solidFill>
                  <a:latin typeface="微软雅黑" panose="020b0503020204020204" pitchFamily="34" charset="-122"/>
                  <a:ea typeface="微软雅黑" panose="020b0503020204020204" pitchFamily="34" charset="-122"/>
                </a:rPr>
                <a:t>添加关键字</a:t>
              </a:r>
            </a:p>
          </p:txBody>
        </p:sp>
        <p:sp>
          <p:nvSpPr>
            <p:cNvPr id="33" name="TextBox 32"/>
            <p:cNvSpPr txBox="1">
              <a:spLocks noChangeArrowheads="1"/>
            </p:cNvSpPr>
            <p:nvPr/>
          </p:nvSpPr>
          <p:spPr bwMode="auto">
            <a:xfrm>
              <a:off x="-413508" y="914048"/>
              <a:ext cx="2412076" cy="52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6356748" y="1655992"/>
            <a:ext cx="2535732" cy="854138"/>
            <a:chOff x="6356748" y="1655992"/>
            <a:chExt cx="2535732" cy="854138"/>
          </a:xfrm>
        </p:grpSpPr>
        <p:sp>
          <p:nvSpPr>
            <p:cNvPr id="35" name="_13"/>
            <p:cNvSpPr txBox="1">
              <a:spLocks noChangeArrowheads="1"/>
            </p:cNvSpPr>
            <p:nvPr/>
          </p:nvSpPr>
          <p:spPr bwMode="auto">
            <a:xfrm>
              <a:off x="6356748" y="1655992"/>
              <a:ext cx="1036181" cy="35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defRPr/>
              </a:pPr>
              <a:r>
                <a:rPr lang="zh-CN" altLang="en-US" sz="1400" b="1">
                  <a:solidFill>
                    <a:srgbClr val="E7E6E6">
                      <a:lumMod val="25000"/>
                    </a:srgbClr>
                  </a:solidFill>
                  <a:latin typeface="微软雅黑" panose="020b0503020204020204" pitchFamily="34" charset="-122"/>
                  <a:ea typeface="微软雅黑" panose="020b0503020204020204" pitchFamily="34" charset="-122"/>
                </a:rPr>
                <a:t>添加关键字</a:t>
              </a:r>
            </a:p>
          </p:txBody>
        </p:sp>
        <p:sp>
          <p:nvSpPr>
            <p:cNvPr id="36" name="_14"/>
            <p:cNvSpPr txBox="1">
              <a:spLocks noChangeArrowheads="1"/>
            </p:cNvSpPr>
            <p:nvPr/>
          </p:nvSpPr>
          <p:spPr bwMode="auto">
            <a:xfrm>
              <a:off x="6356748" y="1979215"/>
              <a:ext cx="2535732"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5724128" y="3162448"/>
            <a:ext cx="2535732" cy="888351"/>
            <a:chOff x="5724128" y="3162448"/>
            <a:chExt cx="2535732" cy="888351"/>
          </a:xfrm>
        </p:grpSpPr>
        <p:sp>
          <p:nvSpPr>
            <p:cNvPr id="38" name="_15"/>
            <p:cNvSpPr txBox="1">
              <a:spLocks noChangeArrowheads="1"/>
            </p:cNvSpPr>
            <p:nvPr/>
          </p:nvSpPr>
          <p:spPr bwMode="auto">
            <a:xfrm>
              <a:off x="5724128" y="3162448"/>
              <a:ext cx="1036181" cy="35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defRPr/>
              </a:pPr>
              <a:r>
                <a:rPr lang="zh-CN" altLang="en-US" sz="1400" b="1">
                  <a:solidFill>
                    <a:srgbClr val="E7E6E6">
                      <a:lumMod val="25000"/>
                    </a:srgbClr>
                  </a:solidFill>
                  <a:latin typeface="微软雅黑" panose="020b0503020204020204" pitchFamily="34" charset="-122"/>
                  <a:ea typeface="微软雅黑" panose="020b0503020204020204" pitchFamily="34" charset="-122"/>
                </a:rPr>
                <a:t>添加关键字</a:t>
              </a:r>
            </a:p>
          </p:txBody>
        </p:sp>
        <p:sp>
          <p:nvSpPr>
            <p:cNvPr id="39" name="_16"/>
            <p:cNvSpPr txBox="1">
              <a:spLocks noChangeArrowheads="1"/>
            </p:cNvSpPr>
            <p:nvPr/>
          </p:nvSpPr>
          <p:spPr bwMode="auto">
            <a:xfrm>
              <a:off x="5724128" y="3519884"/>
              <a:ext cx="2535732"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微软雅黑" panose="020b0503020204020204" pitchFamily="34" charset="-122"/>
                <a:ea typeface="微软雅黑" panose="020b0503020204020204" pitchFamily="34" charset="-122"/>
              </a:endParaRPr>
            </a:p>
          </p:txBody>
        </p:sp>
      </p:gr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22" presetClass="entr" presetSubtype="4"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500"/>
                                        <p:tgtEl>
                                          <p:spTgt spid="22"/>
                                        </p:tgtEl>
                                      </p:cBhvr>
                                    </p:animEffect>
                                  </p:childTnLst>
                                </p:cTn>
                              </p:par>
                            </p:childTnLst>
                          </p:cTn>
                        </p:par>
                        <p:par>
                          <p:cTn id="12" fill="hold" nodeType="afterGroup">
                            <p:stCondLst>
                              <p:cond delay="13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nodeType="afterGroup">
                            <p:stCondLst>
                              <p:cond delay="18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nodeType="afterGroup">
                            <p:stCondLst>
                              <p:cond delay="2300"/>
                            </p:stCondLst>
                            <p:childTnLst>
                              <p:par>
                                <p:cTn id="21" presetID="22"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par>
                          <p:cTn id="24" fill="hold" nodeType="afterGroup">
                            <p:stCondLst>
                              <p:cond delay="2800"/>
                            </p:stCondLst>
                            <p:childTnLst>
                              <p:par>
                                <p:cTn id="25" presetID="2" presetClass="entr" presetSubtype="8"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3300"/>
                            </p:stCondLst>
                            <p:childTnLst>
                              <p:par>
                                <p:cTn id="30" presetID="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800"/>
                            </p:stCondLst>
                            <p:childTnLst>
                              <p:par>
                                <p:cTn id="35" presetID="2" presetClass="entr" presetSubtype="2"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1+#ppt_w/2"/>
                                          </p:val>
                                        </p:tav>
                                        <p:tav tm="100000">
                                          <p:val>
                                            <p:strVal val="#ppt_x"/>
                                          </p:val>
                                        </p:tav>
                                      </p:tavLst>
                                    </p:anim>
                                    <p:anim calcmode="lin" valueType="num">
                                      <p:cBhvr additive="base">
                                        <p:cTn id="38" dur="500" fill="hold"/>
                                        <p:tgtEl>
                                          <p:spTgt spid="34"/>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4300"/>
                            </p:stCondLst>
                            <p:childTnLst>
                              <p:par>
                                <p:cTn id="40" presetID="2" presetClass="entr" presetSubtype="2"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1+#ppt_w/2"/>
                                          </p:val>
                                        </p:tav>
                                        <p:tav tm="100000">
                                          <p:val>
                                            <p:strVal val="#ppt_x"/>
                                          </p:val>
                                        </p:tav>
                                      </p:tavLst>
                                    </p:anim>
                                    <p:anim calcmode="lin" valueType="num">
                                      <p:cBhvr additive="base">
                                        <p:cTn id="43"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5" name="文本框 24"/>
          <p:cNvSpPr txBox="1"/>
          <p:nvPr/>
        </p:nvSpPr>
        <p:spPr>
          <a:xfrm>
            <a:off x="4036467" y="771550"/>
            <a:ext cx="1542265" cy="1081244"/>
          </a:xfrm>
          <a:prstGeom prst="rect">
            <a:avLst/>
          </a:prstGeom>
          <a:noFill/>
        </p:spPr>
        <p:txBody>
          <a:bodyPr wrap="square" lIns="65023" tIns="32511" rIns="65023" bIns="32511" rtlCol="0">
            <a:spAutoFit/>
          </a:bodyPr>
          <a:lstStyle/>
          <a:p>
            <a:pPr algn="ctr" fontAlgn="base">
              <a:spcBef>
                <a:spcPct val="0"/>
              </a:spcBef>
              <a:spcAft>
                <a:spcPct val="0"/>
              </a:spcAft>
            </a:pPr>
            <a:r>
              <a:rPr lang="en-US" altLang="zh-CN" sz="6600">
                <a:solidFill>
                  <a:schemeClr val="tx1">
                    <a:lumMod val="75000"/>
                    <a:lumOff val="25000"/>
                  </a:schemeClr>
                </a:solidFill>
                <a:latin typeface="Agency FB" panose="020b0503020202020204" pitchFamily="34" charset="0"/>
                <a:ea typeface="Kozuka Gothic Pro B" panose="020b0800000000000000" pitchFamily="34" charset="-128"/>
              </a:rPr>
              <a:t>04</a:t>
            </a:r>
            <a:endParaRPr lang="zh-CN" altLang="en-US" sz="6600">
              <a:solidFill>
                <a:schemeClr val="tx1">
                  <a:lumMod val="75000"/>
                  <a:lumOff val="25000"/>
                </a:schemeClr>
              </a:solidFill>
              <a:latin typeface="Agency FB" panose="020b0503020202020204" pitchFamily="34" charset="0"/>
              <a:ea typeface="Kozuka Gothic Pro B" panose="020b0800000000000000" pitchFamily="34" charset="-128"/>
            </a:endParaRPr>
          </a:p>
        </p:txBody>
      </p:sp>
      <p:sp>
        <p:nvSpPr>
          <p:cNvPr id="26" name="矩形 25"/>
          <p:cNvSpPr/>
          <p:nvPr/>
        </p:nvSpPr>
        <p:spPr>
          <a:xfrm>
            <a:off x="3533559" y="1708778"/>
            <a:ext cx="2832715" cy="496544"/>
          </a:xfrm>
          <a:prstGeom prst="rect">
            <a:avLst/>
          </a:prstGeom>
          <a:effectLst/>
        </p:spPr>
        <p:txBody>
          <a:bodyPr wrap="square" lIns="65023" tIns="32511" rIns="65023" bIns="32511">
            <a:spAutoFit/>
          </a:bodyPr>
          <a:lstStyle/>
          <a:p>
            <a:pPr algn="ctr" fontAlgn="base">
              <a:spcBef>
                <a:spcPct val="0"/>
              </a:spcBef>
              <a:spcAft>
                <a:spcPct val="0"/>
              </a:spcAft>
            </a:pPr>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相关标题文字</a:t>
            </a:r>
            <a:endParaRPr lang="zh-CN" altLang="en-US" sz="28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3532412" y="2246768"/>
            <a:ext cx="2808311" cy="758154"/>
          </a:xfrm>
          <a:prstGeom prst="rect">
            <a:avLst/>
          </a:prstGeom>
          <a:noFill/>
        </p:spPr>
        <p:txBody>
          <a:bodyPr wrap="square" lIns="65023" tIns="32511" rIns="65023" bIns="32511" rtlCol="0">
            <a:spAutoFit/>
          </a:bodyPr>
          <a:lstStyle/>
          <a:p>
            <a:pPr algn="ctr" fontAlgn="base">
              <a:lnSpc>
                <a:spcPct val="150000"/>
              </a:lnSpc>
              <a:spcBef>
                <a:spcPct val="0"/>
              </a:spcBef>
              <a:spcAft>
                <a:spcPct val="0"/>
              </a:spcAft>
            </a:pPr>
            <a:r>
              <a:rPr lang="en-US" altLang="zh-CN" sz="1000">
                <a:solidFill>
                  <a:schemeClr val="tx1">
                    <a:lumMod val="75000"/>
                    <a:lumOff val="25000"/>
                  </a:schemeClr>
                </a:solidFill>
                <a:latin typeface="Arial" panose="020b0604020202020204" pitchFamily="34" charset="0"/>
                <a:cs typeface="Arial" panose="020b0604020202020204" pitchFamily="34" charset="0"/>
              </a:rPr>
              <a:t>Click add related title text, and click add related title text, click add related title text, click on add related title words.</a:t>
            </a:r>
            <a:endParaRPr lang="zh-CN" altLang="en-US" sz="1000">
              <a:solidFill>
                <a:schemeClr val="tx1">
                  <a:lumMod val="75000"/>
                  <a:lumOff val="25000"/>
                </a:schemeClr>
              </a:solidFill>
              <a:latin typeface="Arial" panose="020b0604020202020204" pitchFamily="34" charset="0"/>
              <a:cs typeface="Arial" panose="020b0604020202020204" pitchFamily="34" charset="0"/>
            </a:endParaRPr>
          </a:p>
        </p:txBody>
      </p:sp>
      <p:sp>
        <p:nvSpPr>
          <p:cNvPr id="28" name="矩形 27"/>
          <p:cNvSpPr/>
          <p:nvPr/>
        </p:nvSpPr>
        <p:spPr>
          <a:xfrm>
            <a:off x="6063262" y="1998572"/>
            <a:ext cx="957010" cy="32513"/>
          </a:xfrm>
          <a:prstGeom prst="rect">
            <a:avLst/>
          </a:prstGeom>
          <a:gradFill flip="none" rotWithShape="1">
            <a:gsLst>
              <a:gs pos="0">
                <a:schemeClr val="bg1"/>
              </a:gs>
              <a:gs pos="53200">
                <a:srgbClr val="9D9C63"/>
              </a:gs>
              <a:gs pos="100000">
                <a:schemeClr val="bg1"/>
              </a:gs>
            </a:gsLst>
            <a:lin ang="10800000" scaled="1"/>
          </a:gradFill>
          <a:ln w="12700" cap="flat" cmpd="sng" algn="ctr">
            <a:noFill/>
            <a:prstDash val="solid"/>
            <a:miter lim="800000"/>
          </a:ln>
          <a:effectLst/>
        </p:spPr>
        <p:txBody>
          <a:bodyPr lIns="65023" tIns="32511" rIns="65023" bIns="32511"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Arial"/>
              <a:ea typeface="微软雅黑"/>
              <a:cs typeface="+mn-cs"/>
            </a:endParaRPr>
          </a:p>
        </p:txBody>
      </p:sp>
      <p:sp>
        <p:nvSpPr>
          <p:cNvPr id="29" name="矩形 28"/>
          <p:cNvSpPr/>
          <p:nvPr/>
        </p:nvSpPr>
        <p:spPr>
          <a:xfrm flipV="1">
            <a:off x="2874004" y="1981428"/>
            <a:ext cx="957010" cy="32513"/>
          </a:xfrm>
          <a:prstGeom prst="rect">
            <a:avLst/>
          </a:prstGeom>
          <a:gradFill flip="none" rotWithShape="1">
            <a:gsLst>
              <a:gs pos="0">
                <a:schemeClr val="bg1"/>
              </a:gs>
              <a:gs pos="53200">
                <a:srgbClr val="9D9C63"/>
              </a:gs>
              <a:gs pos="100000">
                <a:schemeClr val="bg1"/>
              </a:gs>
            </a:gsLst>
            <a:lin ang="10800000" scaled="1"/>
          </a:gradFill>
          <a:ln w="12700" cap="flat" cmpd="sng" algn="ctr">
            <a:noFill/>
            <a:prstDash val="solid"/>
            <a:miter lim="800000"/>
          </a:ln>
          <a:effectLst/>
        </p:spPr>
        <p:txBody>
          <a:bodyPr lIns="65023" tIns="32511" rIns="65023" bIns="32511"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Arial"/>
              <a:ea typeface="微软雅黑"/>
              <a:cs typeface="+mn-cs"/>
            </a:endParaRPr>
          </a:p>
        </p:txBody>
      </p:sp>
    </p:spTree>
    <p:extLst>
      <p:ext uri="{BB962C8B-B14F-4D97-AF65-F5344CB8AC3E}">
        <p14:creationId val="119461588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0-#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par>
                                <p:cTn id="24" presetID="23" presetClass="entr" presetSubtype="32" fill="hold" grpId="0" nodeType="withEffect">
                                  <p:stCondLst>
                                    <p:cond delay="5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strVal val="4*#ppt_w"/>
                                          </p:val>
                                        </p:tav>
                                        <p:tav tm="100000">
                                          <p:val>
                                            <p:strVal val="#ppt_w"/>
                                          </p:val>
                                        </p:tav>
                                      </p:tavLst>
                                    </p:anim>
                                    <p:anim calcmode="lin" valueType="num">
                                      <p:cBhvr>
                                        <p:cTn id="27"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animBg="1"/>
      <p:bldP spid="29" grpId="0"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 8">
            <a:extLst>
              <a:ext uri="{FF2B5EF4-FFF2-40B4-BE49-F238E27FC236}">
                <a16:creationId xmlns:a16="http://schemas.microsoft.com/office/drawing/2014/main" id="{BA9266DA-2E23-4BA9-9B74-DF70782208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4083918"/>
          </a:xfrm>
          <a:prstGeom prst="rect">
            <a:avLst/>
          </a:prstGeom>
        </p:spPr>
      </p:pic>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sp>
        <p:nvSpPr>
          <p:cNvPr id="8" name="矩形 55"/>
          <p:cNvSpPr/>
          <p:nvPr/>
        </p:nvSpPr>
        <p:spPr>
          <a:xfrm>
            <a:off x="1115616" y="4190304"/>
            <a:ext cx="6912768" cy="613694"/>
          </a:xfrm>
          <a:prstGeom prst="rect">
            <a:avLst/>
          </a:prstGeom>
        </p:spPr>
        <p:txBody>
          <a:bodyPr wrap="square">
            <a:spAutoFit/>
          </a:bodyPr>
          <a:lstStyle/>
          <a:p>
            <a:pPr marL="0" marR="0" lvl="0" indent="0" algn="ctr" defTabSz="914400" eaLnBrk="1" fontAlgn="auto" latinLnBrk="0" hangingPunct="1">
              <a:lnSpc>
                <a:spcPct val="150000"/>
              </a:lnSpc>
              <a:spcBef>
                <a:spcPct val="0"/>
              </a:spcBef>
              <a:spcAft>
                <a:spcPct val="0"/>
              </a:spcAft>
              <a:buClrTx/>
              <a:buSzTx/>
              <a:buFontTx/>
              <a:buNone/>
              <a:defRPr/>
            </a:pPr>
            <a:r>
              <a:rPr kumimoji="0" lang="zh-CN" altLang="en-US" sz="12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单击选中图片，右键，设置图片格式，填充，图片或文理填充，文件，选择你要的图片即可（备注，建议使用图片前先将图片裁剪成如图差不多的长方形，图片不会变形）</a:t>
            </a:r>
          </a:p>
        </p:txBody>
      </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8"/>
                                        </p:tgtEl>
                                        <p:attrNameLst>
                                          <p:attrName>ppt_y</p:attrName>
                                        </p:attrNameLst>
                                      </p:cBhvr>
                                      <p:tavLst>
                                        <p:tav tm="0">
                                          <p:val>
                                            <p:strVal val="#ppt_y"/>
                                          </p:val>
                                        </p:tav>
                                        <p:tav tm="100000">
                                          <p:val>
                                            <p:strVal val="#ppt_y"/>
                                          </p:val>
                                        </p:tav>
                                      </p:tavLst>
                                    </p:anim>
                                    <p:anim calcmode="lin" valueType="num">
                                      <p:cBhvr>
                                        <p:cTn id="1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sp>
        <p:nvSpPr>
          <p:cNvPr id="3" name="矩形 42"/>
          <p:cNvSpPr>
            <a:spLocks noChangeArrowheads="1"/>
          </p:cNvSpPr>
          <p:nvPr/>
        </p:nvSpPr>
        <p:spPr bwMode="auto">
          <a:xfrm>
            <a:off x="7340287" y="2929463"/>
            <a:ext cx="693064" cy="1695973"/>
          </a:xfrm>
          <a:prstGeom prst="rect">
            <a:avLst/>
          </a:prstGeom>
          <a:solidFill>
            <a:srgbClr val="311E0D"/>
          </a:solidFill>
          <a:ln>
            <a:noFill/>
          </a:ln>
        </p:spPr>
        <p:txBody>
          <a:bodyPr lIns="91446" tIns="45723" rIns="91446" bIns="45723" anchor="ctr"/>
          <a:lstStyle/>
          <a:p>
            <a:pPr algn="ctr" fontAlgn="base">
              <a:spcBef>
                <a:spcPct val="0"/>
              </a:spcBef>
              <a:spcAft>
                <a:spcPct val="0"/>
              </a:spcAft>
            </a:pPr>
            <a:endParaRPr lang="zh-CN" altLang="zh-CN">
              <a:solidFill>
                <a:srgbClr val="FFFFFF"/>
              </a:solidFill>
              <a:latin typeface="微软雅黑" panose="020b0503020204020204" pitchFamily="34" charset="-122"/>
              <a:ea typeface="微软雅黑" panose="020b0503020204020204" pitchFamily="34" charset="-122"/>
              <a:cs typeface="+mn-ea"/>
              <a:sym typeface="+mn-lt"/>
            </a:endParaRPr>
          </a:p>
        </p:txBody>
      </p:sp>
      <p:grpSp>
        <p:nvGrpSpPr>
          <p:cNvPr id="4" name="组合 3"/>
          <p:cNvGrpSpPr/>
          <p:nvPr/>
        </p:nvGrpSpPr>
        <p:grpSpPr>
          <a:xfrm>
            <a:off x="1043608" y="1163222"/>
            <a:ext cx="1766755" cy="1742920"/>
            <a:chOff x="1043608" y="1113579"/>
            <a:chExt cx="1766755" cy="1742920"/>
          </a:xfrm>
        </p:grpSpPr>
        <p:sp>
          <p:nvSpPr>
            <p:cNvPr id="5" name="矩形 1"/>
            <p:cNvSpPr>
              <a:spLocks noChangeArrowheads="1"/>
            </p:cNvSpPr>
            <p:nvPr/>
          </p:nvSpPr>
          <p:spPr bwMode="auto">
            <a:xfrm>
              <a:off x="1114619" y="1113579"/>
              <a:ext cx="1695744" cy="1695973"/>
            </a:xfrm>
            <a:prstGeom prst="rect">
              <a:avLst/>
            </a:prstGeom>
            <a:solidFill>
              <a:srgbClr val="311E0D"/>
            </a:solidFill>
            <a:ln>
              <a:noFill/>
            </a:ln>
          </p:spPr>
          <p:txBody>
            <a:bodyPr lIns="91446" tIns="45723" rIns="91446" bIns="45723" anchor="ctr"/>
            <a:lstStyle/>
            <a:p>
              <a:pPr algn="ctr" fontAlgn="base">
                <a:spcBef>
                  <a:spcPct val="0"/>
                </a:spcBef>
                <a:spcAft>
                  <a:spcPct val="0"/>
                </a:spcAft>
              </a:pPr>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6" name="矩形 56"/>
            <p:cNvSpPr>
              <a:spLocks noChangeArrowheads="1"/>
            </p:cNvSpPr>
            <p:nvPr/>
          </p:nvSpPr>
          <p:spPr bwMode="auto">
            <a:xfrm>
              <a:off x="1043608" y="1235530"/>
              <a:ext cx="1614768" cy="400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46" tIns="45723" rIns="91446" bIns="45723">
              <a:spAutoFit/>
            </a:bodyPr>
            <a:lstStyle/>
            <a:p>
              <a:pPr algn="r" fontAlgn="base">
                <a:spcBef>
                  <a:spcPct val="0"/>
                </a:spcBef>
                <a:spcAft>
                  <a:spcPct val="0"/>
                </a:spcAft>
              </a:pPr>
              <a:r>
                <a:rPr lang="zh-CN" altLang="en-US" sz="2000" b="1">
                  <a:solidFill>
                    <a:schemeClr val="bg1"/>
                  </a:solidFill>
                  <a:latin typeface="微软雅黑" panose="020b0503020204020204" pitchFamily="34" charset="-122"/>
                  <a:ea typeface="微软雅黑" panose="020b0503020204020204" pitchFamily="34" charset="-122"/>
                  <a:cs typeface="+mn-ea"/>
                  <a:sym typeface="+mn-lt"/>
                </a:rPr>
                <a:t>添加主题</a:t>
              </a:r>
            </a:p>
          </p:txBody>
        </p:sp>
        <p:sp>
          <p:nvSpPr>
            <p:cNvPr id="8" name="矩形 57"/>
            <p:cNvSpPr>
              <a:spLocks noChangeArrowheads="1"/>
            </p:cNvSpPr>
            <p:nvPr/>
          </p:nvSpPr>
          <p:spPr bwMode="auto">
            <a:xfrm>
              <a:off x="1229040" y="1635646"/>
              <a:ext cx="1470752" cy="1220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46" tIns="45723" rIns="91446" bIns="45723">
              <a:spAutoFit/>
            </a:bodyPr>
            <a:lstStyle/>
            <a:p>
              <a:pPr lvl="0" algn="ctr">
                <a:lnSpc>
                  <a:spcPct val="150000"/>
                </a:lnSpc>
              </a:pPr>
              <a:r>
                <a:rPr lang="zh-CN" altLang="en-US" sz="100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chemeClr val="bg1"/>
                  </a:solidFill>
                </a:rPr>
                <a:t>.</a:t>
              </a:r>
            </a:p>
            <a:p>
              <a:pPr fontAlgn="base">
                <a:lnSpc>
                  <a:spcPts val="1594"/>
                </a:lnSpc>
                <a:spcBef>
                  <a:spcPct val="0"/>
                </a:spcBef>
                <a:spcAft>
                  <a:spcPct val="0"/>
                </a:spcAft>
              </a:pPr>
              <a:r>
                <a:rPr lang="en-US" sz="1100">
                  <a:solidFill>
                    <a:schemeClr val="bg1"/>
                  </a:solidFill>
                  <a:latin typeface="微软雅黑" panose="020b0503020204020204" pitchFamily="34" charset="-122"/>
                  <a:ea typeface="微软雅黑" panose="020b0503020204020204" pitchFamily="34" charset="-122"/>
                  <a:cs typeface="+mn-ea"/>
                  <a:sym typeface="+mn-lt"/>
                </a:rPr>
                <a:t> </a:t>
              </a:r>
              <a:endParaRPr lang="zh-CN" altLang="en-US" sz="110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9" name="组合 8"/>
          <p:cNvGrpSpPr/>
          <p:nvPr/>
        </p:nvGrpSpPr>
        <p:grpSpPr>
          <a:xfrm>
            <a:off x="3747548" y="2929463"/>
            <a:ext cx="3501045" cy="1802527"/>
            <a:chOff x="3747548" y="2879820"/>
            <a:chExt cx="3501045" cy="1802527"/>
          </a:xfrm>
        </p:grpSpPr>
        <p:sp>
          <p:nvSpPr>
            <p:cNvPr id="10" name="矩形 37"/>
            <p:cNvSpPr>
              <a:spLocks noChangeArrowheads="1"/>
            </p:cNvSpPr>
            <p:nvPr/>
          </p:nvSpPr>
          <p:spPr bwMode="auto">
            <a:xfrm>
              <a:off x="3747548" y="2879820"/>
              <a:ext cx="3501045" cy="1695973"/>
            </a:xfrm>
            <a:prstGeom prst="rect">
              <a:avLst/>
            </a:prstGeom>
            <a:solidFill>
              <a:srgbClr val="311E0D"/>
            </a:solidFill>
            <a:ln>
              <a:noFill/>
            </a:ln>
          </p:spPr>
          <p:txBody>
            <a:bodyPr lIns="91446" tIns="45723" rIns="91446" bIns="45723" anchor="ctr"/>
            <a:lstStyle/>
            <a:p>
              <a:pPr algn="ctr" fontAlgn="base">
                <a:spcBef>
                  <a:spcPct val="0"/>
                </a:spcBef>
                <a:spcAft>
                  <a:spcPct val="0"/>
                </a:spcAft>
              </a:pPr>
              <a:endParaRPr lang="zh-CN" altLang="zh-CN">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11" name="矩形 44"/>
            <p:cNvSpPr>
              <a:spLocks noChangeArrowheads="1"/>
            </p:cNvSpPr>
            <p:nvPr/>
          </p:nvSpPr>
          <p:spPr bwMode="auto">
            <a:xfrm>
              <a:off x="4191712" y="2985819"/>
              <a:ext cx="2324504" cy="52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46" tIns="45723" rIns="91446" bIns="45723">
              <a:spAutoFit/>
            </a:bodyPr>
            <a:lstStyle/>
            <a:p>
              <a:pPr algn="ctr" fontAlgn="base">
                <a:spcBef>
                  <a:spcPct val="0"/>
                </a:spcBef>
                <a:spcAft>
                  <a:spcPct val="0"/>
                </a:spcAft>
              </a:pPr>
              <a:r>
                <a:rPr lang="zh-CN" altLang="en-US" sz="2800" b="1">
                  <a:solidFill>
                    <a:srgbClr val="FFFFFF"/>
                  </a:solidFill>
                  <a:latin typeface="微软雅黑" panose="020b0503020204020204" pitchFamily="34" charset="-122"/>
                  <a:ea typeface="微软雅黑" panose="020b0503020204020204" pitchFamily="34" charset="-122"/>
                  <a:cs typeface="+mn-ea"/>
                  <a:sym typeface="+mn-lt"/>
                </a:rPr>
                <a:t>添加主题</a:t>
              </a:r>
            </a:p>
          </p:txBody>
        </p:sp>
        <p:sp>
          <p:nvSpPr>
            <p:cNvPr id="12" name="矩形 45"/>
            <p:cNvSpPr>
              <a:spLocks noChangeArrowheads="1"/>
            </p:cNvSpPr>
            <p:nvPr/>
          </p:nvSpPr>
          <p:spPr bwMode="auto">
            <a:xfrm>
              <a:off x="4011908" y="3435846"/>
              <a:ext cx="2936356" cy="1246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46" tIns="45723" rIns="91446" bIns="45723">
              <a:spAutoFit/>
            </a:bodyPr>
            <a:lstStyle/>
            <a:p>
              <a:pPr algn="ctr">
                <a:lnSpc>
                  <a:spcPct val="150000"/>
                </a:lnSpc>
              </a:pPr>
              <a:r>
                <a:rPr lang="zh-CN" altLang="en-US" sz="100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chemeClr val="bg1"/>
                  </a:solidFill>
                </a:rPr>
                <a:t>.</a:t>
              </a:r>
              <a:r>
                <a:rPr lang="zh-CN" altLang="en-US" sz="100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chemeClr val="bg1"/>
                  </a:solidFill>
                </a:rPr>
                <a:t>.</a:t>
              </a:r>
            </a:p>
            <a:p>
              <a:pPr lvl="0" algn="ctr">
                <a:lnSpc>
                  <a:spcPct val="150000"/>
                </a:lnSpc>
              </a:pPr>
              <a:endParaRPr lang="en-US" altLang="zh-CN" sz="1000" b="1" kern="0">
                <a:solidFill>
                  <a:schemeClr val="bg1"/>
                </a:solidFill>
              </a:endParaRPr>
            </a:p>
          </p:txBody>
        </p:sp>
      </p:grpSp>
      <p:sp>
        <p:nvSpPr>
          <p:cNvPr id="13" name="燕尾形 1"/>
          <p:cNvSpPr>
            <a:spLocks noChangeArrowheads="1"/>
          </p:cNvSpPr>
          <p:nvPr/>
        </p:nvSpPr>
        <p:spPr bwMode="auto">
          <a:xfrm>
            <a:off x="8315579" y="2666254"/>
            <a:ext cx="384638" cy="384690"/>
          </a:xfrm>
          <a:prstGeom prst="chevron">
            <a:avLst>
              <a:gd name="adj" fmla="val 50000"/>
            </a:avLst>
          </a:prstGeom>
          <a:solidFill>
            <a:srgbClr val="311E0D"/>
          </a:solidFill>
          <a:ln>
            <a:noFill/>
          </a:ln>
        </p:spPr>
        <p:txBody>
          <a:bodyPr lIns="68589" tIns="34295" rIns="68589" bIns="34295" anchor="ctr"/>
          <a:lstStyle/>
          <a:p>
            <a:pPr algn="ctr" fontAlgn="base">
              <a:spcBef>
                <a:spcPct val="0"/>
              </a:spcBef>
              <a:spcAft>
                <a:spcPct val="0"/>
              </a:spcAft>
            </a:pPr>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14" name="燕尾形 23"/>
          <p:cNvSpPr>
            <a:spLocks noChangeArrowheads="1"/>
          </p:cNvSpPr>
          <p:nvPr/>
        </p:nvSpPr>
        <p:spPr bwMode="auto">
          <a:xfrm flipH="1">
            <a:off x="488241" y="2666254"/>
            <a:ext cx="384639" cy="384690"/>
          </a:xfrm>
          <a:prstGeom prst="chevron">
            <a:avLst>
              <a:gd name="adj" fmla="val 50000"/>
            </a:avLst>
          </a:prstGeom>
          <a:solidFill>
            <a:srgbClr val="311E0D"/>
          </a:solidFill>
          <a:ln>
            <a:noFill/>
          </a:ln>
        </p:spPr>
        <p:txBody>
          <a:bodyPr lIns="68589" tIns="34295" rIns="68589" bIns="34295" anchor="ctr"/>
          <a:lstStyle/>
          <a:p>
            <a:pPr algn="ctr" fontAlgn="base">
              <a:spcBef>
                <a:spcPct val="0"/>
              </a:spcBef>
              <a:spcAft>
                <a:spcPct val="0"/>
              </a:spcAft>
            </a:pPr>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75093" y="1163222"/>
            <a:ext cx="2212916" cy="1659687"/>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7824" y="1204352"/>
            <a:ext cx="2366140" cy="157742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4619" y="2955644"/>
            <a:ext cx="2488509" cy="1659006"/>
          </a:xfrm>
          <a:prstGeom prst="rect">
            <a:avLst/>
          </a:prstGeom>
        </p:spPr>
      </p:pic>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16" presetClass="entr" presetSubtype="2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nodeType="afterGroup">
                            <p:stCondLst>
                              <p:cond delay="1300"/>
                            </p:stCondLst>
                            <p:childTnLst>
                              <p:par>
                                <p:cTn id="13" presetID="23" presetClass="entr" presetSubtype="16"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childTnLst>
                                </p:cTn>
                              </p:par>
                            </p:childTnLst>
                          </p:cTn>
                        </p:par>
                        <p:par>
                          <p:cTn id="17" fill="hold" nodeType="afterGroup">
                            <p:stCondLst>
                              <p:cond delay="1800"/>
                            </p:stCondLst>
                            <p:childTnLst>
                              <p:par>
                                <p:cTn id="18" presetID="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2300"/>
                            </p:stCondLst>
                            <p:childTnLst>
                              <p:par>
                                <p:cTn id="23" presetID="23" presetClass="entr" presetSubtype="16"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childTnLst>
                                </p:cTn>
                              </p:par>
                            </p:childTnLst>
                          </p:cTn>
                        </p:par>
                        <p:par>
                          <p:cTn id="27" fill="hold" nodeType="afterGroup">
                            <p:stCondLst>
                              <p:cond delay="2800"/>
                            </p:stCondLst>
                            <p:childTnLst>
                              <p:par>
                                <p:cTn id="28" presetID="37" presetClass="entr" presetSubtype="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900" decel="100000" fill="hold"/>
                                        <p:tgtEl>
                                          <p:spTgt spid="15"/>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34" fill="hold" nodeType="afterGroup">
                            <p:stCondLst>
                              <p:cond delay="3800"/>
                            </p:stCondLst>
                            <p:childTnLst>
                              <p:par>
                                <p:cTn id="35" presetID="22" presetClass="entr" presetSubtype="4"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childTnLst>
                          </p:cTn>
                        </p:par>
                        <p:par>
                          <p:cTn id="38" fill="hold" nodeType="afterGroup">
                            <p:stCondLst>
                              <p:cond delay="4300"/>
                            </p:stCondLst>
                            <p:childTnLst>
                              <p:par>
                                <p:cTn id="39" presetID="10"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nodeType="afterGroup">
                            <p:stCondLst>
                              <p:cond delay="4800"/>
                            </p:stCondLst>
                            <p:childTnLst>
                              <p:par>
                                <p:cTn id="43" presetID="10"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13" grpId="0" animBg="1"/>
      <p:bldP spid="14" grpId="0" animBg="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grpSp>
        <p:nvGrpSpPr>
          <p:cNvPr id="3" name="Group 35"/>
          <p:cNvGrpSpPr/>
          <p:nvPr/>
        </p:nvGrpSpPr>
        <p:grpSpPr>
          <a:xfrm>
            <a:off x="769938" y="2607725"/>
            <a:ext cx="1613466" cy="345642"/>
            <a:chOff x="769938" y="2456536"/>
            <a:chExt cx="1613466" cy="345642"/>
          </a:xfrm>
          <a:solidFill>
            <a:srgbClr val="311E0D"/>
          </a:solidFill>
        </p:grpSpPr>
        <p:sp>
          <p:nvSpPr>
            <p:cNvPr id="4" name="Notched Right Arrow 32"/>
            <p:cNvSpPr/>
            <p:nvPr/>
          </p:nvSpPr>
          <p:spPr>
            <a:xfrm>
              <a:off x="769938" y="2456536"/>
              <a:ext cx="1613466" cy="345642"/>
            </a:xfrm>
            <a:prstGeom prst="notchedRightArrow">
              <a:avLst>
                <a:gd name="adj1" fmla="val 100000"/>
                <a:gd name="adj2" fmla="val 91021"/>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chemeClr val="tx1">
                    <a:lumMod val="75000"/>
                    <a:lumOff val="25000"/>
                  </a:schemeClr>
                </a:solidFill>
                <a:effectLst/>
                <a:uLnTx/>
                <a:uFillTx/>
                <a:latin typeface="Agency FB" panose="020b0503020202020204" pitchFamily="34" charset="0"/>
              </a:endParaRPr>
            </a:p>
          </p:txBody>
        </p:sp>
        <p:sp>
          <p:nvSpPr>
            <p:cNvPr id="5" name="Oval 34"/>
            <p:cNvSpPr>
              <a:spLocks noChangeAspect="1"/>
            </p:cNvSpPr>
            <p:nvPr/>
          </p:nvSpPr>
          <p:spPr>
            <a:xfrm>
              <a:off x="1482001" y="2534688"/>
              <a:ext cx="189341" cy="189339"/>
            </a:xfrm>
            <a:prstGeom prst="ellipse">
              <a:avLst/>
            </a:prstGeom>
            <a:grp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a:ln>
                  <a:noFill/>
                </a:ln>
                <a:solidFill>
                  <a:schemeClr val="tx1">
                    <a:lumMod val="75000"/>
                    <a:lumOff val="25000"/>
                  </a:schemeClr>
                </a:solidFill>
                <a:effectLst/>
                <a:uLnTx/>
                <a:uFillTx/>
                <a:latin typeface="Agency FB" panose="020b0503020202020204" pitchFamily="34" charset="0"/>
              </a:endParaRPr>
            </a:p>
          </p:txBody>
        </p:sp>
      </p:grpSp>
      <p:grpSp>
        <p:nvGrpSpPr>
          <p:cNvPr id="6" name="Group 36"/>
          <p:cNvGrpSpPr/>
          <p:nvPr/>
        </p:nvGrpSpPr>
        <p:grpSpPr>
          <a:xfrm>
            <a:off x="2260906" y="2607725"/>
            <a:ext cx="1613466" cy="345642"/>
            <a:chOff x="769938" y="2456536"/>
            <a:chExt cx="1613466" cy="345642"/>
          </a:xfrm>
          <a:solidFill>
            <a:srgbClr val="311E0D"/>
          </a:solidFill>
        </p:grpSpPr>
        <p:sp>
          <p:nvSpPr>
            <p:cNvPr id="8" name="Notched Right Arrow 37"/>
            <p:cNvSpPr/>
            <p:nvPr/>
          </p:nvSpPr>
          <p:spPr>
            <a:xfrm>
              <a:off x="769938" y="2456536"/>
              <a:ext cx="1613466" cy="345642"/>
            </a:xfrm>
            <a:prstGeom prst="notchedRightArrow">
              <a:avLst>
                <a:gd name="adj1" fmla="val 100000"/>
                <a:gd name="adj2" fmla="val 91021"/>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chemeClr val="tx1">
                    <a:lumMod val="75000"/>
                    <a:lumOff val="25000"/>
                  </a:schemeClr>
                </a:solidFill>
                <a:effectLst/>
                <a:uLnTx/>
                <a:uFillTx/>
                <a:latin typeface="Agency FB" panose="020b0503020202020204" pitchFamily="34" charset="0"/>
              </a:endParaRPr>
            </a:p>
          </p:txBody>
        </p:sp>
        <p:sp>
          <p:nvSpPr>
            <p:cNvPr id="9" name="Oval 39"/>
            <p:cNvSpPr>
              <a:spLocks noChangeAspect="1"/>
            </p:cNvSpPr>
            <p:nvPr/>
          </p:nvSpPr>
          <p:spPr>
            <a:xfrm>
              <a:off x="1482001" y="2534688"/>
              <a:ext cx="189341" cy="189339"/>
            </a:xfrm>
            <a:prstGeom prst="ellipse">
              <a:avLst/>
            </a:prstGeom>
            <a:grp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a:ln>
                  <a:noFill/>
                </a:ln>
                <a:solidFill>
                  <a:schemeClr val="tx1">
                    <a:lumMod val="75000"/>
                    <a:lumOff val="25000"/>
                  </a:schemeClr>
                </a:solidFill>
                <a:effectLst/>
                <a:uLnTx/>
                <a:uFillTx/>
                <a:latin typeface="Agency FB" panose="020b0503020202020204" pitchFamily="34" charset="0"/>
              </a:endParaRPr>
            </a:p>
          </p:txBody>
        </p:sp>
      </p:grpSp>
      <p:grpSp>
        <p:nvGrpSpPr>
          <p:cNvPr id="10" name="Group 40"/>
          <p:cNvGrpSpPr/>
          <p:nvPr/>
        </p:nvGrpSpPr>
        <p:grpSpPr>
          <a:xfrm>
            <a:off x="3751874" y="2607725"/>
            <a:ext cx="1613466" cy="345642"/>
            <a:chOff x="769938" y="2456536"/>
            <a:chExt cx="1613466" cy="345642"/>
          </a:xfrm>
          <a:solidFill>
            <a:srgbClr val="311E0D"/>
          </a:solidFill>
        </p:grpSpPr>
        <p:sp>
          <p:nvSpPr>
            <p:cNvPr id="11" name="Notched Right Arrow 41"/>
            <p:cNvSpPr/>
            <p:nvPr/>
          </p:nvSpPr>
          <p:spPr>
            <a:xfrm>
              <a:off x="769938" y="2456536"/>
              <a:ext cx="1613466" cy="345642"/>
            </a:xfrm>
            <a:prstGeom prst="notchedRightArrow">
              <a:avLst>
                <a:gd name="adj1" fmla="val 100000"/>
                <a:gd name="adj2" fmla="val 91021"/>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chemeClr val="tx1">
                    <a:lumMod val="75000"/>
                    <a:lumOff val="25000"/>
                  </a:schemeClr>
                </a:solidFill>
                <a:effectLst/>
                <a:uLnTx/>
                <a:uFillTx/>
                <a:latin typeface="Agency FB" panose="020b0503020202020204" pitchFamily="34" charset="0"/>
              </a:endParaRPr>
            </a:p>
          </p:txBody>
        </p:sp>
        <p:sp>
          <p:nvSpPr>
            <p:cNvPr id="12" name="Oval 42"/>
            <p:cNvSpPr>
              <a:spLocks noChangeAspect="1"/>
            </p:cNvSpPr>
            <p:nvPr/>
          </p:nvSpPr>
          <p:spPr>
            <a:xfrm>
              <a:off x="1482001" y="2534688"/>
              <a:ext cx="189341" cy="189339"/>
            </a:xfrm>
            <a:prstGeom prst="ellipse">
              <a:avLst/>
            </a:prstGeom>
            <a:grp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a:ln>
                  <a:noFill/>
                </a:ln>
                <a:solidFill>
                  <a:schemeClr val="tx1">
                    <a:lumMod val="75000"/>
                    <a:lumOff val="25000"/>
                  </a:schemeClr>
                </a:solidFill>
                <a:effectLst/>
                <a:uLnTx/>
                <a:uFillTx/>
                <a:latin typeface="Agency FB" panose="020b0503020202020204" pitchFamily="34" charset="0"/>
              </a:endParaRPr>
            </a:p>
          </p:txBody>
        </p:sp>
      </p:grpSp>
      <p:grpSp>
        <p:nvGrpSpPr>
          <p:cNvPr id="13" name="Group 43"/>
          <p:cNvGrpSpPr/>
          <p:nvPr/>
        </p:nvGrpSpPr>
        <p:grpSpPr>
          <a:xfrm>
            <a:off x="5242842" y="2607725"/>
            <a:ext cx="1613466" cy="345642"/>
            <a:chOff x="769938" y="2456536"/>
            <a:chExt cx="1613466" cy="345642"/>
          </a:xfrm>
          <a:solidFill>
            <a:srgbClr val="311E0D"/>
          </a:solidFill>
        </p:grpSpPr>
        <p:sp>
          <p:nvSpPr>
            <p:cNvPr id="14" name="Notched Right Arrow 44"/>
            <p:cNvSpPr/>
            <p:nvPr/>
          </p:nvSpPr>
          <p:spPr>
            <a:xfrm>
              <a:off x="769938" y="2456536"/>
              <a:ext cx="1613466" cy="345642"/>
            </a:xfrm>
            <a:prstGeom prst="notchedRightArrow">
              <a:avLst>
                <a:gd name="adj1" fmla="val 100000"/>
                <a:gd name="adj2" fmla="val 91021"/>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chemeClr val="tx1">
                    <a:lumMod val="75000"/>
                    <a:lumOff val="25000"/>
                  </a:schemeClr>
                </a:solidFill>
                <a:effectLst/>
                <a:uLnTx/>
                <a:uFillTx/>
                <a:latin typeface="Agency FB" panose="020b0503020202020204" pitchFamily="34" charset="0"/>
              </a:endParaRPr>
            </a:p>
          </p:txBody>
        </p:sp>
        <p:sp>
          <p:nvSpPr>
            <p:cNvPr id="15" name="Oval 45"/>
            <p:cNvSpPr>
              <a:spLocks noChangeAspect="1"/>
            </p:cNvSpPr>
            <p:nvPr/>
          </p:nvSpPr>
          <p:spPr>
            <a:xfrm>
              <a:off x="1482001" y="2534688"/>
              <a:ext cx="189341" cy="189339"/>
            </a:xfrm>
            <a:prstGeom prst="ellipse">
              <a:avLst/>
            </a:prstGeom>
            <a:grp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a:ln>
                  <a:noFill/>
                </a:ln>
                <a:solidFill>
                  <a:schemeClr val="tx1">
                    <a:lumMod val="75000"/>
                    <a:lumOff val="25000"/>
                  </a:schemeClr>
                </a:solidFill>
                <a:effectLst/>
                <a:uLnTx/>
                <a:uFillTx/>
                <a:latin typeface="Agency FB" panose="020b0503020202020204" pitchFamily="34" charset="0"/>
              </a:endParaRPr>
            </a:p>
          </p:txBody>
        </p:sp>
      </p:grpSp>
      <p:grpSp>
        <p:nvGrpSpPr>
          <p:cNvPr id="16" name="Group 49"/>
          <p:cNvGrpSpPr/>
          <p:nvPr/>
        </p:nvGrpSpPr>
        <p:grpSpPr>
          <a:xfrm>
            <a:off x="6733811" y="2607725"/>
            <a:ext cx="1613466" cy="345642"/>
            <a:chOff x="769938" y="2456536"/>
            <a:chExt cx="1613466" cy="345642"/>
          </a:xfrm>
          <a:solidFill>
            <a:srgbClr val="311E0D"/>
          </a:solidFill>
        </p:grpSpPr>
        <p:sp>
          <p:nvSpPr>
            <p:cNvPr id="17" name="Notched Right Arrow 51"/>
            <p:cNvSpPr/>
            <p:nvPr/>
          </p:nvSpPr>
          <p:spPr>
            <a:xfrm>
              <a:off x="769938" y="2456536"/>
              <a:ext cx="1613466" cy="345642"/>
            </a:xfrm>
            <a:prstGeom prst="notchedRightArrow">
              <a:avLst>
                <a:gd name="adj1" fmla="val 100000"/>
                <a:gd name="adj2" fmla="val 91021"/>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chemeClr val="tx1">
                    <a:lumMod val="75000"/>
                    <a:lumOff val="25000"/>
                  </a:schemeClr>
                </a:solidFill>
                <a:effectLst/>
                <a:uLnTx/>
                <a:uFillTx/>
                <a:latin typeface="Agency FB" panose="020b0503020202020204" pitchFamily="34" charset="0"/>
              </a:endParaRPr>
            </a:p>
          </p:txBody>
        </p:sp>
        <p:sp>
          <p:nvSpPr>
            <p:cNvPr id="18" name="Oval 63"/>
            <p:cNvSpPr>
              <a:spLocks noChangeAspect="1"/>
            </p:cNvSpPr>
            <p:nvPr/>
          </p:nvSpPr>
          <p:spPr>
            <a:xfrm>
              <a:off x="1482001" y="2534688"/>
              <a:ext cx="189341" cy="189339"/>
            </a:xfrm>
            <a:prstGeom prst="ellipse">
              <a:avLst/>
            </a:prstGeom>
            <a:grp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a:ln>
                  <a:noFill/>
                </a:ln>
                <a:solidFill>
                  <a:schemeClr val="tx1">
                    <a:lumMod val="75000"/>
                    <a:lumOff val="25000"/>
                  </a:schemeClr>
                </a:solidFill>
                <a:effectLst/>
                <a:uLnTx/>
                <a:uFillTx/>
                <a:latin typeface="Agency FB" panose="020b0503020202020204" pitchFamily="34" charset="0"/>
              </a:endParaRPr>
            </a:p>
          </p:txBody>
        </p:sp>
      </p:grpSp>
      <p:sp>
        <p:nvSpPr>
          <p:cNvPr id="19" name="TextBox 18"/>
          <p:cNvSpPr txBox="1"/>
          <p:nvPr/>
        </p:nvSpPr>
        <p:spPr>
          <a:xfrm>
            <a:off x="1285947" y="3010974"/>
            <a:ext cx="474490" cy="307777"/>
          </a:xfrm>
          <a:prstGeom prst="rect">
            <a:avLst/>
          </a:prstGeom>
          <a:noFill/>
        </p:spPr>
        <p:txBody>
          <a:bodyPr wrap="none" lIns="0" tIns="0" rIns="0" bIns="0" rtlCol="0" anchor="ctr">
            <a:spAutoFit/>
          </a:bodyPr>
          <a:lstStyle/>
          <a:p>
            <a:pPr marL="0" marR="0" lvl="0" indent="0" algn="ctr" defTabSz="914400" eaLnBrk="1" fontAlgn="auto" latinLnBrk="0" hangingPunct="1">
              <a:lnSpc>
                <a:spcPct val="100000"/>
              </a:lnSpc>
              <a:spcBef>
                <a:spcPct val="20000"/>
              </a:spcBef>
              <a:spcAft>
                <a:spcPct val="0"/>
              </a:spcAft>
              <a:buClrTx/>
              <a:buSzTx/>
              <a:buFontTx/>
              <a:buNone/>
              <a:defRPr/>
            </a:pPr>
            <a:r>
              <a:rPr kumimoji="0" lang="en-US" sz="2000" b="1" i="0" u="none" strike="noStrike" kern="0" cap="none" spc="0" normalizeH="0" baseline="0" noProof="0">
                <a:ln>
                  <a:noFill/>
                </a:ln>
                <a:solidFill>
                  <a:schemeClr val="tx1">
                    <a:lumMod val="75000"/>
                    <a:lumOff val="25000"/>
                  </a:schemeClr>
                </a:solidFill>
                <a:effectLst/>
                <a:uLnTx/>
                <a:uFillTx/>
                <a:latin typeface="Agency FB" panose="020b0503020202020204" pitchFamily="34" charset="0"/>
              </a:rPr>
              <a:t>2008</a:t>
            </a:r>
            <a:endParaRPr kumimoji="0" lang="en-US" sz="2000" b="0" i="0" u="none" strike="noStrike" kern="0" cap="none" spc="0" normalizeH="0" baseline="0" noProof="0">
              <a:ln>
                <a:noFill/>
              </a:ln>
              <a:solidFill>
                <a:schemeClr val="tx1">
                  <a:lumMod val="75000"/>
                  <a:lumOff val="25000"/>
                </a:schemeClr>
              </a:solidFill>
              <a:effectLst/>
              <a:uLnTx/>
              <a:uFillTx/>
              <a:latin typeface="Agency FB" panose="020b0503020202020204" pitchFamily="34" charset="0"/>
            </a:endParaRPr>
          </a:p>
        </p:txBody>
      </p:sp>
      <p:sp>
        <p:nvSpPr>
          <p:cNvPr id="20" name="TextBox 19"/>
          <p:cNvSpPr txBox="1"/>
          <p:nvPr/>
        </p:nvSpPr>
        <p:spPr>
          <a:xfrm>
            <a:off x="2840157" y="2282631"/>
            <a:ext cx="415178" cy="307777"/>
          </a:xfrm>
          <a:prstGeom prst="rect">
            <a:avLst/>
          </a:prstGeom>
          <a:noFill/>
        </p:spPr>
        <p:txBody>
          <a:bodyPr wrap="none" lIns="0" tIns="0" rIns="0" bIns="0" rtlCol="0" anchor="ctr">
            <a:spAutoFit/>
          </a:bodyPr>
          <a:lstStyle/>
          <a:p>
            <a:pPr marL="0" marR="0" lvl="0" indent="0" algn="ctr" defTabSz="914400" eaLnBrk="1" fontAlgn="auto" latinLnBrk="0" hangingPunct="1">
              <a:lnSpc>
                <a:spcPct val="100000"/>
              </a:lnSpc>
              <a:spcBef>
                <a:spcPct val="20000"/>
              </a:spcBef>
              <a:spcAft>
                <a:spcPct val="0"/>
              </a:spcAft>
              <a:buClrTx/>
              <a:buSzTx/>
              <a:buFontTx/>
              <a:buNone/>
              <a:defRPr/>
            </a:pPr>
            <a:r>
              <a:rPr kumimoji="0" lang="en-US" sz="2000" b="1" i="0" u="none" strike="noStrike" kern="0" cap="none" spc="0" normalizeH="0" baseline="0" noProof="0">
                <a:ln>
                  <a:noFill/>
                </a:ln>
                <a:solidFill>
                  <a:schemeClr val="tx1">
                    <a:lumMod val="75000"/>
                    <a:lumOff val="25000"/>
                  </a:schemeClr>
                </a:solidFill>
                <a:effectLst/>
                <a:uLnTx/>
                <a:uFillTx/>
                <a:latin typeface="Agency FB" panose="020b0503020202020204" pitchFamily="34" charset="0"/>
              </a:rPr>
              <a:t>2010</a:t>
            </a:r>
            <a:endParaRPr kumimoji="0" lang="en-US" sz="2000" b="0" i="0" u="none" strike="noStrike" kern="0" cap="none" spc="0" normalizeH="0" baseline="0" noProof="0">
              <a:ln>
                <a:noFill/>
              </a:ln>
              <a:solidFill>
                <a:schemeClr val="tx1">
                  <a:lumMod val="75000"/>
                  <a:lumOff val="25000"/>
                </a:schemeClr>
              </a:solidFill>
              <a:effectLst/>
              <a:uLnTx/>
              <a:uFillTx/>
              <a:latin typeface="Agency FB" panose="020b0503020202020204" pitchFamily="34" charset="0"/>
            </a:endParaRPr>
          </a:p>
        </p:txBody>
      </p:sp>
      <p:sp>
        <p:nvSpPr>
          <p:cNvPr id="21" name="TextBox 20"/>
          <p:cNvSpPr txBox="1"/>
          <p:nvPr/>
        </p:nvSpPr>
        <p:spPr>
          <a:xfrm>
            <a:off x="4352338" y="3010974"/>
            <a:ext cx="408766" cy="307777"/>
          </a:xfrm>
          <a:prstGeom prst="rect">
            <a:avLst/>
          </a:prstGeom>
          <a:noFill/>
        </p:spPr>
        <p:txBody>
          <a:bodyPr wrap="none" lIns="0" tIns="0" rIns="0" bIns="0" rtlCol="0" anchor="ctr">
            <a:spAutoFit/>
          </a:bodyPr>
          <a:lstStyle/>
          <a:p>
            <a:pPr marL="0" marR="0" lvl="0" indent="0" algn="ctr" defTabSz="914400" eaLnBrk="1" fontAlgn="auto" latinLnBrk="0" hangingPunct="1">
              <a:lnSpc>
                <a:spcPct val="100000"/>
              </a:lnSpc>
              <a:spcBef>
                <a:spcPct val="20000"/>
              </a:spcBef>
              <a:spcAft>
                <a:spcPct val="0"/>
              </a:spcAft>
              <a:buClrTx/>
              <a:buSzTx/>
              <a:buFontTx/>
              <a:buNone/>
              <a:defRPr/>
            </a:pPr>
            <a:r>
              <a:rPr kumimoji="0" lang="en-US" sz="2000" b="1" i="0" u="none" strike="noStrike" kern="0" cap="none" spc="0" normalizeH="0" baseline="0" noProof="0">
                <a:ln>
                  <a:noFill/>
                </a:ln>
                <a:solidFill>
                  <a:schemeClr val="tx1">
                    <a:lumMod val="75000"/>
                    <a:lumOff val="25000"/>
                  </a:schemeClr>
                </a:solidFill>
                <a:effectLst/>
                <a:uLnTx/>
                <a:uFillTx/>
                <a:latin typeface="Agency FB" panose="020b0503020202020204" pitchFamily="34" charset="0"/>
              </a:rPr>
              <a:t>2012</a:t>
            </a:r>
            <a:endParaRPr kumimoji="0" lang="en-US" sz="2000" b="0" i="0" u="none" strike="noStrike" kern="0" cap="none" spc="0" normalizeH="0" baseline="0" noProof="0">
              <a:ln>
                <a:noFill/>
              </a:ln>
              <a:solidFill>
                <a:schemeClr val="tx1">
                  <a:lumMod val="75000"/>
                  <a:lumOff val="25000"/>
                </a:schemeClr>
              </a:solidFill>
              <a:effectLst/>
              <a:uLnTx/>
              <a:uFillTx/>
              <a:latin typeface="Agency FB" panose="020b0503020202020204" pitchFamily="34" charset="0"/>
            </a:endParaRPr>
          </a:p>
        </p:txBody>
      </p:sp>
      <p:sp>
        <p:nvSpPr>
          <p:cNvPr id="22" name="TextBox 21"/>
          <p:cNvSpPr txBox="1"/>
          <p:nvPr/>
        </p:nvSpPr>
        <p:spPr>
          <a:xfrm>
            <a:off x="7346439" y="3010974"/>
            <a:ext cx="413576" cy="307777"/>
          </a:xfrm>
          <a:prstGeom prst="rect">
            <a:avLst/>
          </a:prstGeom>
          <a:noFill/>
          <a:ln>
            <a:noFill/>
          </a:ln>
        </p:spPr>
        <p:txBody>
          <a:bodyPr wrap="none" lIns="0" tIns="0" rIns="0" bIns="0" rtlCol="0" anchor="ctr">
            <a:spAutoFit/>
          </a:bodyPr>
          <a:lstStyle/>
          <a:p>
            <a:pPr marL="0" marR="0" lvl="0" indent="0" algn="ctr" defTabSz="914400" eaLnBrk="1" fontAlgn="auto" latinLnBrk="0" hangingPunct="1">
              <a:lnSpc>
                <a:spcPct val="100000"/>
              </a:lnSpc>
              <a:spcBef>
                <a:spcPct val="20000"/>
              </a:spcBef>
              <a:spcAft>
                <a:spcPct val="0"/>
              </a:spcAft>
              <a:buClrTx/>
              <a:buSzTx/>
              <a:buFontTx/>
              <a:buNone/>
              <a:defRPr/>
            </a:pPr>
            <a:r>
              <a:rPr kumimoji="0" lang="en-US" sz="2000" b="1" i="0" u="none" strike="noStrike" kern="0" cap="none" spc="0" normalizeH="0" baseline="0" noProof="0">
                <a:ln>
                  <a:noFill/>
                </a:ln>
                <a:solidFill>
                  <a:schemeClr val="tx1">
                    <a:lumMod val="75000"/>
                    <a:lumOff val="25000"/>
                  </a:schemeClr>
                </a:solidFill>
                <a:effectLst/>
                <a:uLnTx/>
                <a:uFillTx/>
                <a:latin typeface="Agency FB" panose="020b0503020202020204" pitchFamily="34" charset="0"/>
              </a:rPr>
              <a:t>2016</a:t>
            </a:r>
            <a:endParaRPr kumimoji="0" lang="en-US" sz="2000" b="0" i="0" u="none" strike="noStrike" kern="0" cap="none" spc="0" normalizeH="0" baseline="0" noProof="0">
              <a:ln>
                <a:noFill/>
              </a:ln>
              <a:solidFill>
                <a:schemeClr val="tx1">
                  <a:lumMod val="75000"/>
                  <a:lumOff val="25000"/>
                </a:schemeClr>
              </a:solidFill>
              <a:effectLst/>
              <a:uLnTx/>
              <a:uFillTx/>
              <a:latin typeface="Agency FB" panose="020b0503020202020204" pitchFamily="34" charset="0"/>
            </a:endParaRPr>
          </a:p>
        </p:txBody>
      </p:sp>
      <p:cxnSp>
        <p:nvCxnSpPr>
          <p:cNvPr id="23" name="Straight Connector 74"/>
          <p:cNvCxnSpPr>
            <a:stCxn id="44" idx="7"/>
          </p:cNvCxnSpPr>
          <p:nvPr/>
        </p:nvCxnSpPr>
        <p:spPr>
          <a:xfrm flipH="1">
            <a:off x="1574465" y="2164923"/>
            <a:ext cx="1" cy="614898"/>
          </a:xfrm>
          <a:prstGeom prst="line">
            <a:avLst/>
          </a:prstGeom>
          <a:noFill/>
          <a:ln w="19050" cap="flat" cmpd="sng" algn="ctr">
            <a:solidFill>
              <a:srgbClr val="311E0D"/>
            </a:solidFill>
            <a:prstDash val="solid"/>
            <a:headEnd type="oval"/>
            <a:tailEnd type="oval"/>
          </a:ln>
          <a:effectLst/>
        </p:spPr>
      </p:cxnSp>
      <p:cxnSp>
        <p:nvCxnSpPr>
          <p:cNvPr id="24" name="Straight Connector 85"/>
          <p:cNvCxnSpPr>
            <a:stCxn id="47" idx="7"/>
          </p:cNvCxnSpPr>
          <p:nvPr/>
        </p:nvCxnSpPr>
        <p:spPr>
          <a:xfrm flipH="1">
            <a:off x="4559093" y="2160160"/>
            <a:ext cx="1" cy="614898"/>
          </a:xfrm>
          <a:prstGeom prst="line">
            <a:avLst/>
          </a:prstGeom>
          <a:noFill/>
          <a:ln w="19050" cap="flat" cmpd="sng" algn="ctr">
            <a:solidFill>
              <a:srgbClr val="311E0D"/>
            </a:solidFill>
            <a:prstDash val="solid"/>
            <a:headEnd type="oval"/>
            <a:tailEnd type="oval"/>
          </a:ln>
          <a:effectLst/>
        </p:spPr>
      </p:cxnSp>
      <p:cxnSp>
        <p:nvCxnSpPr>
          <p:cNvPr id="25" name="Straight Connector 90"/>
          <p:cNvCxnSpPr>
            <a:stCxn id="50" idx="7"/>
          </p:cNvCxnSpPr>
          <p:nvPr/>
        </p:nvCxnSpPr>
        <p:spPr>
          <a:xfrm flipH="1">
            <a:off x="7538435" y="2160160"/>
            <a:ext cx="1" cy="614898"/>
          </a:xfrm>
          <a:prstGeom prst="line">
            <a:avLst/>
          </a:prstGeom>
          <a:noFill/>
          <a:ln w="19050" cap="flat" cmpd="sng" algn="ctr">
            <a:solidFill>
              <a:srgbClr val="311E0D"/>
            </a:solidFill>
            <a:prstDash val="solid"/>
            <a:headEnd type="oval"/>
            <a:tailEnd type="oval"/>
          </a:ln>
          <a:effectLst/>
        </p:spPr>
      </p:cxnSp>
      <p:cxnSp>
        <p:nvCxnSpPr>
          <p:cNvPr id="26" name="Straight Connector 95"/>
          <p:cNvCxnSpPr>
            <a:stCxn id="56" idx="7"/>
          </p:cNvCxnSpPr>
          <p:nvPr/>
        </p:nvCxnSpPr>
        <p:spPr>
          <a:xfrm flipH="1" flipV="1">
            <a:off x="3066185" y="2784583"/>
            <a:ext cx="0" cy="614898"/>
          </a:xfrm>
          <a:prstGeom prst="line">
            <a:avLst/>
          </a:prstGeom>
          <a:noFill/>
          <a:ln w="19050" cap="flat" cmpd="sng" algn="ctr">
            <a:solidFill>
              <a:srgbClr val="311E0D"/>
            </a:solidFill>
            <a:prstDash val="solid"/>
            <a:headEnd type="oval"/>
            <a:tailEnd type="oval"/>
          </a:ln>
          <a:effectLst/>
        </p:spPr>
      </p:cxnSp>
      <p:cxnSp>
        <p:nvCxnSpPr>
          <p:cNvPr id="27" name="Straight Connector 100"/>
          <p:cNvCxnSpPr>
            <a:stCxn id="53" idx="7"/>
          </p:cNvCxnSpPr>
          <p:nvPr/>
        </p:nvCxnSpPr>
        <p:spPr>
          <a:xfrm rot="10800000" flipH="1">
            <a:off x="6048360" y="2784583"/>
            <a:ext cx="1" cy="614898"/>
          </a:xfrm>
          <a:prstGeom prst="line">
            <a:avLst/>
          </a:prstGeom>
          <a:noFill/>
          <a:ln w="19050" cap="flat" cmpd="sng" algn="ctr">
            <a:solidFill>
              <a:srgbClr val="311E0D"/>
            </a:solidFill>
            <a:prstDash val="solid"/>
            <a:headEnd type="oval"/>
            <a:tailEnd type="oval"/>
          </a:ln>
          <a:effectLst/>
        </p:spPr>
      </p:cxnSp>
      <p:grpSp>
        <p:nvGrpSpPr>
          <p:cNvPr id="28" name="Group 88"/>
          <p:cNvGrpSpPr/>
          <p:nvPr/>
        </p:nvGrpSpPr>
        <p:grpSpPr>
          <a:xfrm>
            <a:off x="618398" y="3417004"/>
            <a:ext cx="1721354" cy="882936"/>
            <a:chOff x="657849" y="661615"/>
            <a:chExt cx="1470132" cy="479843"/>
          </a:xfrm>
        </p:grpSpPr>
        <p:sp>
          <p:nvSpPr>
            <p:cNvPr id="29" name="TextBox 28"/>
            <p:cNvSpPr txBox="1"/>
            <p:nvPr/>
          </p:nvSpPr>
          <p:spPr>
            <a:xfrm>
              <a:off x="1068946" y="661615"/>
              <a:ext cx="613336" cy="117086"/>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zh-CN" altLang="en-US" sz="1400" b="1"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添加标题</a:t>
              </a:r>
              <a:endParaRPr kumimoji="0" lang="en-US" sz="1400" b="1"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30" name="TextBox 29"/>
            <p:cNvSpPr txBox="1"/>
            <p:nvPr/>
          </p:nvSpPr>
          <p:spPr>
            <a:xfrm>
              <a:off x="657849" y="779887"/>
              <a:ext cx="1470132" cy="361571"/>
            </a:xfrm>
            <a:prstGeom prst="rect">
              <a:avLst/>
            </a:prstGeom>
            <a:noFill/>
          </p:spPr>
          <p:txBody>
            <a:bodyPr wrap="square" lIns="0" tIns="0" rIns="0" bIns="0" rtlCol="0" anchor="t">
              <a:spAutoFit/>
            </a:bodyPr>
            <a:lstStyle/>
            <a:p>
              <a:pPr lvl="0" algn="ct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1" name="Group 88"/>
          <p:cNvGrpSpPr/>
          <p:nvPr/>
        </p:nvGrpSpPr>
        <p:grpSpPr>
          <a:xfrm>
            <a:off x="3792550" y="3417005"/>
            <a:ext cx="1528341" cy="882937"/>
            <a:chOff x="569202" y="661615"/>
            <a:chExt cx="1491440" cy="479843"/>
          </a:xfrm>
        </p:grpSpPr>
        <p:sp>
          <p:nvSpPr>
            <p:cNvPr id="32" name="TextBox 31"/>
            <p:cNvSpPr txBox="1"/>
            <p:nvPr/>
          </p:nvSpPr>
          <p:spPr>
            <a:xfrm>
              <a:off x="964518" y="661615"/>
              <a:ext cx="700806" cy="117086"/>
            </a:xfrm>
            <a:prstGeom prst="rect">
              <a:avLst/>
            </a:prstGeom>
            <a:noFill/>
          </p:spPr>
          <p:txBody>
            <a:bodyPr wrap="none" lIns="0" tIns="0" rIns="0" bIns="0" rtlCol="0" anchor="t">
              <a:spAutoFit/>
            </a:bodyPr>
            <a:lstStyle/>
            <a:p>
              <a:pPr lvl="0" algn="ctr">
                <a:defRPr/>
              </a:pPr>
              <a:r>
                <a:rPr lang="zh-CN" altLang="en-US" sz="1400" b="1" ker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400" b="1"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569202" y="779887"/>
              <a:ext cx="1491440" cy="361571"/>
            </a:xfrm>
            <a:prstGeom prst="rect">
              <a:avLst/>
            </a:prstGeom>
            <a:noFill/>
          </p:spPr>
          <p:txBody>
            <a:bodyPr wrap="square" lIns="0" tIns="0" rIns="0" bIns="0" rtlCol="0" anchor="t">
              <a:spAutoFit/>
            </a:bodyPr>
            <a:lstStyle/>
            <a:p>
              <a:pPr lvl="0" algn="ct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4" name="Group 88"/>
          <p:cNvGrpSpPr/>
          <p:nvPr/>
        </p:nvGrpSpPr>
        <p:grpSpPr>
          <a:xfrm>
            <a:off x="6790000" y="3417005"/>
            <a:ext cx="1526455" cy="882937"/>
            <a:chOff x="571042" y="661615"/>
            <a:chExt cx="1489599" cy="479843"/>
          </a:xfrm>
        </p:grpSpPr>
        <p:sp>
          <p:nvSpPr>
            <p:cNvPr id="35" name="TextBox 34"/>
            <p:cNvSpPr txBox="1"/>
            <p:nvPr/>
          </p:nvSpPr>
          <p:spPr>
            <a:xfrm>
              <a:off x="936293" y="661615"/>
              <a:ext cx="700806" cy="117086"/>
            </a:xfrm>
            <a:prstGeom prst="rect">
              <a:avLst/>
            </a:prstGeom>
            <a:noFill/>
          </p:spPr>
          <p:txBody>
            <a:bodyPr wrap="none" lIns="0" tIns="0" rIns="0" bIns="0" rtlCol="0" anchor="t">
              <a:spAutoFit/>
            </a:bodyPr>
            <a:lstStyle/>
            <a:p>
              <a:pPr lvl="0" algn="ctr">
                <a:defRPr/>
              </a:pPr>
              <a:r>
                <a:rPr lang="zh-CN" altLang="en-US" sz="1400" b="1" ker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400" b="1"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571042" y="779887"/>
              <a:ext cx="1489599" cy="361571"/>
            </a:xfrm>
            <a:prstGeom prst="rect">
              <a:avLst/>
            </a:prstGeom>
            <a:noFill/>
          </p:spPr>
          <p:txBody>
            <a:bodyPr wrap="square" lIns="0" tIns="0" rIns="0" bIns="0" rtlCol="0" anchor="t">
              <a:spAutoFit/>
            </a:bodyPr>
            <a:lstStyle/>
            <a:p>
              <a:pPr lvl="0" algn="ct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7" name="Group 88"/>
          <p:cNvGrpSpPr/>
          <p:nvPr/>
        </p:nvGrpSpPr>
        <p:grpSpPr>
          <a:xfrm>
            <a:off x="2123728" y="1255067"/>
            <a:ext cx="1764740" cy="882936"/>
            <a:chOff x="607512" y="661615"/>
            <a:chExt cx="1453130" cy="479843"/>
          </a:xfrm>
        </p:grpSpPr>
        <p:sp>
          <p:nvSpPr>
            <p:cNvPr id="38" name="TextBox 37"/>
            <p:cNvSpPr txBox="1"/>
            <p:nvPr/>
          </p:nvSpPr>
          <p:spPr>
            <a:xfrm>
              <a:off x="1079944" y="661615"/>
              <a:ext cx="591338" cy="117086"/>
            </a:xfrm>
            <a:prstGeom prst="rect">
              <a:avLst/>
            </a:prstGeom>
            <a:noFill/>
          </p:spPr>
          <p:txBody>
            <a:bodyPr wrap="none" lIns="0" tIns="0" rIns="0" bIns="0" rtlCol="0" anchor="t">
              <a:spAutoFit/>
            </a:bodyPr>
            <a:lstStyle/>
            <a:p>
              <a:pPr lvl="0" algn="ctr">
                <a:defRPr/>
              </a:pPr>
              <a:r>
                <a:rPr lang="zh-CN" altLang="en-US" sz="1400" b="1" ker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400" b="1"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607512" y="779887"/>
              <a:ext cx="1453130" cy="361571"/>
            </a:xfrm>
            <a:prstGeom prst="rect">
              <a:avLst/>
            </a:prstGeom>
            <a:noFill/>
          </p:spPr>
          <p:txBody>
            <a:bodyPr wrap="square" lIns="0" tIns="0" rIns="0" bIns="0" rtlCol="0" anchor="t">
              <a:spAutoFit/>
            </a:bodyPr>
            <a:lstStyle/>
            <a:p>
              <a:pPr lvl="0" algn="ct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0" name="Group 88"/>
          <p:cNvGrpSpPr/>
          <p:nvPr/>
        </p:nvGrpSpPr>
        <p:grpSpPr>
          <a:xfrm>
            <a:off x="5148064" y="1312674"/>
            <a:ext cx="1726060" cy="882936"/>
            <a:chOff x="605672" y="661615"/>
            <a:chExt cx="1454970" cy="479843"/>
          </a:xfrm>
        </p:grpSpPr>
        <p:sp>
          <p:nvSpPr>
            <p:cNvPr id="41" name="TextBox 40"/>
            <p:cNvSpPr txBox="1"/>
            <p:nvPr/>
          </p:nvSpPr>
          <p:spPr>
            <a:xfrm>
              <a:off x="1030478" y="661615"/>
              <a:ext cx="605355" cy="117086"/>
            </a:xfrm>
            <a:prstGeom prst="rect">
              <a:avLst/>
            </a:prstGeom>
            <a:noFill/>
          </p:spPr>
          <p:txBody>
            <a:bodyPr wrap="none" lIns="0" tIns="0" rIns="0" bIns="0" rtlCol="0" anchor="t">
              <a:spAutoFit/>
            </a:bodyPr>
            <a:lstStyle/>
            <a:p>
              <a:pPr lvl="0" algn="ctr">
                <a:defRPr/>
              </a:pPr>
              <a:r>
                <a:rPr lang="zh-CN" altLang="en-US" sz="1400" b="1" ker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400" b="1"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605672" y="779887"/>
              <a:ext cx="1454970" cy="361571"/>
            </a:xfrm>
            <a:prstGeom prst="rect">
              <a:avLst/>
            </a:prstGeom>
            <a:noFill/>
          </p:spPr>
          <p:txBody>
            <a:bodyPr wrap="square" lIns="0" tIns="0" rIns="0" bIns="0" rtlCol="0" anchor="t">
              <a:spAutoFit/>
            </a:bodyPr>
            <a:lstStyle/>
            <a:p>
              <a:pPr lvl="0" algn="ct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3" name="Group 68"/>
          <p:cNvGrpSpPr/>
          <p:nvPr/>
        </p:nvGrpSpPr>
        <p:grpSpPr>
          <a:xfrm>
            <a:off x="1295010" y="1490258"/>
            <a:ext cx="558911" cy="558911"/>
            <a:chOff x="1295010" y="1424373"/>
            <a:chExt cx="558911" cy="558911"/>
          </a:xfrm>
        </p:grpSpPr>
        <p:sp>
          <p:nvSpPr>
            <p:cNvPr id="44" name="Teardrop 64"/>
            <p:cNvSpPr/>
            <p:nvPr/>
          </p:nvSpPr>
          <p:spPr>
            <a:xfrm rot="8100000">
              <a:off x="1295010" y="1424373"/>
              <a:ext cx="558911" cy="558911"/>
            </a:xfrm>
            <a:prstGeom prst="teardrop">
              <a:avLst/>
            </a:prstGeom>
            <a:solidFill>
              <a:srgbClr val="311E0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chemeClr val="tx1">
                    <a:lumMod val="75000"/>
                    <a:lumOff val="25000"/>
                  </a:schemeClr>
                </a:solidFill>
                <a:effectLst/>
                <a:uLnTx/>
                <a:uFillTx/>
                <a:latin typeface="Arial"/>
                <a:ea typeface="+mn-ea"/>
              </a:endParaRPr>
            </a:p>
          </p:txBody>
        </p:sp>
        <p:sp>
          <p:nvSpPr>
            <p:cNvPr id="45" name="Freeform 116"/>
            <p:cNvSpPr>
              <a:spLocks noEditPoints="1"/>
            </p:cNvSpPr>
            <p:nvPr/>
          </p:nvSpPr>
          <p:spPr bwMode="auto">
            <a:xfrm>
              <a:off x="1420657" y="1575878"/>
              <a:ext cx="307301" cy="247823"/>
            </a:xfrm>
            <a:custGeom>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FFFFF"/>
            </a:solidFill>
            <a:ln w="9525">
              <a:noFill/>
              <a:rou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chemeClr val="tx1">
                    <a:lumMod val="75000"/>
                    <a:lumOff val="25000"/>
                  </a:schemeClr>
                </a:solidFill>
                <a:effectLst/>
                <a:uLnTx/>
                <a:uFillTx/>
              </a:endParaRPr>
            </a:p>
          </p:txBody>
        </p:sp>
      </p:grpSp>
      <p:grpSp>
        <p:nvGrpSpPr>
          <p:cNvPr id="46" name="Group 75"/>
          <p:cNvGrpSpPr/>
          <p:nvPr/>
        </p:nvGrpSpPr>
        <p:grpSpPr>
          <a:xfrm>
            <a:off x="4279638" y="1485495"/>
            <a:ext cx="558911" cy="558911"/>
            <a:chOff x="4279638" y="1419610"/>
            <a:chExt cx="558911" cy="558911"/>
          </a:xfrm>
        </p:grpSpPr>
        <p:sp>
          <p:nvSpPr>
            <p:cNvPr id="47" name="Teardrop 87"/>
            <p:cNvSpPr/>
            <p:nvPr/>
          </p:nvSpPr>
          <p:spPr>
            <a:xfrm rot="8100000">
              <a:off x="4279638" y="1419610"/>
              <a:ext cx="558911" cy="558911"/>
            </a:xfrm>
            <a:prstGeom prst="teardrop">
              <a:avLst/>
            </a:prstGeom>
            <a:solidFill>
              <a:srgbClr val="311E0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chemeClr val="tx1">
                    <a:lumMod val="75000"/>
                    <a:lumOff val="25000"/>
                  </a:schemeClr>
                </a:solidFill>
                <a:effectLst/>
                <a:uLnTx/>
                <a:uFillTx/>
                <a:latin typeface="Arial"/>
                <a:ea typeface="+mn-ea"/>
              </a:endParaRPr>
            </a:p>
          </p:txBody>
        </p:sp>
        <p:sp>
          <p:nvSpPr>
            <p:cNvPr id="48" name="Freeform 15"/>
            <p:cNvSpPr>
              <a:spLocks noEditPoints="1"/>
            </p:cNvSpPr>
            <p:nvPr/>
          </p:nvSpPr>
          <p:spPr bwMode="auto">
            <a:xfrm>
              <a:off x="4433364" y="1598738"/>
              <a:ext cx="266700" cy="200025"/>
            </a:xfrm>
            <a:custGeom>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5">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FFFFF"/>
            </a:solidFill>
            <a:ln w="9525">
              <a:noFill/>
              <a:rou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chemeClr val="tx1">
                    <a:lumMod val="75000"/>
                    <a:lumOff val="25000"/>
                  </a:schemeClr>
                </a:solidFill>
                <a:effectLst/>
                <a:uLnTx/>
                <a:uFillTx/>
              </a:endParaRPr>
            </a:p>
          </p:txBody>
        </p:sp>
      </p:grpSp>
      <p:grpSp>
        <p:nvGrpSpPr>
          <p:cNvPr id="49" name="Group 78"/>
          <p:cNvGrpSpPr/>
          <p:nvPr/>
        </p:nvGrpSpPr>
        <p:grpSpPr>
          <a:xfrm>
            <a:off x="7258980" y="1485495"/>
            <a:ext cx="558911" cy="558911"/>
            <a:chOff x="7258980" y="1419610"/>
            <a:chExt cx="558911" cy="558911"/>
          </a:xfrm>
        </p:grpSpPr>
        <p:sp>
          <p:nvSpPr>
            <p:cNvPr id="50" name="Teardrop 92"/>
            <p:cNvSpPr/>
            <p:nvPr/>
          </p:nvSpPr>
          <p:spPr>
            <a:xfrm rot="8100000">
              <a:off x="7258980" y="1419610"/>
              <a:ext cx="558911" cy="558911"/>
            </a:xfrm>
            <a:prstGeom prst="teardrop">
              <a:avLst/>
            </a:prstGeom>
            <a:solidFill>
              <a:srgbClr val="311E0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chemeClr val="tx1">
                    <a:lumMod val="75000"/>
                    <a:lumOff val="25000"/>
                  </a:schemeClr>
                </a:solidFill>
                <a:effectLst/>
                <a:uLnTx/>
                <a:uFillTx/>
                <a:latin typeface="Arial"/>
                <a:ea typeface="+mn-ea"/>
              </a:endParaRPr>
            </a:p>
          </p:txBody>
        </p:sp>
        <p:sp>
          <p:nvSpPr>
            <p:cNvPr id="51" name="Freeform 152"/>
            <p:cNvSpPr>
              <a:spLocks noEditPoints="1"/>
            </p:cNvSpPr>
            <p:nvPr/>
          </p:nvSpPr>
          <p:spPr bwMode="auto">
            <a:xfrm>
              <a:off x="7397225" y="1605088"/>
              <a:ext cx="276028" cy="255087"/>
            </a:xfrm>
            <a:custGeom>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FFFFFF"/>
            </a:solidFill>
            <a:ln w="9525">
              <a:noFill/>
              <a:rou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chemeClr val="tx1">
                    <a:lumMod val="75000"/>
                    <a:lumOff val="25000"/>
                  </a:schemeClr>
                </a:solidFill>
                <a:effectLst/>
                <a:uLnTx/>
                <a:uFillTx/>
              </a:endParaRPr>
            </a:p>
          </p:txBody>
        </p:sp>
      </p:grpSp>
      <p:grpSp>
        <p:nvGrpSpPr>
          <p:cNvPr id="52" name="Group 76"/>
          <p:cNvGrpSpPr/>
          <p:nvPr/>
        </p:nvGrpSpPr>
        <p:grpSpPr>
          <a:xfrm>
            <a:off x="5768905" y="3515235"/>
            <a:ext cx="558911" cy="558911"/>
            <a:chOff x="5768905" y="3449350"/>
            <a:chExt cx="558911" cy="558911"/>
          </a:xfrm>
        </p:grpSpPr>
        <p:sp>
          <p:nvSpPr>
            <p:cNvPr id="53" name="Teardrop 102"/>
            <p:cNvSpPr/>
            <p:nvPr/>
          </p:nvSpPr>
          <p:spPr>
            <a:xfrm rot="18900000">
              <a:off x="5768905" y="3449350"/>
              <a:ext cx="558911" cy="558911"/>
            </a:xfrm>
            <a:prstGeom prst="teardrop">
              <a:avLst/>
            </a:prstGeom>
            <a:solidFill>
              <a:srgbClr val="311E0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chemeClr val="tx1">
                    <a:lumMod val="75000"/>
                    <a:lumOff val="25000"/>
                  </a:schemeClr>
                </a:solidFill>
                <a:effectLst/>
                <a:uLnTx/>
                <a:uFillTx/>
                <a:latin typeface="Arial"/>
                <a:ea typeface="+mn-ea"/>
              </a:endParaRPr>
            </a:p>
          </p:txBody>
        </p:sp>
        <p:sp>
          <p:nvSpPr>
            <p:cNvPr id="54" name="Freeform 57"/>
            <p:cNvSpPr>
              <a:spLocks noEditPoints="1"/>
            </p:cNvSpPr>
            <p:nvPr/>
          </p:nvSpPr>
          <p:spPr bwMode="auto">
            <a:xfrm>
              <a:off x="5935988" y="3605501"/>
              <a:ext cx="231093" cy="231093"/>
            </a:xfrm>
            <a:custGeom>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FFFFFF"/>
            </a:solidFill>
            <a:ln w="9525">
              <a:noFill/>
              <a:rou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chemeClr val="tx1">
                    <a:lumMod val="75000"/>
                    <a:lumOff val="25000"/>
                  </a:schemeClr>
                </a:solidFill>
                <a:effectLst/>
                <a:uLnTx/>
                <a:uFillTx/>
              </a:endParaRPr>
            </a:p>
          </p:txBody>
        </p:sp>
      </p:grpSp>
      <p:grpSp>
        <p:nvGrpSpPr>
          <p:cNvPr id="55" name="Group 72"/>
          <p:cNvGrpSpPr/>
          <p:nvPr/>
        </p:nvGrpSpPr>
        <p:grpSpPr>
          <a:xfrm>
            <a:off x="2786729" y="3515235"/>
            <a:ext cx="558911" cy="558911"/>
            <a:chOff x="2786729" y="3449350"/>
            <a:chExt cx="558911" cy="558911"/>
          </a:xfrm>
        </p:grpSpPr>
        <p:sp>
          <p:nvSpPr>
            <p:cNvPr id="56" name="Teardrop 97"/>
            <p:cNvSpPr/>
            <p:nvPr/>
          </p:nvSpPr>
          <p:spPr>
            <a:xfrm rot="18900000">
              <a:off x="2786729" y="3449350"/>
              <a:ext cx="558911" cy="558911"/>
            </a:xfrm>
            <a:prstGeom prst="teardrop">
              <a:avLst/>
            </a:prstGeom>
            <a:solidFill>
              <a:srgbClr val="311E0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chemeClr val="tx1">
                    <a:lumMod val="75000"/>
                    <a:lumOff val="25000"/>
                  </a:schemeClr>
                </a:solidFill>
                <a:effectLst/>
                <a:uLnTx/>
                <a:uFillTx/>
                <a:latin typeface="Arial"/>
                <a:ea typeface="+mn-ea"/>
              </a:endParaRPr>
            </a:p>
          </p:txBody>
        </p:sp>
        <p:sp>
          <p:nvSpPr>
            <p:cNvPr id="57" name="Freeform 105"/>
            <p:cNvSpPr>
              <a:spLocks noEditPoints="1"/>
            </p:cNvSpPr>
            <p:nvPr/>
          </p:nvSpPr>
          <p:spPr bwMode="auto">
            <a:xfrm>
              <a:off x="2965282" y="3615692"/>
              <a:ext cx="224150" cy="220902"/>
            </a:xfrm>
            <a:custGeom>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2">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FFFFFF"/>
            </a:solidFill>
            <a:ln w="9525">
              <a:noFill/>
              <a:rou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chemeClr val="tx1">
                    <a:lumMod val="75000"/>
                    <a:lumOff val="25000"/>
                  </a:schemeClr>
                </a:solidFill>
                <a:effectLst/>
                <a:uLnTx/>
                <a:uFillTx/>
              </a:endParaRPr>
            </a:p>
          </p:txBody>
        </p:sp>
      </p:grpSp>
      <p:sp>
        <p:nvSpPr>
          <p:cNvPr id="58" name="TextBox 57"/>
          <p:cNvSpPr txBox="1"/>
          <p:nvPr/>
        </p:nvSpPr>
        <p:spPr>
          <a:xfrm>
            <a:off x="5833711" y="2282631"/>
            <a:ext cx="411972" cy="307777"/>
          </a:xfrm>
          <a:prstGeom prst="rect">
            <a:avLst/>
          </a:prstGeom>
          <a:noFill/>
        </p:spPr>
        <p:txBody>
          <a:bodyPr wrap="none" lIns="0" tIns="0" rIns="0" bIns="0" rtlCol="0" anchor="ctr">
            <a:spAutoFit/>
          </a:bodyPr>
          <a:lstStyle/>
          <a:p>
            <a:pPr marL="0" marR="0" lvl="0" indent="0" algn="ctr" defTabSz="914400" eaLnBrk="1" fontAlgn="auto" latinLnBrk="0" hangingPunct="1">
              <a:lnSpc>
                <a:spcPct val="100000"/>
              </a:lnSpc>
              <a:spcBef>
                <a:spcPct val="20000"/>
              </a:spcBef>
              <a:spcAft>
                <a:spcPct val="0"/>
              </a:spcAft>
              <a:buClrTx/>
              <a:buSzTx/>
              <a:buFontTx/>
              <a:buNone/>
              <a:defRPr/>
            </a:pPr>
            <a:r>
              <a:rPr kumimoji="0" lang="en-US" sz="2000" b="1" i="0" u="none" strike="noStrike" kern="0" cap="none" spc="0" normalizeH="0" baseline="0" noProof="0">
                <a:ln>
                  <a:noFill/>
                </a:ln>
                <a:solidFill>
                  <a:schemeClr val="tx1">
                    <a:lumMod val="75000"/>
                    <a:lumOff val="25000"/>
                  </a:schemeClr>
                </a:solidFill>
                <a:effectLst/>
                <a:uLnTx/>
                <a:uFillTx/>
                <a:latin typeface="Agency FB" panose="020b0503020202020204" pitchFamily="34" charset="0"/>
              </a:rPr>
              <a:t>2014</a:t>
            </a:r>
            <a:endParaRPr kumimoji="0" lang="en-US" sz="2000" b="0" i="0" u="none" strike="noStrike" kern="0" cap="none" spc="0" normalizeH="0" baseline="0" noProof="0">
              <a:ln>
                <a:noFill/>
              </a:ln>
              <a:solidFill>
                <a:schemeClr val="tx1">
                  <a:lumMod val="75000"/>
                  <a:lumOff val="25000"/>
                </a:schemeClr>
              </a:solidFill>
              <a:effectLst/>
              <a:uLnTx/>
              <a:uFillTx/>
              <a:latin typeface="Agency FB" panose="020b0503020202020204" pitchFamily="34" charset="0"/>
            </a:endParaRPr>
          </a:p>
        </p:txBody>
      </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2" presetClass="entr" presetSubtype="8" accel="50000" decel="5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300"/>
                            </p:stCondLst>
                            <p:childTnLst>
                              <p:par>
                                <p:cTn id="14" presetID="18" presetClass="entr" presetSubtype="3"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strips(upRight)">
                                      <p:cBhvr>
                                        <p:cTn id="16" dur="500"/>
                                        <p:tgtEl>
                                          <p:spTgt spid="23"/>
                                        </p:tgtEl>
                                      </p:cBhvr>
                                    </p:animEffect>
                                  </p:childTnLst>
                                </p:cTn>
                              </p:par>
                            </p:childTnLst>
                          </p:cTn>
                        </p:par>
                        <p:par>
                          <p:cTn id="17" fill="hold" nodeType="afterGroup">
                            <p:stCondLst>
                              <p:cond delay="1800"/>
                            </p:stCondLst>
                            <p:childTnLst>
                              <p:par>
                                <p:cTn id="18" presetID="2" presetClass="entr" presetSubtype="1" accel="50000" decel="50000" fill="hold" nodeType="after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additive="base">
                                        <p:cTn id="20" dur="500" fill="hold"/>
                                        <p:tgtEl>
                                          <p:spTgt spid="43"/>
                                        </p:tgtEl>
                                        <p:attrNameLst>
                                          <p:attrName>ppt_x</p:attrName>
                                        </p:attrNameLst>
                                      </p:cBhvr>
                                      <p:tavLst>
                                        <p:tav tm="0">
                                          <p:val>
                                            <p:strVal val="#ppt_x"/>
                                          </p:val>
                                        </p:tav>
                                        <p:tav tm="100000">
                                          <p:val>
                                            <p:strVal val="#ppt_x"/>
                                          </p:val>
                                        </p:tav>
                                      </p:tavLst>
                                    </p:anim>
                                    <p:anim calcmode="lin" valueType="num">
                                      <p:cBhvr additive="base">
                                        <p:cTn id="21" dur="500" fill="hold"/>
                                        <p:tgtEl>
                                          <p:spTgt spid="43"/>
                                        </p:tgtEl>
                                        <p:attrNameLst>
                                          <p:attrName>ppt_y</p:attrName>
                                        </p:attrNameLst>
                                      </p:cBhvr>
                                      <p:tavLst>
                                        <p:tav tm="0">
                                          <p:val>
                                            <p:strVal val="0-#ppt_h/2"/>
                                          </p:val>
                                        </p:tav>
                                        <p:tav tm="100000">
                                          <p:val>
                                            <p:strVal val="#ppt_y"/>
                                          </p:val>
                                        </p:tav>
                                      </p:tavLst>
                                    </p:anim>
                                  </p:childTnLst>
                                </p:cTn>
                              </p:par>
                            </p:childTnLst>
                          </p:cTn>
                        </p:par>
                        <p:par>
                          <p:cTn id="22" fill="hold" nodeType="afterGroup">
                            <p:stCondLst>
                              <p:cond delay="230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anim calcmode="lin" valueType="num">
                                      <p:cBhvr>
                                        <p:cTn id="30" dur="500" fill="hold"/>
                                        <p:tgtEl>
                                          <p:spTgt spid="28"/>
                                        </p:tgtEl>
                                        <p:attrNameLst>
                                          <p:attrName>ppt_x</p:attrName>
                                        </p:attrNameLst>
                                      </p:cBhvr>
                                      <p:tavLst>
                                        <p:tav tm="0">
                                          <p:val>
                                            <p:strVal val="#ppt_x"/>
                                          </p:val>
                                        </p:tav>
                                        <p:tav tm="100000">
                                          <p:val>
                                            <p:strVal val="#ppt_x"/>
                                          </p:val>
                                        </p:tav>
                                      </p:tavLst>
                                    </p:anim>
                                    <p:anim calcmode="lin" valueType="num">
                                      <p:cBhvr>
                                        <p:cTn id="31" dur="500" fill="hold"/>
                                        <p:tgtEl>
                                          <p:spTgt spid="28"/>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2800"/>
                            </p:stCondLst>
                            <p:childTnLst>
                              <p:par>
                                <p:cTn id="33" presetID="2" presetClass="entr" presetSubtype="8" accel="50000" decel="5000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0-#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3300"/>
                            </p:stCondLst>
                            <p:childTnLst>
                              <p:par>
                                <p:cTn id="38" presetID="18" presetClass="entr" presetSubtype="3"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strips(upRight)">
                                      <p:cBhvr>
                                        <p:cTn id="40" dur="500"/>
                                        <p:tgtEl>
                                          <p:spTgt spid="26"/>
                                        </p:tgtEl>
                                      </p:cBhvr>
                                    </p:animEffect>
                                  </p:childTnLst>
                                </p:cTn>
                              </p:par>
                            </p:childTnLst>
                          </p:cTn>
                        </p:par>
                        <p:par>
                          <p:cTn id="41" fill="hold" nodeType="afterGroup">
                            <p:stCondLst>
                              <p:cond delay="3800"/>
                            </p:stCondLst>
                            <p:childTnLst>
                              <p:par>
                                <p:cTn id="42" presetID="2" presetClass="entr" presetSubtype="4" accel="50000" decel="50000" fill="hold" nodeType="afterEffect">
                                  <p:stCondLst>
                                    <p:cond delay="0"/>
                                  </p:stCondLst>
                                  <p:childTnLst>
                                    <p:set>
                                      <p:cBhvr>
                                        <p:cTn id="43" dur="1" fill="hold">
                                          <p:stCondLst>
                                            <p:cond delay="0"/>
                                          </p:stCondLst>
                                        </p:cTn>
                                        <p:tgtEl>
                                          <p:spTgt spid="55"/>
                                        </p:tgtEl>
                                        <p:attrNameLst>
                                          <p:attrName>style.visibility</p:attrName>
                                        </p:attrNameLst>
                                      </p:cBhvr>
                                      <p:to>
                                        <p:strVal val="visible"/>
                                      </p:to>
                                    </p:set>
                                    <p:anim calcmode="lin" valueType="num">
                                      <p:cBhvr additive="base">
                                        <p:cTn id="44" dur="500" fill="hold"/>
                                        <p:tgtEl>
                                          <p:spTgt spid="55"/>
                                        </p:tgtEl>
                                        <p:attrNameLst>
                                          <p:attrName>ppt_x</p:attrName>
                                        </p:attrNameLst>
                                      </p:cBhvr>
                                      <p:tavLst>
                                        <p:tav tm="0">
                                          <p:val>
                                            <p:strVal val="#ppt_x"/>
                                          </p:val>
                                        </p:tav>
                                        <p:tav tm="100000">
                                          <p:val>
                                            <p:strVal val="#ppt_x"/>
                                          </p:val>
                                        </p:tav>
                                      </p:tavLst>
                                    </p:anim>
                                    <p:anim calcmode="lin" valueType="num">
                                      <p:cBhvr additive="base">
                                        <p:cTn id="45" dur="500" fill="hold"/>
                                        <p:tgtEl>
                                          <p:spTgt spid="55"/>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4300"/>
                            </p:stCondLst>
                            <p:childTnLst>
                              <p:par>
                                <p:cTn id="47" presetID="2" presetClass="entr" presetSubtype="1" accel="50000" decel="5000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0-#ppt_h/2"/>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anim calcmode="lin" valueType="num">
                                      <p:cBhvr>
                                        <p:cTn id="54" dur="500" fill="hold"/>
                                        <p:tgtEl>
                                          <p:spTgt spid="37"/>
                                        </p:tgtEl>
                                        <p:attrNameLst>
                                          <p:attrName>ppt_x</p:attrName>
                                        </p:attrNameLst>
                                      </p:cBhvr>
                                      <p:tavLst>
                                        <p:tav tm="0">
                                          <p:val>
                                            <p:strVal val="#ppt_x"/>
                                          </p:val>
                                        </p:tav>
                                        <p:tav tm="100000">
                                          <p:val>
                                            <p:strVal val="#ppt_x"/>
                                          </p:val>
                                        </p:tav>
                                      </p:tavLst>
                                    </p:anim>
                                    <p:anim calcmode="lin" valueType="num">
                                      <p:cBhvr>
                                        <p:cTn id="55" dur="500" fill="hold"/>
                                        <p:tgtEl>
                                          <p:spTgt spid="37"/>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4800"/>
                            </p:stCondLst>
                            <p:childTnLst>
                              <p:par>
                                <p:cTn id="57" presetID="2" presetClass="entr" presetSubtype="8" accel="50000" decel="50000" fill="hold"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0-#ppt_w/2"/>
                                          </p:val>
                                        </p:tav>
                                        <p:tav tm="100000">
                                          <p:val>
                                            <p:strVal val="#ppt_x"/>
                                          </p:val>
                                        </p:tav>
                                      </p:tavLst>
                                    </p:anim>
                                    <p:anim calcmode="lin" valueType="num">
                                      <p:cBhvr additive="base">
                                        <p:cTn id="60" dur="500" fill="hold"/>
                                        <p:tgtEl>
                                          <p:spTgt spid="10"/>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5300"/>
                            </p:stCondLst>
                            <p:childTnLst>
                              <p:par>
                                <p:cTn id="62" presetID="18" presetClass="entr" presetSubtype="12"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strips(downLeft)">
                                      <p:cBhvr>
                                        <p:cTn id="64" dur="500"/>
                                        <p:tgtEl>
                                          <p:spTgt spid="24"/>
                                        </p:tgtEl>
                                      </p:cBhvr>
                                    </p:animEffect>
                                  </p:childTnLst>
                                </p:cTn>
                              </p:par>
                            </p:childTnLst>
                          </p:cTn>
                        </p:par>
                        <p:par>
                          <p:cTn id="65" fill="hold" nodeType="afterGroup">
                            <p:stCondLst>
                              <p:cond delay="5800"/>
                            </p:stCondLst>
                            <p:childTnLst>
                              <p:par>
                                <p:cTn id="66" presetID="2" presetClass="entr" presetSubtype="1" accel="50000" decel="50000" fill="hold" nodeType="afterEffect">
                                  <p:stCondLst>
                                    <p:cond delay="0"/>
                                  </p:stCondLst>
                                  <p:childTnLst>
                                    <p:set>
                                      <p:cBhvr>
                                        <p:cTn id="67" dur="1" fill="hold">
                                          <p:stCondLst>
                                            <p:cond delay="0"/>
                                          </p:stCondLst>
                                        </p:cTn>
                                        <p:tgtEl>
                                          <p:spTgt spid="46"/>
                                        </p:tgtEl>
                                        <p:attrNameLst>
                                          <p:attrName>style.visibility</p:attrName>
                                        </p:attrNameLst>
                                      </p:cBhvr>
                                      <p:to>
                                        <p:strVal val="visible"/>
                                      </p:to>
                                    </p:set>
                                    <p:anim calcmode="lin" valueType="num">
                                      <p:cBhvr additive="base">
                                        <p:cTn id="68" dur="500" fill="hold"/>
                                        <p:tgtEl>
                                          <p:spTgt spid="46"/>
                                        </p:tgtEl>
                                        <p:attrNameLst>
                                          <p:attrName>ppt_x</p:attrName>
                                        </p:attrNameLst>
                                      </p:cBhvr>
                                      <p:tavLst>
                                        <p:tav tm="0">
                                          <p:val>
                                            <p:strVal val="#ppt_x"/>
                                          </p:val>
                                        </p:tav>
                                        <p:tav tm="100000">
                                          <p:val>
                                            <p:strVal val="#ppt_x"/>
                                          </p:val>
                                        </p:tav>
                                      </p:tavLst>
                                    </p:anim>
                                    <p:anim calcmode="lin" valueType="num">
                                      <p:cBhvr additive="base">
                                        <p:cTn id="69" dur="500" fill="hold"/>
                                        <p:tgtEl>
                                          <p:spTgt spid="46"/>
                                        </p:tgtEl>
                                        <p:attrNameLst>
                                          <p:attrName>ppt_y</p:attrName>
                                        </p:attrNameLst>
                                      </p:cBhvr>
                                      <p:tavLst>
                                        <p:tav tm="0">
                                          <p:val>
                                            <p:strVal val="0-#ppt_h/2"/>
                                          </p:val>
                                        </p:tav>
                                        <p:tav tm="100000">
                                          <p:val>
                                            <p:strVal val="#ppt_y"/>
                                          </p:val>
                                        </p:tav>
                                      </p:tavLst>
                                    </p:anim>
                                  </p:childTnLst>
                                </p:cTn>
                              </p:par>
                            </p:childTnLst>
                          </p:cTn>
                        </p:par>
                        <p:par>
                          <p:cTn id="70" fill="hold" nodeType="afterGroup">
                            <p:stCondLst>
                              <p:cond delay="6300"/>
                            </p:stCondLst>
                            <p:childTnLst>
                              <p:par>
                                <p:cTn id="71" presetID="2" presetClass="entr" presetSubtype="4" accel="50000" decel="5000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500"/>
                                        <p:tgtEl>
                                          <p:spTgt spid="31"/>
                                        </p:tgtEl>
                                      </p:cBhvr>
                                    </p:animEffect>
                                    <p:anim calcmode="lin" valueType="num">
                                      <p:cBhvr>
                                        <p:cTn id="78" dur="500" fill="hold"/>
                                        <p:tgtEl>
                                          <p:spTgt spid="31"/>
                                        </p:tgtEl>
                                        <p:attrNameLst>
                                          <p:attrName>ppt_x</p:attrName>
                                        </p:attrNameLst>
                                      </p:cBhvr>
                                      <p:tavLst>
                                        <p:tav tm="0">
                                          <p:val>
                                            <p:strVal val="#ppt_x"/>
                                          </p:val>
                                        </p:tav>
                                        <p:tav tm="100000">
                                          <p:val>
                                            <p:strVal val="#ppt_x"/>
                                          </p:val>
                                        </p:tav>
                                      </p:tavLst>
                                    </p:anim>
                                    <p:anim calcmode="lin" valueType="num">
                                      <p:cBhvr>
                                        <p:cTn id="79" dur="500" fill="hold"/>
                                        <p:tgtEl>
                                          <p:spTgt spid="31"/>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6800"/>
                            </p:stCondLst>
                            <p:childTnLst>
                              <p:par>
                                <p:cTn id="81" presetID="2" presetClass="entr" presetSubtype="8" accel="50000" decel="50000" fill="hold" nodeType="after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additive="base">
                                        <p:cTn id="83" dur="500" fill="hold"/>
                                        <p:tgtEl>
                                          <p:spTgt spid="13"/>
                                        </p:tgtEl>
                                        <p:attrNameLst>
                                          <p:attrName>ppt_x</p:attrName>
                                        </p:attrNameLst>
                                      </p:cBhvr>
                                      <p:tavLst>
                                        <p:tav tm="0">
                                          <p:val>
                                            <p:strVal val="0-#ppt_w/2"/>
                                          </p:val>
                                        </p:tav>
                                        <p:tav tm="100000">
                                          <p:val>
                                            <p:strVal val="#ppt_x"/>
                                          </p:val>
                                        </p:tav>
                                      </p:tavLst>
                                    </p:anim>
                                    <p:anim calcmode="lin" valueType="num">
                                      <p:cBhvr additive="base">
                                        <p:cTn id="84" dur="500" fill="hold"/>
                                        <p:tgtEl>
                                          <p:spTgt spid="13"/>
                                        </p:tgtEl>
                                        <p:attrNameLst>
                                          <p:attrName>ppt_y</p:attrName>
                                        </p:attrNameLst>
                                      </p:cBhvr>
                                      <p:tavLst>
                                        <p:tav tm="0">
                                          <p:val>
                                            <p:strVal val="#ppt_y"/>
                                          </p:val>
                                        </p:tav>
                                        <p:tav tm="100000">
                                          <p:val>
                                            <p:strVal val="#ppt_y"/>
                                          </p:val>
                                        </p:tav>
                                      </p:tavLst>
                                    </p:anim>
                                  </p:childTnLst>
                                </p:cTn>
                              </p:par>
                            </p:childTnLst>
                          </p:cTn>
                        </p:par>
                        <p:par>
                          <p:cTn id="85" fill="hold" nodeType="afterGroup">
                            <p:stCondLst>
                              <p:cond delay="7300"/>
                            </p:stCondLst>
                            <p:childTnLst>
                              <p:par>
                                <p:cTn id="86" presetID="18" presetClass="entr" presetSubtype="3" fill="hold" nodeType="after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strips(upRight)">
                                      <p:cBhvr>
                                        <p:cTn id="88" dur="500"/>
                                        <p:tgtEl>
                                          <p:spTgt spid="27"/>
                                        </p:tgtEl>
                                      </p:cBhvr>
                                    </p:animEffect>
                                  </p:childTnLst>
                                </p:cTn>
                              </p:par>
                            </p:childTnLst>
                          </p:cTn>
                        </p:par>
                        <p:par>
                          <p:cTn id="89" fill="hold" nodeType="afterGroup">
                            <p:stCondLst>
                              <p:cond delay="7800"/>
                            </p:stCondLst>
                            <p:childTnLst>
                              <p:par>
                                <p:cTn id="90" presetID="2" presetClass="entr" presetSubtype="4" accel="50000" decel="50000" fill="hold" nodeType="afterEffect">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cBhvr additive="base">
                                        <p:cTn id="92" dur="500" fill="hold"/>
                                        <p:tgtEl>
                                          <p:spTgt spid="52"/>
                                        </p:tgtEl>
                                        <p:attrNameLst>
                                          <p:attrName>ppt_x</p:attrName>
                                        </p:attrNameLst>
                                      </p:cBhvr>
                                      <p:tavLst>
                                        <p:tav tm="0">
                                          <p:val>
                                            <p:strVal val="#ppt_x"/>
                                          </p:val>
                                        </p:tav>
                                        <p:tav tm="100000">
                                          <p:val>
                                            <p:strVal val="#ppt_x"/>
                                          </p:val>
                                        </p:tav>
                                      </p:tavLst>
                                    </p:anim>
                                    <p:anim calcmode="lin" valueType="num">
                                      <p:cBhvr additive="base">
                                        <p:cTn id="93" dur="500" fill="hold"/>
                                        <p:tgtEl>
                                          <p:spTgt spid="52"/>
                                        </p:tgtEl>
                                        <p:attrNameLst>
                                          <p:attrName>ppt_y</p:attrName>
                                        </p:attrNameLst>
                                      </p:cBhvr>
                                      <p:tavLst>
                                        <p:tav tm="0">
                                          <p:val>
                                            <p:strVal val="1+#ppt_h/2"/>
                                          </p:val>
                                        </p:tav>
                                        <p:tav tm="100000">
                                          <p:val>
                                            <p:strVal val="#ppt_y"/>
                                          </p:val>
                                        </p:tav>
                                      </p:tavLst>
                                    </p:anim>
                                  </p:childTnLst>
                                </p:cTn>
                              </p:par>
                            </p:childTnLst>
                          </p:cTn>
                        </p:par>
                        <p:par>
                          <p:cTn id="94" fill="hold" nodeType="afterGroup">
                            <p:stCondLst>
                              <p:cond delay="8300"/>
                            </p:stCondLst>
                            <p:childTnLst>
                              <p:par>
                                <p:cTn id="95" presetID="2" presetClass="entr" presetSubtype="1" accel="50000" decel="50000" fill="hold" grpId="0" nodeType="afterEffect">
                                  <p:stCondLst>
                                    <p:cond delay="0"/>
                                  </p:stCondLst>
                                  <p:childTnLst>
                                    <p:set>
                                      <p:cBhvr>
                                        <p:cTn id="96" dur="1" fill="hold">
                                          <p:stCondLst>
                                            <p:cond delay="0"/>
                                          </p:stCondLst>
                                        </p:cTn>
                                        <p:tgtEl>
                                          <p:spTgt spid="58"/>
                                        </p:tgtEl>
                                        <p:attrNameLst>
                                          <p:attrName>style.visibility</p:attrName>
                                        </p:attrNameLst>
                                      </p:cBhvr>
                                      <p:to>
                                        <p:strVal val="visible"/>
                                      </p:to>
                                    </p:set>
                                    <p:anim calcmode="lin" valueType="num">
                                      <p:cBhvr additive="base">
                                        <p:cTn id="97" dur="500" fill="hold"/>
                                        <p:tgtEl>
                                          <p:spTgt spid="58"/>
                                        </p:tgtEl>
                                        <p:attrNameLst>
                                          <p:attrName>ppt_x</p:attrName>
                                        </p:attrNameLst>
                                      </p:cBhvr>
                                      <p:tavLst>
                                        <p:tav tm="0">
                                          <p:val>
                                            <p:strVal val="#ppt_x"/>
                                          </p:val>
                                        </p:tav>
                                        <p:tav tm="100000">
                                          <p:val>
                                            <p:strVal val="#ppt_x"/>
                                          </p:val>
                                        </p:tav>
                                      </p:tavLst>
                                    </p:anim>
                                    <p:anim calcmode="lin" valueType="num">
                                      <p:cBhvr additive="base">
                                        <p:cTn id="98" dur="500" fill="hold"/>
                                        <p:tgtEl>
                                          <p:spTgt spid="58"/>
                                        </p:tgtEl>
                                        <p:attrNameLst>
                                          <p:attrName>ppt_y</p:attrName>
                                        </p:attrNameLst>
                                      </p:cBhvr>
                                      <p:tavLst>
                                        <p:tav tm="0">
                                          <p:val>
                                            <p:strVal val="0-#ppt_h/2"/>
                                          </p:val>
                                        </p:tav>
                                        <p:tav tm="100000">
                                          <p:val>
                                            <p:strVal val="#ppt_y"/>
                                          </p:val>
                                        </p:tav>
                                      </p:tavLst>
                                    </p:anim>
                                  </p:childTnLst>
                                </p:cTn>
                              </p:par>
                              <p:par>
                                <p:cTn id="99" presetID="47" presetClass="entr" presetSubtype="0" fill="hold" nodeType="with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fade">
                                      <p:cBhvr>
                                        <p:cTn id="101" dur="500"/>
                                        <p:tgtEl>
                                          <p:spTgt spid="40"/>
                                        </p:tgtEl>
                                      </p:cBhvr>
                                    </p:animEffect>
                                    <p:anim calcmode="lin" valueType="num">
                                      <p:cBhvr>
                                        <p:cTn id="102" dur="500" fill="hold"/>
                                        <p:tgtEl>
                                          <p:spTgt spid="40"/>
                                        </p:tgtEl>
                                        <p:attrNameLst>
                                          <p:attrName>ppt_x</p:attrName>
                                        </p:attrNameLst>
                                      </p:cBhvr>
                                      <p:tavLst>
                                        <p:tav tm="0">
                                          <p:val>
                                            <p:strVal val="#ppt_x"/>
                                          </p:val>
                                        </p:tav>
                                        <p:tav tm="100000">
                                          <p:val>
                                            <p:strVal val="#ppt_x"/>
                                          </p:val>
                                        </p:tav>
                                      </p:tavLst>
                                    </p:anim>
                                    <p:anim calcmode="lin" valueType="num">
                                      <p:cBhvr>
                                        <p:cTn id="103" dur="500" fill="hold"/>
                                        <p:tgtEl>
                                          <p:spTgt spid="40"/>
                                        </p:tgtEl>
                                        <p:attrNameLst>
                                          <p:attrName>ppt_y</p:attrName>
                                        </p:attrNameLst>
                                      </p:cBhvr>
                                      <p:tavLst>
                                        <p:tav tm="0">
                                          <p:val>
                                            <p:strVal val="#ppt_y-.1"/>
                                          </p:val>
                                        </p:tav>
                                        <p:tav tm="100000">
                                          <p:val>
                                            <p:strVal val="#ppt_y"/>
                                          </p:val>
                                        </p:tav>
                                      </p:tavLst>
                                    </p:anim>
                                  </p:childTnLst>
                                </p:cTn>
                              </p:par>
                            </p:childTnLst>
                          </p:cTn>
                        </p:par>
                        <p:par>
                          <p:cTn id="104" fill="hold" nodeType="afterGroup">
                            <p:stCondLst>
                              <p:cond delay="8800"/>
                            </p:stCondLst>
                            <p:childTnLst>
                              <p:par>
                                <p:cTn id="105" presetID="2" presetClass="entr" presetSubtype="8" accel="50000" decel="50000" fill="hold" nodeType="afterEffect">
                                  <p:stCondLst>
                                    <p:cond delay="0"/>
                                  </p:stCondLst>
                                  <p:childTnLst>
                                    <p:set>
                                      <p:cBhvr>
                                        <p:cTn id="106" dur="1" fill="hold">
                                          <p:stCondLst>
                                            <p:cond delay="0"/>
                                          </p:stCondLst>
                                        </p:cTn>
                                        <p:tgtEl>
                                          <p:spTgt spid="16"/>
                                        </p:tgtEl>
                                        <p:attrNameLst>
                                          <p:attrName>style.visibility</p:attrName>
                                        </p:attrNameLst>
                                      </p:cBhvr>
                                      <p:to>
                                        <p:strVal val="visible"/>
                                      </p:to>
                                    </p:set>
                                    <p:anim calcmode="lin" valueType="num">
                                      <p:cBhvr additive="base">
                                        <p:cTn id="107" dur="500" fill="hold"/>
                                        <p:tgtEl>
                                          <p:spTgt spid="16"/>
                                        </p:tgtEl>
                                        <p:attrNameLst>
                                          <p:attrName>ppt_x</p:attrName>
                                        </p:attrNameLst>
                                      </p:cBhvr>
                                      <p:tavLst>
                                        <p:tav tm="0">
                                          <p:val>
                                            <p:strVal val="0-#ppt_w/2"/>
                                          </p:val>
                                        </p:tav>
                                        <p:tav tm="100000">
                                          <p:val>
                                            <p:strVal val="#ppt_x"/>
                                          </p:val>
                                        </p:tav>
                                      </p:tavLst>
                                    </p:anim>
                                    <p:anim calcmode="lin" valueType="num">
                                      <p:cBhvr additive="base">
                                        <p:cTn id="108" dur="500" fill="hold"/>
                                        <p:tgtEl>
                                          <p:spTgt spid="16"/>
                                        </p:tgtEl>
                                        <p:attrNameLst>
                                          <p:attrName>ppt_y</p:attrName>
                                        </p:attrNameLst>
                                      </p:cBhvr>
                                      <p:tavLst>
                                        <p:tav tm="0">
                                          <p:val>
                                            <p:strVal val="#ppt_y"/>
                                          </p:val>
                                        </p:tav>
                                        <p:tav tm="100000">
                                          <p:val>
                                            <p:strVal val="#ppt_y"/>
                                          </p:val>
                                        </p:tav>
                                      </p:tavLst>
                                    </p:anim>
                                  </p:childTnLst>
                                </p:cTn>
                              </p:par>
                            </p:childTnLst>
                          </p:cTn>
                        </p:par>
                        <p:par>
                          <p:cTn id="109" fill="hold" nodeType="afterGroup">
                            <p:stCondLst>
                              <p:cond delay="9300"/>
                            </p:stCondLst>
                            <p:childTnLst>
                              <p:par>
                                <p:cTn id="110" presetID="18" presetClass="entr" presetSubtype="12" fill="hold" nodeType="after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strips(downLeft)">
                                      <p:cBhvr>
                                        <p:cTn id="112" dur="500"/>
                                        <p:tgtEl>
                                          <p:spTgt spid="25"/>
                                        </p:tgtEl>
                                      </p:cBhvr>
                                    </p:animEffect>
                                  </p:childTnLst>
                                </p:cTn>
                              </p:par>
                            </p:childTnLst>
                          </p:cTn>
                        </p:par>
                        <p:par>
                          <p:cTn id="113" fill="hold" nodeType="afterGroup">
                            <p:stCondLst>
                              <p:cond delay="9800"/>
                            </p:stCondLst>
                            <p:childTnLst>
                              <p:par>
                                <p:cTn id="114" presetID="2" presetClass="entr" presetSubtype="1" accel="50000" decel="50000" fill="hold" nodeType="afterEffect">
                                  <p:stCondLst>
                                    <p:cond delay="0"/>
                                  </p:stCondLst>
                                  <p:childTnLst>
                                    <p:set>
                                      <p:cBhvr>
                                        <p:cTn id="115" dur="1" fill="hold">
                                          <p:stCondLst>
                                            <p:cond delay="0"/>
                                          </p:stCondLst>
                                        </p:cTn>
                                        <p:tgtEl>
                                          <p:spTgt spid="49"/>
                                        </p:tgtEl>
                                        <p:attrNameLst>
                                          <p:attrName>style.visibility</p:attrName>
                                        </p:attrNameLst>
                                      </p:cBhvr>
                                      <p:to>
                                        <p:strVal val="visible"/>
                                      </p:to>
                                    </p:set>
                                    <p:anim calcmode="lin" valueType="num">
                                      <p:cBhvr additive="base">
                                        <p:cTn id="116" dur="500" fill="hold"/>
                                        <p:tgtEl>
                                          <p:spTgt spid="49"/>
                                        </p:tgtEl>
                                        <p:attrNameLst>
                                          <p:attrName>ppt_x</p:attrName>
                                        </p:attrNameLst>
                                      </p:cBhvr>
                                      <p:tavLst>
                                        <p:tav tm="0">
                                          <p:val>
                                            <p:strVal val="#ppt_x"/>
                                          </p:val>
                                        </p:tav>
                                        <p:tav tm="100000">
                                          <p:val>
                                            <p:strVal val="#ppt_x"/>
                                          </p:val>
                                        </p:tav>
                                      </p:tavLst>
                                    </p:anim>
                                    <p:anim calcmode="lin" valueType="num">
                                      <p:cBhvr additive="base">
                                        <p:cTn id="117" dur="500" fill="hold"/>
                                        <p:tgtEl>
                                          <p:spTgt spid="49"/>
                                        </p:tgtEl>
                                        <p:attrNameLst>
                                          <p:attrName>ppt_y</p:attrName>
                                        </p:attrNameLst>
                                      </p:cBhvr>
                                      <p:tavLst>
                                        <p:tav tm="0">
                                          <p:val>
                                            <p:strVal val="0-#ppt_h/2"/>
                                          </p:val>
                                        </p:tav>
                                        <p:tav tm="100000">
                                          <p:val>
                                            <p:strVal val="#ppt_y"/>
                                          </p:val>
                                        </p:tav>
                                      </p:tavLst>
                                    </p:anim>
                                  </p:childTnLst>
                                </p:cTn>
                              </p:par>
                            </p:childTnLst>
                          </p:cTn>
                        </p:par>
                        <p:par>
                          <p:cTn id="118" fill="hold" nodeType="afterGroup">
                            <p:stCondLst>
                              <p:cond delay="10300"/>
                            </p:stCondLst>
                            <p:childTnLst>
                              <p:par>
                                <p:cTn id="119" presetID="2" presetClass="entr" presetSubtype="4" accel="50000" decel="50000" fill="hold" grpId="0" nodeType="afterEffect">
                                  <p:stCondLst>
                                    <p:cond delay="0"/>
                                  </p:stCondLst>
                                  <p:childTnLst>
                                    <p:set>
                                      <p:cBhvr>
                                        <p:cTn id="120" dur="1" fill="hold">
                                          <p:stCondLst>
                                            <p:cond delay="0"/>
                                          </p:stCondLst>
                                        </p:cTn>
                                        <p:tgtEl>
                                          <p:spTgt spid="22"/>
                                        </p:tgtEl>
                                        <p:attrNameLst>
                                          <p:attrName>style.visibility</p:attrName>
                                        </p:attrNameLst>
                                      </p:cBhvr>
                                      <p:to>
                                        <p:strVal val="visible"/>
                                      </p:to>
                                    </p:set>
                                    <p:anim calcmode="lin" valueType="num">
                                      <p:cBhvr additive="base">
                                        <p:cTn id="121" dur="500" fill="hold"/>
                                        <p:tgtEl>
                                          <p:spTgt spid="22"/>
                                        </p:tgtEl>
                                        <p:attrNameLst>
                                          <p:attrName>ppt_x</p:attrName>
                                        </p:attrNameLst>
                                      </p:cBhvr>
                                      <p:tavLst>
                                        <p:tav tm="0">
                                          <p:val>
                                            <p:strVal val="#ppt_x"/>
                                          </p:val>
                                        </p:tav>
                                        <p:tav tm="100000">
                                          <p:val>
                                            <p:strVal val="#ppt_x"/>
                                          </p:val>
                                        </p:tav>
                                      </p:tavLst>
                                    </p:anim>
                                    <p:anim calcmode="lin" valueType="num">
                                      <p:cBhvr additive="base">
                                        <p:cTn id="122" dur="500" fill="hold"/>
                                        <p:tgtEl>
                                          <p:spTgt spid="22"/>
                                        </p:tgtEl>
                                        <p:attrNameLst>
                                          <p:attrName>ppt_y</p:attrName>
                                        </p:attrNameLst>
                                      </p:cBhvr>
                                      <p:tavLst>
                                        <p:tav tm="0">
                                          <p:val>
                                            <p:strVal val="1+#ppt_h/2"/>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34"/>
                                        </p:tgtEl>
                                        <p:attrNameLst>
                                          <p:attrName>style.visibility</p:attrName>
                                        </p:attrNameLst>
                                      </p:cBhvr>
                                      <p:to>
                                        <p:strVal val="visible"/>
                                      </p:to>
                                    </p:set>
                                    <p:animEffect transition="in" filter="fade">
                                      <p:cBhvr>
                                        <p:cTn id="125" dur="500"/>
                                        <p:tgtEl>
                                          <p:spTgt spid="34"/>
                                        </p:tgtEl>
                                      </p:cBhvr>
                                    </p:animEffect>
                                    <p:anim calcmode="lin" valueType="num">
                                      <p:cBhvr>
                                        <p:cTn id="126" dur="500" fill="hold"/>
                                        <p:tgtEl>
                                          <p:spTgt spid="34"/>
                                        </p:tgtEl>
                                        <p:attrNameLst>
                                          <p:attrName>ppt_x</p:attrName>
                                        </p:attrNameLst>
                                      </p:cBhvr>
                                      <p:tavLst>
                                        <p:tav tm="0">
                                          <p:val>
                                            <p:strVal val="#ppt_x"/>
                                          </p:val>
                                        </p:tav>
                                        <p:tav tm="100000">
                                          <p:val>
                                            <p:strVal val="#ppt_x"/>
                                          </p:val>
                                        </p:tav>
                                      </p:tavLst>
                                    </p:anim>
                                    <p:anim calcmode="lin" valueType="num">
                                      <p:cBhvr>
                                        <p:cTn id="127"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p:bldP spid="20" grpId="0"/>
      <p:bldP spid="21" grpId="0"/>
      <p:bldP spid="22" grpId="0"/>
      <p:bldP spid="58"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sp>
        <p:nvSpPr>
          <p:cNvPr id="3" name="Freeform 10"/>
          <p:cNvSpPr/>
          <p:nvPr/>
        </p:nvSpPr>
        <p:spPr bwMode="auto">
          <a:xfrm>
            <a:off x="2043112" y="1795463"/>
            <a:ext cx="2187179" cy="3299222"/>
          </a:xfrm>
          <a:custGeom>
            <a:gdLst>
              <a:gd name="T0" fmla="*/ 2165350 w 1837"/>
              <a:gd name="T1" fmla="*/ 3376613 h 2771"/>
              <a:gd name="T2" fmla="*/ 2179638 w 1837"/>
              <a:gd name="T3" fmla="*/ 3232150 h 2771"/>
              <a:gd name="T4" fmla="*/ 2206625 w 1837"/>
              <a:gd name="T5" fmla="*/ 3095625 h 2771"/>
              <a:gd name="T6" fmla="*/ 2249488 w 1837"/>
              <a:gd name="T7" fmla="*/ 2960688 h 2771"/>
              <a:gd name="T8" fmla="*/ 2305050 w 1837"/>
              <a:gd name="T9" fmla="*/ 2836863 h 2771"/>
              <a:gd name="T10" fmla="*/ 2425700 w 1837"/>
              <a:gd name="T11" fmla="*/ 2644775 h 2771"/>
              <a:gd name="T12" fmla="*/ 2611438 w 1837"/>
              <a:gd name="T13" fmla="*/ 2446338 h 2771"/>
              <a:gd name="T14" fmla="*/ 2836863 w 1837"/>
              <a:gd name="T15" fmla="*/ 2289175 h 2771"/>
              <a:gd name="T16" fmla="*/ 2916238 w 1837"/>
              <a:gd name="T17" fmla="*/ 2246313 h 2771"/>
              <a:gd name="T18" fmla="*/ 2759075 w 1837"/>
              <a:gd name="T19" fmla="*/ 2166938 h 2771"/>
              <a:gd name="T20" fmla="*/ 2613025 w 1837"/>
              <a:gd name="T21" fmla="*/ 2062163 h 2771"/>
              <a:gd name="T22" fmla="*/ 2484438 w 1837"/>
              <a:gd name="T23" fmla="*/ 1941513 h 2771"/>
              <a:gd name="T24" fmla="*/ 2374900 w 1837"/>
              <a:gd name="T25" fmla="*/ 1803400 h 2771"/>
              <a:gd name="T26" fmla="*/ 2281238 w 1837"/>
              <a:gd name="T27" fmla="*/ 1651000 h 2771"/>
              <a:gd name="T28" fmla="*/ 2230438 w 1837"/>
              <a:gd name="T29" fmla="*/ 1535113 h 2771"/>
              <a:gd name="T30" fmla="*/ 2173288 w 1837"/>
              <a:gd name="T31" fmla="*/ 1344613 h 2771"/>
              <a:gd name="T32" fmla="*/ 2146300 w 1837"/>
              <a:gd name="T33" fmla="*/ 1141413 h 2771"/>
              <a:gd name="T34" fmla="*/ 2141538 w 1837"/>
              <a:gd name="T35" fmla="*/ 1017588 h 2771"/>
              <a:gd name="T36" fmla="*/ 2122488 w 1837"/>
              <a:gd name="T37" fmla="*/ 857250 h 2771"/>
              <a:gd name="T38" fmla="*/ 2079625 w 1837"/>
              <a:gd name="T39" fmla="*/ 703263 h 2771"/>
              <a:gd name="T40" fmla="*/ 2014538 w 1837"/>
              <a:gd name="T41" fmla="*/ 561975 h 2771"/>
              <a:gd name="T42" fmla="*/ 1931988 w 1837"/>
              <a:gd name="T43" fmla="*/ 430213 h 2771"/>
              <a:gd name="T44" fmla="*/ 1830388 w 1837"/>
              <a:gd name="T45" fmla="*/ 314325 h 2771"/>
              <a:gd name="T46" fmla="*/ 1711325 w 1837"/>
              <a:gd name="T47" fmla="*/ 212725 h 2771"/>
              <a:gd name="T48" fmla="*/ 1582738 w 1837"/>
              <a:gd name="T49" fmla="*/ 128588 h 2771"/>
              <a:gd name="T50" fmla="*/ 1441450 w 1837"/>
              <a:gd name="T51" fmla="*/ 65088 h 2771"/>
              <a:gd name="T52" fmla="*/ 1287463 w 1837"/>
              <a:gd name="T53" fmla="*/ 22225 h 2771"/>
              <a:gd name="T54" fmla="*/ 1127125 w 1837"/>
              <a:gd name="T55" fmla="*/ 0 h 2771"/>
              <a:gd name="T56" fmla="*/ 1017588 w 1837"/>
              <a:gd name="T57" fmla="*/ 0 h 2771"/>
              <a:gd name="T58" fmla="*/ 855663 w 1837"/>
              <a:gd name="T59" fmla="*/ 22225 h 2771"/>
              <a:gd name="T60" fmla="*/ 703263 w 1837"/>
              <a:gd name="T61" fmla="*/ 65088 h 2771"/>
              <a:gd name="T62" fmla="*/ 560388 w 1837"/>
              <a:gd name="T63" fmla="*/ 128588 h 2771"/>
              <a:gd name="T64" fmla="*/ 428625 w 1837"/>
              <a:gd name="T65" fmla="*/ 212725 h 2771"/>
              <a:gd name="T66" fmla="*/ 314325 w 1837"/>
              <a:gd name="T67" fmla="*/ 314325 h 2771"/>
              <a:gd name="T68" fmla="*/ 212725 w 1837"/>
              <a:gd name="T69" fmla="*/ 430213 h 2771"/>
              <a:gd name="T70" fmla="*/ 128588 w 1837"/>
              <a:gd name="T71" fmla="*/ 561975 h 2771"/>
              <a:gd name="T72" fmla="*/ 65088 w 1837"/>
              <a:gd name="T73" fmla="*/ 703263 h 2771"/>
              <a:gd name="T74" fmla="*/ 22225 w 1837"/>
              <a:gd name="T75" fmla="*/ 857250 h 2771"/>
              <a:gd name="T76" fmla="*/ 0 w 1837"/>
              <a:gd name="T77" fmla="*/ 1017588 h 2771"/>
              <a:gd name="T78" fmla="*/ 0 w 1837"/>
              <a:gd name="T79" fmla="*/ 1184275 h 2771"/>
              <a:gd name="T80" fmla="*/ 26988 w 1837"/>
              <a:gd name="T81" fmla="*/ 1514475 h 2771"/>
              <a:gd name="T82" fmla="*/ 85725 w 1837"/>
              <a:gd name="T83" fmla="*/ 1836738 h 2771"/>
              <a:gd name="T84" fmla="*/ 134938 w 1837"/>
              <a:gd name="T85" fmla="*/ 2028825 h 2771"/>
              <a:gd name="T86" fmla="*/ 220663 w 1837"/>
              <a:gd name="T87" fmla="*/ 2281238 h 2771"/>
              <a:gd name="T88" fmla="*/ 322263 w 1837"/>
              <a:gd name="T89" fmla="*/ 2525713 h 2771"/>
              <a:gd name="T90" fmla="*/ 442913 w 1837"/>
              <a:gd name="T91" fmla="*/ 2762250 h 2771"/>
              <a:gd name="T92" fmla="*/ 582613 w 1837"/>
              <a:gd name="T93" fmla="*/ 2984500 h 2771"/>
              <a:gd name="T94" fmla="*/ 738188 w 1837"/>
              <a:gd name="T95" fmla="*/ 3197225 h 2771"/>
              <a:gd name="T96" fmla="*/ 906463 w 1837"/>
              <a:gd name="T97" fmla="*/ 3395663 h 2771"/>
              <a:gd name="T98" fmla="*/ 1092200 w 1837"/>
              <a:gd name="T99" fmla="*/ 3581400 h 2771"/>
              <a:gd name="T100" fmla="*/ 1290638 w 1837"/>
              <a:gd name="T101" fmla="*/ 3752850 h 2771"/>
              <a:gd name="T102" fmla="*/ 1500188 w 1837"/>
              <a:gd name="T103" fmla="*/ 3908425 h 2771"/>
              <a:gd name="T104" fmla="*/ 1725613 w 1837"/>
              <a:gd name="T105" fmla="*/ 4048125 h 2771"/>
              <a:gd name="T106" fmla="*/ 1897063 w 1837"/>
              <a:gd name="T107" fmla="*/ 4138613 h 2771"/>
              <a:gd name="T108" fmla="*/ 2192338 w 1837"/>
              <a:gd name="T109" fmla="*/ 4268788 h 2771"/>
              <a:gd name="T110" fmla="*/ 2500313 w 1837"/>
              <a:gd name="T111" fmla="*/ 4370388 h 2771"/>
              <a:gd name="T112" fmla="*/ 2557463 w 1837"/>
              <a:gd name="T113" fmla="*/ 4354513 h 2771"/>
              <a:gd name="T114" fmla="*/ 2422525 w 1837"/>
              <a:gd name="T115" fmla="*/ 4200525 h 2771"/>
              <a:gd name="T116" fmla="*/ 2312988 w 1837"/>
              <a:gd name="T117" fmla="*/ 4029075 h 2771"/>
              <a:gd name="T118" fmla="*/ 2232025 w 1837"/>
              <a:gd name="T119" fmla="*/ 3841750 h 2771"/>
              <a:gd name="T120" fmla="*/ 2181225 w 1837"/>
              <a:gd name="T121" fmla="*/ 3636963 h 2771"/>
              <a:gd name="T122" fmla="*/ 2162175 w 1837"/>
              <a:gd name="T123" fmla="*/ 3425825 h 277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836" h="2771">
                <a:moveTo>
                  <a:pt x="1362" y="2158"/>
                </a:moveTo>
                <a:lnTo>
                  <a:pt x="1362" y="2158"/>
                </a:lnTo>
                <a:lnTo>
                  <a:pt x="1364" y="2127"/>
                </a:lnTo>
                <a:lnTo>
                  <a:pt x="1366" y="2097"/>
                </a:lnTo>
                <a:lnTo>
                  <a:pt x="1368" y="2066"/>
                </a:lnTo>
                <a:lnTo>
                  <a:pt x="1373" y="2036"/>
                </a:lnTo>
                <a:lnTo>
                  <a:pt x="1378" y="2007"/>
                </a:lnTo>
                <a:lnTo>
                  <a:pt x="1383" y="1978"/>
                </a:lnTo>
                <a:lnTo>
                  <a:pt x="1390" y="1950"/>
                </a:lnTo>
                <a:lnTo>
                  <a:pt x="1398" y="1921"/>
                </a:lnTo>
                <a:lnTo>
                  <a:pt x="1406" y="1894"/>
                </a:lnTo>
                <a:lnTo>
                  <a:pt x="1417" y="1865"/>
                </a:lnTo>
                <a:lnTo>
                  <a:pt x="1428" y="1840"/>
                </a:lnTo>
                <a:lnTo>
                  <a:pt x="1440" y="1813"/>
                </a:lnTo>
                <a:lnTo>
                  <a:pt x="1452" y="1787"/>
                </a:lnTo>
                <a:lnTo>
                  <a:pt x="1466" y="1762"/>
                </a:lnTo>
                <a:lnTo>
                  <a:pt x="1496" y="1711"/>
                </a:lnTo>
                <a:lnTo>
                  <a:pt x="1528" y="1666"/>
                </a:lnTo>
                <a:lnTo>
                  <a:pt x="1565" y="1620"/>
                </a:lnTo>
                <a:lnTo>
                  <a:pt x="1604" y="1579"/>
                </a:lnTo>
                <a:lnTo>
                  <a:pt x="1645" y="1541"/>
                </a:lnTo>
                <a:lnTo>
                  <a:pt x="1690" y="1505"/>
                </a:lnTo>
                <a:lnTo>
                  <a:pt x="1738" y="1471"/>
                </a:lnTo>
                <a:lnTo>
                  <a:pt x="1787" y="1442"/>
                </a:lnTo>
                <a:lnTo>
                  <a:pt x="1812" y="1429"/>
                </a:lnTo>
                <a:lnTo>
                  <a:pt x="1837" y="1415"/>
                </a:lnTo>
                <a:lnTo>
                  <a:pt x="1804" y="1400"/>
                </a:lnTo>
                <a:lnTo>
                  <a:pt x="1770" y="1383"/>
                </a:lnTo>
                <a:lnTo>
                  <a:pt x="1738" y="1365"/>
                </a:lnTo>
                <a:lnTo>
                  <a:pt x="1706" y="1344"/>
                </a:lnTo>
                <a:lnTo>
                  <a:pt x="1675" y="1322"/>
                </a:lnTo>
                <a:lnTo>
                  <a:pt x="1646" y="1299"/>
                </a:lnTo>
                <a:lnTo>
                  <a:pt x="1618" y="1275"/>
                </a:lnTo>
                <a:lnTo>
                  <a:pt x="1591" y="1250"/>
                </a:lnTo>
                <a:lnTo>
                  <a:pt x="1565" y="1223"/>
                </a:lnTo>
                <a:lnTo>
                  <a:pt x="1540" y="1196"/>
                </a:lnTo>
                <a:lnTo>
                  <a:pt x="1518" y="1167"/>
                </a:lnTo>
                <a:lnTo>
                  <a:pt x="1496" y="1136"/>
                </a:lnTo>
                <a:lnTo>
                  <a:pt x="1474" y="1106"/>
                </a:lnTo>
                <a:lnTo>
                  <a:pt x="1455" y="1074"/>
                </a:lnTo>
                <a:lnTo>
                  <a:pt x="1437" y="1040"/>
                </a:lnTo>
                <a:lnTo>
                  <a:pt x="1422" y="1006"/>
                </a:lnTo>
                <a:lnTo>
                  <a:pt x="1405" y="967"/>
                </a:lnTo>
                <a:lnTo>
                  <a:pt x="1391" y="928"/>
                </a:lnTo>
                <a:lnTo>
                  <a:pt x="1379" y="888"/>
                </a:lnTo>
                <a:lnTo>
                  <a:pt x="1369" y="847"/>
                </a:lnTo>
                <a:lnTo>
                  <a:pt x="1361" y="805"/>
                </a:lnTo>
                <a:lnTo>
                  <a:pt x="1356" y="763"/>
                </a:lnTo>
                <a:lnTo>
                  <a:pt x="1352" y="719"/>
                </a:lnTo>
                <a:lnTo>
                  <a:pt x="1351" y="675"/>
                </a:lnTo>
                <a:lnTo>
                  <a:pt x="1349" y="641"/>
                </a:lnTo>
                <a:lnTo>
                  <a:pt x="1347" y="606"/>
                </a:lnTo>
                <a:lnTo>
                  <a:pt x="1342" y="572"/>
                </a:lnTo>
                <a:lnTo>
                  <a:pt x="1337" y="540"/>
                </a:lnTo>
                <a:lnTo>
                  <a:pt x="1329" y="506"/>
                </a:lnTo>
                <a:lnTo>
                  <a:pt x="1320" y="474"/>
                </a:lnTo>
                <a:lnTo>
                  <a:pt x="1310" y="443"/>
                </a:lnTo>
                <a:lnTo>
                  <a:pt x="1298" y="413"/>
                </a:lnTo>
                <a:lnTo>
                  <a:pt x="1285" y="382"/>
                </a:lnTo>
                <a:lnTo>
                  <a:pt x="1269" y="354"/>
                </a:lnTo>
                <a:lnTo>
                  <a:pt x="1253" y="325"/>
                </a:lnTo>
                <a:lnTo>
                  <a:pt x="1236" y="298"/>
                </a:lnTo>
                <a:lnTo>
                  <a:pt x="1217" y="271"/>
                </a:lnTo>
                <a:lnTo>
                  <a:pt x="1197" y="245"/>
                </a:lnTo>
                <a:lnTo>
                  <a:pt x="1175" y="222"/>
                </a:lnTo>
                <a:lnTo>
                  <a:pt x="1153" y="198"/>
                </a:lnTo>
                <a:lnTo>
                  <a:pt x="1129" y="176"/>
                </a:lnTo>
                <a:lnTo>
                  <a:pt x="1106" y="154"/>
                </a:lnTo>
                <a:lnTo>
                  <a:pt x="1078" y="134"/>
                </a:lnTo>
                <a:lnTo>
                  <a:pt x="1053" y="115"/>
                </a:lnTo>
                <a:lnTo>
                  <a:pt x="1026" y="98"/>
                </a:lnTo>
                <a:lnTo>
                  <a:pt x="997" y="81"/>
                </a:lnTo>
                <a:lnTo>
                  <a:pt x="969" y="66"/>
                </a:lnTo>
                <a:lnTo>
                  <a:pt x="938" y="53"/>
                </a:lnTo>
                <a:lnTo>
                  <a:pt x="908" y="41"/>
                </a:lnTo>
                <a:lnTo>
                  <a:pt x="876" y="31"/>
                </a:lnTo>
                <a:lnTo>
                  <a:pt x="844" y="20"/>
                </a:lnTo>
                <a:lnTo>
                  <a:pt x="811" y="14"/>
                </a:lnTo>
                <a:lnTo>
                  <a:pt x="778" y="7"/>
                </a:lnTo>
                <a:lnTo>
                  <a:pt x="744" y="4"/>
                </a:lnTo>
                <a:lnTo>
                  <a:pt x="710" y="0"/>
                </a:lnTo>
                <a:lnTo>
                  <a:pt x="674" y="0"/>
                </a:lnTo>
                <a:lnTo>
                  <a:pt x="641" y="0"/>
                </a:lnTo>
                <a:lnTo>
                  <a:pt x="607" y="4"/>
                </a:lnTo>
                <a:lnTo>
                  <a:pt x="573" y="7"/>
                </a:lnTo>
                <a:lnTo>
                  <a:pt x="539" y="14"/>
                </a:lnTo>
                <a:lnTo>
                  <a:pt x="507" y="20"/>
                </a:lnTo>
                <a:lnTo>
                  <a:pt x="475" y="31"/>
                </a:lnTo>
                <a:lnTo>
                  <a:pt x="443" y="41"/>
                </a:lnTo>
                <a:lnTo>
                  <a:pt x="412" y="53"/>
                </a:lnTo>
                <a:lnTo>
                  <a:pt x="382" y="66"/>
                </a:lnTo>
                <a:lnTo>
                  <a:pt x="353" y="81"/>
                </a:lnTo>
                <a:lnTo>
                  <a:pt x="325" y="98"/>
                </a:lnTo>
                <a:lnTo>
                  <a:pt x="298" y="115"/>
                </a:lnTo>
                <a:lnTo>
                  <a:pt x="270" y="134"/>
                </a:lnTo>
                <a:lnTo>
                  <a:pt x="245" y="154"/>
                </a:lnTo>
                <a:lnTo>
                  <a:pt x="221" y="176"/>
                </a:lnTo>
                <a:lnTo>
                  <a:pt x="198" y="198"/>
                </a:lnTo>
                <a:lnTo>
                  <a:pt x="176" y="222"/>
                </a:lnTo>
                <a:lnTo>
                  <a:pt x="154" y="245"/>
                </a:lnTo>
                <a:lnTo>
                  <a:pt x="134" y="271"/>
                </a:lnTo>
                <a:lnTo>
                  <a:pt x="115" y="298"/>
                </a:lnTo>
                <a:lnTo>
                  <a:pt x="98" y="325"/>
                </a:lnTo>
                <a:lnTo>
                  <a:pt x="81" y="354"/>
                </a:lnTo>
                <a:lnTo>
                  <a:pt x="66" y="382"/>
                </a:lnTo>
                <a:lnTo>
                  <a:pt x="52" y="413"/>
                </a:lnTo>
                <a:lnTo>
                  <a:pt x="41" y="443"/>
                </a:lnTo>
                <a:lnTo>
                  <a:pt x="30" y="474"/>
                </a:lnTo>
                <a:lnTo>
                  <a:pt x="20" y="506"/>
                </a:lnTo>
                <a:lnTo>
                  <a:pt x="14" y="540"/>
                </a:lnTo>
                <a:lnTo>
                  <a:pt x="7" y="572"/>
                </a:lnTo>
                <a:lnTo>
                  <a:pt x="3" y="606"/>
                </a:lnTo>
                <a:lnTo>
                  <a:pt x="0" y="641"/>
                </a:lnTo>
                <a:lnTo>
                  <a:pt x="0" y="675"/>
                </a:lnTo>
                <a:lnTo>
                  <a:pt x="0" y="746"/>
                </a:lnTo>
                <a:lnTo>
                  <a:pt x="3" y="817"/>
                </a:lnTo>
                <a:lnTo>
                  <a:pt x="10" y="886"/>
                </a:lnTo>
                <a:lnTo>
                  <a:pt x="17" y="954"/>
                </a:lnTo>
                <a:lnTo>
                  <a:pt x="27" y="1023"/>
                </a:lnTo>
                <a:lnTo>
                  <a:pt x="39" y="1091"/>
                </a:lnTo>
                <a:lnTo>
                  <a:pt x="54" y="1157"/>
                </a:lnTo>
                <a:lnTo>
                  <a:pt x="69" y="1223"/>
                </a:lnTo>
                <a:lnTo>
                  <a:pt x="85" y="1278"/>
                </a:lnTo>
                <a:lnTo>
                  <a:pt x="101" y="1331"/>
                </a:lnTo>
                <a:lnTo>
                  <a:pt x="118" y="1385"/>
                </a:lnTo>
                <a:lnTo>
                  <a:pt x="139" y="1437"/>
                </a:lnTo>
                <a:lnTo>
                  <a:pt x="159" y="1490"/>
                </a:lnTo>
                <a:lnTo>
                  <a:pt x="181" y="1541"/>
                </a:lnTo>
                <a:lnTo>
                  <a:pt x="203" y="1591"/>
                </a:lnTo>
                <a:lnTo>
                  <a:pt x="228" y="1642"/>
                </a:lnTo>
                <a:lnTo>
                  <a:pt x="254" y="1691"/>
                </a:lnTo>
                <a:lnTo>
                  <a:pt x="279" y="1740"/>
                </a:lnTo>
                <a:lnTo>
                  <a:pt x="308" y="1787"/>
                </a:lnTo>
                <a:lnTo>
                  <a:pt x="336" y="1835"/>
                </a:lnTo>
                <a:lnTo>
                  <a:pt x="367" y="1880"/>
                </a:lnTo>
                <a:lnTo>
                  <a:pt x="399" y="1926"/>
                </a:lnTo>
                <a:lnTo>
                  <a:pt x="431" y="1970"/>
                </a:lnTo>
                <a:lnTo>
                  <a:pt x="465" y="2014"/>
                </a:lnTo>
                <a:lnTo>
                  <a:pt x="499" y="2056"/>
                </a:lnTo>
                <a:lnTo>
                  <a:pt x="534" y="2098"/>
                </a:lnTo>
                <a:lnTo>
                  <a:pt x="571" y="2139"/>
                </a:lnTo>
                <a:lnTo>
                  <a:pt x="609" y="2180"/>
                </a:lnTo>
                <a:lnTo>
                  <a:pt x="647" y="2219"/>
                </a:lnTo>
                <a:lnTo>
                  <a:pt x="688" y="2256"/>
                </a:lnTo>
                <a:lnTo>
                  <a:pt x="729" y="2293"/>
                </a:lnTo>
                <a:lnTo>
                  <a:pt x="771" y="2328"/>
                </a:lnTo>
                <a:lnTo>
                  <a:pt x="813" y="2364"/>
                </a:lnTo>
                <a:lnTo>
                  <a:pt x="857" y="2398"/>
                </a:lnTo>
                <a:lnTo>
                  <a:pt x="901" y="2430"/>
                </a:lnTo>
                <a:lnTo>
                  <a:pt x="945" y="2462"/>
                </a:lnTo>
                <a:lnTo>
                  <a:pt x="992" y="2492"/>
                </a:lnTo>
                <a:lnTo>
                  <a:pt x="1038" y="2521"/>
                </a:lnTo>
                <a:lnTo>
                  <a:pt x="1087" y="2550"/>
                </a:lnTo>
                <a:lnTo>
                  <a:pt x="1134" y="2577"/>
                </a:lnTo>
                <a:lnTo>
                  <a:pt x="1195" y="2607"/>
                </a:lnTo>
                <a:lnTo>
                  <a:pt x="1256" y="2636"/>
                </a:lnTo>
                <a:lnTo>
                  <a:pt x="1317" y="2663"/>
                </a:lnTo>
                <a:lnTo>
                  <a:pt x="1381" y="2689"/>
                </a:lnTo>
                <a:lnTo>
                  <a:pt x="1445" y="2712"/>
                </a:lnTo>
                <a:lnTo>
                  <a:pt x="1510" y="2734"/>
                </a:lnTo>
                <a:lnTo>
                  <a:pt x="1575" y="2753"/>
                </a:lnTo>
                <a:lnTo>
                  <a:pt x="1641" y="2771"/>
                </a:lnTo>
                <a:lnTo>
                  <a:pt x="1611" y="2743"/>
                </a:lnTo>
                <a:lnTo>
                  <a:pt x="1581" y="2712"/>
                </a:lnTo>
                <a:lnTo>
                  <a:pt x="1553" y="2680"/>
                </a:lnTo>
                <a:lnTo>
                  <a:pt x="1526" y="2646"/>
                </a:lnTo>
                <a:lnTo>
                  <a:pt x="1501" y="2611"/>
                </a:lnTo>
                <a:lnTo>
                  <a:pt x="1479" y="2575"/>
                </a:lnTo>
                <a:lnTo>
                  <a:pt x="1457" y="2538"/>
                </a:lnTo>
                <a:lnTo>
                  <a:pt x="1439" y="2499"/>
                </a:lnTo>
                <a:lnTo>
                  <a:pt x="1422" y="2460"/>
                </a:lnTo>
                <a:lnTo>
                  <a:pt x="1406" y="2420"/>
                </a:lnTo>
                <a:lnTo>
                  <a:pt x="1393" y="2377"/>
                </a:lnTo>
                <a:lnTo>
                  <a:pt x="1383" y="2335"/>
                </a:lnTo>
                <a:lnTo>
                  <a:pt x="1374" y="2291"/>
                </a:lnTo>
                <a:lnTo>
                  <a:pt x="1368" y="2247"/>
                </a:lnTo>
                <a:lnTo>
                  <a:pt x="1364" y="2203"/>
                </a:lnTo>
                <a:lnTo>
                  <a:pt x="1362" y="21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Freeform 12"/>
          <p:cNvSpPr/>
          <p:nvPr/>
        </p:nvSpPr>
        <p:spPr bwMode="auto">
          <a:xfrm>
            <a:off x="3826669" y="2946798"/>
            <a:ext cx="3274219" cy="2196703"/>
          </a:xfrm>
          <a:custGeom>
            <a:gdLst>
              <a:gd name="T0" fmla="*/ 3340100 w 2750"/>
              <a:gd name="T1" fmla="*/ 746125 h 1845"/>
              <a:gd name="T2" fmla="*/ 3198813 w 2750"/>
              <a:gd name="T3" fmla="*/ 733425 h 1845"/>
              <a:gd name="T4" fmla="*/ 3059113 w 2750"/>
              <a:gd name="T5" fmla="*/ 706438 h 1845"/>
              <a:gd name="T6" fmla="*/ 2927350 w 2750"/>
              <a:gd name="T7" fmla="*/ 663575 h 1845"/>
              <a:gd name="T8" fmla="*/ 2760663 w 2750"/>
              <a:gd name="T9" fmla="*/ 585788 h 1845"/>
              <a:gd name="T10" fmla="*/ 2541588 w 2750"/>
              <a:gd name="T11" fmla="*/ 433388 h 1845"/>
              <a:gd name="T12" fmla="*/ 2355850 w 2750"/>
              <a:gd name="T13" fmla="*/ 233363 h 1845"/>
              <a:gd name="T14" fmla="*/ 2212975 w 2750"/>
              <a:gd name="T15" fmla="*/ 0 h 1845"/>
              <a:gd name="T16" fmla="*/ 2162175 w 2750"/>
              <a:gd name="T17" fmla="*/ 107950 h 1845"/>
              <a:gd name="T18" fmla="*/ 2068513 w 2750"/>
              <a:gd name="T19" fmla="*/ 255588 h 1845"/>
              <a:gd name="T20" fmla="*/ 1958975 w 2750"/>
              <a:gd name="T21" fmla="*/ 390525 h 1845"/>
              <a:gd name="T22" fmla="*/ 1827213 w 2750"/>
              <a:gd name="T23" fmla="*/ 508000 h 1845"/>
              <a:gd name="T24" fmla="*/ 1682750 w 2750"/>
              <a:gd name="T25" fmla="*/ 606425 h 1845"/>
              <a:gd name="T26" fmla="*/ 1579563 w 2750"/>
              <a:gd name="T27" fmla="*/ 660400 h 1845"/>
              <a:gd name="T28" fmla="*/ 1397000 w 2750"/>
              <a:gd name="T29" fmla="*/ 730250 h 1845"/>
              <a:gd name="T30" fmla="*/ 1206500 w 2750"/>
              <a:gd name="T31" fmla="*/ 771525 h 1845"/>
              <a:gd name="T32" fmla="*/ 1073150 w 2750"/>
              <a:gd name="T33" fmla="*/ 781050 h 1845"/>
              <a:gd name="T34" fmla="*/ 963613 w 2750"/>
              <a:gd name="T35" fmla="*/ 788988 h 1845"/>
              <a:gd name="T36" fmla="*/ 804863 w 2750"/>
              <a:gd name="T37" fmla="*/ 815975 h 1845"/>
              <a:gd name="T38" fmla="*/ 654050 w 2750"/>
              <a:gd name="T39" fmla="*/ 866775 h 1845"/>
              <a:gd name="T40" fmla="*/ 517525 w 2750"/>
              <a:gd name="T41" fmla="*/ 936625 h 1845"/>
              <a:gd name="T42" fmla="*/ 392113 w 2750"/>
              <a:gd name="T43" fmla="*/ 1028700 h 1845"/>
              <a:gd name="T44" fmla="*/ 279400 w 2750"/>
              <a:gd name="T45" fmla="*/ 1133475 h 1845"/>
              <a:gd name="T46" fmla="*/ 184150 w 2750"/>
              <a:gd name="T47" fmla="*/ 1257300 h 1845"/>
              <a:gd name="T48" fmla="*/ 106363 w 2750"/>
              <a:gd name="T49" fmla="*/ 1390650 h 1845"/>
              <a:gd name="T50" fmla="*/ 47625 w 2750"/>
              <a:gd name="T51" fmla="*/ 1535113 h 1845"/>
              <a:gd name="T52" fmla="*/ 12700 w 2750"/>
              <a:gd name="T53" fmla="*/ 1692275 h 1845"/>
              <a:gd name="T54" fmla="*/ 0 w 2750"/>
              <a:gd name="T55" fmla="*/ 1855788 h 1845"/>
              <a:gd name="T56" fmla="*/ 4763 w 2750"/>
              <a:gd name="T57" fmla="*/ 1965325 h 1845"/>
              <a:gd name="T58" fmla="*/ 34925 w 2750"/>
              <a:gd name="T59" fmla="*/ 2120900 h 1845"/>
              <a:gd name="T60" fmla="*/ 82550 w 2750"/>
              <a:gd name="T61" fmla="*/ 2268538 h 1845"/>
              <a:gd name="T62" fmla="*/ 152400 w 2750"/>
              <a:gd name="T63" fmla="*/ 2408238 h 1845"/>
              <a:gd name="T64" fmla="*/ 241300 w 2750"/>
              <a:gd name="T65" fmla="*/ 2532063 h 1845"/>
              <a:gd name="T66" fmla="*/ 346075 w 2750"/>
              <a:gd name="T67" fmla="*/ 2644775 h 1845"/>
              <a:gd name="T68" fmla="*/ 466725 w 2750"/>
              <a:gd name="T69" fmla="*/ 2741613 h 1845"/>
              <a:gd name="T70" fmla="*/ 598488 w 2750"/>
              <a:gd name="T71" fmla="*/ 2819400 h 1845"/>
              <a:gd name="T72" fmla="*/ 742950 w 2750"/>
              <a:gd name="T73" fmla="*/ 2874963 h 1845"/>
              <a:gd name="T74" fmla="*/ 895350 w 2750"/>
              <a:gd name="T75" fmla="*/ 2913063 h 1845"/>
              <a:gd name="T76" fmla="*/ 1057275 w 2750"/>
              <a:gd name="T77" fmla="*/ 2928938 h 1845"/>
              <a:gd name="T78" fmla="*/ 1073150 w 2750"/>
              <a:gd name="T79" fmla="*/ 2928938 h 1845"/>
              <a:gd name="T80" fmla="*/ 1236663 w 2750"/>
              <a:gd name="T81" fmla="*/ 2921000 h 1845"/>
              <a:gd name="T82" fmla="*/ 1552575 w 2750"/>
              <a:gd name="T83" fmla="*/ 2889250 h 1845"/>
              <a:gd name="T84" fmla="*/ 1855788 w 2750"/>
              <a:gd name="T85" fmla="*/ 2828925 h 1845"/>
              <a:gd name="T86" fmla="*/ 2049463 w 2750"/>
              <a:gd name="T87" fmla="*/ 2776538 h 1845"/>
              <a:gd name="T88" fmla="*/ 2324100 w 2750"/>
              <a:gd name="T89" fmla="*/ 2676525 h 1845"/>
              <a:gd name="T90" fmla="*/ 2586038 w 2750"/>
              <a:gd name="T91" fmla="*/ 2559050 h 1845"/>
              <a:gd name="T92" fmla="*/ 2838450 w 2750"/>
              <a:gd name="T93" fmla="*/ 2416175 h 1845"/>
              <a:gd name="T94" fmla="*/ 3074988 w 2750"/>
              <a:gd name="T95" fmla="*/ 2255838 h 1845"/>
              <a:gd name="T96" fmla="*/ 3297238 w 2750"/>
              <a:gd name="T97" fmla="*/ 2074863 h 1845"/>
              <a:gd name="T98" fmla="*/ 3503613 w 2750"/>
              <a:gd name="T99" fmla="*/ 1879600 h 1845"/>
              <a:gd name="T100" fmla="*/ 3692525 w 2750"/>
              <a:gd name="T101" fmla="*/ 1665288 h 1845"/>
              <a:gd name="T102" fmla="*/ 3863975 w 2750"/>
              <a:gd name="T103" fmla="*/ 1436688 h 1845"/>
              <a:gd name="T104" fmla="*/ 4014788 w 2750"/>
              <a:gd name="T105" fmla="*/ 1192213 h 1845"/>
              <a:gd name="T106" fmla="*/ 4144963 w 2750"/>
              <a:gd name="T107" fmla="*/ 936625 h 1845"/>
              <a:gd name="T108" fmla="*/ 4240213 w 2750"/>
              <a:gd name="T109" fmla="*/ 714375 h 1845"/>
              <a:gd name="T110" fmla="*/ 4365625 w 2750"/>
              <a:gd name="T111" fmla="*/ 301625 h 1845"/>
              <a:gd name="T112" fmla="*/ 4271963 w 2750"/>
              <a:gd name="T113" fmla="*/ 398463 h 1845"/>
              <a:gd name="T114" fmla="*/ 4113213 w 2750"/>
              <a:gd name="T115" fmla="*/ 527050 h 1845"/>
              <a:gd name="T116" fmla="*/ 3933825 w 2750"/>
              <a:gd name="T117" fmla="*/ 625475 h 1845"/>
              <a:gd name="T118" fmla="*/ 3740150 w 2750"/>
              <a:gd name="T119" fmla="*/ 698500 h 1845"/>
              <a:gd name="T120" fmla="*/ 3530600 w 2750"/>
              <a:gd name="T121" fmla="*/ 741363 h 18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750" h="1845">
                <a:moveTo>
                  <a:pt x="2135" y="472"/>
                </a:moveTo>
                <a:lnTo>
                  <a:pt x="2135" y="472"/>
                </a:lnTo>
                <a:lnTo>
                  <a:pt x="2104" y="470"/>
                </a:lnTo>
                <a:lnTo>
                  <a:pt x="2074" y="469"/>
                </a:lnTo>
                <a:lnTo>
                  <a:pt x="2043" y="467"/>
                </a:lnTo>
                <a:lnTo>
                  <a:pt x="2015" y="462"/>
                </a:lnTo>
                <a:lnTo>
                  <a:pt x="1984" y="457"/>
                </a:lnTo>
                <a:lnTo>
                  <a:pt x="1956" y="452"/>
                </a:lnTo>
                <a:lnTo>
                  <a:pt x="1927" y="445"/>
                </a:lnTo>
                <a:lnTo>
                  <a:pt x="1900" y="437"/>
                </a:lnTo>
                <a:lnTo>
                  <a:pt x="1871" y="428"/>
                </a:lnTo>
                <a:lnTo>
                  <a:pt x="1844" y="418"/>
                </a:lnTo>
                <a:lnTo>
                  <a:pt x="1817" y="408"/>
                </a:lnTo>
                <a:lnTo>
                  <a:pt x="1792" y="396"/>
                </a:lnTo>
                <a:lnTo>
                  <a:pt x="1739" y="369"/>
                </a:lnTo>
                <a:lnTo>
                  <a:pt x="1692" y="340"/>
                </a:lnTo>
                <a:lnTo>
                  <a:pt x="1644" y="308"/>
                </a:lnTo>
                <a:lnTo>
                  <a:pt x="1601" y="273"/>
                </a:lnTo>
                <a:lnTo>
                  <a:pt x="1558" y="234"/>
                </a:lnTo>
                <a:lnTo>
                  <a:pt x="1519" y="191"/>
                </a:lnTo>
                <a:lnTo>
                  <a:pt x="1484" y="147"/>
                </a:lnTo>
                <a:lnTo>
                  <a:pt x="1450" y="102"/>
                </a:lnTo>
                <a:lnTo>
                  <a:pt x="1421" y="53"/>
                </a:lnTo>
                <a:lnTo>
                  <a:pt x="1394" y="0"/>
                </a:lnTo>
                <a:lnTo>
                  <a:pt x="1379" y="34"/>
                </a:lnTo>
                <a:lnTo>
                  <a:pt x="1362" y="68"/>
                </a:lnTo>
                <a:lnTo>
                  <a:pt x="1345" y="100"/>
                </a:lnTo>
                <a:lnTo>
                  <a:pt x="1325" y="132"/>
                </a:lnTo>
                <a:lnTo>
                  <a:pt x="1303" y="161"/>
                </a:lnTo>
                <a:lnTo>
                  <a:pt x="1281" y="191"/>
                </a:lnTo>
                <a:lnTo>
                  <a:pt x="1257" y="218"/>
                </a:lnTo>
                <a:lnTo>
                  <a:pt x="1234" y="246"/>
                </a:lnTo>
                <a:lnTo>
                  <a:pt x="1207" y="273"/>
                </a:lnTo>
                <a:lnTo>
                  <a:pt x="1180" y="296"/>
                </a:lnTo>
                <a:lnTo>
                  <a:pt x="1151" y="320"/>
                </a:lnTo>
                <a:lnTo>
                  <a:pt x="1122" y="342"/>
                </a:lnTo>
                <a:lnTo>
                  <a:pt x="1092" y="362"/>
                </a:lnTo>
                <a:lnTo>
                  <a:pt x="1060" y="382"/>
                </a:lnTo>
                <a:lnTo>
                  <a:pt x="1027" y="401"/>
                </a:lnTo>
                <a:lnTo>
                  <a:pt x="995" y="416"/>
                </a:lnTo>
                <a:lnTo>
                  <a:pt x="958" y="433"/>
                </a:lnTo>
                <a:lnTo>
                  <a:pt x="919" y="448"/>
                </a:lnTo>
                <a:lnTo>
                  <a:pt x="880" y="460"/>
                </a:lnTo>
                <a:lnTo>
                  <a:pt x="842" y="470"/>
                </a:lnTo>
                <a:lnTo>
                  <a:pt x="801" y="479"/>
                </a:lnTo>
                <a:lnTo>
                  <a:pt x="760" y="486"/>
                </a:lnTo>
                <a:lnTo>
                  <a:pt x="718" y="491"/>
                </a:lnTo>
                <a:lnTo>
                  <a:pt x="676" y="492"/>
                </a:lnTo>
                <a:lnTo>
                  <a:pt x="640" y="494"/>
                </a:lnTo>
                <a:lnTo>
                  <a:pt x="607" y="497"/>
                </a:lnTo>
                <a:lnTo>
                  <a:pt x="573" y="501"/>
                </a:lnTo>
                <a:lnTo>
                  <a:pt x="539" y="508"/>
                </a:lnTo>
                <a:lnTo>
                  <a:pt x="507" y="514"/>
                </a:lnTo>
                <a:lnTo>
                  <a:pt x="475" y="523"/>
                </a:lnTo>
                <a:lnTo>
                  <a:pt x="444" y="535"/>
                </a:lnTo>
                <a:lnTo>
                  <a:pt x="412" y="546"/>
                </a:lnTo>
                <a:lnTo>
                  <a:pt x="383" y="560"/>
                </a:lnTo>
                <a:lnTo>
                  <a:pt x="353" y="575"/>
                </a:lnTo>
                <a:lnTo>
                  <a:pt x="326" y="590"/>
                </a:lnTo>
                <a:lnTo>
                  <a:pt x="299" y="609"/>
                </a:lnTo>
                <a:lnTo>
                  <a:pt x="272" y="628"/>
                </a:lnTo>
                <a:lnTo>
                  <a:pt x="247" y="648"/>
                </a:lnTo>
                <a:lnTo>
                  <a:pt x="221" y="668"/>
                </a:lnTo>
                <a:lnTo>
                  <a:pt x="197" y="690"/>
                </a:lnTo>
                <a:lnTo>
                  <a:pt x="176" y="714"/>
                </a:lnTo>
                <a:lnTo>
                  <a:pt x="155" y="739"/>
                </a:lnTo>
                <a:lnTo>
                  <a:pt x="135" y="765"/>
                </a:lnTo>
                <a:lnTo>
                  <a:pt x="116" y="792"/>
                </a:lnTo>
                <a:lnTo>
                  <a:pt x="98" y="819"/>
                </a:lnTo>
                <a:lnTo>
                  <a:pt x="83" y="847"/>
                </a:lnTo>
                <a:lnTo>
                  <a:pt x="67" y="876"/>
                </a:lnTo>
                <a:lnTo>
                  <a:pt x="54" y="907"/>
                </a:lnTo>
                <a:lnTo>
                  <a:pt x="42" y="937"/>
                </a:lnTo>
                <a:lnTo>
                  <a:pt x="30" y="967"/>
                </a:lnTo>
                <a:lnTo>
                  <a:pt x="22" y="1000"/>
                </a:lnTo>
                <a:lnTo>
                  <a:pt x="13" y="1033"/>
                </a:lnTo>
                <a:lnTo>
                  <a:pt x="8" y="1066"/>
                </a:lnTo>
                <a:lnTo>
                  <a:pt x="3" y="1099"/>
                </a:lnTo>
                <a:lnTo>
                  <a:pt x="1" y="1133"/>
                </a:lnTo>
                <a:lnTo>
                  <a:pt x="0" y="1169"/>
                </a:lnTo>
                <a:lnTo>
                  <a:pt x="1" y="1202"/>
                </a:lnTo>
                <a:lnTo>
                  <a:pt x="3" y="1238"/>
                </a:lnTo>
                <a:lnTo>
                  <a:pt x="8" y="1270"/>
                </a:lnTo>
                <a:lnTo>
                  <a:pt x="13" y="1304"/>
                </a:lnTo>
                <a:lnTo>
                  <a:pt x="22" y="1336"/>
                </a:lnTo>
                <a:lnTo>
                  <a:pt x="30" y="1368"/>
                </a:lnTo>
                <a:lnTo>
                  <a:pt x="40" y="1399"/>
                </a:lnTo>
                <a:lnTo>
                  <a:pt x="52" y="1429"/>
                </a:lnTo>
                <a:lnTo>
                  <a:pt x="66" y="1459"/>
                </a:lnTo>
                <a:lnTo>
                  <a:pt x="81" y="1488"/>
                </a:lnTo>
                <a:lnTo>
                  <a:pt x="96" y="1517"/>
                </a:lnTo>
                <a:lnTo>
                  <a:pt x="115" y="1544"/>
                </a:lnTo>
                <a:lnTo>
                  <a:pt x="132" y="1569"/>
                </a:lnTo>
                <a:lnTo>
                  <a:pt x="152" y="1595"/>
                </a:lnTo>
                <a:lnTo>
                  <a:pt x="174" y="1620"/>
                </a:lnTo>
                <a:lnTo>
                  <a:pt x="196" y="1644"/>
                </a:lnTo>
                <a:lnTo>
                  <a:pt x="218" y="1666"/>
                </a:lnTo>
                <a:lnTo>
                  <a:pt x="243" y="1686"/>
                </a:lnTo>
                <a:lnTo>
                  <a:pt x="267" y="1706"/>
                </a:lnTo>
                <a:lnTo>
                  <a:pt x="294" y="1727"/>
                </a:lnTo>
                <a:lnTo>
                  <a:pt x="321" y="1744"/>
                </a:lnTo>
                <a:lnTo>
                  <a:pt x="348" y="1760"/>
                </a:lnTo>
                <a:lnTo>
                  <a:pt x="377" y="1776"/>
                </a:lnTo>
                <a:lnTo>
                  <a:pt x="407" y="1789"/>
                </a:lnTo>
                <a:lnTo>
                  <a:pt x="438" y="1801"/>
                </a:lnTo>
                <a:lnTo>
                  <a:pt x="468" y="1811"/>
                </a:lnTo>
                <a:lnTo>
                  <a:pt x="500" y="1821"/>
                </a:lnTo>
                <a:lnTo>
                  <a:pt x="532" y="1828"/>
                </a:lnTo>
                <a:lnTo>
                  <a:pt x="564" y="1835"/>
                </a:lnTo>
                <a:lnTo>
                  <a:pt x="598" y="1840"/>
                </a:lnTo>
                <a:lnTo>
                  <a:pt x="632" y="1843"/>
                </a:lnTo>
                <a:lnTo>
                  <a:pt x="666" y="1845"/>
                </a:lnTo>
                <a:lnTo>
                  <a:pt x="676" y="1845"/>
                </a:lnTo>
                <a:lnTo>
                  <a:pt x="713" y="1843"/>
                </a:lnTo>
                <a:lnTo>
                  <a:pt x="779" y="1840"/>
                </a:lnTo>
                <a:lnTo>
                  <a:pt x="847" y="1835"/>
                </a:lnTo>
                <a:lnTo>
                  <a:pt x="913" y="1828"/>
                </a:lnTo>
                <a:lnTo>
                  <a:pt x="978" y="1820"/>
                </a:lnTo>
                <a:lnTo>
                  <a:pt x="1043" y="1809"/>
                </a:lnTo>
                <a:lnTo>
                  <a:pt x="1107" y="1796"/>
                </a:lnTo>
                <a:lnTo>
                  <a:pt x="1169" y="1782"/>
                </a:lnTo>
                <a:lnTo>
                  <a:pt x="1232" y="1766"/>
                </a:lnTo>
                <a:lnTo>
                  <a:pt x="1291" y="1749"/>
                </a:lnTo>
                <a:lnTo>
                  <a:pt x="1350" y="1728"/>
                </a:lnTo>
                <a:lnTo>
                  <a:pt x="1408" y="1708"/>
                </a:lnTo>
                <a:lnTo>
                  <a:pt x="1464" y="1686"/>
                </a:lnTo>
                <a:lnTo>
                  <a:pt x="1521" y="1662"/>
                </a:lnTo>
                <a:lnTo>
                  <a:pt x="1575" y="1637"/>
                </a:lnTo>
                <a:lnTo>
                  <a:pt x="1629" y="1612"/>
                </a:lnTo>
                <a:lnTo>
                  <a:pt x="1683" y="1583"/>
                </a:lnTo>
                <a:lnTo>
                  <a:pt x="1736" y="1552"/>
                </a:lnTo>
                <a:lnTo>
                  <a:pt x="1788" y="1522"/>
                </a:lnTo>
                <a:lnTo>
                  <a:pt x="1839" y="1490"/>
                </a:lnTo>
                <a:lnTo>
                  <a:pt x="1888" y="1456"/>
                </a:lnTo>
                <a:lnTo>
                  <a:pt x="1937" y="1421"/>
                </a:lnTo>
                <a:lnTo>
                  <a:pt x="1984" y="1385"/>
                </a:lnTo>
                <a:lnTo>
                  <a:pt x="2032" y="1346"/>
                </a:lnTo>
                <a:lnTo>
                  <a:pt x="2077" y="1307"/>
                </a:lnTo>
                <a:lnTo>
                  <a:pt x="2121" y="1267"/>
                </a:lnTo>
                <a:lnTo>
                  <a:pt x="2165" y="1226"/>
                </a:lnTo>
                <a:lnTo>
                  <a:pt x="2207" y="1184"/>
                </a:lnTo>
                <a:lnTo>
                  <a:pt x="2248" y="1140"/>
                </a:lnTo>
                <a:lnTo>
                  <a:pt x="2287" y="1094"/>
                </a:lnTo>
                <a:lnTo>
                  <a:pt x="2326" y="1049"/>
                </a:lnTo>
                <a:lnTo>
                  <a:pt x="2363" y="1001"/>
                </a:lnTo>
                <a:lnTo>
                  <a:pt x="2398" y="954"/>
                </a:lnTo>
                <a:lnTo>
                  <a:pt x="2434" y="905"/>
                </a:lnTo>
                <a:lnTo>
                  <a:pt x="2468" y="854"/>
                </a:lnTo>
                <a:lnTo>
                  <a:pt x="2498" y="803"/>
                </a:lnTo>
                <a:lnTo>
                  <a:pt x="2529" y="751"/>
                </a:lnTo>
                <a:lnTo>
                  <a:pt x="2559" y="699"/>
                </a:lnTo>
                <a:lnTo>
                  <a:pt x="2586" y="645"/>
                </a:lnTo>
                <a:lnTo>
                  <a:pt x="2611" y="590"/>
                </a:lnTo>
                <a:lnTo>
                  <a:pt x="2637" y="535"/>
                </a:lnTo>
                <a:lnTo>
                  <a:pt x="2671" y="450"/>
                </a:lnTo>
                <a:lnTo>
                  <a:pt x="2701" y="366"/>
                </a:lnTo>
                <a:lnTo>
                  <a:pt x="2728" y="278"/>
                </a:lnTo>
                <a:lnTo>
                  <a:pt x="2750" y="190"/>
                </a:lnTo>
                <a:lnTo>
                  <a:pt x="2721" y="220"/>
                </a:lnTo>
                <a:lnTo>
                  <a:pt x="2691" y="251"/>
                </a:lnTo>
                <a:lnTo>
                  <a:pt x="2659" y="279"/>
                </a:lnTo>
                <a:lnTo>
                  <a:pt x="2627" y="306"/>
                </a:lnTo>
                <a:lnTo>
                  <a:pt x="2591" y="332"/>
                </a:lnTo>
                <a:lnTo>
                  <a:pt x="2554" y="354"/>
                </a:lnTo>
                <a:lnTo>
                  <a:pt x="2517" y="376"/>
                </a:lnTo>
                <a:lnTo>
                  <a:pt x="2478" y="394"/>
                </a:lnTo>
                <a:lnTo>
                  <a:pt x="2439" y="413"/>
                </a:lnTo>
                <a:lnTo>
                  <a:pt x="2398" y="428"/>
                </a:lnTo>
                <a:lnTo>
                  <a:pt x="2356" y="440"/>
                </a:lnTo>
                <a:lnTo>
                  <a:pt x="2314" y="452"/>
                </a:lnTo>
                <a:lnTo>
                  <a:pt x="2270" y="460"/>
                </a:lnTo>
                <a:lnTo>
                  <a:pt x="2224" y="467"/>
                </a:lnTo>
                <a:lnTo>
                  <a:pt x="2180" y="470"/>
                </a:lnTo>
                <a:lnTo>
                  <a:pt x="2135" y="4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5" name="组合 4"/>
          <p:cNvGrpSpPr/>
          <p:nvPr/>
        </p:nvGrpSpPr>
        <p:grpSpPr>
          <a:xfrm>
            <a:off x="3017044" y="1483519"/>
            <a:ext cx="3074194" cy="3094435"/>
            <a:chOff x="3017044" y="1483519"/>
            <a:chExt cx="3074194" cy="3094435"/>
          </a:xfrm>
        </p:grpSpPr>
        <p:grpSp>
          <p:nvGrpSpPr>
            <p:cNvPr id="6" name="Group 14"/>
            <p:cNvGrpSpPr/>
            <p:nvPr/>
          </p:nvGrpSpPr>
          <p:grpSpPr>
            <a:xfrm rot="1434406">
              <a:off x="3017044" y="1483519"/>
              <a:ext cx="3074194" cy="3094435"/>
              <a:chOff x="2680155" y="15374"/>
              <a:chExt cx="6797217" cy="6842627"/>
            </a:xfrm>
          </p:grpSpPr>
          <p:sp>
            <p:nvSpPr>
              <p:cNvPr id="15" name="Freeform 5"/>
              <p:cNvSpPr/>
              <p:nvPr/>
            </p:nvSpPr>
            <p:spPr bwMode="auto">
              <a:xfrm>
                <a:off x="6588122" y="85271"/>
                <a:ext cx="2889250" cy="4329113"/>
              </a:xfrm>
              <a:custGeom>
                <a:gdLst>
                  <a:gd name="T0" fmla="*/ 2876550 w 1820"/>
                  <a:gd name="T1" fmla="*/ 2981325 h 2727"/>
                  <a:gd name="T2" fmla="*/ 2809875 w 1820"/>
                  <a:gd name="T3" fmla="*/ 2568575 h 2727"/>
                  <a:gd name="T4" fmla="*/ 2736850 w 1820"/>
                  <a:gd name="T5" fmla="*/ 2286000 h 2727"/>
                  <a:gd name="T6" fmla="*/ 2624138 w 1820"/>
                  <a:gd name="T7" fmla="*/ 1978025 h 2727"/>
                  <a:gd name="T8" fmla="*/ 2482850 w 1820"/>
                  <a:gd name="T9" fmla="*/ 1682750 h 2727"/>
                  <a:gd name="T10" fmla="*/ 2316163 w 1820"/>
                  <a:gd name="T11" fmla="*/ 1406525 h 2727"/>
                  <a:gd name="T12" fmla="*/ 2122488 w 1820"/>
                  <a:gd name="T13" fmla="*/ 1146175 h 2727"/>
                  <a:gd name="T14" fmla="*/ 1908175 w 1820"/>
                  <a:gd name="T15" fmla="*/ 903288 h 2727"/>
                  <a:gd name="T16" fmla="*/ 1671638 w 1820"/>
                  <a:gd name="T17" fmla="*/ 685800 h 2727"/>
                  <a:gd name="T18" fmla="*/ 1414463 w 1820"/>
                  <a:gd name="T19" fmla="*/ 490538 h 2727"/>
                  <a:gd name="T20" fmla="*/ 1208088 w 1820"/>
                  <a:gd name="T21" fmla="*/ 358775 h 2727"/>
                  <a:gd name="T22" fmla="*/ 796925 w 1820"/>
                  <a:gd name="T23" fmla="*/ 152400 h 2727"/>
                  <a:gd name="T24" fmla="*/ 357188 w 1820"/>
                  <a:gd name="T25" fmla="*/ 0 h 2727"/>
                  <a:gd name="T26" fmla="*/ 490538 w 1820"/>
                  <a:gd name="T27" fmla="*/ 144463 h 2727"/>
                  <a:gd name="T28" fmla="*/ 636588 w 1820"/>
                  <a:gd name="T29" fmla="*/ 365125 h 2727"/>
                  <a:gd name="T30" fmla="*/ 731838 w 1820"/>
                  <a:gd name="T31" fmla="*/ 614363 h 2727"/>
                  <a:gd name="T32" fmla="*/ 774700 w 1820"/>
                  <a:gd name="T33" fmla="*/ 885825 h 2727"/>
                  <a:gd name="T34" fmla="*/ 774700 w 1820"/>
                  <a:gd name="T35" fmla="*/ 1054100 h 2727"/>
                  <a:gd name="T36" fmla="*/ 746125 w 1820"/>
                  <a:gd name="T37" fmla="*/ 1244600 h 2727"/>
                  <a:gd name="T38" fmla="*/ 688975 w 1820"/>
                  <a:gd name="T39" fmla="*/ 1427163 h 2727"/>
                  <a:gd name="T40" fmla="*/ 609600 w 1820"/>
                  <a:gd name="T41" fmla="*/ 1593850 h 2727"/>
                  <a:gd name="T42" fmla="*/ 506413 w 1820"/>
                  <a:gd name="T43" fmla="*/ 1749425 h 2727"/>
                  <a:gd name="T44" fmla="*/ 384175 w 1820"/>
                  <a:gd name="T45" fmla="*/ 1885950 h 2727"/>
                  <a:gd name="T46" fmla="*/ 241300 w 1820"/>
                  <a:gd name="T47" fmla="*/ 2005013 h 2727"/>
                  <a:gd name="T48" fmla="*/ 82550 w 1820"/>
                  <a:gd name="T49" fmla="*/ 2103438 h 2727"/>
                  <a:gd name="T50" fmla="*/ 58738 w 1820"/>
                  <a:gd name="T51" fmla="*/ 2173288 h 2727"/>
                  <a:gd name="T52" fmla="*/ 193675 w 1820"/>
                  <a:gd name="T53" fmla="*/ 2254250 h 2727"/>
                  <a:gd name="T54" fmla="*/ 350838 w 1820"/>
                  <a:gd name="T55" fmla="*/ 2382838 h 2727"/>
                  <a:gd name="T56" fmla="*/ 488950 w 1820"/>
                  <a:gd name="T57" fmla="*/ 2535238 h 2727"/>
                  <a:gd name="T58" fmla="*/ 598488 w 1820"/>
                  <a:gd name="T59" fmla="*/ 2709863 h 2727"/>
                  <a:gd name="T60" fmla="*/ 671513 w 1820"/>
                  <a:gd name="T61" fmla="*/ 2874963 h 2727"/>
                  <a:gd name="T62" fmla="*/ 731838 w 1820"/>
                  <a:gd name="T63" fmla="*/ 3124200 h 2727"/>
                  <a:gd name="T64" fmla="*/ 746125 w 1820"/>
                  <a:gd name="T65" fmla="*/ 3257550 h 2727"/>
                  <a:gd name="T66" fmla="*/ 766763 w 1820"/>
                  <a:gd name="T67" fmla="*/ 3473450 h 2727"/>
                  <a:gd name="T68" fmla="*/ 831850 w 1820"/>
                  <a:gd name="T69" fmla="*/ 3673475 h 2727"/>
                  <a:gd name="T70" fmla="*/ 930275 w 1820"/>
                  <a:gd name="T71" fmla="*/ 3856038 h 2727"/>
                  <a:gd name="T72" fmla="*/ 1060450 w 1820"/>
                  <a:gd name="T73" fmla="*/ 4014788 h 2727"/>
                  <a:gd name="T74" fmla="*/ 1217613 w 1820"/>
                  <a:gd name="T75" fmla="*/ 4146550 h 2727"/>
                  <a:gd name="T76" fmla="*/ 1400175 w 1820"/>
                  <a:gd name="T77" fmla="*/ 4246563 h 2727"/>
                  <a:gd name="T78" fmla="*/ 1601788 w 1820"/>
                  <a:gd name="T79" fmla="*/ 4306888 h 2727"/>
                  <a:gd name="T80" fmla="*/ 1819275 w 1820"/>
                  <a:gd name="T81" fmla="*/ 4329113 h 2727"/>
                  <a:gd name="T82" fmla="*/ 1979613 w 1820"/>
                  <a:gd name="T83" fmla="*/ 4318000 h 2727"/>
                  <a:gd name="T84" fmla="*/ 2184400 w 1820"/>
                  <a:gd name="T85" fmla="*/ 4264025 h 2727"/>
                  <a:gd name="T86" fmla="*/ 2370138 w 1820"/>
                  <a:gd name="T87" fmla="*/ 4178300 h 2727"/>
                  <a:gd name="T88" fmla="*/ 2533650 w 1820"/>
                  <a:gd name="T89" fmla="*/ 4057650 h 2727"/>
                  <a:gd name="T90" fmla="*/ 2670175 w 1820"/>
                  <a:gd name="T91" fmla="*/ 3906838 h 2727"/>
                  <a:gd name="T92" fmla="*/ 2779713 w 1820"/>
                  <a:gd name="T93" fmla="*/ 3735388 h 2727"/>
                  <a:gd name="T94" fmla="*/ 2852738 w 1820"/>
                  <a:gd name="T95" fmla="*/ 3543300 h 2727"/>
                  <a:gd name="T96" fmla="*/ 2887663 w 1820"/>
                  <a:gd name="T97" fmla="*/ 3333750 h 2727"/>
                  <a:gd name="T98" fmla="*/ 2889250 w 1820"/>
                  <a:gd name="T99" fmla="*/ 3257550 h 27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20" h="2727">
                    <a:moveTo>
                      <a:pt x="1820" y="2012"/>
                    </a:moveTo>
                    <a:lnTo>
                      <a:pt x="1820" y="2012"/>
                    </a:lnTo>
                    <a:lnTo>
                      <a:pt x="1817" y="1944"/>
                    </a:lnTo>
                    <a:lnTo>
                      <a:pt x="1812" y="1878"/>
                    </a:lnTo>
                    <a:lnTo>
                      <a:pt x="1804" y="1812"/>
                    </a:lnTo>
                    <a:lnTo>
                      <a:pt x="1795" y="1746"/>
                    </a:lnTo>
                    <a:lnTo>
                      <a:pt x="1783" y="1680"/>
                    </a:lnTo>
                    <a:lnTo>
                      <a:pt x="1770" y="1618"/>
                    </a:lnTo>
                    <a:lnTo>
                      <a:pt x="1756" y="1553"/>
                    </a:lnTo>
                    <a:lnTo>
                      <a:pt x="1739" y="1491"/>
                    </a:lnTo>
                    <a:lnTo>
                      <a:pt x="1724" y="1440"/>
                    </a:lnTo>
                    <a:lnTo>
                      <a:pt x="1707" y="1391"/>
                    </a:lnTo>
                    <a:lnTo>
                      <a:pt x="1690" y="1342"/>
                    </a:lnTo>
                    <a:lnTo>
                      <a:pt x="1672" y="1293"/>
                    </a:lnTo>
                    <a:lnTo>
                      <a:pt x="1653" y="1246"/>
                    </a:lnTo>
                    <a:lnTo>
                      <a:pt x="1631" y="1198"/>
                    </a:lnTo>
                    <a:lnTo>
                      <a:pt x="1611" y="1151"/>
                    </a:lnTo>
                    <a:lnTo>
                      <a:pt x="1587" y="1105"/>
                    </a:lnTo>
                    <a:lnTo>
                      <a:pt x="1564" y="1060"/>
                    </a:lnTo>
                    <a:lnTo>
                      <a:pt x="1538" y="1016"/>
                    </a:lnTo>
                    <a:lnTo>
                      <a:pt x="1513" y="972"/>
                    </a:lnTo>
                    <a:lnTo>
                      <a:pt x="1486" y="928"/>
                    </a:lnTo>
                    <a:lnTo>
                      <a:pt x="1459" y="886"/>
                    </a:lnTo>
                    <a:lnTo>
                      <a:pt x="1430" y="843"/>
                    </a:lnTo>
                    <a:lnTo>
                      <a:pt x="1400" y="801"/>
                    </a:lnTo>
                    <a:lnTo>
                      <a:pt x="1369" y="761"/>
                    </a:lnTo>
                    <a:lnTo>
                      <a:pt x="1337" y="722"/>
                    </a:lnTo>
                    <a:lnTo>
                      <a:pt x="1305" y="683"/>
                    </a:lnTo>
                    <a:lnTo>
                      <a:pt x="1271" y="644"/>
                    </a:lnTo>
                    <a:lnTo>
                      <a:pt x="1237" y="607"/>
                    </a:lnTo>
                    <a:lnTo>
                      <a:pt x="1202" y="569"/>
                    </a:lnTo>
                    <a:lnTo>
                      <a:pt x="1165" y="534"/>
                    </a:lnTo>
                    <a:lnTo>
                      <a:pt x="1129" y="498"/>
                    </a:lnTo>
                    <a:lnTo>
                      <a:pt x="1090" y="465"/>
                    </a:lnTo>
                    <a:lnTo>
                      <a:pt x="1053" y="432"/>
                    </a:lnTo>
                    <a:lnTo>
                      <a:pt x="1012" y="400"/>
                    </a:lnTo>
                    <a:lnTo>
                      <a:pt x="974" y="368"/>
                    </a:lnTo>
                    <a:lnTo>
                      <a:pt x="931" y="338"/>
                    </a:lnTo>
                    <a:lnTo>
                      <a:pt x="891" y="309"/>
                    </a:lnTo>
                    <a:lnTo>
                      <a:pt x="848" y="280"/>
                    </a:lnTo>
                    <a:lnTo>
                      <a:pt x="805" y="252"/>
                    </a:lnTo>
                    <a:lnTo>
                      <a:pt x="761" y="226"/>
                    </a:lnTo>
                    <a:lnTo>
                      <a:pt x="698" y="191"/>
                    </a:lnTo>
                    <a:lnTo>
                      <a:pt x="634" y="157"/>
                    </a:lnTo>
                    <a:lnTo>
                      <a:pt x="570" y="125"/>
                    </a:lnTo>
                    <a:lnTo>
                      <a:pt x="502" y="96"/>
                    </a:lnTo>
                    <a:lnTo>
                      <a:pt x="434" y="67"/>
                    </a:lnTo>
                    <a:lnTo>
                      <a:pt x="365" y="44"/>
                    </a:lnTo>
                    <a:lnTo>
                      <a:pt x="296" y="20"/>
                    </a:lnTo>
                    <a:lnTo>
                      <a:pt x="225" y="0"/>
                    </a:lnTo>
                    <a:lnTo>
                      <a:pt x="255" y="28"/>
                    </a:lnTo>
                    <a:lnTo>
                      <a:pt x="282" y="59"/>
                    </a:lnTo>
                    <a:lnTo>
                      <a:pt x="309" y="91"/>
                    </a:lnTo>
                    <a:lnTo>
                      <a:pt x="335" y="123"/>
                    </a:lnTo>
                    <a:lnTo>
                      <a:pt x="358" y="159"/>
                    </a:lnTo>
                    <a:lnTo>
                      <a:pt x="380" y="194"/>
                    </a:lnTo>
                    <a:lnTo>
                      <a:pt x="401" y="230"/>
                    </a:lnTo>
                    <a:lnTo>
                      <a:pt x="419" y="268"/>
                    </a:lnTo>
                    <a:lnTo>
                      <a:pt x="434" y="307"/>
                    </a:lnTo>
                    <a:lnTo>
                      <a:pt x="450" y="346"/>
                    </a:lnTo>
                    <a:lnTo>
                      <a:pt x="461" y="387"/>
                    </a:lnTo>
                    <a:lnTo>
                      <a:pt x="472" y="429"/>
                    </a:lnTo>
                    <a:lnTo>
                      <a:pt x="480" y="471"/>
                    </a:lnTo>
                    <a:lnTo>
                      <a:pt x="485" y="514"/>
                    </a:lnTo>
                    <a:lnTo>
                      <a:pt x="488" y="558"/>
                    </a:lnTo>
                    <a:lnTo>
                      <a:pt x="490" y="602"/>
                    </a:lnTo>
                    <a:lnTo>
                      <a:pt x="490" y="634"/>
                    </a:lnTo>
                    <a:lnTo>
                      <a:pt x="488" y="664"/>
                    </a:lnTo>
                    <a:lnTo>
                      <a:pt x="485" y="695"/>
                    </a:lnTo>
                    <a:lnTo>
                      <a:pt x="480" y="725"/>
                    </a:lnTo>
                    <a:lnTo>
                      <a:pt x="475" y="755"/>
                    </a:lnTo>
                    <a:lnTo>
                      <a:pt x="470" y="784"/>
                    </a:lnTo>
                    <a:lnTo>
                      <a:pt x="461" y="813"/>
                    </a:lnTo>
                    <a:lnTo>
                      <a:pt x="455" y="842"/>
                    </a:lnTo>
                    <a:lnTo>
                      <a:pt x="444" y="870"/>
                    </a:lnTo>
                    <a:lnTo>
                      <a:pt x="434" y="899"/>
                    </a:lnTo>
                    <a:lnTo>
                      <a:pt x="423" y="926"/>
                    </a:lnTo>
                    <a:lnTo>
                      <a:pt x="411" y="953"/>
                    </a:lnTo>
                    <a:lnTo>
                      <a:pt x="397" y="979"/>
                    </a:lnTo>
                    <a:lnTo>
                      <a:pt x="384" y="1004"/>
                    </a:lnTo>
                    <a:lnTo>
                      <a:pt x="368" y="1029"/>
                    </a:lnTo>
                    <a:lnTo>
                      <a:pt x="353" y="1055"/>
                    </a:lnTo>
                    <a:lnTo>
                      <a:pt x="336" y="1078"/>
                    </a:lnTo>
                    <a:lnTo>
                      <a:pt x="319" y="1102"/>
                    </a:lnTo>
                    <a:lnTo>
                      <a:pt x="301" y="1124"/>
                    </a:lnTo>
                    <a:lnTo>
                      <a:pt x="282" y="1146"/>
                    </a:lnTo>
                    <a:lnTo>
                      <a:pt x="262" y="1168"/>
                    </a:lnTo>
                    <a:lnTo>
                      <a:pt x="242" y="1188"/>
                    </a:lnTo>
                    <a:lnTo>
                      <a:pt x="220" y="1209"/>
                    </a:lnTo>
                    <a:lnTo>
                      <a:pt x="198" y="1227"/>
                    </a:lnTo>
                    <a:lnTo>
                      <a:pt x="176" y="1246"/>
                    </a:lnTo>
                    <a:lnTo>
                      <a:pt x="152" y="1263"/>
                    </a:lnTo>
                    <a:lnTo>
                      <a:pt x="128" y="1280"/>
                    </a:lnTo>
                    <a:lnTo>
                      <a:pt x="103" y="1296"/>
                    </a:lnTo>
                    <a:lnTo>
                      <a:pt x="78" y="1312"/>
                    </a:lnTo>
                    <a:lnTo>
                      <a:pt x="52" y="1325"/>
                    </a:lnTo>
                    <a:lnTo>
                      <a:pt x="27" y="1339"/>
                    </a:lnTo>
                    <a:lnTo>
                      <a:pt x="0" y="1351"/>
                    </a:lnTo>
                    <a:lnTo>
                      <a:pt x="37" y="1369"/>
                    </a:lnTo>
                    <a:lnTo>
                      <a:pt x="66" y="1384"/>
                    </a:lnTo>
                    <a:lnTo>
                      <a:pt x="95" y="1401"/>
                    </a:lnTo>
                    <a:lnTo>
                      <a:pt x="122" y="1420"/>
                    </a:lnTo>
                    <a:lnTo>
                      <a:pt x="147" y="1439"/>
                    </a:lnTo>
                    <a:lnTo>
                      <a:pt x="172" y="1459"/>
                    </a:lnTo>
                    <a:lnTo>
                      <a:pt x="198" y="1479"/>
                    </a:lnTo>
                    <a:lnTo>
                      <a:pt x="221" y="1501"/>
                    </a:lnTo>
                    <a:lnTo>
                      <a:pt x="245" y="1525"/>
                    </a:lnTo>
                    <a:lnTo>
                      <a:pt x="267" y="1548"/>
                    </a:lnTo>
                    <a:lnTo>
                      <a:pt x="287" y="1572"/>
                    </a:lnTo>
                    <a:lnTo>
                      <a:pt x="308" y="1597"/>
                    </a:lnTo>
                    <a:lnTo>
                      <a:pt x="326" y="1625"/>
                    </a:lnTo>
                    <a:lnTo>
                      <a:pt x="345" y="1652"/>
                    </a:lnTo>
                    <a:lnTo>
                      <a:pt x="362" y="1680"/>
                    </a:lnTo>
                    <a:lnTo>
                      <a:pt x="377" y="1707"/>
                    </a:lnTo>
                    <a:lnTo>
                      <a:pt x="392" y="1738"/>
                    </a:lnTo>
                    <a:lnTo>
                      <a:pt x="409" y="1773"/>
                    </a:lnTo>
                    <a:lnTo>
                      <a:pt x="423" y="1811"/>
                    </a:lnTo>
                    <a:lnTo>
                      <a:pt x="436" y="1849"/>
                    </a:lnTo>
                    <a:lnTo>
                      <a:pt x="446" y="1888"/>
                    </a:lnTo>
                    <a:lnTo>
                      <a:pt x="455" y="1929"/>
                    </a:lnTo>
                    <a:lnTo>
                      <a:pt x="461" y="1968"/>
                    </a:lnTo>
                    <a:lnTo>
                      <a:pt x="466" y="2010"/>
                    </a:lnTo>
                    <a:lnTo>
                      <a:pt x="470" y="2052"/>
                    </a:lnTo>
                    <a:lnTo>
                      <a:pt x="472" y="2086"/>
                    </a:lnTo>
                    <a:lnTo>
                      <a:pt x="473" y="2120"/>
                    </a:lnTo>
                    <a:lnTo>
                      <a:pt x="478" y="2154"/>
                    </a:lnTo>
                    <a:lnTo>
                      <a:pt x="483" y="2188"/>
                    </a:lnTo>
                    <a:lnTo>
                      <a:pt x="492" y="2220"/>
                    </a:lnTo>
                    <a:lnTo>
                      <a:pt x="500" y="2252"/>
                    </a:lnTo>
                    <a:lnTo>
                      <a:pt x="512" y="2284"/>
                    </a:lnTo>
                    <a:lnTo>
                      <a:pt x="524" y="2314"/>
                    </a:lnTo>
                    <a:lnTo>
                      <a:pt x="537" y="2345"/>
                    </a:lnTo>
                    <a:lnTo>
                      <a:pt x="553" y="2374"/>
                    </a:lnTo>
                    <a:lnTo>
                      <a:pt x="568" y="2402"/>
                    </a:lnTo>
                    <a:lnTo>
                      <a:pt x="586" y="2429"/>
                    </a:lnTo>
                    <a:lnTo>
                      <a:pt x="605" y="2456"/>
                    </a:lnTo>
                    <a:lnTo>
                      <a:pt x="625" y="2482"/>
                    </a:lnTo>
                    <a:lnTo>
                      <a:pt x="646" y="2505"/>
                    </a:lnTo>
                    <a:lnTo>
                      <a:pt x="668" y="2529"/>
                    </a:lnTo>
                    <a:lnTo>
                      <a:pt x="691" y="2551"/>
                    </a:lnTo>
                    <a:lnTo>
                      <a:pt x="717" y="2573"/>
                    </a:lnTo>
                    <a:lnTo>
                      <a:pt x="742" y="2593"/>
                    </a:lnTo>
                    <a:lnTo>
                      <a:pt x="767" y="2612"/>
                    </a:lnTo>
                    <a:lnTo>
                      <a:pt x="796" y="2629"/>
                    </a:lnTo>
                    <a:lnTo>
                      <a:pt x="823" y="2646"/>
                    </a:lnTo>
                    <a:lnTo>
                      <a:pt x="854" y="2661"/>
                    </a:lnTo>
                    <a:lnTo>
                      <a:pt x="882" y="2675"/>
                    </a:lnTo>
                    <a:lnTo>
                      <a:pt x="913" y="2686"/>
                    </a:lnTo>
                    <a:lnTo>
                      <a:pt x="945" y="2696"/>
                    </a:lnTo>
                    <a:lnTo>
                      <a:pt x="977" y="2707"/>
                    </a:lnTo>
                    <a:lnTo>
                      <a:pt x="1009" y="2713"/>
                    </a:lnTo>
                    <a:lnTo>
                      <a:pt x="1043" y="2720"/>
                    </a:lnTo>
                    <a:lnTo>
                      <a:pt x="1077" y="2724"/>
                    </a:lnTo>
                    <a:lnTo>
                      <a:pt x="1111" y="2727"/>
                    </a:lnTo>
                    <a:lnTo>
                      <a:pt x="1146" y="2727"/>
                    </a:lnTo>
                    <a:lnTo>
                      <a:pt x="1180" y="2727"/>
                    </a:lnTo>
                    <a:lnTo>
                      <a:pt x="1214" y="2724"/>
                    </a:lnTo>
                    <a:lnTo>
                      <a:pt x="1247" y="2720"/>
                    </a:lnTo>
                    <a:lnTo>
                      <a:pt x="1280" y="2713"/>
                    </a:lnTo>
                    <a:lnTo>
                      <a:pt x="1313" y="2707"/>
                    </a:lnTo>
                    <a:lnTo>
                      <a:pt x="1344" y="2698"/>
                    </a:lnTo>
                    <a:lnTo>
                      <a:pt x="1376" y="2686"/>
                    </a:lnTo>
                    <a:lnTo>
                      <a:pt x="1406" y="2675"/>
                    </a:lnTo>
                    <a:lnTo>
                      <a:pt x="1435" y="2663"/>
                    </a:lnTo>
                    <a:lnTo>
                      <a:pt x="1464" y="2647"/>
                    </a:lnTo>
                    <a:lnTo>
                      <a:pt x="1493" y="2632"/>
                    </a:lnTo>
                    <a:lnTo>
                      <a:pt x="1520" y="2614"/>
                    </a:lnTo>
                    <a:lnTo>
                      <a:pt x="1547" y="2597"/>
                    </a:lnTo>
                    <a:lnTo>
                      <a:pt x="1572" y="2576"/>
                    </a:lnTo>
                    <a:lnTo>
                      <a:pt x="1596" y="2556"/>
                    </a:lnTo>
                    <a:lnTo>
                      <a:pt x="1619" y="2534"/>
                    </a:lnTo>
                    <a:lnTo>
                      <a:pt x="1641" y="2510"/>
                    </a:lnTo>
                    <a:lnTo>
                      <a:pt x="1663" y="2487"/>
                    </a:lnTo>
                    <a:lnTo>
                      <a:pt x="1682" y="2461"/>
                    </a:lnTo>
                    <a:lnTo>
                      <a:pt x="1702" y="2436"/>
                    </a:lnTo>
                    <a:lnTo>
                      <a:pt x="1719" y="2409"/>
                    </a:lnTo>
                    <a:lnTo>
                      <a:pt x="1736" y="2380"/>
                    </a:lnTo>
                    <a:lnTo>
                      <a:pt x="1751" y="2353"/>
                    </a:lnTo>
                    <a:lnTo>
                      <a:pt x="1765" y="2323"/>
                    </a:lnTo>
                    <a:lnTo>
                      <a:pt x="1777" y="2292"/>
                    </a:lnTo>
                    <a:lnTo>
                      <a:pt x="1788" y="2262"/>
                    </a:lnTo>
                    <a:lnTo>
                      <a:pt x="1797" y="2232"/>
                    </a:lnTo>
                    <a:lnTo>
                      <a:pt x="1805" y="2199"/>
                    </a:lnTo>
                    <a:lnTo>
                      <a:pt x="1812" y="2166"/>
                    </a:lnTo>
                    <a:lnTo>
                      <a:pt x="1817" y="2133"/>
                    </a:lnTo>
                    <a:lnTo>
                      <a:pt x="1819" y="2100"/>
                    </a:lnTo>
                    <a:lnTo>
                      <a:pt x="1820" y="2064"/>
                    </a:lnTo>
                    <a:lnTo>
                      <a:pt x="1820" y="2052"/>
                    </a:lnTo>
                    <a:lnTo>
                      <a:pt x="1820" y="2012"/>
                    </a:lnTo>
                    <a:close/>
                  </a:path>
                </a:pathLst>
              </a:custGeom>
              <a:solidFill>
                <a:srgbClr val="311E0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7"/>
              <p:cNvSpPr/>
              <p:nvPr/>
            </p:nvSpPr>
            <p:spPr bwMode="auto">
              <a:xfrm>
                <a:off x="2729567" y="15374"/>
                <a:ext cx="4397373" cy="2901950"/>
              </a:xfrm>
              <a:custGeom>
                <a:gdLst>
                  <a:gd name="T0" fmla="*/ 3348036 w 2770"/>
                  <a:gd name="T1" fmla="*/ 0 h 1828"/>
                  <a:gd name="T2" fmla="*/ 3322636 w 2770"/>
                  <a:gd name="T3" fmla="*/ 0 h 1828"/>
                  <a:gd name="T4" fmla="*/ 3094036 w 2770"/>
                  <a:gd name="T5" fmla="*/ 7938 h 1828"/>
                  <a:gd name="T6" fmla="*/ 2670174 w 2770"/>
                  <a:gd name="T7" fmla="*/ 61913 h 1828"/>
                  <a:gd name="T8" fmla="*/ 2368549 w 2770"/>
                  <a:gd name="T9" fmla="*/ 131763 h 1828"/>
                  <a:gd name="T10" fmla="*/ 1998662 w 2770"/>
                  <a:gd name="T11" fmla="*/ 260350 h 1828"/>
                  <a:gd name="T12" fmla="*/ 1649412 w 2770"/>
                  <a:gd name="T13" fmla="*/ 430213 h 1828"/>
                  <a:gd name="T14" fmla="*/ 1325562 w 2770"/>
                  <a:gd name="T15" fmla="*/ 633413 h 1828"/>
                  <a:gd name="T16" fmla="*/ 1027112 w 2770"/>
                  <a:gd name="T17" fmla="*/ 874713 h 1828"/>
                  <a:gd name="T18" fmla="*/ 757237 w 2770"/>
                  <a:gd name="T19" fmla="*/ 1143000 h 1828"/>
                  <a:gd name="T20" fmla="*/ 517525 w 2770"/>
                  <a:gd name="T21" fmla="*/ 1444625 h 1828"/>
                  <a:gd name="T22" fmla="*/ 314325 w 2770"/>
                  <a:gd name="T23" fmla="*/ 1768475 h 1828"/>
                  <a:gd name="T24" fmla="*/ 184150 w 2770"/>
                  <a:gd name="T25" fmla="*/ 2028825 h 1828"/>
                  <a:gd name="T26" fmla="*/ 0 w 2770"/>
                  <a:gd name="T27" fmla="*/ 2555875 h 1828"/>
                  <a:gd name="T28" fmla="*/ 144462 w 2770"/>
                  <a:gd name="T29" fmla="*/ 2417763 h 1828"/>
                  <a:gd name="T30" fmla="*/ 365125 w 2770"/>
                  <a:gd name="T31" fmla="*/ 2273300 h 1828"/>
                  <a:gd name="T32" fmla="*/ 617537 w 2770"/>
                  <a:gd name="T33" fmla="*/ 2174875 h 1828"/>
                  <a:gd name="T34" fmla="*/ 887412 w 2770"/>
                  <a:gd name="T35" fmla="*/ 2130425 h 1828"/>
                  <a:gd name="T36" fmla="*/ 1057275 w 2770"/>
                  <a:gd name="T37" fmla="*/ 2130425 h 1828"/>
                  <a:gd name="T38" fmla="*/ 1247774 w 2770"/>
                  <a:gd name="T39" fmla="*/ 2160588 h 1828"/>
                  <a:gd name="T40" fmla="*/ 1427162 w 2770"/>
                  <a:gd name="T41" fmla="*/ 2217738 h 1828"/>
                  <a:gd name="T42" fmla="*/ 1597024 w 2770"/>
                  <a:gd name="T43" fmla="*/ 2295525 h 1828"/>
                  <a:gd name="T44" fmla="*/ 1749424 w 2770"/>
                  <a:gd name="T45" fmla="*/ 2397125 h 1828"/>
                  <a:gd name="T46" fmla="*/ 1885949 w 2770"/>
                  <a:gd name="T47" fmla="*/ 2520950 h 1828"/>
                  <a:gd name="T48" fmla="*/ 2006599 w 2770"/>
                  <a:gd name="T49" fmla="*/ 2660650 h 1828"/>
                  <a:gd name="T50" fmla="*/ 2103437 w 2770"/>
                  <a:gd name="T51" fmla="*/ 2816225 h 1828"/>
                  <a:gd name="T52" fmla="*/ 2170112 w 2770"/>
                  <a:gd name="T53" fmla="*/ 2847975 h 1828"/>
                  <a:gd name="T54" fmla="*/ 2293936 w 2770"/>
                  <a:gd name="T55" fmla="*/ 2649538 h 1828"/>
                  <a:gd name="T56" fmla="*/ 2452686 w 2770"/>
                  <a:gd name="T57" fmla="*/ 2478088 h 1828"/>
                  <a:gd name="T58" fmla="*/ 2636836 w 2770"/>
                  <a:gd name="T59" fmla="*/ 2338388 h 1828"/>
                  <a:gd name="T60" fmla="*/ 2793999 w 2770"/>
                  <a:gd name="T61" fmla="*/ 2254250 h 1828"/>
                  <a:gd name="T62" fmla="*/ 3043236 w 2770"/>
                  <a:gd name="T63" fmla="*/ 2174875 h 1828"/>
                  <a:gd name="T64" fmla="*/ 3311523 w 2770"/>
                  <a:gd name="T65" fmla="*/ 2144713 h 1828"/>
                  <a:gd name="T66" fmla="*/ 3348036 w 2770"/>
                  <a:gd name="T67" fmla="*/ 2144713 h 1828"/>
                  <a:gd name="T68" fmla="*/ 3560761 w 2770"/>
                  <a:gd name="T69" fmla="*/ 2120900 h 1828"/>
                  <a:gd name="T70" fmla="*/ 3759198 w 2770"/>
                  <a:gd name="T71" fmla="*/ 2052638 h 1828"/>
                  <a:gd name="T72" fmla="*/ 3936998 w 2770"/>
                  <a:gd name="T73" fmla="*/ 1954213 h 1828"/>
                  <a:gd name="T74" fmla="*/ 4092573 w 2770"/>
                  <a:gd name="T75" fmla="*/ 1822450 h 1828"/>
                  <a:gd name="T76" fmla="*/ 4221161 w 2770"/>
                  <a:gd name="T77" fmla="*/ 1666875 h 1828"/>
                  <a:gd name="T78" fmla="*/ 4317998 w 2770"/>
                  <a:gd name="T79" fmla="*/ 1484313 h 1828"/>
                  <a:gd name="T80" fmla="*/ 4376736 w 2770"/>
                  <a:gd name="T81" fmla="*/ 1285875 h 1828"/>
                  <a:gd name="T82" fmla="*/ 4397373 w 2770"/>
                  <a:gd name="T83" fmla="*/ 1073150 h 1828"/>
                  <a:gd name="T84" fmla="*/ 4387848 w 2770"/>
                  <a:gd name="T85" fmla="*/ 912813 h 1828"/>
                  <a:gd name="T86" fmla="*/ 4337048 w 2770"/>
                  <a:gd name="T87" fmla="*/ 708025 h 1828"/>
                  <a:gd name="T88" fmla="*/ 4248148 w 2770"/>
                  <a:gd name="T89" fmla="*/ 523875 h 1828"/>
                  <a:gd name="T90" fmla="*/ 4127498 w 2770"/>
                  <a:gd name="T91" fmla="*/ 360363 h 1828"/>
                  <a:gd name="T92" fmla="*/ 3979861 w 2770"/>
                  <a:gd name="T93" fmla="*/ 222250 h 1828"/>
                  <a:gd name="T94" fmla="*/ 3806823 w 2770"/>
                  <a:gd name="T95" fmla="*/ 115888 h 1828"/>
                  <a:gd name="T96" fmla="*/ 3614736 w 2770"/>
                  <a:gd name="T97" fmla="*/ 39688 h 1828"/>
                  <a:gd name="T98" fmla="*/ 3408361 w 2770"/>
                  <a:gd name="T99" fmla="*/ 3175 h 18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70" h="1828">
                    <a:moveTo>
                      <a:pt x="2113" y="0"/>
                    </a:moveTo>
                    <a:lnTo>
                      <a:pt x="2113" y="0"/>
                    </a:lnTo>
                    <a:lnTo>
                      <a:pt x="2109" y="0"/>
                    </a:lnTo>
                    <a:lnTo>
                      <a:pt x="2096" y="0"/>
                    </a:lnTo>
                    <a:lnTo>
                      <a:pt x="2093" y="0"/>
                    </a:lnTo>
                    <a:lnTo>
                      <a:pt x="2086" y="0"/>
                    </a:lnTo>
                    <a:lnTo>
                      <a:pt x="2016" y="2"/>
                    </a:lnTo>
                    <a:lnTo>
                      <a:pt x="1949" y="5"/>
                    </a:lnTo>
                    <a:lnTo>
                      <a:pt x="1881" y="10"/>
                    </a:lnTo>
                    <a:lnTo>
                      <a:pt x="1814" y="17"/>
                    </a:lnTo>
                    <a:lnTo>
                      <a:pt x="1748" y="27"/>
                    </a:lnTo>
                    <a:lnTo>
                      <a:pt x="1682" y="39"/>
                    </a:lnTo>
                    <a:lnTo>
                      <a:pt x="1616" y="52"/>
                    </a:lnTo>
                    <a:lnTo>
                      <a:pt x="1552" y="68"/>
                    </a:lnTo>
                    <a:lnTo>
                      <a:pt x="1492" y="83"/>
                    </a:lnTo>
                    <a:lnTo>
                      <a:pt x="1432" y="101"/>
                    </a:lnTo>
                    <a:lnTo>
                      <a:pt x="1374" y="120"/>
                    </a:lnTo>
                    <a:lnTo>
                      <a:pt x="1317" y="142"/>
                    </a:lnTo>
                    <a:lnTo>
                      <a:pt x="1259" y="164"/>
                    </a:lnTo>
                    <a:lnTo>
                      <a:pt x="1203" y="189"/>
                    </a:lnTo>
                    <a:lnTo>
                      <a:pt x="1148" y="215"/>
                    </a:lnTo>
                    <a:lnTo>
                      <a:pt x="1094" y="242"/>
                    </a:lnTo>
                    <a:lnTo>
                      <a:pt x="1039" y="271"/>
                    </a:lnTo>
                    <a:lnTo>
                      <a:pt x="987" y="301"/>
                    </a:lnTo>
                    <a:lnTo>
                      <a:pt x="936" y="333"/>
                    </a:lnTo>
                    <a:lnTo>
                      <a:pt x="886" y="365"/>
                    </a:lnTo>
                    <a:lnTo>
                      <a:pt x="835" y="399"/>
                    </a:lnTo>
                    <a:lnTo>
                      <a:pt x="786" y="436"/>
                    </a:lnTo>
                    <a:lnTo>
                      <a:pt x="739" y="472"/>
                    </a:lnTo>
                    <a:lnTo>
                      <a:pt x="693" y="511"/>
                    </a:lnTo>
                    <a:lnTo>
                      <a:pt x="647" y="551"/>
                    </a:lnTo>
                    <a:lnTo>
                      <a:pt x="603" y="592"/>
                    </a:lnTo>
                    <a:lnTo>
                      <a:pt x="559" y="634"/>
                    </a:lnTo>
                    <a:lnTo>
                      <a:pt x="517" y="676"/>
                    </a:lnTo>
                    <a:lnTo>
                      <a:pt x="477" y="720"/>
                    </a:lnTo>
                    <a:lnTo>
                      <a:pt x="438" y="766"/>
                    </a:lnTo>
                    <a:lnTo>
                      <a:pt x="399" y="813"/>
                    </a:lnTo>
                    <a:lnTo>
                      <a:pt x="362" y="861"/>
                    </a:lnTo>
                    <a:lnTo>
                      <a:pt x="326" y="910"/>
                    </a:lnTo>
                    <a:lnTo>
                      <a:pt x="292" y="959"/>
                    </a:lnTo>
                    <a:lnTo>
                      <a:pt x="258" y="1009"/>
                    </a:lnTo>
                    <a:lnTo>
                      <a:pt x="228" y="1062"/>
                    </a:lnTo>
                    <a:lnTo>
                      <a:pt x="198" y="1114"/>
                    </a:lnTo>
                    <a:lnTo>
                      <a:pt x="169" y="1168"/>
                    </a:lnTo>
                    <a:lnTo>
                      <a:pt x="142" y="1222"/>
                    </a:lnTo>
                    <a:lnTo>
                      <a:pt x="116" y="1278"/>
                    </a:lnTo>
                    <a:lnTo>
                      <a:pt x="83" y="1359"/>
                    </a:lnTo>
                    <a:lnTo>
                      <a:pt x="51" y="1441"/>
                    </a:lnTo>
                    <a:lnTo>
                      <a:pt x="23" y="1525"/>
                    </a:lnTo>
                    <a:lnTo>
                      <a:pt x="0" y="1610"/>
                    </a:lnTo>
                    <a:lnTo>
                      <a:pt x="29" y="1579"/>
                    </a:lnTo>
                    <a:lnTo>
                      <a:pt x="59" y="1550"/>
                    </a:lnTo>
                    <a:lnTo>
                      <a:pt x="91" y="1523"/>
                    </a:lnTo>
                    <a:lnTo>
                      <a:pt x="123" y="1498"/>
                    </a:lnTo>
                    <a:lnTo>
                      <a:pt x="157" y="1474"/>
                    </a:lnTo>
                    <a:lnTo>
                      <a:pt x="194" y="1452"/>
                    </a:lnTo>
                    <a:lnTo>
                      <a:pt x="230" y="1432"/>
                    </a:lnTo>
                    <a:lnTo>
                      <a:pt x="269" y="1414"/>
                    </a:lnTo>
                    <a:lnTo>
                      <a:pt x="307" y="1397"/>
                    </a:lnTo>
                    <a:lnTo>
                      <a:pt x="348" y="1383"/>
                    </a:lnTo>
                    <a:lnTo>
                      <a:pt x="389" y="1370"/>
                    </a:lnTo>
                    <a:lnTo>
                      <a:pt x="431" y="1359"/>
                    </a:lnTo>
                    <a:lnTo>
                      <a:pt x="473" y="1351"/>
                    </a:lnTo>
                    <a:lnTo>
                      <a:pt x="515" y="1346"/>
                    </a:lnTo>
                    <a:lnTo>
                      <a:pt x="559" y="1342"/>
                    </a:lnTo>
                    <a:lnTo>
                      <a:pt x="605" y="1341"/>
                    </a:lnTo>
                    <a:lnTo>
                      <a:pt x="635" y="1341"/>
                    </a:lnTo>
                    <a:lnTo>
                      <a:pt x="666" y="1342"/>
                    </a:lnTo>
                    <a:lnTo>
                      <a:pt x="696" y="1346"/>
                    </a:lnTo>
                    <a:lnTo>
                      <a:pt x="727" y="1349"/>
                    </a:lnTo>
                    <a:lnTo>
                      <a:pt x="757" y="1354"/>
                    </a:lnTo>
                    <a:lnTo>
                      <a:pt x="786" y="1361"/>
                    </a:lnTo>
                    <a:lnTo>
                      <a:pt x="815" y="1368"/>
                    </a:lnTo>
                    <a:lnTo>
                      <a:pt x="843" y="1376"/>
                    </a:lnTo>
                    <a:lnTo>
                      <a:pt x="872" y="1386"/>
                    </a:lnTo>
                    <a:lnTo>
                      <a:pt x="899" y="1397"/>
                    </a:lnTo>
                    <a:lnTo>
                      <a:pt x="926" y="1407"/>
                    </a:lnTo>
                    <a:lnTo>
                      <a:pt x="953" y="1419"/>
                    </a:lnTo>
                    <a:lnTo>
                      <a:pt x="980" y="1432"/>
                    </a:lnTo>
                    <a:lnTo>
                      <a:pt x="1006" y="1446"/>
                    </a:lnTo>
                    <a:lnTo>
                      <a:pt x="1031" y="1461"/>
                    </a:lnTo>
                    <a:lnTo>
                      <a:pt x="1055" y="1476"/>
                    </a:lnTo>
                    <a:lnTo>
                      <a:pt x="1078" y="1493"/>
                    </a:lnTo>
                    <a:lnTo>
                      <a:pt x="1102" y="1510"/>
                    </a:lnTo>
                    <a:lnTo>
                      <a:pt x="1126" y="1528"/>
                    </a:lnTo>
                    <a:lnTo>
                      <a:pt x="1148" y="1547"/>
                    </a:lnTo>
                    <a:lnTo>
                      <a:pt x="1168" y="1567"/>
                    </a:lnTo>
                    <a:lnTo>
                      <a:pt x="1188" y="1588"/>
                    </a:lnTo>
                    <a:lnTo>
                      <a:pt x="1208" y="1608"/>
                    </a:lnTo>
                    <a:lnTo>
                      <a:pt x="1227" y="1630"/>
                    </a:lnTo>
                    <a:lnTo>
                      <a:pt x="1246" y="1654"/>
                    </a:lnTo>
                    <a:lnTo>
                      <a:pt x="1264" y="1676"/>
                    </a:lnTo>
                    <a:lnTo>
                      <a:pt x="1279" y="1699"/>
                    </a:lnTo>
                    <a:lnTo>
                      <a:pt x="1296" y="1725"/>
                    </a:lnTo>
                    <a:lnTo>
                      <a:pt x="1312" y="1748"/>
                    </a:lnTo>
                    <a:lnTo>
                      <a:pt x="1325" y="1774"/>
                    </a:lnTo>
                    <a:lnTo>
                      <a:pt x="1339" y="1801"/>
                    </a:lnTo>
                    <a:lnTo>
                      <a:pt x="1350" y="1828"/>
                    </a:lnTo>
                    <a:lnTo>
                      <a:pt x="1367" y="1794"/>
                    </a:lnTo>
                    <a:lnTo>
                      <a:pt x="1384" y="1760"/>
                    </a:lnTo>
                    <a:lnTo>
                      <a:pt x="1403" y="1730"/>
                    </a:lnTo>
                    <a:lnTo>
                      <a:pt x="1423" y="1698"/>
                    </a:lnTo>
                    <a:lnTo>
                      <a:pt x="1445" y="1669"/>
                    </a:lnTo>
                    <a:lnTo>
                      <a:pt x="1469" y="1640"/>
                    </a:lnTo>
                    <a:lnTo>
                      <a:pt x="1492" y="1613"/>
                    </a:lnTo>
                    <a:lnTo>
                      <a:pt x="1518" y="1586"/>
                    </a:lnTo>
                    <a:lnTo>
                      <a:pt x="1545" y="1561"/>
                    </a:lnTo>
                    <a:lnTo>
                      <a:pt x="1572" y="1537"/>
                    </a:lnTo>
                    <a:lnTo>
                      <a:pt x="1601" y="1513"/>
                    </a:lnTo>
                    <a:lnTo>
                      <a:pt x="1631" y="1493"/>
                    </a:lnTo>
                    <a:lnTo>
                      <a:pt x="1661" y="1473"/>
                    </a:lnTo>
                    <a:lnTo>
                      <a:pt x="1694" y="1454"/>
                    </a:lnTo>
                    <a:lnTo>
                      <a:pt x="1726" y="1435"/>
                    </a:lnTo>
                    <a:lnTo>
                      <a:pt x="1760" y="1420"/>
                    </a:lnTo>
                    <a:lnTo>
                      <a:pt x="1798" y="1405"/>
                    </a:lnTo>
                    <a:lnTo>
                      <a:pt x="1837" y="1392"/>
                    </a:lnTo>
                    <a:lnTo>
                      <a:pt x="1876" y="1380"/>
                    </a:lnTo>
                    <a:lnTo>
                      <a:pt x="1917" y="1370"/>
                    </a:lnTo>
                    <a:lnTo>
                      <a:pt x="1959" y="1361"/>
                    </a:lnTo>
                    <a:lnTo>
                      <a:pt x="2000" y="1356"/>
                    </a:lnTo>
                    <a:lnTo>
                      <a:pt x="2044" y="1353"/>
                    </a:lnTo>
                    <a:lnTo>
                      <a:pt x="2086" y="1351"/>
                    </a:lnTo>
                    <a:lnTo>
                      <a:pt x="2109" y="1353"/>
                    </a:lnTo>
                    <a:lnTo>
                      <a:pt x="2109" y="1351"/>
                    </a:lnTo>
                    <a:lnTo>
                      <a:pt x="2143" y="1349"/>
                    </a:lnTo>
                    <a:lnTo>
                      <a:pt x="2177" y="1346"/>
                    </a:lnTo>
                    <a:lnTo>
                      <a:pt x="2211" y="1341"/>
                    </a:lnTo>
                    <a:lnTo>
                      <a:pt x="2243" y="1336"/>
                    </a:lnTo>
                    <a:lnTo>
                      <a:pt x="2275" y="1327"/>
                    </a:lnTo>
                    <a:lnTo>
                      <a:pt x="2307" y="1317"/>
                    </a:lnTo>
                    <a:lnTo>
                      <a:pt x="2338" y="1307"/>
                    </a:lnTo>
                    <a:lnTo>
                      <a:pt x="2368" y="1293"/>
                    </a:lnTo>
                    <a:lnTo>
                      <a:pt x="2397" y="1280"/>
                    </a:lnTo>
                    <a:lnTo>
                      <a:pt x="2426" y="1265"/>
                    </a:lnTo>
                    <a:lnTo>
                      <a:pt x="2453" y="1250"/>
                    </a:lnTo>
                    <a:lnTo>
                      <a:pt x="2480" y="1231"/>
                    </a:lnTo>
                    <a:lnTo>
                      <a:pt x="2505" y="1212"/>
                    </a:lnTo>
                    <a:lnTo>
                      <a:pt x="2530" y="1192"/>
                    </a:lnTo>
                    <a:lnTo>
                      <a:pt x="2554" y="1172"/>
                    </a:lnTo>
                    <a:lnTo>
                      <a:pt x="2578" y="1148"/>
                    </a:lnTo>
                    <a:lnTo>
                      <a:pt x="2600" y="1126"/>
                    </a:lnTo>
                    <a:lnTo>
                      <a:pt x="2620" y="1101"/>
                    </a:lnTo>
                    <a:lnTo>
                      <a:pt x="2640" y="1075"/>
                    </a:lnTo>
                    <a:lnTo>
                      <a:pt x="2659" y="1050"/>
                    </a:lnTo>
                    <a:lnTo>
                      <a:pt x="2676" y="1023"/>
                    </a:lnTo>
                    <a:lnTo>
                      <a:pt x="2691" y="994"/>
                    </a:lnTo>
                    <a:lnTo>
                      <a:pt x="2706" y="965"/>
                    </a:lnTo>
                    <a:lnTo>
                      <a:pt x="2720" y="935"/>
                    </a:lnTo>
                    <a:lnTo>
                      <a:pt x="2732" y="905"/>
                    </a:lnTo>
                    <a:lnTo>
                      <a:pt x="2742" y="874"/>
                    </a:lnTo>
                    <a:lnTo>
                      <a:pt x="2750" y="842"/>
                    </a:lnTo>
                    <a:lnTo>
                      <a:pt x="2757" y="810"/>
                    </a:lnTo>
                    <a:lnTo>
                      <a:pt x="2764" y="778"/>
                    </a:lnTo>
                    <a:lnTo>
                      <a:pt x="2767" y="744"/>
                    </a:lnTo>
                    <a:lnTo>
                      <a:pt x="2770" y="710"/>
                    </a:lnTo>
                    <a:lnTo>
                      <a:pt x="2770" y="676"/>
                    </a:lnTo>
                    <a:lnTo>
                      <a:pt x="2770" y="641"/>
                    </a:lnTo>
                    <a:lnTo>
                      <a:pt x="2767" y="609"/>
                    </a:lnTo>
                    <a:lnTo>
                      <a:pt x="2764" y="575"/>
                    </a:lnTo>
                    <a:lnTo>
                      <a:pt x="2757" y="541"/>
                    </a:lnTo>
                    <a:lnTo>
                      <a:pt x="2750" y="509"/>
                    </a:lnTo>
                    <a:lnTo>
                      <a:pt x="2742" y="478"/>
                    </a:lnTo>
                    <a:lnTo>
                      <a:pt x="2732" y="446"/>
                    </a:lnTo>
                    <a:lnTo>
                      <a:pt x="2720" y="416"/>
                    </a:lnTo>
                    <a:lnTo>
                      <a:pt x="2706" y="387"/>
                    </a:lnTo>
                    <a:lnTo>
                      <a:pt x="2691" y="358"/>
                    </a:lnTo>
                    <a:lnTo>
                      <a:pt x="2676" y="330"/>
                    </a:lnTo>
                    <a:lnTo>
                      <a:pt x="2659" y="303"/>
                    </a:lnTo>
                    <a:lnTo>
                      <a:pt x="2640" y="277"/>
                    </a:lnTo>
                    <a:lnTo>
                      <a:pt x="2622" y="252"/>
                    </a:lnTo>
                    <a:lnTo>
                      <a:pt x="2600" y="227"/>
                    </a:lnTo>
                    <a:lnTo>
                      <a:pt x="2579" y="205"/>
                    </a:lnTo>
                    <a:lnTo>
                      <a:pt x="2556" y="181"/>
                    </a:lnTo>
                    <a:lnTo>
                      <a:pt x="2532" y="161"/>
                    </a:lnTo>
                    <a:lnTo>
                      <a:pt x="2507" y="140"/>
                    </a:lnTo>
                    <a:lnTo>
                      <a:pt x="2481" y="122"/>
                    </a:lnTo>
                    <a:lnTo>
                      <a:pt x="2454" y="103"/>
                    </a:lnTo>
                    <a:lnTo>
                      <a:pt x="2427" y="88"/>
                    </a:lnTo>
                    <a:lnTo>
                      <a:pt x="2398" y="73"/>
                    </a:lnTo>
                    <a:lnTo>
                      <a:pt x="2370" y="59"/>
                    </a:lnTo>
                    <a:lnTo>
                      <a:pt x="2339" y="46"/>
                    </a:lnTo>
                    <a:lnTo>
                      <a:pt x="2309" y="36"/>
                    </a:lnTo>
                    <a:lnTo>
                      <a:pt x="2277" y="25"/>
                    </a:lnTo>
                    <a:lnTo>
                      <a:pt x="2246" y="17"/>
                    </a:lnTo>
                    <a:lnTo>
                      <a:pt x="2213" y="10"/>
                    </a:lnTo>
                    <a:lnTo>
                      <a:pt x="2180" y="5"/>
                    </a:lnTo>
                    <a:lnTo>
                      <a:pt x="2147" y="2"/>
                    </a:lnTo>
                    <a:lnTo>
                      <a:pt x="2113" y="0"/>
                    </a:lnTo>
                    <a:close/>
                  </a:path>
                </a:pathLst>
              </a:custGeom>
              <a:solidFill>
                <a:srgbClr val="311E0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9"/>
              <p:cNvSpPr/>
              <p:nvPr/>
            </p:nvSpPr>
            <p:spPr bwMode="auto">
              <a:xfrm>
                <a:off x="2678907" y="2411576"/>
                <a:ext cx="2916854" cy="4399394"/>
              </a:xfrm>
              <a:custGeom>
                <a:gdLst>
                  <a:gd name="T0" fmla="*/ 1364 w 1837"/>
                  <a:gd name="T1" fmla="*/ 2127 h 2771"/>
                  <a:gd name="T2" fmla="*/ 1373 w 1837"/>
                  <a:gd name="T3" fmla="*/ 2036 h 2771"/>
                  <a:gd name="T4" fmla="*/ 1390 w 1837"/>
                  <a:gd name="T5" fmla="*/ 1950 h 2771"/>
                  <a:gd name="T6" fmla="*/ 1417 w 1837"/>
                  <a:gd name="T7" fmla="*/ 1865 h 2771"/>
                  <a:gd name="T8" fmla="*/ 1452 w 1837"/>
                  <a:gd name="T9" fmla="*/ 1787 h 2771"/>
                  <a:gd name="T10" fmla="*/ 1528 w 1837"/>
                  <a:gd name="T11" fmla="*/ 1666 h 2771"/>
                  <a:gd name="T12" fmla="*/ 1645 w 1837"/>
                  <a:gd name="T13" fmla="*/ 1541 h 2771"/>
                  <a:gd name="T14" fmla="*/ 1787 w 1837"/>
                  <a:gd name="T15" fmla="*/ 1442 h 2771"/>
                  <a:gd name="T16" fmla="*/ 1837 w 1837"/>
                  <a:gd name="T17" fmla="*/ 1415 h 2771"/>
                  <a:gd name="T18" fmla="*/ 1738 w 1837"/>
                  <a:gd name="T19" fmla="*/ 1365 h 2771"/>
                  <a:gd name="T20" fmla="*/ 1646 w 1837"/>
                  <a:gd name="T21" fmla="*/ 1299 h 2771"/>
                  <a:gd name="T22" fmla="*/ 1565 w 1837"/>
                  <a:gd name="T23" fmla="*/ 1223 h 2771"/>
                  <a:gd name="T24" fmla="*/ 1496 w 1837"/>
                  <a:gd name="T25" fmla="*/ 1136 h 2771"/>
                  <a:gd name="T26" fmla="*/ 1437 w 1837"/>
                  <a:gd name="T27" fmla="*/ 1040 h 2771"/>
                  <a:gd name="T28" fmla="*/ 1405 w 1837"/>
                  <a:gd name="T29" fmla="*/ 967 h 2771"/>
                  <a:gd name="T30" fmla="*/ 1369 w 1837"/>
                  <a:gd name="T31" fmla="*/ 847 h 2771"/>
                  <a:gd name="T32" fmla="*/ 1352 w 1837"/>
                  <a:gd name="T33" fmla="*/ 719 h 2771"/>
                  <a:gd name="T34" fmla="*/ 1349 w 1837"/>
                  <a:gd name="T35" fmla="*/ 641 h 2771"/>
                  <a:gd name="T36" fmla="*/ 1337 w 1837"/>
                  <a:gd name="T37" fmla="*/ 540 h 2771"/>
                  <a:gd name="T38" fmla="*/ 1310 w 1837"/>
                  <a:gd name="T39" fmla="*/ 443 h 2771"/>
                  <a:gd name="T40" fmla="*/ 1269 w 1837"/>
                  <a:gd name="T41" fmla="*/ 354 h 2771"/>
                  <a:gd name="T42" fmla="*/ 1217 w 1837"/>
                  <a:gd name="T43" fmla="*/ 271 h 2771"/>
                  <a:gd name="T44" fmla="*/ 1153 w 1837"/>
                  <a:gd name="T45" fmla="*/ 198 h 2771"/>
                  <a:gd name="T46" fmla="*/ 1078 w 1837"/>
                  <a:gd name="T47" fmla="*/ 134 h 2771"/>
                  <a:gd name="T48" fmla="*/ 997 w 1837"/>
                  <a:gd name="T49" fmla="*/ 81 h 2771"/>
                  <a:gd name="T50" fmla="*/ 908 w 1837"/>
                  <a:gd name="T51" fmla="*/ 41 h 2771"/>
                  <a:gd name="T52" fmla="*/ 811 w 1837"/>
                  <a:gd name="T53" fmla="*/ 14 h 2771"/>
                  <a:gd name="T54" fmla="*/ 710 w 1837"/>
                  <a:gd name="T55" fmla="*/ 0 h 2771"/>
                  <a:gd name="T56" fmla="*/ 641 w 1837"/>
                  <a:gd name="T57" fmla="*/ 0 h 2771"/>
                  <a:gd name="T58" fmla="*/ 539 w 1837"/>
                  <a:gd name="T59" fmla="*/ 14 h 2771"/>
                  <a:gd name="T60" fmla="*/ 443 w 1837"/>
                  <a:gd name="T61" fmla="*/ 41 h 2771"/>
                  <a:gd name="T62" fmla="*/ 353 w 1837"/>
                  <a:gd name="T63" fmla="*/ 81 h 2771"/>
                  <a:gd name="T64" fmla="*/ 270 w 1837"/>
                  <a:gd name="T65" fmla="*/ 134 h 2771"/>
                  <a:gd name="T66" fmla="*/ 198 w 1837"/>
                  <a:gd name="T67" fmla="*/ 198 h 2771"/>
                  <a:gd name="T68" fmla="*/ 134 w 1837"/>
                  <a:gd name="T69" fmla="*/ 271 h 2771"/>
                  <a:gd name="T70" fmla="*/ 81 w 1837"/>
                  <a:gd name="T71" fmla="*/ 354 h 2771"/>
                  <a:gd name="T72" fmla="*/ 41 w 1837"/>
                  <a:gd name="T73" fmla="*/ 443 h 2771"/>
                  <a:gd name="T74" fmla="*/ 14 w 1837"/>
                  <a:gd name="T75" fmla="*/ 540 h 2771"/>
                  <a:gd name="T76" fmla="*/ 0 w 1837"/>
                  <a:gd name="T77" fmla="*/ 641 h 2771"/>
                  <a:gd name="T78" fmla="*/ 0 w 1837"/>
                  <a:gd name="T79" fmla="*/ 746 h 2771"/>
                  <a:gd name="T80" fmla="*/ 17 w 1837"/>
                  <a:gd name="T81" fmla="*/ 954 h 2771"/>
                  <a:gd name="T82" fmla="*/ 54 w 1837"/>
                  <a:gd name="T83" fmla="*/ 1157 h 2771"/>
                  <a:gd name="T84" fmla="*/ 85 w 1837"/>
                  <a:gd name="T85" fmla="*/ 1278 h 2771"/>
                  <a:gd name="T86" fmla="*/ 139 w 1837"/>
                  <a:gd name="T87" fmla="*/ 1437 h 2771"/>
                  <a:gd name="T88" fmla="*/ 203 w 1837"/>
                  <a:gd name="T89" fmla="*/ 1591 h 2771"/>
                  <a:gd name="T90" fmla="*/ 279 w 1837"/>
                  <a:gd name="T91" fmla="*/ 1740 h 2771"/>
                  <a:gd name="T92" fmla="*/ 367 w 1837"/>
                  <a:gd name="T93" fmla="*/ 1880 h 2771"/>
                  <a:gd name="T94" fmla="*/ 465 w 1837"/>
                  <a:gd name="T95" fmla="*/ 2014 h 2771"/>
                  <a:gd name="T96" fmla="*/ 571 w 1837"/>
                  <a:gd name="T97" fmla="*/ 2139 h 2771"/>
                  <a:gd name="T98" fmla="*/ 688 w 1837"/>
                  <a:gd name="T99" fmla="*/ 2256 h 2771"/>
                  <a:gd name="T100" fmla="*/ 813 w 1837"/>
                  <a:gd name="T101" fmla="*/ 2364 h 2771"/>
                  <a:gd name="T102" fmla="*/ 945 w 1837"/>
                  <a:gd name="T103" fmla="*/ 2462 h 2771"/>
                  <a:gd name="T104" fmla="*/ 1087 w 1837"/>
                  <a:gd name="T105" fmla="*/ 2550 h 2771"/>
                  <a:gd name="T106" fmla="*/ 1195 w 1837"/>
                  <a:gd name="T107" fmla="*/ 2607 h 2771"/>
                  <a:gd name="T108" fmla="*/ 1381 w 1837"/>
                  <a:gd name="T109" fmla="*/ 2689 h 2771"/>
                  <a:gd name="T110" fmla="*/ 1575 w 1837"/>
                  <a:gd name="T111" fmla="*/ 2753 h 2771"/>
                  <a:gd name="T112" fmla="*/ 1611 w 1837"/>
                  <a:gd name="T113" fmla="*/ 2743 h 2771"/>
                  <a:gd name="T114" fmla="*/ 1526 w 1837"/>
                  <a:gd name="T115" fmla="*/ 2646 h 2771"/>
                  <a:gd name="T116" fmla="*/ 1457 w 1837"/>
                  <a:gd name="T117" fmla="*/ 2538 h 2771"/>
                  <a:gd name="T118" fmla="*/ 1406 w 1837"/>
                  <a:gd name="T119" fmla="*/ 2420 h 2771"/>
                  <a:gd name="T120" fmla="*/ 1374 w 1837"/>
                  <a:gd name="T121" fmla="*/ 2291 h 2771"/>
                  <a:gd name="T122" fmla="*/ 1362 w 1837"/>
                  <a:gd name="T123" fmla="*/ 2158 h 277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6" h="2771">
                    <a:moveTo>
                      <a:pt x="1362" y="2158"/>
                    </a:moveTo>
                    <a:lnTo>
                      <a:pt x="1362" y="2158"/>
                    </a:lnTo>
                    <a:lnTo>
                      <a:pt x="1364" y="2127"/>
                    </a:lnTo>
                    <a:lnTo>
                      <a:pt x="1366" y="2097"/>
                    </a:lnTo>
                    <a:lnTo>
                      <a:pt x="1368" y="2066"/>
                    </a:lnTo>
                    <a:lnTo>
                      <a:pt x="1373" y="2036"/>
                    </a:lnTo>
                    <a:lnTo>
                      <a:pt x="1378" y="2007"/>
                    </a:lnTo>
                    <a:lnTo>
                      <a:pt x="1383" y="1978"/>
                    </a:lnTo>
                    <a:lnTo>
                      <a:pt x="1390" y="1950"/>
                    </a:lnTo>
                    <a:lnTo>
                      <a:pt x="1398" y="1921"/>
                    </a:lnTo>
                    <a:lnTo>
                      <a:pt x="1406" y="1894"/>
                    </a:lnTo>
                    <a:lnTo>
                      <a:pt x="1417" y="1865"/>
                    </a:lnTo>
                    <a:lnTo>
                      <a:pt x="1428" y="1840"/>
                    </a:lnTo>
                    <a:lnTo>
                      <a:pt x="1440" y="1813"/>
                    </a:lnTo>
                    <a:lnTo>
                      <a:pt x="1452" y="1787"/>
                    </a:lnTo>
                    <a:lnTo>
                      <a:pt x="1466" y="1762"/>
                    </a:lnTo>
                    <a:lnTo>
                      <a:pt x="1496" y="1711"/>
                    </a:lnTo>
                    <a:lnTo>
                      <a:pt x="1528" y="1666"/>
                    </a:lnTo>
                    <a:lnTo>
                      <a:pt x="1565" y="1620"/>
                    </a:lnTo>
                    <a:lnTo>
                      <a:pt x="1604" y="1579"/>
                    </a:lnTo>
                    <a:lnTo>
                      <a:pt x="1645" y="1541"/>
                    </a:lnTo>
                    <a:lnTo>
                      <a:pt x="1690" y="1505"/>
                    </a:lnTo>
                    <a:lnTo>
                      <a:pt x="1738" y="1471"/>
                    </a:lnTo>
                    <a:lnTo>
                      <a:pt x="1787" y="1442"/>
                    </a:lnTo>
                    <a:lnTo>
                      <a:pt x="1812" y="1429"/>
                    </a:lnTo>
                    <a:lnTo>
                      <a:pt x="1837" y="1415"/>
                    </a:lnTo>
                    <a:lnTo>
                      <a:pt x="1837" y="1415"/>
                    </a:lnTo>
                    <a:lnTo>
                      <a:pt x="1804" y="1400"/>
                    </a:lnTo>
                    <a:lnTo>
                      <a:pt x="1770" y="1383"/>
                    </a:lnTo>
                    <a:lnTo>
                      <a:pt x="1738" y="1365"/>
                    </a:lnTo>
                    <a:lnTo>
                      <a:pt x="1706" y="1344"/>
                    </a:lnTo>
                    <a:lnTo>
                      <a:pt x="1675" y="1322"/>
                    </a:lnTo>
                    <a:lnTo>
                      <a:pt x="1646" y="1299"/>
                    </a:lnTo>
                    <a:lnTo>
                      <a:pt x="1618" y="1275"/>
                    </a:lnTo>
                    <a:lnTo>
                      <a:pt x="1591" y="1250"/>
                    </a:lnTo>
                    <a:lnTo>
                      <a:pt x="1565" y="1223"/>
                    </a:lnTo>
                    <a:lnTo>
                      <a:pt x="1540" y="1196"/>
                    </a:lnTo>
                    <a:lnTo>
                      <a:pt x="1518" y="1167"/>
                    </a:lnTo>
                    <a:lnTo>
                      <a:pt x="1496" y="1136"/>
                    </a:lnTo>
                    <a:lnTo>
                      <a:pt x="1474" y="1106"/>
                    </a:lnTo>
                    <a:lnTo>
                      <a:pt x="1455" y="1074"/>
                    </a:lnTo>
                    <a:lnTo>
                      <a:pt x="1437" y="1040"/>
                    </a:lnTo>
                    <a:lnTo>
                      <a:pt x="1422" y="1006"/>
                    </a:lnTo>
                    <a:lnTo>
                      <a:pt x="1422" y="1006"/>
                    </a:lnTo>
                    <a:lnTo>
                      <a:pt x="1405" y="967"/>
                    </a:lnTo>
                    <a:lnTo>
                      <a:pt x="1391" y="928"/>
                    </a:lnTo>
                    <a:lnTo>
                      <a:pt x="1379" y="888"/>
                    </a:lnTo>
                    <a:lnTo>
                      <a:pt x="1369" y="847"/>
                    </a:lnTo>
                    <a:lnTo>
                      <a:pt x="1361" y="805"/>
                    </a:lnTo>
                    <a:lnTo>
                      <a:pt x="1356" y="763"/>
                    </a:lnTo>
                    <a:lnTo>
                      <a:pt x="1352" y="719"/>
                    </a:lnTo>
                    <a:lnTo>
                      <a:pt x="1351" y="675"/>
                    </a:lnTo>
                    <a:lnTo>
                      <a:pt x="1351" y="675"/>
                    </a:lnTo>
                    <a:lnTo>
                      <a:pt x="1349" y="641"/>
                    </a:lnTo>
                    <a:lnTo>
                      <a:pt x="1347" y="606"/>
                    </a:lnTo>
                    <a:lnTo>
                      <a:pt x="1342" y="572"/>
                    </a:lnTo>
                    <a:lnTo>
                      <a:pt x="1337" y="540"/>
                    </a:lnTo>
                    <a:lnTo>
                      <a:pt x="1329" y="506"/>
                    </a:lnTo>
                    <a:lnTo>
                      <a:pt x="1320" y="474"/>
                    </a:lnTo>
                    <a:lnTo>
                      <a:pt x="1310" y="443"/>
                    </a:lnTo>
                    <a:lnTo>
                      <a:pt x="1298" y="413"/>
                    </a:lnTo>
                    <a:lnTo>
                      <a:pt x="1285" y="382"/>
                    </a:lnTo>
                    <a:lnTo>
                      <a:pt x="1269" y="354"/>
                    </a:lnTo>
                    <a:lnTo>
                      <a:pt x="1253" y="325"/>
                    </a:lnTo>
                    <a:lnTo>
                      <a:pt x="1236" y="298"/>
                    </a:lnTo>
                    <a:lnTo>
                      <a:pt x="1217" y="271"/>
                    </a:lnTo>
                    <a:lnTo>
                      <a:pt x="1197" y="245"/>
                    </a:lnTo>
                    <a:lnTo>
                      <a:pt x="1175" y="222"/>
                    </a:lnTo>
                    <a:lnTo>
                      <a:pt x="1153" y="198"/>
                    </a:lnTo>
                    <a:lnTo>
                      <a:pt x="1129" y="176"/>
                    </a:lnTo>
                    <a:lnTo>
                      <a:pt x="1106" y="154"/>
                    </a:lnTo>
                    <a:lnTo>
                      <a:pt x="1078" y="134"/>
                    </a:lnTo>
                    <a:lnTo>
                      <a:pt x="1053" y="115"/>
                    </a:lnTo>
                    <a:lnTo>
                      <a:pt x="1026" y="98"/>
                    </a:lnTo>
                    <a:lnTo>
                      <a:pt x="997" y="81"/>
                    </a:lnTo>
                    <a:lnTo>
                      <a:pt x="969" y="66"/>
                    </a:lnTo>
                    <a:lnTo>
                      <a:pt x="938" y="53"/>
                    </a:lnTo>
                    <a:lnTo>
                      <a:pt x="908" y="41"/>
                    </a:lnTo>
                    <a:lnTo>
                      <a:pt x="876" y="31"/>
                    </a:lnTo>
                    <a:lnTo>
                      <a:pt x="844" y="20"/>
                    </a:lnTo>
                    <a:lnTo>
                      <a:pt x="811" y="14"/>
                    </a:lnTo>
                    <a:lnTo>
                      <a:pt x="778" y="7"/>
                    </a:lnTo>
                    <a:lnTo>
                      <a:pt x="744" y="4"/>
                    </a:lnTo>
                    <a:lnTo>
                      <a:pt x="710" y="0"/>
                    </a:lnTo>
                    <a:lnTo>
                      <a:pt x="674" y="0"/>
                    </a:lnTo>
                    <a:lnTo>
                      <a:pt x="674" y="0"/>
                    </a:lnTo>
                    <a:lnTo>
                      <a:pt x="641" y="0"/>
                    </a:lnTo>
                    <a:lnTo>
                      <a:pt x="607" y="4"/>
                    </a:lnTo>
                    <a:lnTo>
                      <a:pt x="573" y="7"/>
                    </a:lnTo>
                    <a:lnTo>
                      <a:pt x="539" y="14"/>
                    </a:lnTo>
                    <a:lnTo>
                      <a:pt x="507" y="20"/>
                    </a:lnTo>
                    <a:lnTo>
                      <a:pt x="475" y="31"/>
                    </a:lnTo>
                    <a:lnTo>
                      <a:pt x="443" y="41"/>
                    </a:lnTo>
                    <a:lnTo>
                      <a:pt x="412" y="53"/>
                    </a:lnTo>
                    <a:lnTo>
                      <a:pt x="382" y="66"/>
                    </a:lnTo>
                    <a:lnTo>
                      <a:pt x="353" y="81"/>
                    </a:lnTo>
                    <a:lnTo>
                      <a:pt x="325" y="98"/>
                    </a:lnTo>
                    <a:lnTo>
                      <a:pt x="298" y="115"/>
                    </a:lnTo>
                    <a:lnTo>
                      <a:pt x="270" y="134"/>
                    </a:lnTo>
                    <a:lnTo>
                      <a:pt x="245" y="154"/>
                    </a:lnTo>
                    <a:lnTo>
                      <a:pt x="221" y="176"/>
                    </a:lnTo>
                    <a:lnTo>
                      <a:pt x="198" y="198"/>
                    </a:lnTo>
                    <a:lnTo>
                      <a:pt x="176" y="222"/>
                    </a:lnTo>
                    <a:lnTo>
                      <a:pt x="154" y="245"/>
                    </a:lnTo>
                    <a:lnTo>
                      <a:pt x="134" y="271"/>
                    </a:lnTo>
                    <a:lnTo>
                      <a:pt x="115" y="298"/>
                    </a:lnTo>
                    <a:lnTo>
                      <a:pt x="98" y="325"/>
                    </a:lnTo>
                    <a:lnTo>
                      <a:pt x="81" y="354"/>
                    </a:lnTo>
                    <a:lnTo>
                      <a:pt x="66" y="382"/>
                    </a:lnTo>
                    <a:lnTo>
                      <a:pt x="52" y="413"/>
                    </a:lnTo>
                    <a:lnTo>
                      <a:pt x="41" y="443"/>
                    </a:lnTo>
                    <a:lnTo>
                      <a:pt x="30" y="474"/>
                    </a:lnTo>
                    <a:lnTo>
                      <a:pt x="20" y="506"/>
                    </a:lnTo>
                    <a:lnTo>
                      <a:pt x="14" y="540"/>
                    </a:lnTo>
                    <a:lnTo>
                      <a:pt x="7" y="572"/>
                    </a:lnTo>
                    <a:lnTo>
                      <a:pt x="3" y="606"/>
                    </a:lnTo>
                    <a:lnTo>
                      <a:pt x="0" y="641"/>
                    </a:lnTo>
                    <a:lnTo>
                      <a:pt x="0" y="675"/>
                    </a:lnTo>
                    <a:lnTo>
                      <a:pt x="0" y="675"/>
                    </a:lnTo>
                    <a:lnTo>
                      <a:pt x="0" y="746"/>
                    </a:lnTo>
                    <a:lnTo>
                      <a:pt x="3" y="817"/>
                    </a:lnTo>
                    <a:lnTo>
                      <a:pt x="10" y="886"/>
                    </a:lnTo>
                    <a:lnTo>
                      <a:pt x="17" y="954"/>
                    </a:lnTo>
                    <a:lnTo>
                      <a:pt x="27" y="1023"/>
                    </a:lnTo>
                    <a:lnTo>
                      <a:pt x="39" y="1091"/>
                    </a:lnTo>
                    <a:lnTo>
                      <a:pt x="54" y="1157"/>
                    </a:lnTo>
                    <a:lnTo>
                      <a:pt x="69" y="1223"/>
                    </a:lnTo>
                    <a:lnTo>
                      <a:pt x="69" y="1223"/>
                    </a:lnTo>
                    <a:lnTo>
                      <a:pt x="85" y="1278"/>
                    </a:lnTo>
                    <a:lnTo>
                      <a:pt x="101" y="1331"/>
                    </a:lnTo>
                    <a:lnTo>
                      <a:pt x="118" y="1385"/>
                    </a:lnTo>
                    <a:lnTo>
                      <a:pt x="139" y="1437"/>
                    </a:lnTo>
                    <a:lnTo>
                      <a:pt x="159" y="1490"/>
                    </a:lnTo>
                    <a:lnTo>
                      <a:pt x="181" y="1541"/>
                    </a:lnTo>
                    <a:lnTo>
                      <a:pt x="203" y="1591"/>
                    </a:lnTo>
                    <a:lnTo>
                      <a:pt x="228" y="1642"/>
                    </a:lnTo>
                    <a:lnTo>
                      <a:pt x="254" y="1691"/>
                    </a:lnTo>
                    <a:lnTo>
                      <a:pt x="279" y="1740"/>
                    </a:lnTo>
                    <a:lnTo>
                      <a:pt x="308" y="1787"/>
                    </a:lnTo>
                    <a:lnTo>
                      <a:pt x="336" y="1835"/>
                    </a:lnTo>
                    <a:lnTo>
                      <a:pt x="367" y="1880"/>
                    </a:lnTo>
                    <a:lnTo>
                      <a:pt x="399" y="1926"/>
                    </a:lnTo>
                    <a:lnTo>
                      <a:pt x="431" y="1970"/>
                    </a:lnTo>
                    <a:lnTo>
                      <a:pt x="465" y="2014"/>
                    </a:lnTo>
                    <a:lnTo>
                      <a:pt x="499" y="2056"/>
                    </a:lnTo>
                    <a:lnTo>
                      <a:pt x="534" y="2098"/>
                    </a:lnTo>
                    <a:lnTo>
                      <a:pt x="571" y="2139"/>
                    </a:lnTo>
                    <a:lnTo>
                      <a:pt x="609" y="2180"/>
                    </a:lnTo>
                    <a:lnTo>
                      <a:pt x="647" y="2219"/>
                    </a:lnTo>
                    <a:lnTo>
                      <a:pt x="688" y="2256"/>
                    </a:lnTo>
                    <a:lnTo>
                      <a:pt x="729" y="2293"/>
                    </a:lnTo>
                    <a:lnTo>
                      <a:pt x="771" y="2328"/>
                    </a:lnTo>
                    <a:lnTo>
                      <a:pt x="813" y="2364"/>
                    </a:lnTo>
                    <a:lnTo>
                      <a:pt x="857" y="2398"/>
                    </a:lnTo>
                    <a:lnTo>
                      <a:pt x="901" y="2430"/>
                    </a:lnTo>
                    <a:lnTo>
                      <a:pt x="945" y="2462"/>
                    </a:lnTo>
                    <a:lnTo>
                      <a:pt x="992" y="2492"/>
                    </a:lnTo>
                    <a:lnTo>
                      <a:pt x="1038" y="2521"/>
                    </a:lnTo>
                    <a:lnTo>
                      <a:pt x="1087" y="2550"/>
                    </a:lnTo>
                    <a:lnTo>
                      <a:pt x="1134" y="2577"/>
                    </a:lnTo>
                    <a:lnTo>
                      <a:pt x="1134" y="2577"/>
                    </a:lnTo>
                    <a:lnTo>
                      <a:pt x="1195" y="2607"/>
                    </a:lnTo>
                    <a:lnTo>
                      <a:pt x="1256" y="2636"/>
                    </a:lnTo>
                    <a:lnTo>
                      <a:pt x="1317" y="2663"/>
                    </a:lnTo>
                    <a:lnTo>
                      <a:pt x="1381" y="2689"/>
                    </a:lnTo>
                    <a:lnTo>
                      <a:pt x="1445" y="2712"/>
                    </a:lnTo>
                    <a:lnTo>
                      <a:pt x="1510" y="2734"/>
                    </a:lnTo>
                    <a:lnTo>
                      <a:pt x="1575" y="2753"/>
                    </a:lnTo>
                    <a:lnTo>
                      <a:pt x="1641" y="2771"/>
                    </a:lnTo>
                    <a:lnTo>
                      <a:pt x="1641" y="2771"/>
                    </a:lnTo>
                    <a:lnTo>
                      <a:pt x="1611" y="2743"/>
                    </a:lnTo>
                    <a:lnTo>
                      <a:pt x="1581" y="2712"/>
                    </a:lnTo>
                    <a:lnTo>
                      <a:pt x="1553" y="2680"/>
                    </a:lnTo>
                    <a:lnTo>
                      <a:pt x="1526" y="2646"/>
                    </a:lnTo>
                    <a:lnTo>
                      <a:pt x="1501" y="2611"/>
                    </a:lnTo>
                    <a:lnTo>
                      <a:pt x="1479" y="2575"/>
                    </a:lnTo>
                    <a:lnTo>
                      <a:pt x="1457" y="2538"/>
                    </a:lnTo>
                    <a:lnTo>
                      <a:pt x="1439" y="2499"/>
                    </a:lnTo>
                    <a:lnTo>
                      <a:pt x="1422" y="2460"/>
                    </a:lnTo>
                    <a:lnTo>
                      <a:pt x="1406" y="2420"/>
                    </a:lnTo>
                    <a:lnTo>
                      <a:pt x="1393" y="2377"/>
                    </a:lnTo>
                    <a:lnTo>
                      <a:pt x="1383" y="2335"/>
                    </a:lnTo>
                    <a:lnTo>
                      <a:pt x="1374" y="2291"/>
                    </a:lnTo>
                    <a:lnTo>
                      <a:pt x="1368" y="2247"/>
                    </a:lnTo>
                    <a:lnTo>
                      <a:pt x="1364" y="2203"/>
                    </a:lnTo>
                    <a:lnTo>
                      <a:pt x="1362" y="2158"/>
                    </a:lnTo>
                    <a:close/>
                  </a:path>
                </a:pathLst>
              </a:custGeom>
              <a:solidFill>
                <a:srgbClr val="311E0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en-AU" sz="1800" b="0" i="0" u="none" strike="noStrike" kern="0" cap="none" spc="0" normalizeH="0" baseline="0" noProof="0">
                  <a:ln>
                    <a:noFill/>
                  </a:ln>
                  <a:solidFill>
                    <a:sysClr val="windowText" lastClr="000000"/>
                  </a:solidFill>
                  <a:effectLst/>
                  <a:uLnTx/>
                  <a:uFillTx/>
                  <a:latin typeface="Montserrat Light"/>
                </a:endParaRPr>
              </a:p>
            </p:txBody>
          </p:sp>
          <p:sp>
            <p:nvSpPr>
              <p:cNvPr id="18" name="Freeform 11"/>
              <p:cNvSpPr/>
              <p:nvPr/>
            </p:nvSpPr>
            <p:spPr bwMode="auto">
              <a:xfrm>
                <a:off x="5100250" y="3928800"/>
                <a:ext cx="4364750" cy="2927665"/>
              </a:xfrm>
              <a:custGeom>
                <a:gdLst>
                  <a:gd name="T0" fmla="*/ 2104 w 2750"/>
                  <a:gd name="T1" fmla="*/ 470 h 1845"/>
                  <a:gd name="T2" fmla="*/ 2015 w 2750"/>
                  <a:gd name="T3" fmla="*/ 462 h 1845"/>
                  <a:gd name="T4" fmla="*/ 1927 w 2750"/>
                  <a:gd name="T5" fmla="*/ 445 h 1845"/>
                  <a:gd name="T6" fmla="*/ 1844 w 2750"/>
                  <a:gd name="T7" fmla="*/ 418 h 1845"/>
                  <a:gd name="T8" fmla="*/ 1739 w 2750"/>
                  <a:gd name="T9" fmla="*/ 369 h 1845"/>
                  <a:gd name="T10" fmla="*/ 1601 w 2750"/>
                  <a:gd name="T11" fmla="*/ 273 h 1845"/>
                  <a:gd name="T12" fmla="*/ 1484 w 2750"/>
                  <a:gd name="T13" fmla="*/ 147 h 1845"/>
                  <a:gd name="T14" fmla="*/ 1394 w 2750"/>
                  <a:gd name="T15" fmla="*/ 0 h 1845"/>
                  <a:gd name="T16" fmla="*/ 1362 w 2750"/>
                  <a:gd name="T17" fmla="*/ 68 h 1845"/>
                  <a:gd name="T18" fmla="*/ 1303 w 2750"/>
                  <a:gd name="T19" fmla="*/ 161 h 1845"/>
                  <a:gd name="T20" fmla="*/ 1234 w 2750"/>
                  <a:gd name="T21" fmla="*/ 246 h 1845"/>
                  <a:gd name="T22" fmla="*/ 1151 w 2750"/>
                  <a:gd name="T23" fmla="*/ 320 h 1845"/>
                  <a:gd name="T24" fmla="*/ 1060 w 2750"/>
                  <a:gd name="T25" fmla="*/ 382 h 1845"/>
                  <a:gd name="T26" fmla="*/ 995 w 2750"/>
                  <a:gd name="T27" fmla="*/ 416 h 1845"/>
                  <a:gd name="T28" fmla="*/ 880 w 2750"/>
                  <a:gd name="T29" fmla="*/ 460 h 1845"/>
                  <a:gd name="T30" fmla="*/ 760 w 2750"/>
                  <a:gd name="T31" fmla="*/ 486 h 1845"/>
                  <a:gd name="T32" fmla="*/ 676 w 2750"/>
                  <a:gd name="T33" fmla="*/ 492 h 1845"/>
                  <a:gd name="T34" fmla="*/ 607 w 2750"/>
                  <a:gd name="T35" fmla="*/ 497 h 1845"/>
                  <a:gd name="T36" fmla="*/ 507 w 2750"/>
                  <a:gd name="T37" fmla="*/ 514 h 1845"/>
                  <a:gd name="T38" fmla="*/ 412 w 2750"/>
                  <a:gd name="T39" fmla="*/ 546 h 1845"/>
                  <a:gd name="T40" fmla="*/ 326 w 2750"/>
                  <a:gd name="T41" fmla="*/ 590 h 1845"/>
                  <a:gd name="T42" fmla="*/ 247 w 2750"/>
                  <a:gd name="T43" fmla="*/ 648 h 1845"/>
                  <a:gd name="T44" fmla="*/ 176 w 2750"/>
                  <a:gd name="T45" fmla="*/ 714 h 1845"/>
                  <a:gd name="T46" fmla="*/ 116 w 2750"/>
                  <a:gd name="T47" fmla="*/ 792 h 1845"/>
                  <a:gd name="T48" fmla="*/ 67 w 2750"/>
                  <a:gd name="T49" fmla="*/ 876 h 1845"/>
                  <a:gd name="T50" fmla="*/ 30 w 2750"/>
                  <a:gd name="T51" fmla="*/ 967 h 1845"/>
                  <a:gd name="T52" fmla="*/ 8 w 2750"/>
                  <a:gd name="T53" fmla="*/ 1066 h 1845"/>
                  <a:gd name="T54" fmla="*/ 0 w 2750"/>
                  <a:gd name="T55" fmla="*/ 1169 h 1845"/>
                  <a:gd name="T56" fmla="*/ 3 w 2750"/>
                  <a:gd name="T57" fmla="*/ 1238 h 1845"/>
                  <a:gd name="T58" fmla="*/ 22 w 2750"/>
                  <a:gd name="T59" fmla="*/ 1336 h 1845"/>
                  <a:gd name="T60" fmla="*/ 52 w 2750"/>
                  <a:gd name="T61" fmla="*/ 1429 h 1845"/>
                  <a:gd name="T62" fmla="*/ 96 w 2750"/>
                  <a:gd name="T63" fmla="*/ 1517 h 1845"/>
                  <a:gd name="T64" fmla="*/ 152 w 2750"/>
                  <a:gd name="T65" fmla="*/ 1595 h 1845"/>
                  <a:gd name="T66" fmla="*/ 218 w 2750"/>
                  <a:gd name="T67" fmla="*/ 1666 h 1845"/>
                  <a:gd name="T68" fmla="*/ 294 w 2750"/>
                  <a:gd name="T69" fmla="*/ 1727 h 1845"/>
                  <a:gd name="T70" fmla="*/ 377 w 2750"/>
                  <a:gd name="T71" fmla="*/ 1776 h 1845"/>
                  <a:gd name="T72" fmla="*/ 468 w 2750"/>
                  <a:gd name="T73" fmla="*/ 1811 h 1845"/>
                  <a:gd name="T74" fmla="*/ 564 w 2750"/>
                  <a:gd name="T75" fmla="*/ 1835 h 1845"/>
                  <a:gd name="T76" fmla="*/ 666 w 2750"/>
                  <a:gd name="T77" fmla="*/ 1845 h 1845"/>
                  <a:gd name="T78" fmla="*/ 676 w 2750"/>
                  <a:gd name="T79" fmla="*/ 1845 h 1845"/>
                  <a:gd name="T80" fmla="*/ 779 w 2750"/>
                  <a:gd name="T81" fmla="*/ 1840 h 1845"/>
                  <a:gd name="T82" fmla="*/ 978 w 2750"/>
                  <a:gd name="T83" fmla="*/ 1820 h 1845"/>
                  <a:gd name="T84" fmla="*/ 1169 w 2750"/>
                  <a:gd name="T85" fmla="*/ 1782 h 1845"/>
                  <a:gd name="T86" fmla="*/ 1291 w 2750"/>
                  <a:gd name="T87" fmla="*/ 1749 h 1845"/>
                  <a:gd name="T88" fmla="*/ 1464 w 2750"/>
                  <a:gd name="T89" fmla="*/ 1686 h 1845"/>
                  <a:gd name="T90" fmla="*/ 1629 w 2750"/>
                  <a:gd name="T91" fmla="*/ 1612 h 1845"/>
                  <a:gd name="T92" fmla="*/ 1788 w 2750"/>
                  <a:gd name="T93" fmla="*/ 1522 h 1845"/>
                  <a:gd name="T94" fmla="*/ 1937 w 2750"/>
                  <a:gd name="T95" fmla="*/ 1421 h 1845"/>
                  <a:gd name="T96" fmla="*/ 2077 w 2750"/>
                  <a:gd name="T97" fmla="*/ 1307 h 1845"/>
                  <a:gd name="T98" fmla="*/ 2207 w 2750"/>
                  <a:gd name="T99" fmla="*/ 1184 h 1845"/>
                  <a:gd name="T100" fmla="*/ 2326 w 2750"/>
                  <a:gd name="T101" fmla="*/ 1049 h 1845"/>
                  <a:gd name="T102" fmla="*/ 2434 w 2750"/>
                  <a:gd name="T103" fmla="*/ 905 h 1845"/>
                  <a:gd name="T104" fmla="*/ 2529 w 2750"/>
                  <a:gd name="T105" fmla="*/ 751 h 1845"/>
                  <a:gd name="T106" fmla="*/ 2611 w 2750"/>
                  <a:gd name="T107" fmla="*/ 590 h 1845"/>
                  <a:gd name="T108" fmla="*/ 2671 w 2750"/>
                  <a:gd name="T109" fmla="*/ 450 h 1845"/>
                  <a:gd name="T110" fmla="*/ 2750 w 2750"/>
                  <a:gd name="T111" fmla="*/ 190 h 1845"/>
                  <a:gd name="T112" fmla="*/ 2691 w 2750"/>
                  <a:gd name="T113" fmla="*/ 251 h 1845"/>
                  <a:gd name="T114" fmla="*/ 2591 w 2750"/>
                  <a:gd name="T115" fmla="*/ 332 h 1845"/>
                  <a:gd name="T116" fmla="*/ 2478 w 2750"/>
                  <a:gd name="T117" fmla="*/ 394 h 1845"/>
                  <a:gd name="T118" fmla="*/ 2356 w 2750"/>
                  <a:gd name="T119" fmla="*/ 440 h 1845"/>
                  <a:gd name="T120" fmla="*/ 2224 w 2750"/>
                  <a:gd name="T121" fmla="*/ 467 h 18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0" h="1845">
                    <a:moveTo>
                      <a:pt x="2135" y="472"/>
                    </a:moveTo>
                    <a:lnTo>
                      <a:pt x="2135" y="472"/>
                    </a:lnTo>
                    <a:lnTo>
                      <a:pt x="2104" y="470"/>
                    </a:lnTo>
                    <a:lnTo>
                      <a:pt x="2074" y="469"/>
                    </a:lnTo>
                    <a:lnTo>
                      <a:pt x="2043" y="467"/>
                    </a:lnTo>
                    <a:lnTo>
                      <a:pt x="2015" y="462"/>
                    </a:lnTo>
                    <a:lnTo>
                      <a:pt x="1984" y="457"/>
                    </a:lnTo>
                    <a:lnTo>
                      <a:pt x="1956" y="452"/>
                    </a:lnTo>
                    <a:lnTo>
                      <a:pt x="1927" y="445"/>
                    </a:lnTo>
                    <a:lnTo>
                      <a:pt x="1900" y="437"/>
                    </a:lnTo>
                    <a:lnTo>
                      <a:pt x="1871" y="428"/>
                    </a:lnTo>
                    <a:lnTo>
                      <a:pt x="1844" y="418"/>
                    </a:lnTo>
                    <a:lnTo>
                      <a:pt x="1817" y="408"/>
                    </a:lnTo>
                    <a:lnTo>
                      <a:pt x="1792" y="396"/>
                    </a:lnTo>
                    <a:lnTo>
                      <a:pt x="1739" y="369"/>
                    </a:lnTo>
                    <a:lnTo>
                      <a:pt x="1692" y="340"/>
                    </a:lnTo>
                    <a:lnTo>
                      <a:pt x="1644" y="308"/>
                    </a:lnTo>
                    <a:lnTo>
                      <a:pt x="1601" y="273"/>
                    </a:lnTo>
                    <a:lnTo>
                      <a:pt x="1558" y="234"/>
                    </a:lnTo>
                    <a:lnTo>
                      <a:pt x="1519" y="191"/>
                    </a:lnTo>
                    <a:lnTo>
                      <a:pt x="1484" y="147"/>
                    </a:lnTo>
                    <a:lnTo>
                      <a:pt x="1450" y="102"/>
                    </a:lnTo>
                    <a:lnTo>
                      <a:pt x="1421" y="53"/>
                    </a:lnTo>
                    <a:lnTo>
                      <a:pt x="1394" y="0"/>
                    </a:lnTo>
                    <a:lnTo>
                      <a:pt x="1394" y="0"/>
                    </a:lnTo>
                    <a:lnTo>
                      <a:pt x="1379" y="34"/>
                    </a:lnTo>
                    <a:lnTo>
                      <a:pt x="1362" y="68"/>
                    </a:lnTo>
                    <a:lnTo>
                      <a:pt x="1345" y="100"/>
                    </a:lnTo>
                    <a:lnTo>
                      <a:pt x="1325" y="132"/>
                    </a:lnTo>
                    <a:lnTo>
                      <a:pt x="1303" y="161"/>
                    </a:lnTo>
                    <a:lnTo>
                      <a:pt x="1281" y="191"/>
                    </a:lnTo>
                    <a:lnTo>
                      <a:pt x="1257" y="218"/>
                    </a:lnTo>
                    <a:lnTo>
                      <a:pt x="1234" y="246"/>
                    </a:lnTo>
                    <a:lnTo>
                      <a:pt x="1207" y="273"/>
                    </a:lnTo>
                    <a:lnTo>
                      <a:pt x="1180" y="296"/>
                    </a:lnTo>
                    <a:lnTo>
                      <a:pt x="1151" y="320"/>
                    </a:lnTo>
                    <a:lnTo>
                      <a:pt x="1122" y="342"/>
                    </a:lnTo>
                    <a:lnTo>
                      <a:pt x="1092" y="362"/>
                    </a:lnTo>
                    <a:lnTo>
                      <a:pt x="1060" y="382"/>
                    </a:lnTo>
                    <a:lnTo>
                      <a:pt x="1027" y="401"/>
                    </a:lnTo>
                    <a:lnTo>
                      <a:pt x="995" y="416"/>
                    </a:lnTo>
                    <a:lnTo>
                      <a:pt x="995" y="416"/>
                    </a:lnTo>
                    <a:lnTo>
                      <a:pt x="958" y="433"/>
                    </a:lnTo>
                    <a:lnTo>
                      <a:pt x="919" y="448"/>
                    </a:lnTo>
                    <a:lnTo>
                      <a:pt x="880" y="460"/>
                    </a:lnTo>
                    <a:lnTo>
                      <a:pt x="842" y="470"/>
                    </a:lnTo>
                    <a:lnTo>
                      <a:pt x="801" y="479"/>
                    </a:lnTo>
                    <a:lnTo>
                      <a:pt x="760" y="486"/>
                    </a:lnTo>
                    <a:lnTo>
                      <a:pt x="718" y="491"/>
                    </a:lnTo>
                    <a:lnTo>
                      <a:pt x="676" y="492"/>
                    </a:lnTo>
                    <a:lnTo>
                      <a:pt x="676" y="492"/>
                    </a:lnTo>
                    <a:lnTo>
                      <a:pt x="676" y="492"/>
                    </a:lnTo>
                    <a:lnTo>
                      <a:pt x="640" y="494"/>
                    </a:lnTo>
                    <a:lnTo>
                      <a:pt x="607" y="497"/>
                    </a:lnTo>
                    <a:lnTo>
                      <a:pt x="573" y="501"/>
                    </a:lnTo>
                    <a:lnTo>
                      <a:pt x="539" y="508"/>
                    </a:lnTo>
                    <a:lnTo>
                      <a:pt x="507" y="514"/>
                    </a:lnTo>
                    <a:lnTo>
                      <a:pt x="475" y="523"/>
                    </a:lnTo>
                    <a:lnTo>
                      <a:pt x="444" y="535"/>
                    </a:lnTo>
                    <a:lnTo>
                      <a:pt x="412" y="546"/>
                    </a:lnTo>
                    <a:lnTo>
                      <a:pt x="383" y="560"/>
                    </a:lnTo>
                    <a:lnTo>
                      <a:pt x="353" y="575"/>
                    </a:lnTo>
                    <a:lnTo>
                      <a:pt x="326" y="590"/>
                    </a:lnTo>
                    <a:lnTo>
                      <a:pt x="299" y="609"/>
                    </a:lnTo>
                    <a:lnTo>
                      <a:pt x="272" y="628"/>
                    </a:lnTo>
                    <a:lnTo>
                      <a:pt x="247" y="648"/>
                    </a:lnTo>
                    <a:lnTo>
                      <a:pt x="221" y="668"/>
                    </a:lnTo>
                    <a:lnTo>
                      <a:pt x="197" y="690"/>
                    </a:lnTo>
                    <a:lnTo>
                      <a:pt x="176" y="714"/>
                    </a:lnTo>
                    <a:lnTo>
                      <a:pt x="155" y="739"/>
                    </a:lnTo>
                    <a:lnTo>
                      <a:pt x="135" y="765"/>
                    </a:lnTo>
                    <a:lnTo>
                      <a:pt x="116" y="792"/>
                    </a:lnTo>
                    <a:lnTo>
                      <a:pt x="98" y="819"/>
                    </a:lnTo>
                    <a:lnTo>
                      <a:pt x="83" y="847"/>
                    </a:lnTo>
                    <a:lnTo>
                      <a:pt x="67" y="876"/>
                    </a:lnTo>
                    <a:lnTo>
                      <a:pt x="54" y="907"/>
                    </a:lnTo>
                    <a:lnTo>
                      <a:pt x="42" y="937"/>
                    </a:lnTo>
                    <a:lnTo>
                      <a:pt x="30" y="967"/>
                    </a:lnTo>
                    <a:lnTo>
                      <a:pt x="22" y="1000"/>
                    </a:lnTo>
                    <a:lnTo>
                      <a:pt x="13" y="1033"/>
                    </a:lnTo>
                    <a:lnTo>
                      <a:pt x="8" y="1066"/>
                    </a:lnTo>
                    <a:lnTo>
                      <a:pt x="3" y="1099"/>
                    </a:lnTo>
                    <a:lnTo>
                      <a:pt x="1" y="1133"/>
                    </a:lnTo>
                    <a:lnTo>
                      <a:pt x="0" y="1169"/>
                    </a:lnTo>
                    <a:lnTo>
                      <a:pt x="0" y="1169"/>
                    </a:lnTo>
                    <a:lnTo>
                      <a:pt x="1" y="1202"/>
                    </a:lnTo>
                    <a:lnTo>
                      <a:pt x="3" y="1238"/>
                    </a:lnTo>
                    <a:lnTo>
                      <a:pt x="8" y="1270"/>
                    </a:lnTo>
                    <a:lnTo>
                      <a:pt x="13" y="1304"/>
                    </a:lnTo>
                    <a:lnTo>
                      <a:pt x="22" y="1336"/>
                    </a:lnTo>
                    <a:lnTo>
                      <a:pt x="30" y="1368"/>
                    </a:lnTo>
                    <a:lnTo>
                      <a:pt x="40" y="1399"/>
                    </a:lnTo>
                    <a:lnTo>
                      <a:pt x="52" y="1429"/>
                    </a:lnTo>
                    <a:lnTo>
                      <a:pt x="66" y="1459"/>
                    </a:lnTo>
                    <a:lnTo>
                      <a:pt x="81" y="1488"/>
                    </a:lnTo>
                    <a:lnTo>
                      <a:pt x="96" y="1517"/>
                    </a:lnTo>
                    <a:lnTo>
                      <a:pt x="115" y="1544"/>
                    </a:lnTo>
                    <a:lnTo>
                      <a:pt x="132" y="1569"/>
                    </a:lnTo>
                    <a:lnTo>
                      <a:pt x="152" y="1595"/>
                    </a:lnTo>
                    <a:lnTo>
                      <a:pt x="174" y="1620"/>
                    </a:lnTo>
                    <a:lnTo>
                      <a:pt x="196" y="1644"/>
                    </a:lnTo>
                    <a:lnTo>
                      <a:pt x="218" y="1666"/>
                    </a:lnTo>
                    <a:lnTo>
                      <a:pt x="243" y="1686"/>
                    </a:lnTo>
                    <a:lnTo>
                      <a:pt x="267" y="1706"/>
                    </a:lnTo>
                    <a:lnTo>
                      <a:pt x="294" y="1727"/>
                    </a:lnTo>
                    <a:lnTo>
                      <a:pt x="321" y="1744"/>
                    </a:lnTo>
                    <a:lnTo>
                      <a:pt x="348" y="1760"/>
                    </a:lnTo>
                    <a:lnTo>
                      <a:pt x="377" y="1776"/>
                    </a:lnTo>
                    <a:lnTo>
                      <a:pt x="407" y="1789"/>
                    </a:lnTo>
                    <a:lnTo>
                      <a:pt x="438" y="1801"/>
                    </a:lnTo>
                    <a:lnTo>
                      <a:pt x="468" y="1811"/>
                    </a:lnTo>
                    <a:lnTo>
                      <a:pt x="500" y="1821"/>
                    </a:lnTo>
                    <a:lnTo>
                      <a:pt x="532" y="1828"/>
                    </a:lnTo>
                    <a:lnTo>
                      <a:pt x="564" y="1835"/>
                    </a:lnTo>
                    <a:lnTo>
                      <a:pt x="598" y="1840"/>
                    </a:lnTo>
                    <a:lnTo>
                      <a:pt x="632" y="1843"/>
                    </a:lnTo>
                    <a:lnTo>
                      <a:pt x="666" y="1845"/>
                    </a:lnTo>
                    <a:lnTo>
                      <a:pt x="666" y="1845"/>
                    </a:lnTo>
                    <a:lnTo>
                      <a:pt x="676" y="1845"/>
                    </a:lnTo>
                    <a:lnTo>
                      <a:pt x="676" y="1845"/>
                    </a:lnTo>
                    <a:lnTo>
                      <a:pt x="713" y="1843"/>
                    </a:lnTo>
                    <a:lnTo>
                      <a:pt x="713" y="1843"/>
                    </a:lnTo>
                    <a:lnTo>
                      <a:pt x="779" y="1840"/>
                    </a:lnTo>
                    <a:lnTo>
                      <a:pt x="847" y="1835"/>
                    </a:lnTo>
                    <a:lnTo>
                      <a:pt x="913" y="1828"/>
                    </a:lnTo>
                    <a:lnTo>
                      <a:pt x="978" y="1820"/>
                    </a:lnTo>
                    <a:lnTo>
                      <a:pt x="1043" y="1809"/>
                    </a:lnTo>
                    <a:lnTo>
                      <a:pt x="1107" y="1796"/>
                    </a:lnTo>
                    <a:lnTo>
                      <a:pt x="1169" y="1782"/>
                    </a:lnTo>
                    <a:lnTo>
                      <a:pt x="1232" y="1766"/>
                    </a:lnTo>
                    <a:lnTo>
                      <a:pt x="1232" y="1766"/>
                    </a:lnTo>
                    <a:lnTo>
                      <a:pt x="1291" y="1749"/>
                    </a:lnTo>
                    <a:lnTo>
                      <a:pt x="1350" y="1728"/>
                    </a:lnTo>
                    <a:lnTo>
                      <a:pt x="1408" y="1708"/>
                    </a:lnTo>
                    <a:lnTo>
                      <a:pt x="1464" y="1686"/>
                    </a:lnTo>
                    <a:lnTo>
                      <a:pt x="1521" y="1662"/>
                    </a:lnTo>
                    <a:lnTo>
                      <a:pt x="1575" y="1637"/>
                    </a:lnTo>
                    <a:lnTo>
                      <a:pt x="1629" y="1612"/>
                    </a:lnTo>
                    <a:lnTo>
                      <a:pt x="1683" y="1583"/>
                    </a:lnTo>
                    <a:lnTo>
                      <a:pt x="1736" y="1552"/>
                    </a:lnTo>
                    <a:lnTo>
                      <a:pt x="1788" y="1522"/>
                    </a:lnTo>
                    <a:lnTo>
                      <a:pt x="1839" y="1490"/>
                    </a:lnTo>
                    <a:lnTo>
                      <a:pt x="1888" y="1456"/>
                    </a:lnTo>
                    <a:lnTo>
                      <a:pt x="1937" y="1421"/>
                    </a:lnTo>
                    <a:lnTo>
                      <a:pt x="1984" y="1385"/>
                    </a:lnTo>
                    <a:lnTo>
                      <a:pt x="2032" y="1346"/>
                    </a:lnTo>
                    <a:lnTo>
                      <a:pt x="2077" y="1307"/>
                    </a:lnTo>
                    <a:lnTo>
                      <a:pt x="2121" y="1267"/>
                    </a:lnTo>
                    <a:lnTo>
                      <a:pt x="2165" y="1226"/>
                    </a:lnTo>
                    <a:lnTo>
                      <a:pt x="2207" y="1184"/>
                    </a:lnTo>
                    <a:lnTo>
                      <a:pt x="2248" y="1140"/>
                    </a:lnTo>
                    <a:lnTo>
                      <a:pt x="2287" y="1094"/>
                    </a:lnTo>
                    <a:lnTo>
                      <a:pt x="2326" y="1049"/>
                    </a:lnTo>
                    <a:lnTo>
                      <a:pt x="2363" y="1001"/>
                    </a:lnTo>
                    <a:lnTo>
                      <a:pt x="2398" y="954"/>
                    </a:lnTo>
                    <a:lnTo>
                      <a:pt x="2434" y="905"/>
                    </a:lnTo>
                    <a:lnTo>
                      <a:pt x="2468" y="854"/>
                    </a:lnTo>
                    <a:lnTo>
                      <a:pt x="2498" y="803"/>
                    </a:lnTo>
                    <a:lnTo>
                      <a:pt x="2529" y="751"/>
                    </a:lnTo>
                    <a:lnTo>
                      <a:pt x="2559" y="699"/>
                    </a:lnTo>
                    <a:lnTo>
                      <a:pt x="2586" y="645"/>
                    </a:lnTo>
                    <a:lnTo>
                      <a:pt x="2611" y="590"/>
                    </a:lnTo>
                    <a:lnTo>
                      <a:pt x="2637" y="535"/>
                    </a:lnTo>
                    <a:lnTo>
                      <a:pt x="2637" y="535"/>
                    </a:lnTo>
                    <a:lnTo>
                      <a:pt x="2671" y="450"/>
                    </a:lnTo>
                    <a:lnTo>
                      <a:pt x="2701" y="366"/>
                    </a:lnTo>
                    <a:lnTo>
                      <a:pt x="2728" y="278"/>
                    </a:lnTo>
                    <a:lnTo>
                      <a:pt x="2750" y="190"/>
                    </a:lnTo>
                    <a:lnTo>
                      <a:pt x="2750" y="190"/>
                    </a:lnTo>
                    <a:lnTo>
                      <a:pt x="2721" y="220"/>
                    </a:lnTo>
                    <a:lnTo>
                      <a:pt x="2691" y="251"/>
                    </a:lnTo>
                    <a:lnTo>
                      <a:pt x="2659" y="279"/>
                    </a:lnTo>
                    <a:lnTo>
                      <a:pt x="2627" y="306"/>
                    </a:lnTo>
                    <a:lnTo>
                      <a:pt x="2591" y="332"/>
                    </a:lnTo>
                    <a:lnTo>
                      <a:pt x="2554" y="354"/>
                    </a:lnTo>
                    <a:lnTo>
                      <a:pt x="2517" y="376"/>
                    </a:lnTo>
                    <a:lnTo>
                      <a:pt x="2478" y="394"/>
                    </a:lnTo>
                    <a:lnTo>
                      <a:pt x="2439" y="413"/>
                    </a:lnTo>
                    <a:lnTo>
                      <a:pt x="2398" y="428"/>
                    </a:lnTo>
                    <a:lnTo>
                      <a:pt x="2356" y="440"/>
                    </a:lnTo>
                    <a:lnTo>
                      <a:pt x="2314" y="452"/>
                    </a:lnTo>
                    <a:lnTo>
                      <a:pt x="2270" y="460"/>
                    </a:lnTo>
                    <a:lnTo>
                      <a:pt x="2224" y="467"/>
                    </a:lnTo>
                    <a:lnTo>
                      <a:pt x="2180" y="470"/>
                    </a:lnTo>
                    <a:lnTo>
                      <a:pt x="2135" y="472"/>
                    </a:lnTo>
                    <a:close/>
                  </a:path>
                </a:pathLst>
              </a:custGeom>
              <a:solidFill>
                <a:srgbClr val="311E0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en-AU" sz="1800" b="0" i="0" u="none" strike="noStrike" kern="0" cap="none" spc="0" normalizeH="0" baseline="0" noProof="0">
                  <a:ln>
                    <a:noFill/>
                  </a:ln>
                  <a:solidFill>
                    <a:sysClr val="windowText" lastClr="000000"/>
                  </a:solidFill>
                  <a:effectLst/>
                  <a:uLnTx/>
                  <a:uFillTx/>
                  <a:latin typeface="Montserrat Light"/>
                </a:endParaRPr>
              </a:p>
            </p:txBody>
          </p:sp>
        </p:grpSp>
        <p:grpSp>
          <p:nvGrpSpPr>
            <p:cNvPr id="8" name="Group 17"/>
            <p:cNvGrpSpPr/>
            <p:nvPr/>
          </p:nvGrpSpPr>
          <p:grpSpPr>
            <a:xfrm>
              <a:off x="5420630" y="2839523"/>
              <a:ext cx="431724" cy="431724"/>
              <a:chOff x="7287419" y="2577307"/>
              <a:chExt cx="464344" cy="464344"/>
            </a:xfrm>
            <a:solidFill>
              <a:sysClr val="window" lastClr="FFFFFF"/>
            </a:solidFill>
          </p:grpSpPr>
          <p:sp>
            <p:nvSpPr>
              <p:cNvPr id="12" name="AutoShape 56"/>
              <p:cNvSpPr/>
              <p:nvPr/>
            </p:nvSpPr>
            <p:spPr bwMode="auto">
              <a:xfrm>
                <a:off x="7287419" y="2577307"/>
                <a:ext cx="145256" cy="4643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p:spPr>
            <p:txBody>
              <a:bodyPr lIns="19050" tIns="19050" rIns="19050" bIns="19050" anchor="ctr"/>
              <a:lstStyle/>
              <a:p>
                <a:pPr marL="0" marR="0" lvl="0" indent="0" algn="ctr" defTabSz="171450" eaLnBrk="1" fontAlgn="auto" latinLnBrk="0" hangingPunct="1">
                  <a:lnSpc>
                    <a:spcPct val="100000"/>
                  </a:lnSpc>
                  <a:spcBef>
                    <a:spcPct val="0"/>
                  </a:spcBef>
                  <a:spcAft>
                    <a:spcPct val="0"/>
                  </a:spcAft>
                  <a:buClrTx/>
                  <a:buSzTx/>
                  <a:buFontTx/>
                  <a:buNone/>
                  <a:defRPr/>
                </a:pPr>
                <a:endParaRPr kumimoji="0" lang="en-US" sz="11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 name="AutoShape 57"/>
              <p:cNvSpPr/>
              <p:nvPr/>
            </p:nvSpPr>
            <p:spPr bwMode="auto">
              <a:xfrm>
                <a:off x="7606507" y="2577307"/>
                <a:ext cx="145256" cy="4643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p:spPr>
            <p:txBody>
              <a:bodyPr lIns="19050" tIns="19050" rIns="19050" bIns="19050" anchor="ctr"/>
              <a:lstStyle/>
              <a:p>
                <a:pPr marL="0" marR="0" lvl="0" indent="0" algn="ctr" defTabSz="171450" eaLnBrk="1" fontAlgn="auto" latinLnBrk="0" hangingPunct="1">
                  <a:lnSpc>
                    <a:spcPct val="100000"/>
                  </a:lnSpc>
                  <a:spcBef>
                    <a:spcPct val="0"/>
                  </a:spcBef>
                  <a:spcAft>
                    <a:spcPct val="0"/>
                  </a:spcAft>
                  <a:buClrTx/>
                  <a:buSzTx/>
                  <a:buFontTx/>
                  <a:buNone/>
                  <a:defRPr/>
                </a:pPr>
                <a:endParaRPr kumimoji="0" lang="en-US" sz="11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4" name="AutoShape 58"/>
              <p:cNvSpPr/>
              <p:nvPr/>
            </p:nvSpPr>
            <p:spPr bwMode="auto">
              <a:xfrm>
                <a:off x="7446963" y="2577307"/>
                <a:ext cx="145257" cy="4643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p:spPr>
            <p:txBody>
              <a:bodyPr lIns="19050" tIns="19050" rIns="19050" bIns="19050" anchor="ctr"/>
              <a:lstStyle/>
              <a:p>
                <a:pPr marL="0" marR="0" lvl="0" indent="0" algn="ctr" defTabSz="171450" eaLnBrk="1" fontAlgn="auto" latinLnBrk="0" hangingPunct="1">
                  <a:lnSpc>
                    <a:spcPct val="100000"/>
                  </a:lnSpc>
                  <a:spcBef>
                    <a:spcPct val="0"/>
                  </a:spcBef>
                  <a:spcAft>
                    <a:spcPct val="0"/>
                  </a:spcAft>
                  <a:buClrTx/>
                  <a:buSzTx/>
                  <a:buFontTx/>
                  <a:buNone/>
                  <a:defRPr/>
                </a:pPr>
                <a:endParaRPr kumimoji="0" lang="en-US" sz="11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9" name="AutoShape 46"/>
            <p:cNvSpPr/>
            <p:nvPr/>
          </p:nvSpPr>
          <p:spPr bwMode="auto">
            <a:xfrm>
              <a:off x="4356498" y="3855244"/>
              <a:ext cx="431006" cy="43219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ysClr val="window" lastClr="FFFFFF"/>
            </a:solidFill>
            <a:ln>
              <a:noFill/>
            </a:ln>
            <a:effectLst/>
            <a:extLst/>
          </p:spPr>
          <p:txBody>
            <a:bodyPr lIns="14288" tIns="14288" rIns="14288" bIns="14288" anchor="ctr"/>
            <a:lstStyle/>
            <a:p>
              <a:pPr marL="0" marR="0" lvl="0" indent="0" algn="ctr" defTabSz="171450" eaLnBrk="1" fontAlgn="auto" latinLnBrk="0" hangingPunct="1">
                <a:lnSpc>
                  <a:spcPct val="100000"/>
                </a:lnSpc>
                <a:spcBef>
                  <a:spcPct val="0"/>
                </a:spcBef>
                <a:spcAft>
                  <a:spcPct val="0"/>
                </a:spcAft>
                <a:buClrTx/>
                <a:buSzTx/>
                <a:buFontTx/>
                <a:buNone/>
                <a:defRPr/>
              </a:pPr>
              <a:endParaRPr kumimoji="0" lang="en-US" sz="11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 name="Freeform 22"/>
            <p:cNvSpPr>
              <a:spLocks noEditPoints="1"/>
            </p:cNvSpPr>
            <p:nvPr/>
          </p:nvSpPr>
          <p:spPr bwMode="auto">
            <a:xfrm>
              <a:off x="4389835" y="1678782"/>
              <a:ext cx="342900" cy="540544"/>
            </a:xfrm>
            <a:custGeom>
              <a:gdLst>
                <a:gd name="T0" fmla="*/ 388414 w 67"/>
                <a:gd name="T1" fmla="*/ 68023 h 106"/>
                <a:gd name="T2" fmla="*/ 422486 w 67"/>
                <a:gd name="T3" fmla="*/ 346920 h 106"/>
                <a:gd name="T4" fmla="*/ 347528 w 67"/>
                <a:gd name="T5" fmla="*/ 448955 h 106"/>
                <a:gd name="T6" fmla="*/ 374786 w 67"/>
                <a:gd name="T7" fmla="*/ 442153 h 106"/>
                <a:gd name="T8" fmla="*/ 388414 w 67"/>
                <a:gd name="T9" fmla="*/ 496571 h 106"/>
                <a:gd name="T10" fmla="*/ 381600 w 67"/>
                <a:gd name="T11" fmla="*/ 544188 h 106"/>
                <a:gd name="T12" fmla="*/ 388414 w 67"/>
                <a:gd name="T13" fmla="*/ 585002 h 106"/>
                <a:gd name="T14" fmla="*/ 374786 w 67"/>
                <a:gd name="T15" fmla="*/ 632618 h 106"/>
                <a:gd name="T16" fmla="*/ 102214 w 67"/>
                <a:gd name="T17" fmla="*/ 659828 h 106"/>
                <a:gd name="T18" fmla="*/ 81771 w 67"/>
                <a:gd name="T19" fmla="*/ 646223 h 106"/>
                <a:gd name="T20" fmla="*/ 81771 w 67"/>
                <a:gd name="T21" fmla="*/ 564595 h 106"/>
                <a:gd name="T22" fmla="*/ 81771 w 67"/>
                <a:gd name="T23" fmla="*/ 557793 h 106"/>
                <a:gd name="T24" fmla="*/ 81771 w 67"/>
                <a:gd name="T25" fmla="*/ 482967 h 106"/>
                <a:gd name="T26" fmla="*/ 102214 w 67"/>
                <a:gd name="T27" fmla="*/ 469362 h 106"/>
                <a:gd name="T28" fmla="*/ 109029 w 67"/>
                <a:gd name="T29" fmla="*/ 428548 h 106"/>
                <a:gd name="T30" fmla="*/ 0 w 67"/>
                <a:gd name="T31" fmla="*/ 231280 h 106"/>
                <a:gd name="T32" fmla="*/ 224871 w 67"/>
                <a:gd name="T33" fmla="*/ 0 h 106"/>
                <a:gd name="T34" fmla="*/ 190800 w 67"/>
                <a:gd name="T35" fmla="*/ 278896 h 106"/>
                <a:gd name="T36" fmla="*/ 204429 w 67"/>
                <a:gd name="T37" fmla="*/ 265292 h 106"/>
                <a:gd name="T38" fmla="*/ 224871 w 67"/>
                <a:gd name="T39" fmla="*/ 278896 h 106"/>
                <a:gd name="T40" fmla="*/ 245314 w 67"/>
                <a:gd name="T41" fmla="*/ 265292 h 106"/>
                <a:gd name="T42" fmla="*/ 265757 w 67"/>
                <a:gd name="T43" fmla="*/ 278896 h 106"/>
                <a:gd name="T44" fmla="*/ 293014 w 67"/>
                <a:gd name="T45" fmla="*/ 258489 h 106"/>
                <a:gd name="T46" fmla="*/ 265757 w 67"/>
                <a:gd name="T47" fmla="*/ 353722 h 106"/>
                <a:gd name="T48" fmla="*/ 299828 w 67"/>
                <a:gd name="T49" fmla="*/ 448955 h 106"/>
                <a:gd name="T50" fmla="*/ 299828 w 67"/>
                <a:gd name="T51" fmla="*/ 394536 h 106"/>
                <a:gd name="T52" fmla="*/ 381600 w 67"/>
                <a:gd name="T53" fmla="*/ 319710 h 106"/>
                <a:gd name="T54" fmla="*/ 354343 w 67"/>
                <a:gd name="T55" fmla="*/ 102035 h 106"/>
                <a:gd name="T56" fmla="*/ 102214 w 67"/>
                <a:gd name="T57" fmla="*/ 102035 h 106"/>
                <a:gd name="T58" fmla="*/ 74957 w 67"/>
                <a:gd name="T59" fmla="*/ 326513 h 106"/>
                <a:gd name="T60" fmla="*/ 156729 w 67"/>
                <a:gd name="T61" fmla="*/ 401339 h 106"/>
                <a:gd name="T62" fmla="*/ 156729 w 67"/>
                <a:gd name="T63" fmla="*/ 455757 h 106"/>
                <a:gd name="T64" fmla="*/ 197614 w 67"/>
                <a:gd name="T65" fmla="*/ 353722 h 106"/>
                <a:gd name="T66" fmla="*/ 170357 w 67"/>
                <a:gd name="T67" fmla="*/ 258489 h 106"/>
                <a:gd name="T68" fmla="*/ 272571 w 67"/>
                <a:gd name="T69" fmla="*/ 292501 h 106"/>
                <a:gd name="T70" fmla="*/ 245314 w 67"/>
                <a:gd name="T71" fmla="*/ 285699 h 106"/>
                <a:gd name="T72" fmla="*/ 204429 w 67"/>
                <a:gd name="T73" fmla="*/ 285699 h 106"/>
                <a:gd name="T74" fmla="*/ 183986 w 67"/>
                <a:gd name="T75" fmla="*/ 285699 h 106"/>
                <a:gd name="T76" fmla="*/ 218057 w 67"/>
                <a:gd name="T77" fmla="*/ 346920 h 106"/>
                <a:gd name="T78" fmla="*/ 218057 w 67"/>
                <a:gd name="T79" fmla="*/ 455757 h 106"/>
                <a:gd name="T80" fmla="*/ 238500 w 67"/>
                <a:gd name="T81" fmla="*/ 346920 h 106"/>
                <a:gd name="T82" fmla="*/ 238500 w 67"/>
                <a:gd name="T83" fmla="*/ 340117 h 106"/>
                <a:gd name="T84" fmla="*/ 293014 w 67"/>
                <a:gd name="T85" fmla="*/ 653026 h 106"/>
                <a:gd name="T86" fmla="*/ 231686 w 67"/>
                <a:gd name="T87" fmla="*/ 721049 h 106"/>
                <a:gd name="T88" fmla="*/ 293014 w 67"/>
                <a:gd name="T89" fmla="*/ 653026 h 106"/>
                <a:gd name="T90" fmla="*/ 115843 w 67"/>
                <a:gd name="T91" fmla="*/ 598607 h 106"/>
                <a:gd name="T92" fmla="*/ 115843 w 67"/>
                <a:gd name="T93" fmla="*/ 612211 h 106"/>
                <a:gd name="T94" fmla="*/ 340714 w 67"/>
                <a:gd name="T95" fmla="*/ 585002 h 106"/>
                <a:gd name="T96" fmla="*/ 340714 w 67"/>
                <a:gd name="T97" fmla="*/ 496571 h 106"/>
                <a:gd name="T98" fmla="*/ 115843 w 67"/>
                <a:gd name="T99" fmla="*/ 523781 h 106"/>
                <a:gd name="T100" fmla="*/ 340714 w 67"/>
                <a:gd name="T101" fmla="*/ 503374 h 106"/>
                <a:gd name="T102" fmla="*/ 340714 w 67"/>
                <a:gd name="T103" fmla="*/ 496571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7" h="105">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23"/>
            <p:cNvSpPr>
              <a:spLocks noEditPoints="1"/>
            </p:cNvSpPr>
            <p:nvPr/>
          </p:nvSpPr>
          <p:spPr bwMode="auto">
            <a:xfrm>
              <a:off x="3269457" y="2707481"/>
              <a:ext cx="554831" cy="447675"/>
            </a:xfrm>
            <a:custGeom>
              <a:gdLst>
                <a:gd name="T0" fmla="*/ 583806 w 109"/>
                <a:gd name="T1" fmla="*/ 598250 h 88"/>
                <a:gd name="T2" fmla="*/ 570229 w 109"/>
                <a:gd name="T3" fmla="*/ 299125 h 88"/>
                <a:gd name="T4" fmla="*/ 543075 w 109"/>
                <a:gd name="T5" fmla="*/ 482679 h 88"/>
                <a:gd name="T6" fmla="*/ 739940 w 109"/>
                <a:gd name="T7" fmla="*/ 0 h 88"/>
                <a:gd name="T8" fmla="*/ 624537 w 109"/>
                <a:gd name="T9" fmla="*/ 224344 h 88"/>
                <a:gd name="T10" fmla="*/ 543075 w 109"/>
                <a:gd name="T11" fmla="*/ 169957 h 88"/>
                <a:gd name="T12" fmla="*/ 454826 w 109"/>
                <a:gd name="T13" fmla="*/ 462284 h 88"/>
                <a:gd name="T14" fmla="*/ 251172 w 109"/>
                <a:gd name="T15" fmla="*/ 496276 h 88"/>
                <a:gd name="T16" fmla="*/ 128980 w 109"/>
                <a:gd name="T17" fmla="*/ 428293 h 88"/>
                <a:gd name="T18" fmla="*/ 0 w 109"/>
                <a:gd name="T19" fmla="*/ 380705 h 88"/>
                <a:gd name="T20" fmla="*/ 169711 w 109"/>
                <a:gd name="T21" fmla="*/ 326318 h 88"/>
                <a:gd name="T22" fmla="*/ 203653 w 109"/>
                <a:gd name="T23" fmla="*/ 387503 h 88"/>
                <a:gd name="T24" fmla="*/ 298691 w 109"/>
                <a:gd name="T25" fmla="*/ 197151 h 88"/>
                <a:gd name="T26" fmla="*/ 448037 w 109"/>
                <a:gd name="T27" fmla="*/ 339915 h 88"/>
                <a:gd name="T28" fmla="*/ 461614 w 109"/>
                <a:gd name="T29" fmla="*/ 122369 h 88"/>
                <a:gd name="T30" fmla="*/ 529498 w 109"/>
                <a:gd name="T31" fmla="*/ 81580 h 88"/>
                <a:gd name="T32" fmla="*/ 610960 w 109"/>
                <a:gd name="T33" fmla="*/ 6798 h 88"/>
                <a:gd name="T34" fmla="*/ 149346 w 109"/>
                <a:gd name="T35" fmla="*/ 598250 h 88"/>
                <a:gd name="T36" fmla="*/ 196865 w 109"/>
                <a:gd name="T37" fmla="*/ 543864 h 88"/>
                <a:gd name="T38" fmla="*/ 149346 w 109"/>
                <a:gd name="T39" fmla="*/ 537065 h 88"/>
                <a:gd name="T40" fmla="*/ 74673 w 109"/>
                <a:gd name="T41" fmla="*/ 598250 h 88"/>
                <a:gd name="T42" fmla="*/ 115403 w 109"/>
                <a:gd name="T43" fmla="*/ 482679 h 88"/>
                <a:gd name="T44" fmla="*/ 74673 w 109"/>
                <a:gd name="T45" fmla="*/ 496276 h 88"/>
                <a:gd name="T46" fmla="*/ 230807 w 109"/>
                <a:gd name="T47" fmla="*/ 598250 h 88"/>
                <a:gd name="T48" fmla="*/ 271538 w 109"/>
                <a:gd name="T49" fmla="*/ 537065 h 88"/>
                <a:gd name="T50" fmla="*/ 230807 w 109"/>
                <a:gd name="T51" fmla="*/ 543864 h 88"/>
                <a:gd name="T52" fmla="*/ 305480 w 109"/>
                <a:gd name="T53" fmla="*/ 598250 h 88"/>
                <a:gd name="T54" fmla="*/ 352999 w 109"/>
                <a:gd name="T55" fmla="*/ 428293 h 88"/>
                <a:gd name="T56" fmla="*/ 305480 w 109"/>
                <a:gd name="T57" fmla="*/ 469082 h 88"/>
                <a:gd name="T58" fmla="*/ 386941 w 109"/>
                <a:gd name="T59" fmla="*/ 598250 h 88"/>
                <a:gd name="T60" fmla="*/ 427672 w 109"/>
                <a:gd name="T61" fmla="*/ 496276 h 88"/>
                <a:gd name="T62" fmla="*/ 386941 w 109"/>
                <a:gd name="T63" fmla="*/ 598250 h 88"/>
                <a:gd name="T64" fmla="*/ 509133 w 109"/>
                <a:gd name="T65" fmla="*/ 598250 h 88"/>
                <a:gd name="T66" fmla="*/ 461614 w 109"/>
                <a:gd name="T67" fmla="*/ 509872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9" name="Straight Connector 24"/>
          <p:cNvCxnSpPr/>
          <p:nvPr/>
        </p:nvCxnSpPr>
        <p:spPr>
          <a:xfrm flipH="1">
            <a:off x="5865019" y="2858691"/>
            <a:ext cx="989410" cy="0"/>
          </a:xfrm>
          <a:prstGeom prst="line">
            <a:avLst/>
          </a:prstGeom>
          <a:noFill/>
          <a:ln w="6350" cap="flat" cmpd="sng" algn="ctr">
            <a:solidFill>
              <a:sysClr val="window" lastClr="FFFFFF">
                <a:lumMod val="50000"/>
              </a:sysClr>
            </a:solidFill>
            <a:prstDash val="lgDash"/>
            <a:miter lim="800000"/>
            <a:headEnd type="oval"/>
            <a:tailEnd type="none" w="sm" len="sm"/>
          </a:ln>
          <a:effectLst/>
        </p:spPr>
      </p:cxnSp>
      <p:cxnSp>
        <p:nvCxnSpPr>
          <p:cNvPr id="20" name="Straight Connector 25"/>
          <p:cNvCxnSpPr/>
          <p:nvPr/>
        </p:nvCxnSpPr>
        <p:spPr>
          <a:xfrm flipH="1">
            <a:off x="5381625" y="4254104"/>
            <a:ext cx="988219" cy="0"/>
          </a:xfrm>
          <a:prstGeom prst="line">
            <a:avLst/>
          </a:prstGeom>
          <a:noFill/>
          <a:ln w="6350" cap="flat" cmpd="sng" algn="ctr">
            <a:solidFill>
              <a:sysClr val="window" lastClr="FFFFFF">
                <a:lumMod val="50000"/>
              </a:sysClr>
            </a:solidFill>
            <a:prstDash val="lgDash"/>
            <a:miter lim="800000"/>
            <a:headEnd type="oval"/>
            <a:tailEnd type="none" w="sm" len="sm"/>
          </a:ln>
          <a:effectLst/>
        </p:spPr>
      </p:cxnSp>
      <p:cxnSp>
        <p:nvCxnSpPr>
          <p:cNvPr id="21" name="Straight Connector 26"/>
          <p:cNvCxnSpPr/>
          <p:nvPr/>
        </p:nvCxnSpPr>
        <p:spPr>
          <a:xfrm>
            <a:off x="2775348" y="1795463"/>
            <a:ext cx="988219" cy="0"/>
          </a:xfrm>
          <a:prstGeom prst="line">
            <a:avLst/>
          </a:prstGeom>
          <a:noFill/>
          <a:ln w="6350" cap="flat" cmpd="sng" algn="ctr">
            <a:solidFill>
              <a:sysClr val="window" lastClr="FFFFFF">
                <a:lumMod val="50000"/>
              </a:sysClr>
            </a:solidFill>
            <a:prstDash val="lgDash"/>
            <a:miter lim="800000"/>
            <a:headEnd type="oval"/>
            <a:tailEnd type="none" w="sm" len="sm"/>
          </a:ln>
          <a:effectLst/>
        </p:spPr>
      </p:cxnSp>
      <p:cxnSp>
        <p:nvCxnSpPr>
          <p:cNvPr id="22" name="Straight Connector 27"/>
          <p:cNvCxnSpPr/>
          <p:nvPr/>
        </p:nvCxnSpPr>
        <p:spPr>
          <a:xfrm>
            <a:off x="2257425" y="3155156"/>
            <a:ext cx="989410" cy="0"/>
          </a:xfrm>
          <a:prstGeom prst="line">
            <a:avLst/>
          </a:prstGeom>
          <a:noFill/>
          <a:ln w="6350" cap="flat" cmpd="sng" algn="ctr">
            <a:solidFill>
              <a:sysClr val="window" lastClr="FFFFFF">
                <a:lumMod val="50000"/>
              </a:sysClr>
            </a:solidFill>
            <a:prstDash val="lgDash"/>
            <a:miter lim="800000"/>
            <a:headEnd type="oval"/>
            <a:tailEnd type="none" w="sm" len="sm"/>
          </a:ln>
          <a:effectLst/>
        </p:spPr>
      </p:cxnSp>
      <p:grpSp>
        <p:nvGrpSpPr>
          <p:cNvPr id="23" name="组合 22"/>
          <p:cNvGrpSpPr/>
          <p:nvPr/>
        </p:nvGrpSpPr>
        <p:grpSpPr>
          <a:xfrm>
            <a:off x="7000875" y="2608660"/>
            <a:ext cx="1884759" cy="1010587"/>
            <a:chOff x="7000875" y="2608660"/>
            <a:chExt cx="1884759" cy="1010587"/>
          </a:xfrm>
        </p:grpSpPr>
        <p:sp>
          <p:nvSpPr>
            <p:cNvPr id="24" name="TextBox 23"/>
            <p:cNvSpPr txBox="1"/>
            <p:nvPr/>
          </p:nvSpPr>
          <p:spPr>
            <a:xfrm>
              <a:off x="7000876" y="2608660"/>
              <a:ext cx="1631156" cy="316706"/>
            </a:xfrm>
            <a:prstGeom prst="rect">
              <a:avLst/>
            </a:prstGeom>
            <a:noFill/>
          </p:spPr>
          <p:txBody>
            <a:bodyPr wrap="none" lIns="68580" tIns="34290" rIns="68580" bIns="34290"/>
            <a:lstStyle/>
            <a:p>
              <a:pPr lvl="0">
                <a:defRPr/>
              </a:pPr>
              <a:r>
                <a:rPr lang="zh-CN" altLang="en-US" sz="14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添加标题</a:t>
              </a:r>
              <a:endParaRPr lang="en-US" altLang="zh-CN" sz="14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endParaRPr>
            </a:p>
          </p:txBody>
        </p:sp>
        <p:sp>
          <p:nvSpPr>
            <p:cNvPr id="25" name="TextBox 24"/>
            <p:cNvSpPr txBox="1"/>
            <p:nvPr/>
          </p:nvSpPr>
          <p:spPr>
            <a:xfrm>
              <a:off x="7000875" y="2857500"/>
              <a:ext cx="1884759" cy="761747"/>
            </a:xfrm>
            <a:prstGeom prst="rect">
              <a:avLst/>
            </a:prstGeom>
            <a:noFill/>
          </p:spPr>
          <p:txBody>
            <a:bodyPr wrap="square" lIns="68580" tIns="34290" rIns="68580" bIns="34290">
              <a:spAutoFit/>
            </a:bodyPr>
            <a:lstStyle>
              <a:lvl1pPr>
                <a:defRPr>
                  <a:solidFill>
                    <a:schemeClr val="tx1"/>
                  </a:solidFill>
                  <a:latin typeface="Montserrat Light" pitchFamily="50" charset="0"/>
                </a:defRPr>
              </a:lvl1pPr>
              <a:lvl2pPr marL="742950" indent="-285750">
                <a:defRPr>
                  <a:solidFill>
                    <a:schemeClr val="tx1"/>
                  </a:solidFill>
                  <a:latin typeface="Montserrat Light" pitchFamily="50" charset="0"/>
                </a:defRPr>
              </a:lvl2pPr>
              <a:lvl3pPr marL="1143000" indent="-228600">
                <a:defRPr>
                  <a:solidFill>
                    <a:schemeClr val="tx1"/>
                  </a:solidFill>
                  <a:latin typeface="Montserrat Light" pitchFamily="50" charset="0"/>
                </a:defRPr>
              </a:lvl3pPr>
              <a:lvl4pPr marL="1600200" indent="-228600">
                <a:defRPr>
                  <a:solidFill>
                    <a:schemeClr val="tx1"/>
                  </a:solidFill>
                  <a:latin typeface="Montserrat Light" pitchFamily="50" charset="0"/>
                </a:defRPr>
              </a:lvl4pPr>
              <a:lvl5pPr marL="2057400" indent="-228600">
                <a:defRPr>
                  <a:solidFill>
                    <a:schemeClr val="tx1"/>
                  </a:solidFill>
                  <a:latin typeface="Montserrat Light" pitchFamily="50" charset="0"/>
                </a:defRPr>
              </a:lvl5pPr>
              <a:lvl6pPr marL="2514600" indent="-228600" fontAlgn="base">
                <a:spcBef>
                  <a:spcPct val="0"/>
                </a:spcBef>
                <a:spcAft>
                  <a:spcPct val="0"/>
                </a:spcAft>
                <a:defRPr>
                  <a:solidFill>
                    <a:schemeClr val="tx1"/>
                  </a:solidFill>
                  <a:latin typeface="Montserrat Light" pitchFamily="50" charset="0"/>
                </a:defRPr>
              </a:lvl6pPr>
              <a:lvl7pPr marL="2971800" indent="-228600" fontAlgn="base">
                <a:spcBef>
                  <a:spcPct val="0"/>
                </a:spcBef>
                <a:spcAft>
                  <a:spcPct val="0"/>
                </a:spcAft>
                <a:defRPr>
                  <a:solidFill>
                    <a:schemeClr val="tx1"/>
                  </a:solidFill>
                  <a:latin typeface="Montserrat Light" pitchFamily="50" charset="0"/>
                </a:defRPr>
              </a:lvl7pPr>
              <a:lvl8pPr marL="3429000" indent="-228600" fontAlgn="base">
                <a:spcBef>
                  <a:spcPct val="0"/>
                </a:spcBef>
                <a:spcAft>
                  <a:spcPct val="0"/>
                </a:spcAft>
                <a:defRPr>
                  <a:solidFill>
                    <a:schemeClr val="tx1"/>
                  </a:solidFill>
                  <a:latin typeface="Montserrat Light" pitchFamily="50" charset="0"/>
                </a:defRPr>
              </a:lvl8pPr>
              <a:lvl9pPr marL="3886200" indent="-228600" fontAlgn="base">
                <a:spcBef>
                  <a:spcPct val="0"/>
                </a:spcBef>
                <a:spcAft>
                  <a:spcPct val="0"/>
                </a:spcAft>
                <a:defRPr>
                  <a:solidFill>
                    <a:schemeClr val="tx1"/>
                  </a:solidFill>
                  <a:latin typeface="Montserrat Light" pitchFamily="50" charset="0"/>
                </a:defRPr>
              </a:lvl9pPr>
            </a:lstStyle>
            <a:p>
              <a:pPr lvl="0">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rgbClr val="E7E6E6">
                      <a:lumMod val="50000"/>
                    </a:srgbClr>
                  </a:solidFill>
                  <a:latin typeface="Calibri"/>
                </a:rPr>
                <a:t>.</a:t>
              </a:r>
            </a:p>
          </p:txBody>
        </p:sp>
      </p:grpSp>
      <p:grpSp>
        <p:nvGrpSpPr>
          <p:cNvPr id="26" name="组合 25"/>
          <p:cNvGrpSpPr/>
          <p:nvPr/>
        </p:nvGrpSpPr>
        <p:grpSpPr>
          <a:xfrm>
            <a:off x="6546056" y="3913585"/>
            <a:ext cx="2113359" cy="1010587"/>
            <a:chOff x="6546056" y="3913585"/>
            <a:chExt cx="2113359" cy="1010587"/>
          </a:xfrm>
        </p:grpSpPr>
        <p:sp>
          <p:nvSpPr>
            <p:cNvPr id="27" name="TextBox 26"/>
            <p:cNvSpPr txBox="1"/>
            <p:nvPr/>
          </p:nvSpPr>
          <p:spPr>
            <a:xfrm>
              <a:off x="6546057" y="3913585"/>
              <a:ext cx="1631156" cy="316706"/>
            </a:xfrm>
            <a:prstGeom prst="rect">
              <a:avLst/>
            </a:prstGeom>
            <a:noFill/>
          </p:spPr>
          <p:txBody>
            <a:bodyPr wrap="none" lIns="68580" tIns="34290" rIns="68580" bIns="34290"/>
            <a:lstStyle/>
            <a:p>
              <a:pPr lvl="0">
                <a:defRPr/>
              </a:pPr>
              <a:r>
                <a:rPr lang="zh-CN" altLang="en-US" sz="14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添加标题</a:t>
              </a:r>
              <a:endParaRPr lang="en-US" altLang="zh-CN" sz="14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endParaRPr>
            </a:p>
          </p:txBody>
        </p:sp>
        <p:sp>
          <p:nvSpPr>
            <p:cNvPr id="28" name="TextBox 27"/>
            <p:cNvSpPr txBox="1"/>
            <p:nvPr/>
          </p:nvSpPr>
          <p:spPr>
            <a:xfrm>
              <a:off x="6546056" y="4162425"/>
              <a:ext cx="2113359" cy="761747"/>
            </a:xfrm>
            <a:prstGeom prst="rect">
              <a:avLst/>
            </a:prstGeom>
            <a:noFill/>
          </p:spPr>
          <p:txBody>
            <a:bodyPr wrap="square" lIns="68580" tIns="34290" rIns="68580" bIns="34290">
              <a:spAutoFit/>
            </a:bodyPr>
            <a:lstStyle>
              <a:lvl1pPr>
                <a:defRPr>
                  <a:solidFill>
                    <a:schemeClr val="tx1"/>
                  </a:solidFill>
                  <a:latin typeface="Montserrat Light" pitchFamily="50" charset="0"/>
                </a:defRPr>
              </a:lvl1pPr>
              <a:lvl2pPr marL="742950" indent="-285750">
                <a:defRPr>
                  <a:solidFill>
                    <a:schemeClr val="tx1"/>
                  </a:solidFill>
                  <a:latin typeface="Montserrat Light" pitchFamily="50" charset="0"/>
                </a:defRPr>
              </a:lvl2pPr>
              <a:lvl3pPr marL="1143000" indent="-228600">
                <a:defRPr>
                  <a:solidFill>
                    <a:schemeClr val="tx1"/>
                  </a:solidFill>
                  <a:latin typeface="Montserrat Light" pitchFamily="50" charset="0"/>
                </a:defRPr>
              </a:lvl3pPr>
              <a:lvl4pPr marL="1600200" indent="-228600">
                <a:defRPr>
                  <a:solidFill>
                    <a:schemeClr val="tx1"/>
                  </a:solidFill>
                  <a:latin typeface="Montserrat Light" pitchFamily="50" charset="0"/>
                </a:defRPr>
              </a:lvl4pPr>
              <a:lvl5pPr marL="2057400" indent="-228600">
                <a:defRPr>
                  <a:solidFill>
                    <a:schemeClr val="tx1"/>
                  </a:solidFill>
                  <a:latin typeface="Montserrat Light" pitchFamily="50" charset="0"/>
                </a:defRPr>
              </a:lvl5pPr>
              <a:lvl6pPr marL="2514600" indent="-228600" fontAlgn="base">
                <a:spcBef>
                  <a:spcPct val="0"/>
                </a:spcBef>
                <a:spcAft>
                  <a:spcPct val="0"/>
                </a:spcAft>
                <a:defRPr>
                  <a:solidFill>
                    <a:schemeClr val="tx1"/>
                  </a:solidFill>
                  <a:latin typeface="Montserrat Light" pitchFamily="50" charset="0"/>
                </a:defRPr>
              </a:lvl6pPr>
              <a:lvl7pPr marL="2971800" indent="-228600" fontAlgn="base">
                <a:spcBef>
                  <a:spcPct val="0"/>
                </a:spcBef>
                <a:spcAft>
                  <a:spcPct val="0"/>
                </a:spcAft>
                <a:defRPr>
                  <a:solidFill>
                    <a:schemeClr val="tx1"/>
                  </a:solidFill>
                  <a:latin typeface="Montserrat Light" pitchFamily="50" charset="0"/>
                </a:defRPr>
              </a:lvl7pPr>
              <a:lvl8pPr marL="3429000" indent="-228600" fontAlgn="base">
                <a:spcBef>
                  <a:spcPct val="0"/>
                </a:spcBef>
                <a:spcAft>
                  <a:spcPct val="0"/>
                </a:spcAft>
                <a:defRPr>
                  <a:solidFill>
                    <a:schemeClr val="tx1"/>
                  </a:solidFill>
                  <a:latin typeface="Montserrat Light" pitchFamily="50" charset="0"/>
                </a:defRPr>
              </a:lvl8pPr>
              <a:lvl9pPr marL="3886200" indent="-228600" fontAlgn="base">
                <a:spcBef>
                  <a:spcPct val="0"/>
                </a:spcBef>
                <a:spcAft>
                  <a:spcPct val="0"/>
                </a:spcAft>
                <a:defRPr>
                  <a:solidFill>
                    <a:schemeClr val="tx1"/>
                  </a:solidFill>
                  <a:latin typeface="Montserrat Light" pitchFamily="50" charset="0"/>
                </a:defRPr>
              </a:lvl9pPr>
            </a:lstStyle>
            <a:p>
              <a:pPr lvl="0">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rgbClr val="E7E6E6">
                      <a:lumMod val="50000"/>
                    </a:srgbClr>
                  </a:solidFill>
                  <a:latin typeface="Calibri"/>
                </a:rPr>
                <a:t>.</a:t>
              </a:r>
            </a:p>
          </p:txBody>
        </p:sp>
      </p:grpSp>
      <p:grpSp>
        <p:nvGrpSpPr>
          <p:cNvPr id="29" name="组合 28"/>
          <p:cNvGrpSpPr/>
          <p:nvPr/>
        </p:nvGrpSpPr>
        <p:grpSpPr>
          <a:xfrm>
            <a:off x="539552" y="1572817"/>
            <a:ext cx="2028627" cy="1010587"/>
            <a:chOff x="539552" y="1572817"/>
            <a:chExt cx="2028627" cy="1010587"/>
          </a:xfrm>
        </p:grpSpPr>
        <p:sp>
          <p:nvSpPr>
            <p:cNvPr id="30" name="TextBox 29"/>
            <p:cNvSpPr txBox="1"/>
            <p:nvPr/>
          </p:nvSpPr>
          <p:spPr>
            <a:xfrm>
              <a:off x="937023" y="1572817"/>
              <a:ext cx="1631156" cy="316706"/>
            </a:xfrm>
            <a:prstGeom prst="rect">
              <a:avLst/>
            </a:prstGeom>
            <a:noFill/>
          </p:spPr>
          <p:txBody>
            <a:bodyPr wrap="none" lIns="68580" tIns="34290" rIns="68580" bIns="34290"/>
            <a:lstStyle/>
            <a:p>
              <a:pPr lvl="0" algn="r">
                <a:defRPr/>
              </a:pPr>
              <a:r>
                <a:rPr lang="zh-CN" altLang="en-US" sz="14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添加标题</a:t>
              </a:r>
              <a:endParaRPr lang="en-US" altLang="zh-CN" sz="14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endParaRPr>
            </a:p>
          </p:txBody>
        </p:sp>
        <p:sp>
          <p:nvSpPr>
            <p:cNvPr id="31" name="TextBox 30"/>
            <p:cNvSpPr txBox="1"/>
            <p:nvPr/>
          </p:nvSpPr>
          <p:spPr>
            <a:xfrm>
              <a:off x="539552" y="1821657"/>
              <a:ext cx="2028627" cy="761747"/>
            </a:xfrm>
            <a:prstGeom prst="rect">
              <a:avLst/>
            </a:prstGeom>
            <a:noFill/>
          </p:spPr>
          <p:txBody>
            <a:bodyPr wrap="square" lIns="68580" tIns="34290" rIns="68580" bIns="34290">
              <a:spAutoFit/>
            </a:bodyPr>
            <a:lstStyle>
              <a:lvl1pPr>
                <a:defRPr>
                  <a:solidFill>
                    <a:schemeClr val="tx1"/>
                  </a:solidFill>
                  <a:latin typeface="Montserrat Light" pitchFamily="50" charset="0"/>
                </a:defRPr>
              </a:lvl1pPr>
              <a:lvl2pPr marL="742950" indent="-285750">
                <a:defRPr>
                  <a:solidFill>
                    <a:schemeClr val="tx1"/>
                  </a:solidFill>
                  <a:latin typeface="Montserrat Light" pitchFamily="50" charset="0"/>
                </a:defRPr>
              </a:lvl2pPr>
              <a:lvl3pPr marL="1143000" indent="-228600">
                <a:defRPr>
                  <a:solidFill>
                    <a:schemeClr val="tx1"/>
                  </a:solidFill>
                  <a:latin typeface="Montserrat Light" pitchFamily="50" charset="0"/>
                </a:defRPr>
              </a:lvl3pPr>
              <a:lvl4pPr marL="1600200" indent="-228600">
                <a:defRPr>
                  <a:solidFill>
                    <a:schemeClr val="tx1"/>
                  </a:solidFill>
                  <a:latin typeface="Montserrat Light" pitchFamily="50" charset="0"/>
                </a:defRPr>
              </a:lvl4pPr>
              <a:lvl5pPr marL="2057400" indent="-228600">
                <a:defRPr>
                  <a:solidFill>
                    <a:schemeClr val="tx1"/>
                  </a:solidFill>
                  <a:latin typeface="Montserrat Light" pitchFamily="50" charset="0"/>
                </a:defRPr>
              </a:lvl5pPr>
              <a:lvl6pPr marL="2514600" indent="-228600" fontAlgn="base">
                <a:spcBef>
                  <a:spcPct val="0"/>
                </a:spcBef>
                <a:spcAft>
                  <a:spcPct val="0"/>
                </a:spcAft>
                <a:defRPr>
                  <a:solidFill>
                    <a:schemeClr val="tx1"/>
                  </a:solidFill>
                  <a:latin typeface="Montserrat Light" pitchFamily="50" charset="0"/>
                </a:defRPr>
              </a:lvl6pPr>
              <a:lvl7pPr marL="2971800" indent="-228600" fontAlgn="base">
                <a:spcBef>
                  <a:spcPct val="0"/>
                </a:spcBef>
                <a:spcAft>
                  <a:spcPct val="0"/>
                </a:spcAft>
                <a:defRPr>
                  <a:solidFill>
                    <a:schemeClr val="tx1"/>
                  </a:solidFill>
                  <a:latin typeface="Montserrat Light" pitchFamily="50" charset="0"/>
                </a:defRPr>
              </a:lvl7pPr>
              <a:lvl8pPr marL="3429000" indent="-228600" fontAlgn="base">
                <a:spcBef>
                  <a:spcPct val="0"/>
                </a:spcBef>
                <a:spcAft>
                  <a:spcPct val="0"/>
                </a:spcAft>
                <a:defRPr>
                  <a:solidFill>
                    <a:schemeClr val="tx1"/>
                  </a:solidFill>
                  <a:latin typeface="Montserrat Light" pitchFamily="50" charset="0"/>
                </a:defRPr>
              </a:lvl8pPr>
              <a:lvl9pPr marL="3886200" indent="-228600" fontAlgn="base">
                <a:spcBef>
                  <a:spcPct val="0"/>
                </a:spcBef>
                <a:spcAft>
                  <a:spcPct val="0"/>
                </a:spcAft>
                <a:defRPr>
                  <a:solidFill>
                    <a:schemeClr val="tx1"/>
                  </a:solidFill>
                  <a:latin typeface="Montserrat Light" pitchFamily="50" charset="0"/>
                </a:defRPr>
              </a:lvl9pPr>
            </a:lstStyle>
            <a:p>
              <a:pPr lvl="0" algn="r">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rgbClr val="E7E6E6">
                      <a:lumMod val="50000"/>
                    </a:srgbClr>
                  </a:solidFill>
                  <a:latin typeface="Calibri"/>
                </a:rPr>
                <a:t>.</a:t>
              </a:r>
            </a:p>
          </p:txBody>
        </p:sp>
      </p:grpSp>
      <p:grpSp>
        <p:nvGrpSpPr>
          <p:cNvPr id="32" name="组合 31"/>
          <p:cNvGrpSpPr/>
          <p:nvPr/>
        </p:nvGrpSpPr>
        <p:grpSpPr>
          <a:xfrm>
            <a:off x="256555" y="2857501"/>
            <a:ext cx="1939181" cy="1154409"/>
            <a:chOff x="256555" y="2857501"/>
            <a:chExt cx="1939181" cy="1154409"/>
          </a:xfrm>
        </p:grpSpPr>
        <p:sp>
          <p:nvSpPr>
            <p:cNvPr id="33" name="TextBox 32"/>
            <p:cNvSpPr txBox="1"/>
            <p:nvPr/>
          </p:nvSpPr>
          <p:spPr>
            <a:xfrm>
              <a:off x="415529" y="2857501"/>
              <a:ext cx="1631156" cy="317897"/>
            </a:xfrm>
            <a:prstGeom prst="rect">
              <a:avLst/>
            </a:prstGeom>
            <a:noFill/>
          </p:spPr>
          <p:txBody>
            <a:bodyPr wrap="none" lIns="68580" tIns="34290" rIns="68580" bIns="34290"/>
            <a:lstStyle/>
            <a:p>
              <a:pPr lvl="0" algn="r">
                <a:defRPr/>
              </a:pPr>
              <a:r>
                <a:rPr lang="zh-CN" altLang="en-US" sz="14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添加标题</a:t>
              </a:r>
              <a:endParaRPr lang="en-US" altLang="zh-CN" sz="14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endParaRPr>
            </a:p>
          </p:txBody>
        </p:sp>
        <p:sp>
          <p:nvSpPr>
            <p:cNvPr id="34" name="TextBox 33"/>
            <p:cNvSpPr txBox="1"/>
            <p:nvPr/>
          </p:nvSpPr>
          <p:spPr>
            <a:xfrm>
              <a:off x="256555" y="3250163"/>
              <a:ext cx="1939181" cy="761747"/>
            </a:xfrm>
            <a:prstGeom prst="rect">
              <a:avLst/>
            </a:prstGeom>
            <a:noFill/>
          </p:spPr>
          <p:txBody>
            <a:bodyPr wrap="square" lIns="68580" tIns="34290" rIns="68580" bIns="34290">
              <a:spAutoFit/>
            </a:bodyPr>
            <a:lstStyle>
              <a:lvl1pPr>
                <a:defRPr>
                  <a:solidFill>
                    <a:schemeClr val="tx1"/>
                  </a:solidFill>
                  <a:latin typeface="Montserrat Light" pitchFamily="50" charset="0"/>
                </a:defRPr>
              </a:lvl1pPr>
              <a:lvl2pPr marL="742950" indent="-285750">
                <a:defRPr>
                  <a:solidFill>
                    <a:schemeClr val="tx1"/>
                  </a:solidFill>
                  <a:latin typeface="Montserrat Light" pitchFamily="50" charset="0"/>
                </a:defRPr>
              </a:lvl2pPr>
              <a:lvl3pPr marL="1143000" indent="-228600">
                <a:defRPr>
                  <a:solidFill>
                    <a:schemeClr val="tx1"/>
                  </a:solidFill>
                  <a:latin typeface="Montserrat Light" pitchFamily="50" charset="0"/>
                </a:defRPr>
              </a:lvl3pPr>
              <a:lvl4pPr marL="1600200" indent="-228600">
                <a:defRPr>
                  <a:solidFill>
                    <a:schemeClr val="tx1"/>
                  </a:solidFill>
                  <a:latin typeface="Montserrat Light" pitchFamily="50" charset="0"/>
                </a:defRPr>
              </a:lvl4pPr>
              <a:lvl5pPr marL="2057400" indent="-228600">
                <a:defRPr>
                  <a:solidFill>
                    <a:schemeClr val="tx1"/>
                  </a:solidFill>
                  <a:latin typeface="Montserrat Light" pitchFamily="50" charset="0"/>
                </a:defRPr>
              </a:lvl5pPr>
              <a:lvl6pPr marL="2514600" indent="-228600" fontAlgn="base">
                <a:spcBef>
                  <a:spcPct val="0"/>
                </a:spcBef>
                <a:spcAft>
                  <a:spcPct val="0"/>
                </a:spcAft>
                <a:defRPr>
                  <a:solidFill>
                    <a:schemeClr val="tx1"/>
                  </a:solidFill>
                  <a:latin typeface="Montserrat Light" pitchFamily="50" charset="0"/>
                </a:defRPr>
              </a:lvl6pPr>
              <a:lvl7pPr marL="2971800" indent="-228600" fontAlgn="base">
                <a:spcBef>
                  <a:spcPct val="0"/>
                </a:spcBef>
                <a:spcAft>
                  <a:spcPct val="0"/>
                </a:spcAft>
                <a:defRPr>
                  <a:solidFill>
                    <a:schemeClr val="tx1"/>
                  </a:solidFill>
                  <a:latin typeface="Montserrat Light" pitchFamily="50" charset="0"/>
                </a:defRPr>
              </a:lvl7pPr>
              <a:lvl8pPr marL="3429000" indent="-228600" fontAlgn="base">
                <a:spcBef>
                  <a:spcPct val="0"/>
                </a:spcBef>
                <a:spcAft>
                  <a:spcPct val="0"/>
                </a:spcAft>
                <a:defRPr>
                  <a:solidFill>
                    <a:schemeClr val="tx1"/>
                  </a:solidFill>
                  <a:latin typeface="Montserrat Light" pitchFamily="50" charset="0"/>
                </a:defRPr>
              </a:lvl8pPr>
              <a:lvl9pPr marL="3886200" indent="-228600" fontAlgn="base">
                <a:spcBef>
                  <a:spcPct val="0"/>
                </a:spcBef>
                <a:spcAft>
                  <a:spcPct val="0"/>
                </a:spcAft>
                <a:defRPr>
                  <a:solidFill>
                    <a:schemeClr val="tx1"/>
                  </a:solidFill>
                  <a:latin typeface="Montserrat Light" pitchFamily="50" charset="0"/>
                </a:defRPr>
              </a:lvl9pPr>
            </a:lstStyle>
            <a:p>
              <a:pPr lvl="0" algn="r">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rgbClr val="E7E6E6">
                      <a:lumMod val="50000"/>
                    </a:srgbClr>
                  </a:solidFill>
                  <a:latin typeface="Calibri"/>
                </a:rPr>
                <a:t>.</a:t>
              </a:r>
            </a:p>
          </p:txBody>
        </p:sp>
      </p:grpSp>
      <p:grpSp>
        <p:nvGrpSpPr>
          <p:cNvPr id="35" name="Group 4"/>
          <p:cNvGrpSpPr/>
          <p:nvPr/>
        </p:nvGrpSpPr>
        <p:grpSpPr>
          <a:xfrm>
            <a:off x="4136232" y="2225279"/>
            <a:ext cx="813197" cy="1239440"/>
            <a:chOff x="9536247" y="1025439"/>
            <a:chExt cx="1133127" cy="1726037"/>
          </a:xfrm>
        </p:grpSpPr>
        <p:sp>
          <p:nvSpPr>
            <p:cNvPr id="36" name="Oval 3"/>
            <p:cNvSpPr/>
            <p:nvPr/>
          </p:nvSpPr>
          <p:spPr>
            <a:xfrm>
              <a:off x="9536247" y="1619023"/>
              <a:ext cx="1133127" cy="1132453"/>
            </a:xfrm>
            <a:prstGeom prst="ellipse">
              <a:avLst/>
            </a:prstGeom>
            <a:solidFill>
              <a:srgbClr val="2C3F50"/>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AU" sz="1800" b="0" i="0" u="none" strike="noStrike" kern="0" cap="none" spc="0" normalizeH="0" baseline="0" noProof="0">
                <a:ln>
                  <a:noFill/>
                </a:ln>
                <a:solidFill>
                  <a:srgbClr val="FFFFFF"/>
                </a:solidFill>
                <a:effectLst/>
                <a:uLnTx/>
                <a:uFillTx/>
                <a:latin typeface="Montserrat Light"/>
                <a:ea typeface="+mn-ea"/>
                <a:cs typeface="+mn-cs"/>
              </a:endParaRPr>
            </a:p>
          </p:txBody>
        </p:sp>
        <p:grpSp>
          <p:nvGrpSpPr>
            <p:cNvPr id="37" name="Group 38"/>
            <p:cNvGrpSpPr/>
            <p:nvPr/>
          </p:nvGrpSpPr>
          <p:grpSpPr>
            <a:xfrm rot="21023608" flipH="1">
              <a:off x="9547689" y="1025439"/>
              <a:ext cx="988535" cy="1704371"/>
              <a:chOff x="3067050" y="2759075"/>
              <a:chExt cx="736600" cy="1270000"/>
            </a:xfrm>
          </p:grpSpPr>
          <p:sp>
            <p:nvSpPr>
              <p:cNvPr id="38" name="Freeform 39"/>
              <p:cNvSpPr/>
              <p:nvPr/>
            </p:nvSpPr>
            <p:spPr bwMode="auto">
              <a:xfrm>
                <a:off x="3067050" y="2759075"/>
                <a:ext cx="574675" cy="1260475"/>
              </a:xfrm>
              <a:custGeom>
                <a:gdLst>
                  <a:gd name="T0" fmla="*/ 447675 w 362"/>
                  <a:gd name="T1" fmla="*/ 0 h 794"/>
                  <a:gd name="T2" fmla="*/ 409575 w 362"/>
                  <a:gd name="T3" fmla="*/ 0 h 794"/>
                  <a:gd name="T4" fmla="*/ 381000 w 362"/>
                  <a:gd name="T5" fmla="*/ 15875 h 794"/>
                  <a:gd name="T6" fmla="*/ 352425 w 362"/>
                  <a:gd name="T7" fmla="*/ 38100 h 794"/>
                  <a:gd name="T8" fmla="*/ 311150 w 362"/>
                  <a:gd name="T9" fmla="*/ 104775 h 794"/>
                  <a:gd name="T10" fmla="*/ 276225 w 362"/>
                  <a:gd name="T11" fmla="*/ 209550 h 794"/>
                  <a:gd name="T12" fmla="*/ 269875 w 362"/>
                  <a:gd name="T13" fmla="*/ 222250 h 794"/>
                  <a:gd name="T14" fmla="*/ 247650 w 362"/>
                  <a:gd name="T15" fmla="*/ 263525 h 794"/>
                  <a:gd name="T16" fmla="*/ 200025 w 362"/>
                  <a:gd name="T17" fmla="*/ 311150 h 794"/>
                  <a:gd name="T18" fmla="*/ 146050 w 362"/>
                  <a:gd name="T19" fmla="*/ 368300 h 794"/>
                  <a:gd name="T20" fmla="*/ 114300 w 362"/>
                  <a:gd name="T21" fmla="*/ 425450 h 794"/>
                  <a:gd name="T22" fmla="*/ 104775 w 362"/>
                  <a:gd name="T23" fmla="*/ 450850 h 794"/>
                  <a:gd name="T24" fmla="*/ 44450 w 362"/>
                  <a:gd name="T25" fmla="*/ 612775 h 794"/>
                  <a:gd name="T26" fmla="*/ 12700 w 362"/>
                  <a:gd name="T27" fmla="*/ 727075 h 794"/>
                  <a:gd name="T28" fmla="*/ 0 w 362"/>
                  <a:gd name="T29" fmla="*/ 809625 h 794"/>
                  <a:gd name="T30" fmla="*/ 3175 w 362"/>
                  <a:gd name="T31" fmla="*/ 857250 h 794"/>
                  <a:gd name="T32" fmla="*/ 6350 w 362"/>
                  <a:gd name="T33" fmla="*/ 879475 h 794"/>
                  <a:gd name="T34" fmla="*/ 12700 w 362"/>
                  <a:gd name="T35" fmla="*/ 923925 h 794"/>
                  <a:gd name="T36" fmla="*/ 22225 w 362"/>
                  <a:gd name="T37" fmla="*/ 1025525 h 794"/>
                  <a:gd name="T38" fmla="*/ 31750 w 362"/>
                  <a:gd name="T39" fmla="*/ 1079500 h 794"/>
                  <a:gd name="T40" fmla="*/ 57150 w 362"/>
                  <a:gd name="T41" fmla="*/ 1130300 h 794"/>
                  <a:gd name="T42" fmla="*/ 95250 w 362"/>
                  <a:gd name="T43" fmla="*/ 1174750 h 794"/>
                  <a:gd name="T44" fmla="*/ 161925 w 362"/>
                  <a:gd name="T45" fmla="*/ 1216025 h 794"/>
                  <a:gd name="T46" fmla="*/ 254000 w 362"/>
                  <a:gd name="T47" fmla="*/ 1250950 h 794"/>
                  <a:gd name="T48" fmla="*/ 279400 w 362"/>
                  <a:gd name="T49" fmla="*/ 1257300 h 794"/>
                  <a:gd name="T50" fmla="*/ 327025 w 362"/>
                  <a:gd name="T51" fmla="*/ 1260475 h 794"/>
                  <a:gd name="T52" fmla="*/ 371475 w 362"/>
                  <a:gd name="T53" fmla="*/ 1257300 h 794"/>
                  <a:gd name="T54" fmla="*/ 406400 w 362"/>
                  <a:gd name="T55" fmla="*/ 1241425 h 794"/>
                  <a:gd name="T56" fmla="*/ 438150 w 362"/>
                  <a:gd name="T57" fmla="*/ 1222375 h 794"/>
                  <a:gd name="T58" fmla="*/ 479425 w 362"/>
                  <a:gd name="T59" fmla="*/ 1177925 h 794"/>
                  <a:gd name="T60" fmla="*/ 517525 w 362"/>
                  <a:gd name="T61" fmla="*/ 1108075 h 794"/>
                  <a:gd name="T62" fmla="*/ 542925 w 362"/>
                  <a:gd name="T63" fmla="*/ 1025525 h 794"/>
                  <a:gd name="T64" fmla="*/ 558800 w 362"/>
                  <a:gd name="T65" fmla="*/ 939800 h 794"/>
                  <a:gd name="T66" fmla="*/ 574675 w 362"/>
                  <a:gd name="T67" fmla="*/ 800100 h 794"/>
                  <a:gd name="T68" fmla="*/ 574675 w 362"/>
                  <a:gd name="T69" fmla="*/ 771525 h 794"/>
                  <a:gd name="T70" fmla="*/ 571500 w 362"/>
                  <a:gd name="T71" fmla="*/ 720725 h 794"/>
                  <a:gd name="T72" fmla="*/ 555625 w 362"/>
                  <a:gd name="T73" fmla="*/ 650875 h 794"/>
                  <a:gd name="T74" fmla="*/ 508000 w 362"/>
                  <a:gd name="T75" fmla="*/ 571500 h 794"/>
                  <a:gd name="T76" fmla="*/ 444500 w 362"/>
                  <a:gd name="T77" fmla="*/ 514350 h 794"/>
                  <a:gd name="T78" fmla="*/ 409575 w 362"/>
                  <a:gd name="T79" fmla="*/ 495300 h 794"/>
                  <a:gd name="T80" fmla="*/ 390525 w 362"/>
                  <a:gd name="T81" fmla="*/ 485775 h 794"/>
                  <a:gd name="T82" fmla="*/ 365125 w 362"/>
                  <a:gd name="T83" fmla="*/ 466725 h 794"/>
                  <a:gd name="T84" fmla="*/ 352425 w 362"/>
                  <a:gd name="T85" fmla="*/ 444500 h 794"/>
                  <a:gd name="T86" fmla="*/ 352425 w 362"/>
                  <a:gd name="T87" fmla="*/ 419100 h 794"/>
                  <a:gd name="T88" fmla="*/ 361950 w 362"/>
                  <a:gd name="T89" fmla="*/ 381000 h 794"/>
                  <a:gd name="T90" fmla="*/ 403225 w 362"/>
                  <a:gd name="T91" fmla="*/ 333375 h 794"/>
                  <a:gd name="T92" fmla="*/ 428625 w 362"/>
                  <a:gd name="T93" fmla="*/ 314325 h 794"/>
                  <a:gd name="T94" fmla="*/ 457200 w 362"/>
                  <a:gd name="T95" fmla="*/ 288925 h 794"/>
                  <a:gd name="T96" fmla="*/ 482600 w 362"/>
                  <a:gd name="T97" fmla="*/ 250825 h 794"/>
                  <a:gd name="T98" fmla="*/ 508000 w 362"/>
                  <a:gd name="T99" fmla="*/ 206375 h 794"/>
                  <a:gd name="T100" fmla="*/ 523875 w 362"/>
                  <a:gd name="T101" fmla="*/ 158750 h 794"/>
                  <a:gd name="T102" fmla="*/ 530225 w 362"/>
                  <a:gd name="T103" fmla="*/ 107950 h 794"/>
                  <a:gd name="T104" fmla="*/ 520700 w 362"/>
                  <a:gd name="T105" fmla="*/ 63500 h 794"/>
                  <a:gd name="T106" fmla="*/ 495300 w 362"/>
                  <a:gd name="T107" fmla="*/ 25400 h 794"/>
                  <a:gd name="T108" fmla="*/ 447675 w 362"/>
                  <a:gd name="T109" fmla="*/ 0 h 79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62" h="794">
                    <a:moveTo>
                      <a:pt x="282" y="0"/>
                    </a:moveTo>
                    <a:lnTo>
                      <a:pt x="282" y="0"/>
                    </a:lnTo>
                    <a:lnTo>
                      <a:pt x="270" y="0"/>
                    </a:lnTo>
                    <a:lnTo>
                      <a:pt x="258" y="0"/>
                    </a:lnTo>
                    <a:lnTo>
                      <a:pt x="248" y="4"/>
                    </a:lnTo>
                    <a:lnTo>
                      <a:pt x="240" y="10"/>
                    </a:lnTo>
                    <a:lnTo>
                      <a:pt x="230" y="16"/>
                    </a:lnTo>
                    <a:lnTo>
                      <a:pt x="222" y="24"/>
                    </a:lnTo>
                    <a:lnTo>
                      <a:pt x="208" y="44"/>
                    </a:lnTo>
                    <a:lnTo>
                      <a:pt x="196" y="66"/>
                    </a:lnTo>
                    <a:lnTo>
                      <a:pt x="188" y="88"/>
                    </a:lnTo>
                    <a:lnTo>
                      <a:pt x="174" y="132"/>
                    </a:lnTo>
                    <a:lnTo>
                      <a:pt x="170" y="140"/>
                    </a:lnTo>
                    <a:lnTo>
                      <a:pt x="166" y="150"/>
                    </a:lnTo>
                    <a:lnTo>
                      <a:pt x="156" y="166"/>
                    </a:lnTo>
                    <a:lnTo>
                      <a:pt x="142" y="180"/>
                    </a:lnTo>
                    <a:lnTo>
                      <a:pt x="126" y="196"/>
                    </a:lnTo>
                    <a:lnTo>
                      <a:pt x="108" y="214"/>
                    </a:lnTo>
                    <a:lnTo>
                      <a:pt x="92" y="232"/>
                    </a:lnTo>
                    <a:lnTo>
                      <a:pt x="78" y="256"/>
                    </a:lnTo>
                    <a:lnTo>
                      <a:pt x="72" y="268"/>
                    </a:lnTo>
                    <a:lnTo>
                      <a:pt x="66" y="284"/>
                    </a:lnTo>
                    <a:lnTo>
                      <a:pt x="42" y="350"/>
                    </a:lnTo>
                    <a:lnTo>
                      <a:pt x="28" y="386"/>
                    </a:lnTo>
                    <a:lnTo>
                      <a:pt x="16" y="422"/>
                    </a:lnTo>
                    <a:lnTo>
                      <a:pt x="8" y="458"/>
                    </a:lnTo>
                    <a:lnTo>
                      <a:pt x="2" y="492"/>
                    </a:lnTo>
                    <a:lnTo>
                      <a:pt x="0" y="510"/>
                    </a:lnTo>
                    <a:lnTo>
                      <a:pt x="0" y="526"/>
                    </a:lnTo>
                    <a:lnTo>
                      <a:pt x="2" y="540"/>
                    </a:lnTo>
                    <a:lnTo>
                      <a:pt x="4" y="554"/>
                    </a:lnTo>
                    <a:lnTo>
                      <a:pt x="8" y="568"/>
                    </a:lnTo>
                    <a:lnTo>
                      <a:pt x="8" y="582"/>
                    </a:lnTo>
                    <a:lnTo>
                      <a:pt x="10" y="614"/>
                    </a:lnTo>
                    <a:lnTo>
                      <a:pt x="14" y="646"/>
                    </a:lnTo>
                    <a:lnTo>
                      <a:pt x="16" y="664"/>
                    </a:lnTo>
                    <a:lnTo>
                      <a:pt x="20" y="680"/>
                    </a:lnTo>
                    <a:lnTo>
                      <a:pt x="26" y="696"/>
                    </a:lnTo>
                    <a:lnTo>
                      <a:pt x="36" y="712"/>
                    </a:lnTo>
                    <a:lnTo>
                      <a:pt x="46" y="726"/>
                    </a:lnTo>
                    <a:lnTo>
                      <a:pt x="60" y="740"/>
                    </a:lnTo>
                    <a:lnTo>
                      <a:pt x="78" y="754"/>
                    </a:lnTo>
                    <a:lnTo>
                      <a:pt x="102" y="766"/>
                    </a:lnTo>
                    <a:lnTo>
                      <a:pt x="128" y="778"/>
                    </a:lnTo>
                    <a:lnTo>
                      <a:pt x="160" y="788"/>
                    </a:lnTo>
                    <a:lnTo>
                      <a:pt x="176" y="792"/>
                    </a:lnTo>
                    <a:lnTo>
                      <a:pt x="192" y="794"/>
                    </a:lnTo>
                    <a:lnTo>
                      <a:pt x="206" y="794"/>
                    </a:lnTo>
                    <a:lnTo>
                      <a:pt x="220" y="794"/>
                    </a:lnTo>
                    <a:lnTo>
                      <a:pt x="234" y="792"/>
                    </a:lnTo>
                    <a:lnTo>
                      <a:pt x="246" y="788"/>
                    </a:lnTo>
                    <a:lnTo>
                      <a:pt x="256" y="782"/>
                    </a:lnTo>
                    <a:lnTo>
                      <a:pt x="266" y="776"/>
                    </a:lnTo>
                    <a:lnTo>
                      <a:pt x="276" y="770"/>
                    </a:lnTo>
                    <a:lnTo>
                      <a:pt x="286" y="762"/>
                    </a:lnTo>
                    <a:lnTo>
                      <a:pt x="302" y="742"/>
                    </a:lnTo>
                    <a:lnTo>
                      <a:pt x="314" y="722"/>
                    </a:lnTo>
                    <a:lnTo>
                      <a:pt x="326" y="698"/>
                    </a:lnTo>
                    <a:lnTo>
                      <a:pt x="334" y="672"/>
                    </a:lnTo>
                    <a:lnTo>
                      <a:pt x="342" y="646"/>
                    </a:lnTo>
                    <a:lnTo>
                      <a:pt x="348" y="618"/>
                    </a:lnTo>
                    <a:lnTo>
                      <a:pt x="352" y="592"/>
                    </a:lnTo>
                    <a:lnTo>
                      <a:pt x="358" y="542"/>
                    </a:lnTo>
                    <a:lnTo>
                      <a:pt x="362" y="504"/>
                    </a:lnTo>
                    <a:lnTo>
                      <a:pt x="362" y="486"/>
                    </a:lnTo>
                    <a:lnTo>
                      <a:pt x="362" y="470"/>
                    </a:lnTo>
                    <a:lnTo>
                      <a:pt x="360" y="454"/>
                    </a:lnTo>
                    <a:lnTo>
                      <a:pt x="358" y="440"/>
                    </a:lnTo>
                    <a:lnTo>
                      <a:pt x="350" y="410"/>
                    </a:lnTo>
                    <a:lnTo>
                      <a:pt x="336" y="384"/>
                    </a:lnTo>
                    <a:lnTo>
                      <a:pt x="320" y="360"/>
                    </a:lnTo>
                    <a:lnTo>
                      <a:pt x="302" y="340"/>
                    </a:lnTo>
                    <a:lnTo>
                      <a:pt x="280" y="324"/>
                    </a:lnTo>
                    <a:lnTo>
                      <a:pt x="268" y="318"/>
                    </a:lnTo>
                    <a:lnTo>
                      <a:pt x="258" y="312"/>
                    </a:lnTo>
                    <a:lnTo>
                      <a:pt x="246" y="306"/>
                    </a:lnTo>
                    <a:lnTo>
                      <a:pt x="238" y="300"/>
                    </a:lnTo>
                    <a:lnTo>
                      <a:pt x="230" y="294"/>
                    </a:lnTo>
                    <a:lnTo>
                      <a:pt x="226" y="288"/>
                    </a:lnTo>
                    <a:lnTo>
                      <a:pt x="222" y="280"/>
                    </a:lnTo>
                    <a:lnTo>
                      <a:pt x="222" y="272"/>
                    </a:lnTo>
                    <a:lnTo>
                      <a:pt x="222" y="264"/>
                    </a:lnTo>
                    <a:lnTo>
                      <a:pt x="222" y="256"/>
                    </a:lnTo>
                    <a:lnTo>
                      <a:pt x="228" y="240"/>
                    </a:lnTo>
                    <a:lnTo>
                      <a:pt x="240" y="224"/>
                    </a:lnTo>
                    <a:lnTo>
                      <a:pt x="254" y="210"/>
                    </a:lnTo>
                    <a:lnTo>
                      <a:pt x="270" y="198"/>
                    </a:lnTo>
                    <a:lnTo>
                      <a:pt x="278" y="190"/>
                    </a:lnTo>
                    <a:lnTo>
                      <a:pt x="288" y="182"/>
                    </a:lnTo>
                    <a:lnTo>
                      <a:pt x="296" y="170"/>
                    </a:lnTo>
                    <a:lnTo>
                      <a:pt x="304" y="158"/>
                    </a:lnTo>
                    <a:lnTo>
                      <a:pt x="312" y="144"/>
                    </a:lnTo>
                    <a:lnTo>
                      <a:pt x="320" y="130"/>
                    </a:lnTo>
                    <a:lnTo>
                      <a:pt x="326" y="116"/>
                    </a:lnTo>
                    <a:lnTo>
                      <a:pt x="330" y="100"/>
                    </a:lnTo>
                    <a:lnTo>
                      <a:pt x="332" y="84"/>
                    </a:lnTo>
                    <a:lnTo>
                      <a:pt x="334" y="68"/>
                    </a:lnTo>
                    <a:lnTo>
                      <a:pt x="332" y="54"/>
                    </a:lnTo>
                    <a:lnTo>
                      <a:pt x="328" y="40"/>
                    </a:lnTo>
                    <a:lnTo>
                      <a:pt x="322" y="28"/>
                    </a:lnTo>
                    <a:lnTo>
                      <a:pt x="312" y="16"/>
                    </a:lnTo>
                    <a:lnTo>
                      <a:pt x="298" y="8"/>
                    </a:lnTo>
                    <a:lnTo>
                      <a:pt x="282" y="0"/>
                    </a:lnTo>
                    <a:close/>
                  </a:path>
                </a:pathLst>
              </a:custGeom>
              <a:solidFill>
                <a:srgbClr val="FAD9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 name="Freeform 40"/>
              <p:cNvSpPr/>
              <p:nvPr/>
            </p:nvSpPr>
            <p:spPr bwMode="auto">
              <a:xfrm>
                <a:off x="3194050" y="3257550"/>
                <a:ext cx="571500" cy="768350"/>
              </a:xfrm>
              <a:custGeom>
                <a:gdLst>
                  <a:gd name="T0" fmla="*/ 473075 w 360"/>
                  <a:gd name="T1" fmla="*/ 625475 h 484"/>
                  <a:gd name="T2" fmla="*/ 469900 w 360"/>
                  <a:gd name="T3" fmla="*/ 660400 h 484"/>
                  <a:gd name="T4" fmla="*/ 457200 w 360"/>
                  <a:gd name="T5" fmla="*/ 704850 h 484"/>
                  <a:gd name="T6" fmla="*/ 428625 w 360"/>
                  <a:gd name="T7" fmla="*/ 742950 h 484"/>
                  <a:gd name="T8" fmla="*/ 393700 w 360"/>
                  <a:gd name="T9" fmla="*/ 765175 h 484"/>
                  <a:gd name="T10" fmla="*/ 365125 w 360"/>
                  <a:gd name="T11" fmla="*/ 768350 h 484"/>
                  <a:gd name="T12" fmla="*/ 288925 w 360"/>
                  <a:gd name="T13" fmla="*/ 758825 h 484"/>
                  <a:gd name="T14" fmla="*/ 158750 w 360"/>
                  <a:gd name="T15" fmla="*/ 727075 h 484"/>
                  <a:gd name="T16" fmla="*/ 104775 w 360"/>
                  <a:gd name="T17" fmla="*/ 704850 h 484"/>
                  <a:gd name="T18" fmla="*/ 85725 w 360"/>
                  <a:gd name="T19" fmla="*/ 692150 h 484"/>
                  <a:gd name="T20" fmla="*/ 53975 w 360"/>
                  <a:gd name="T21" fmla="*/ 666750 h 484"/>
                  <a:gd name="T22" fmla="*/ 34925 w 360"/>
                  <a:gd name="T23" fmla="*/ 635000 h 484"/>
                  <a:gd name="T24" fmla="*/ 19050 w 360"/>
                  <a:gd name="T25" fmla="*/ 581025 h 484"/>
                  <a:gd name="T26" fmla="*/ 12700 w 360"/>
                  <a:gd name="T27" fmla="*/ 495300 h 484"/>
                  <a:gd name="T28" fmla="*/ 6350 w 360"/>
                  <a:gd name="T29" fmla="*/ 400050 h 484"/>
                  <a:gd name="T30" fmla="*/ 0 w 360"/>
                  <a:gd name="T31" fmla="*/ 339725 h 484"/>
                  <a:gd name="T32" fmla="*/ 6350 w 360"/>
                  <a:gd name="T33" fmla="*/ 254000 h 484"/>
                  <a:gd name="T34" fmla="*/ 19050 w 360"/>
                  <a:gd name="T35" fmla="*/ 203200 h 484"/>
                  <a:gd name="T36" fmla="*/ 38100 w 360"/>
                  <a:gd name="T37" fmla="*/ 155575 h 484"/>
                  <a:gd name="T38" fmla="*/ 66675 w 360"/>
                  <a:gd name="T39" fmla="*/ 111125 h 484"/>
                  <a:gd name="T40" fmla="*/ 107950 w 360"/>
                  <a:gd name="T41" fmla="*/ 76200 h 484"/>
                  <a:gd name="T42" fmla="*/ 155575 w 360"/>
                  <a:gd name="T43" fmla="*/ 47625 h 484"/>
                  <a:gd name="T44" fmla="*/ 184150 w 360"/>
                  <a:gd name="T45" fmla="*/ 34925 h 484"/>
                  <a:gd name="T46" fmla="*/ 285750 w 360"/>
                  <a:gd name="T47" fmla="*/ 6350 h 484"/>
                  <a:gd name="T48" fmla="*/ 361950 w 360"/>
                  <a:gd name="T49" fmla="*/ 0 h 484"/>
                  <a:gd name="T50" fmla="*/ 422275 w 360"/>
                  <a:gd name="T51" fmla="*/ 12700 h 484"/>
                  <a:gd name="T52" fmla="*/ 463550 w 360"/>
                  <a:gd name="T53" fmla="*/ 31750 h 484"/>
                  <a:gd name="T54" fmla="*/ 482600 w 360"/>
                  <a:gd name="T55" fmla="*/ 44450 h 484"/>
                  <a:gd name="T56" fmla="*/ 514350 w 360"/>
                  <a:gd name="T57" fmla="*/ 69850 h 484"/>
                  <a:gd name="T58" fmla="*/ 530225 w 360"/>
                  <a:gd name="T59" fmla="*/ 101600 h 484"/>
                  <a:gd name="T60" fmla="*/ 539750 w 360"/>
                  <a:gd name="T61" fmla="*/ 133350 h 484"/>
                  <a:gd name="T62" fmla="*/ 533400 w 360"/>
                  <a:gd name="T63" fmla="*/ 193675 h 484"/>
                  <a:gd name="T64" fmla="*/ 508000 w 360"/>
                  <a:gd name="T65" fmla="*/ 247650 h 484"/>
                  <a:gd name="T66" fmla="*/ 520700 w 360"/>
                  <a:gd name="T67" fmla="*/ 263525 h 484"/>
                  <a:gd name="T68" fmla="*/ 539750 w 360"/>
                  <a:gd name="T69" fmla="*/ 307975 h 484"/>
                  <a:gd name="T70" fmla="*/ 546100 w 360"/>
                  <a:gd name="T71" fmla="*/ 358775 h 484"/>
                  <a:gd name="T72" fmla="*/ 533400 w 360"/>
                  <a:gd name="T73" fmla="*/ 409575 h 484"/>
                  <a:gd name="T74" fmla="*/ 517525 w 360"/>
                  <a:gd name="T75" fmla="*/ 428625 h 484"/>
                  <a:gd name="T76" fmla="*/ 488950 w 360"/>
                  <a:gd name="T77" fmla="*/ 447675 h 484"/>
                  <a:gd name="T78" fmla="*/ 517525 w 360"/>
                  <a:gd name="T79" fmla="*/ 457200 h 484"/>
                  <a:gd name="T80" fmla="*/ 536575 w 360"/>
                  <a:gd name="T81" fmla="*/ 469900 h 484"/>
                  <a:gd name="T82" fmla="*/ 552450 w 360"/>
                  <a:gd name="T83" fmla="*/ 485775 h 484"/>
                  <a:gd name="T84" fmla="*/ 571500 w 360"/>
                  <a:gd name="T85" fmla="*/ 527050 h 484"/>
                  <a:gd name="T86" fmla="*/ 565150 w 360"/>
                  <a:gd name="T87" fmla="*/ 574675 h 484"/>
                  <a:gd name="T88" fmla="*/ 549275 w 360"/>
                  <a:gd name="T89" fmla="*/ 603250 h 484"/>
                  <a:gd name="T90" fmla="*/ 527050 w 360"/>
                  <a:gd name="T91" fmla="*/ 615950 h 484"/>
                  <a:gd name="T92" fmla="*/ 514350 w 360"/>
                  <a:gd name="T93" fmla="*/ 622300 h 484"/>
                  <a:gd name="T94" fmla="*/ 473075 w 360"/>
                  <a:gd name="T95" fmla="*/ 625475 h 48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0" h="482">
                    <a:moveTo>
                      <a:pt x="298" y="394"/>
                    </a:moveTo>
                    <a:lnTo>
                      <a:pt x="298" y="394"/>
                    </a:lnTo>
                    <a:lnTo>
                      <a:pt x="298" y="404"/>
                    </a:lnTo>
                    <a:lnTo>
                      <a:pt x="296" y="416"/>
                    </a:lnTo>
                    <a:lnTo>
                      <a:pt x="294" y="428"/>
                    </a:lnTo>
                    <a:lnTo>
                      <a:pt x="288" y="444"/>
                    </a:lnTo>
                    <a:lnTo>
                      <a:pt x="280" y="456"/>
                    </a:lnTo>
                    <a:lnTo>
                      <a:pt x="270" y="468"/>
                    </a:lnTo>
                    <a:lnTo>
                      <a:pt x="260" y="478"/>
                    </a:lnTo>
                    <a:lnTo>
                      <a:pt x="248" y="482"/>
                    </a:lnTo>
                    <a:lnTo>
                      <a:pt x="230" y="484"/>
                    </a:lnTo>
                    <a:lnTo>
                      <a:pt x="208" y="482"/>
                    </a:lnTo>
                    <a:lnTo>
                      <a:pt x="182" y="478"/>
                    </a:lnTo>
                    <a:lnTo>
                      <a:pt x="154" y="472"/>
                    </a:lnTo>
                    <a:lnTo>
                      <a:pt x="100" y="458"/>
                    </a:lnTo>
                    <a:lnTo>
                      <a:pt x="80" y="450"/>
                    </a:lnTo>
                    <a:lnTo>
                      <a:pt x="66" y="444"/>
                    </a:lnTo>
                    <a:lnTo>
                      <a:pt x="54" y="436"/>
                    </a:lnTo>
                    <a:lnTo>
                      <a:pt x="42" y="428"/>
                    </a:lnTo>
                    <a:lnTo>
                      <a:pt x="34" y="420"/>
                    </a:lnTo>
                    <a:lnTo>
                      <a:pt x="28" y="410"/>
                    </a:lnTo>
                    <a:lnTo>
                      <a:pt x="22" y="400"/>
                    </a:lnTo>
                    <a:lnTo>
                      <a:pt x="18" y="390"/>
                    </a:lnTo>
                    <a:lnTo>
                      <a:pt x="12" y="366"/>
                    </a:lnTo>
                    <a:lnTo>
                      <a:pt x="8" y="340"/>
                    </a:lnTo>
                    <a:lnTo>
                      <a:pt x="8" y="312"/>
                    </a:lnTo>
                    <a:lnTo>
                      <a:pt x="6" y="284"/>
                    </a:lnTo>
                    <a:lnTo>
                      <a:pt x="4" y="252"/>
                    </a:lnTo>
                    <a:lnTo>
                      <a:pt x="0" y="214"/>
                    </a:lnTo>
                    <a:lnTo>
                      <a:pt x="2" y="178"/>
                    </a:lnTo>
                    <a:lnTo>
                      <a:pt x="4" y="160"/>
                    </a:lnTo>
                    <a:lnTo>
                      <a:pt x="8" y="144"/>
                    </a:lnTo>
                    <a:lnTo>
                      <a:pt x="12" y="128"/>
                    </a:lnTo>
                    <a:lnTo>
                      <a:pt x="18" y="112"/>
                    </a:lnTo>
                    <a:lnTo>
                      <a:pt x="24" y="98"/>
                    </a:lnTo>
                    <a:lnTo>
                      <a:pt x="32" y="84"/>
                    </a:lnTo>
                    <a:lnTo>
                      <a:pt x="42" y="70"/>
                    </a:lnTo>
                    <a:lnTo>
                      <a:pt x="54" y="60"/>
                    </a:lnTo>
                    <a:lnTo>
                      <a:pt x="68" y="48"/>
                    </a:lnTo>
                    <a:lnTo>
                      <a:pt x="82" y="38"/>
                    </a:lnTo>
                    <a:lnTo>
                      <a:pt x="98" y="30"/>
                    </a:lnTo>
                    <a:lnTo>
                      <a:pt x="116" y="22"/>
                    </a:lnTo>
                    <a:lnTo>
                      <a:pt x="158" y="10"/>
                    </a:lnTo>
                    <a:lnTo>
                      <a:pt x="180" y="4"/>
                    </a:lnTo>
                    <a:lnTo>
                      <a:pt x="204" y="2"/>
                    </a:lnTo>
                    <a:lnTo>
                      <a:pt x="228" y="0"/>
                    </a:lnTo>
                    <a:lnTo>
                      <a:pt x="254" y="4"/>
                    </a:lnTo>
                    <a:lnTo>
                      <a:pt x="266" y="8"/>
                    </a:lnTo>
                    <a:lnTo>
                      <a:pt x="278" y="14"/>
                    </a:lnTo>
                    <a:lnTo>
                      <a:pt x="292" y="20"/>
                    </a:lnTo>
                    <a:lnTo>
                      <a:pt x="304" y="28"/>
                    </a:lnTo>
                    <a:lnTo>
                      <a:pt x="316" y="36"/>
                    </a:lnTo>
                    <a:lnTo>
                      <a:pt x="324" y="44"/>
                    </a:lnTo>
                    <a:lnTo>
                      <a:pt x="330" y="54"/>
                    </a:lnTo>
                    <a:lnTo>
                      <a:pt x="334" y="64"/>
                    </a:lnTo>
                    <a:lnTo>
                      <a:pt x="338" y="74"/>
                    </a:lnTo>
                    <a:lnTo>
                      <a:pt x="340" y="84"/>
                    </a:lnTo>
                    <a:lnTo>
                      <a:pt x="338" y="104"/>
                    </a:lnTo>
                    <a:lnTo>
                      <a:pt x="336" y="122"/>
                    </a:lnTo>
                    <a:lnTo>
                      <a:pt x="330" y="136"/>
                    </a:lnTo>
                    <a:lnTo>
                      <a:pt x="320" y="156"/>
                    </a:lnTo>
                    <a:lnTo>
                      <a:pt x="328" y="166"/>
                    </a:lnTo>
                    <a:lnTo>
                      <a:pt x="336" y="178"/>
                    </a:lnTo>
                    <a:lnTo>
                      <a:pt x="340" y="194"/>
                    </a:lnTo>
                    <a:lnTo>
                      <a:pt x="344" y="210"/>
                    </a:lnTo>
                    <a:lnTo>
                      <a:pt x="344" y="226"/>
                    </a:lnTo>
                    <a:lnTo>
                      <a:pt x="342" y="242"/>
                    </a:lnTo>
                    <a:lnTo>
                      <a:pt x="336" y="258"/>
                    </a:lnTo>
                    <a:lnTo>
                      <a:pt x="326" y="270"/>
                    </a:lnTo>
                    <a:lnTo>
                      <a:pt x="318" y="278"/>
                    </a:lnTo>
                    <a:lnTo>
                      <a:pt x="308" y="282"/>
                    </a:lnTo>
                    <a:lnTo>
                      <a:pt x="326" y="288"/>
                    </a:lnTo>
                    <a:lnTo>
                      <a:pt x="338" y="296"/>
                    </a:lnTo>
                    <a:lnTo>
                      <a:pt x="344" y="300"/>
                    </a:lnTo>
                    <a:lnTo>
                      <a:pt x="348" y="306"/>
                    </a:lnTo>
                    <a:lnTo>
                      <a:pt x="356" y="318"/>
                    </a:lnTo>
                    <a:lnTo>
                      <a:pt x="360" y="332"/>
                    </a:lnTo>
                    <a:lnTo>
                      <a:pt x="360" y="348"/>
                    </a:lnTo>
                    <a:lnTo>
                      <a:pt x="356" y="362"/>
                    </a:lnTo>
                    <a:lnTo>
                      <a:pt x="350" y="376"/>
                    </a:lnTo>
                    <a:lnTo>
                      <a:pt x="346" y="380"/>
                    </a:lnTo>
                    <a:lnTo>
                      <a:pt x="340" y="386"/>
                    </a:lnTo>
                    <a:lnTo>
                      <a:pt x="332" y="388"/>
                    </a:lnTo>
                    <a:lnTo>
                      <a:pt x="324" y="392"/>
                    </a:lnTo>
                    <a:lnTo>
                      <a:pt x="298" y="394"/>
                    </a:lnTo>
                    <a:close/>
                  </a:path>
                </a:pathLst>
              </a:custGeom>
              <a:solidFill>
                <a:srgbClr val="DFB9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Freeform 41"/>
              <p:cNvSpPr/>
              <p:nvPr/>
            </p:nvSpPr>
            <p:spPr bwMode="auto">
              <a:xfrm>
                <a:off x="3238500" y="3663950"/>
                <a:ext cx="549275" cy="215900"/>
              </a:xfrm>
              <a:custGeom>
                <a:gdLst>
                  <a:gd name="T0" fmla="*/ 514350 w 346"/>
                  <a:gd name="T1" fmla="*/ 66675 h 136"/>
                  <a:gd name="T2" fmla="*/ 514350 w 346"/>
                  <a:gd name="T3" fmla="*/ 66675 h 136"/>
                  <a:gd name="T4" fmla="*/ 523875 w 346"/>
                  <a:gd name="T5" fmla="*/ 73025 h 136"/>
                  <a:gd name="T6" fmla="*/ 530225 w 346"/>
                  <a:gd name="T7" fmla="*/ 82550 h 136"/>
                  <a:gd name="T8" fmla="*/ 542925 w 346"/>
                  <a:gd name="T9" fmla="*/ 101600 h 136"/>
                  <a:gd name="T10" fmla="*/ 549275 w 346"/>
                  <a:gd name="T11" fmla="*/ 123825 h 136"/>
                  <a:gd name="T12" fmla="*/ 549275 w 346"/>
                  <a:gd name="T13" fmla="*/ 146050 h 136"/>
                  <a:gd name="T14" fmla="*/ 546100 w 346"/>
                  <a:gd name="T15" fmla="*/ 168275 h 136"/>
                  <a:gd name="T16" fmla="*/ 533400 w 346"/>
                  <a:gd name="T17" fmla="*/ 187325 h 136"/>
                  <a:gd name="T18" fmla="*/ 527050 w 346"/>
                  <a:gd name="T19" fmla="*/ 193675 h 136"/>
                  <a:gd name="T20" fmla="*/ 517525 w 346"/>
                  <a:gd name="T21" fmla="*/ 203200 h 136"/>
                  <a:gd name="T22" fmla="*/ 508000 w 346"/>
                  <a:gd name="T23" fmla="*/ 206375 h 136"/>
                  <a:gd name="T24" fmla="*/ 495300 w 346"/>
                  <a:gd name="T25" fmla="*/ 209550 h 136"/>
                  <a:gd name="T26" fmla="*/ 495300 w 346"/>
                  <a:gd name="T27" fmla="*/ 209550 h 136"/>
                  <a:gd name="T28" fmla="*/ 466725 w 346"/>
                  <a:gd name="T29" fmla="*/ 215900 h 136"/>
                  <a:gd name="T30" fmla="*/ 428625 w 346"/>
                  <a:gd name="T31" fmla="*/ 215900 h 136"/>
                  <a:gd name="T32" fmla="*/ 390525 w 346"/>
                  <a:gd name="T33" fmla="*/ 212725 h 136"/>
                  <a:gd name="T34" fmla="*/ 346075 w 346"/>
                  <a:gd name="T35" fmla="*/ 206375 h 136"/>
                  <a:gd name="T36" fmla="*/ 263525 w 346"/>
                  <a:gd name="T37" fmla="*/ 193675 h 136"/>
                  <a:gd name="T38" fmla="*/ 225425 w 346"/>
                  <a:gd name="T39" fmla="*/ 184150 h 136"/>
                  <a:gd name="T40" fmla="*/ 193675 w 346"/>
                  <a:gd name="T41" fmla="*/ 174625 h 136"/>
                  <a:gd name="T42" fmla="*/ 193675 w 346"/>
                  <a:gd name="T43" fmla="*/ 174625 h 136"/>
                  <a:gd name="T44" fmla="*/ 142875 w 346"/>
                  <a:gd name="T45" fmla="*/ 155575 h 136"/>
                  <a:gd name="T46" fmla="*/ 104775 w 346"/>
                  <a:gd name="T47" fmla="*/ 139700 h 136"/>
                  <a:gd name="T48" fmla="*/ 38100 w 346"/>
                  <a:gd name="T49" fmla="*/ 107950 h 136"/>
                  <a:gd name="T50" fmla="*/ 38100 w 346"/>
                  <a:gd name="T51" fmla="*/ 107950 h 136"/>
                  <a:gd name="T52" fmla="*/ 22225 w 346"/>
                  <a:gd name="T53" fmla="*/ 98425 h 136"/>
                  <a:gd name="T54" fmla="*/ 9525 w 346"/>
                  <a:gd name="T55" fmla="*/ 85725 h 136"/>
                  <a:gd name="T56" fmla="*/ 3175 w 346"/>
                  <a:gd name="T57" fmla="*/ 73025 h 136"/>
                  <a:gd name="T58" fmla="*/ 0 w 346"/>
                  <a:gd name="T59" fmla="*/ 53975 h 136"/>
                  <a:gd name="T60" fmla="*/ 0 w 346"/>
                  <a:gd name="T61" fmla="*/ 38100 h 136"/>
                  <a:gd name="T62" fmla="*/ 6350 w 346"/>
                  <a:gd name="T63" fmla="*/ 25400 h 136"/>
                  <a:gd name="T64" fmla="*/ 12700 w 346"/>
                  <a:gd name="T65" fmla="*/ 12700 h 136"/>
                  <a:gd name="T66" fmla="*/ 25400 w 346"/>
                  <a:gd name="T67" fmla="*/ 6350 h 136"/>
                  <a:gd name="T68" fmla="*/ 25400 w 346"/>
                  <a:gd name="T69" fmla="*/ 6350 h 136"/>
                  <a:gd name="T70" fmla="*/ 53975 w 346"/>
                  <a:gd name="T71" fmla="*/ 3175 h 136"/>
                  <a:gd name="T72" fmla="*/ 104775 w 346"/>
                  <a:gd name="T73" fmla="*/ 0 h 136"/>
                  <a:gd name="T74" fmla="*/ 174625 w 346"/>
                  <a:gd name="T75" fmla="*/ 3175 h 136"/>
                  <a:gd name="T76" fmla="*/ 254000 w 346"/>
                  <a:gd name="T77" fmla="*/ 9525 h 136"/>
                  <a:gd name="T78" fmla="*/ 336550 w 346"/>
                  <a:gd name="T79" fmla="*/ 19050 h 136"/>
                  <a:gd name="T80" fmla="*/ 409575 w 346"/>
                  <a:gd name="T81" fmla="*/ 31750 h 136"/>
                  <a:gd name="T82" fmla="*/ 444500 w 346"/>
                  <a:gd name="T83" fmla="*/ 38100 h 136"/>
                  <a:gd name="T84" fmla="*/ 473075 w 346"/>
                  <a:gd name="T85" fmla="*/ 47625 h 136"/>
                  <a:gd name="T86" fmla="*/ 495300 w 346"/>
                  <a:gd name="T87" fmla="*/ 57150 h 136"/>
                  <a:gd name="T88" fmla="*/ 514350 w 346"/>
                  <a:gd name="T89" fmla="*/ 66675 h 136"/>
                  <a:gd name="T90" fmla="*/ 514350 w 346"/>
                  <a:gd name="T91" fmla="*/ 66675 h 1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46" h="136">
                    <a:moveTo>
                      <a:pt x="324" y="42"/>
                    </a:moveTo>
                    <a:lnTo>
                      <a:pt x="324" y="42"/>
                    </a:lnTo>
                    <a:lnTo>
                      <a:pt x="330" y="46"/>
                    </a:lnTo>
                    <a:lnTo>
                      <a:pt x="334" y="52"/>
                    </a:lnTo>
                    <a:lnTo>
                      <a:pt x="342" y="64"/>
                    </a:lnTo>
                    <a:lnTo>
                      <a:pt x="346" y="78"/>
                    </a:lnTo>
                    <a:lnTo>
                      <a:pt x="346" y="92"/>
                    </a:lnTo>
                    <a:lnTo>
                      <a:pt x="344" y="106"/>
                    </a:lnTo>
                    <a:lnTo>
                      <a:pt x="336" y="118"/>
                    </a:lnTo>
                    <a:lnTo>
                      <a:pt x="332" y="122"/>
                    </a:lnTo>
                    <a:lnTo>
                      <a:pt x="326" y="128"/>
                    </a:lnTo>
                    <a:lnTo>
                      <a:pt x="320" y="130"/>
                    </a:lnTo>
                    <a:lnTo>
                      <a:pt x="312" y="132"/>
                    </a:lnTo>
                    <a:lnTo>
                      <a:pt x="294" y="136"/>
                    </a:lnTo>
                    <a:lnTo>
                      <a:pt x="270" y="136"/>
                    </a:lnTo>
                    <a:lnTo>
                      <a:pt x="246" y="134"/>
                    </a:lnTo>
                    <a:lnTo>
                      <a:pt x="218" y="130"/>
                    </a:lnTo>
                    <a:lnTo>
                      <a:pt x="166" y="122"/>
                    </a:lnTo>
                    <a:lnTo>
                      <a:pt x="142" y="116"/>
                    </a:lnTo>
                    <a:lnTo>
                      <a:pt x="122" y="110"/>
                    </a:lnTo>
                    <a:lnTo>
                      <a:pt x="90" y="98"/>
                    </a:lnTo>
                    <a:lnTo>
                      <a:pt x="66" y="88"/>
                    </a:lnTo>
                    <a:lnTo>
                      <a:pt x="24" y="68"/>
                    </a:lnTo>
                    <a:lnTo>
                      <a:pt x="14" y="62"/>
                    </a:lnTo>
                    <a:lnTo>
                      <a:pt x="6" y="54"/>
                    </a:lnTo>
                    <a:lnTo>
                      <a:pt x="2" y="46"/>
                    </a:lnTo>
                    <a:lnTo>
                      <a:pt x="0" y="34"/>
                    </a:lnTo>
                    <a:lnTo>
                      <a:pt x="0" y="24"/>
                    </a:lnTo>
                    <a:lnTo>
                      <a:pt x="4" y="16"/>
                    </a:lnTo>
                    <a:lnTo>
                      <a:pt x="8" y="8"/>
                    </a:lnTo>
                    <a:lnTo>
                      <a:pt x="16" y="4"/>
                    </a:lnTo>
                    <a:lnTo>
                      <a:pt x="34" y="2"/>
                    </a:lnTo>
                    <a:lnTo>
                      <a:pt x="66" y="0"/>
                    </a:lnTo>
                    <a:lnTo>
                      <a:pt x="110" y="2"/>
                    </a:lnTo>
                    <a:lnTo>
                      <a:pt x="160" y="6"/>
                    </a:lnTo>
                    <a:lnTo>
                      <a:pt x="212" y="12"/>
                    </a:lnTo>
                    <a:lnTo>
                      <a:pt x="258" y="20"/>
                    </a:lnTo>
                    <a:lnTo>
                      <a:pt x="280" y="24"/>
                    </a:lnTo>
                    <a:lnTo>
                      <a:pt x="298" y="30"/>
                    </a:lnTo>
                    <a:lnTo>
                      <a:pt x="312" y="36"/>
                    </a:lnTo>
                    <a:lnTo>
                      <a:pt x="324" y="42"/>
                    </a:lnTo>
                    <a:close/>
                  </a:path>
                </a:pathLst>
              </a:custGeom>
              <a:solidFill>
                <a:srgbClr val="FAD9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42"/>
              <p:cNvSpPr/>
              <p:nvPr/>
            </p:nvSpPr>
            <p:spPr bwMode="auto">
              <a:xfrm>
                <a:off x="3248025" y="3790950"/>
                <a:ext cx="434975" cy="238125"/>
              </a:xfrm>
              <a:custGeom>
                <a:gdLst>
                  <a:gd name="T0" fmla="*/ 428625 w 274"/>
                  <a:gd name="T1" fmla="*/ 98425 h 150"/>
                  <a:gd name="T2" fmla="*/ 428625 w 274"/>
                  <a:gd name="T3" fmla="*/ 98425 h 150"/>
                  <a:gd name="T4" fmla="*/ 434975 w 274"/>
                  <a:gd name="T5" fmla="*/ 111125 h 150"/>
                  <a:gd name="T6" fmla="*/ 434975 w 274"/>
                  <a:gd name="T7" fmla="*/ 127000 h 150"/>
                  <a:gd name="T8" fmla="*/ 428625 w 274"/>
                  <a:gd name="T9" fmla="*/ 149225 h 150"/>
                  <a:gd name="T10" fmla="*/ 422275 w 274"/>
                  <a:gd name="T11" fmla="*/ 171450 h 150"/>
                  <a:gd name="T12" fmla="*/ 412750 w 274"/>
                  <a:gd name="T13" fmla="*/ 190500 h 150"/>
                  <a:gd name="T14" fmla="*/ 396875 w 274"/>
                  <a:gd name="T15" fmla="*/ 212725 h 150"/>
                  <a:gd name="T16" fmla="*/ 381000 w 274"/>
                  <a:gd name="T17" fmla="*/ 225425 h 150"/>
                  <a:gd name="T18" fmla="*/ 371475 w 274"/>
                  <a:gd name="T19" fmla="*/ 231775 h 150"/>
                  <a:gd name="T20" fmla="*/ 358775 w 274"/>
                  <a:gd name="T21" fmla="*/ 234950 h 150"/>
                  <a:gd name="T22" fmla="*/ 358775 w 274"/>
                  <a:gd name="T23" fmla="*/ 234950 h 150"/>
                  <a:gd name="T24" fmla="*/ 330200 w 274"/>
                  <a:gd name="T25" fmla="*/ 238125 h 150"/>
                  <a:gd name="T26" fmla="*/ 295275 w 274"/>
                  <a:gd name="T27" fmla="*/ 234950 h 150"/>
                  <a:gd name="T28" fmla="*/ 254000 w 274"/>
                  <a:gd name="T29" fmla="*/ 228600 h 150"/>
                  <a:gd name="T30" fmla="*/ 209550 w 274"/>
                  <a:gd name="T31" fmla="*/ 222250 h 150"/>
                  <a:gd name="T32" fmla="*/ 165100 w 274"/>
                  <a:gd name="T33" fmla="*/ 209550 h 150"/>
                  <a:gd name="T34" fmla="*/ 127000 w 274"/>
                  <a:gd name="T35" fmla="*/ 196850 h 150"/>
                  <a:gd name="T36" fmla="*/ 92075 w 274"/>
                  <a:gd name="T37" fmla="*/ 184150 h 150"/>
                  <a:gd name="T38" fmla="*/ 69850 w 274"/>
                  <a:gd name="T39" fmla="*/ 171450 h 150"/>
                  <a:gd name="T40" fmla="*/ 69850 w 274"/>
                  <a:gd name="T41" fmla="*/ 171450 h 150"/>
                  <a:gd name="T42" fmla="*/ 38100 w 274"/>
                  <a:gd name="T43" fmla="*/ 149225 h 150"/>
                  <a:gd name="T44" fmla="*/ 25400 w 274"/>
                  <a:gd name="T45" fmla="*/ 133350 h 150"/>
                  <a:gd name="T46" fmla="*/ 15875 w 274"/>
                  <a:gd name="T47" fmla="*/ 120650 h 150"/>
                  <a:gd name="T48" fmla="*/ 6350 w 274"/>
                  <a:gd name="T49" fmla="*/ 101600 h 150"/>
                  <a:gd name="T50" fmla="*/ 0 w 274"/>
                  <a:gd name="T51" fmla="*/ 82550 h 150"/>
                  <a:gd name="T52" fmla="*/ 0 w 274"/>
                  <a:gd name="T53" fmla="*/ 60325 h 150"/>
                  <a:gd name="T54" fmla="*/ 0 w 274"/>
                  <a:gd name="T55" fmla="*/ 34925 h 150"/>
                  <a:gd name="T56" fmla="*/ 0 w 274"/>
                  <a:gd name="T57" fmla="*/ 34925 h 150"/>
                  <a:gd name="T58" fmla="*/ 3175 w 274"/>
                  <a:gd name="T59" fmla="*/ 25400 h 150"/>
                  <a:gd name="T60" fmla="*/ 9525 w 274"/>
                  <a:gd name="T61" fmla="*/ 15875 h 150"/>
                  <a:gd name="T62" fmla="*/ 22225 w 274"/>
                  <a:gd name="T63" fmla="*/ 9525 h 150"/>
                  <a:gd name="T64" fmla="*/ 38100 w 274"/>
                  <a:gd name="T65" fmla="*/ 0 h 150"/>
                  <a:gd name="T66" fmla="*/ 38100 w 274"/>
                  <a:gd name="T67" fmla="*/ 0 h 150"/>
                  <a:gd name="T68" fmla="*/ 95250 w 274"/>
                  <a:gd name="T69" fmla="*/ 25400 h 150"/>
                  <a:gd name="T70" fmla="*/ 174625 w 274"/>
                  <a:gd name="T71" fmla="*/ 57150 h 150"/>
                  <a:gd name="T72" fmla="*/ 174625 w 274"/>
                  <a:gd name="T73" fmla="*/ 57150 h 150"/>
                  <a:gd name="T74" fmla="*/ 228600 w 274"/>
                  <a:gd name="T75" fmla="*/ 73025 h 150"/>
                  <a:gd name="T76" fmla="*/ 295275 w 274"/>
                  <a:gd name="T77" fmla="*/ 85725 h 150"/>
                  <a:gd name="T78" fmla="*/ 365125 w 274"/>
                  <a:gd name="T79" fmla="*/ 95250 h 150"/>
                  <a:gd name="T80" fmla="*/ 428625 w 274"/>
                  <a:gd name="T81" fmla="*/ 98425 h 150"/>
                  <a:gd name="T82" fmla="*/ 428625 w 274"/>
                  <a:gd name="T83" fmla="*/ 98425 h 15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74" h="150">
                    <a:moveTo>
                      <a:pt x="270" y="62"/>
                    </a:moveTo>
                    <a:lnTo>
                      <a:pt x="270" y="62"/>
                    </a:lnTo>
                    <a:lnTo>
                      <a:pt x="274" y="70"/>
                    </a:lnTo>
                    <a:lnTo>
                      <a:pt x="274" y="80"/>
                    </a:lnTo>
                    <a:lnTo>
                      <a:pt x="270" y="94"/>
                    </a:lnTo>
                    <a:lnTo>
                      <a:pt x="266" y="108"/>
                    </a:lnTo>
                    <a:lnTo>
                      <a:pt x="260" y="120"/>
                    </a:lnTo>
                    <a:lnTo>
                      <a:pt x="250" y="134"/>
                    </a:lnTo>
                    <a:lnTo>
                      <a:pt x="240" y="142"/>
                    </a:lnTo>
                    <a:lnTo>
                      <a:pt x="234" y="146"/>
                    </a:lnTo>
                    <a:lnTo>
                      <a:pt x="226" y="148"/>
                    </a:lnTo>
                    <a:lnTo>
                      <a:pt x="208" y="150"/>
                    </a:lnTo>
                    <a:lnTo>
                      <a:pt x="186" y="148"/>
                    </a:lnTo>
                    <a:lnTo>
                      <a:pt x="160" y="144"/>
                    </a:lnTo>
                    <a:lnTo>
                      <a:pt x="132" y="140"/>
                    </a:lnTo>
                    <a:lnTo>
                      <a:pt x="104" y="132"/>
                    </a:lnTo>
                    <a:lnTo>
                      <a:pt x="80" y="124"/>
                    </a:lnTo>
                    <a:lnTo>
                      <a:pt x="58" y="116"/>
                    </a:lnTo>
                    <a:lnTo>
                      <a:pt x="44" y="108"/>
                    </a:lnTo>
                    <a:lnTo>
                      <a:pt x="24" y="94"/>
                    </a:lnTo>
                    <a:lnTo>
                      <a:pt x="16" y="84"/>
                    </a:lnTo>
                    <a:lnTo>
                      <a:pt x="10" y="76"/>
                    </a:lnTo>
                    <a:lnTo>
                      <a:pt x="4" y="64"/>
                    </a:lnTo>
                    <a:lnTo>
                      <a:pt x="0" y="52"/>
                    </a:lnTo>
                    <a:lnTo>
                      <a:pt x="0" y="38"/>
                    </a:lnTo>
                    <a:lnTo>
                      <a:pt x="0" y="22"/>
                    </a:lnTo>
                    <a:lnTo>
                      <a:pt x="2" y="16"/>
                    </a:lnTo>
                    <a:lnTo>
                      <a:pt x="6" y="10"/>
                    </a:lnTo>
                    <a:lnTo>
                      <a:pt x="14" y="6"/>
                    </a:lnTo>
                    <a:lnTo>
                      <a:pt x="24" y="0"/>
                    </a:lnTo>
                    <a:lnTo>
                      <a:pt x="60" y="16"/>
                    </a:lnTo>
                    <a:lnTo>
                      <a:pt x="110" y="36"/>
                    </a:lnTo>
                    <a:lnTo>
                      <a:pt x="144" y="46"/>
                    </a:lnTo>
                    <a:lnTo>
                      <a:pt x="186" y="54"/>
                    </a:lnTo>
                    <a:lnTo>
                      <a:pt x="230" y="60"/>
                    </a:lnTo>
                    <a:lnTo>
                      <a:pt x="270" y="62"/>
                    </a:lnTo>
                    <a:close/>
                  </a:path>
                </a:pathLst>
              </a:custGeom>
              <a:solidFill>
                <a:srgbClr val="FAD9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Freeform 43"/>
              <p:cNvSpPr/>
              <p:nvPr/>
            </p:nvSpPr>
            <p:spPr bwMode="auto">
              <a:xfrm>
                <a:off x="3251200" y="3492500"/>
                <a:ext cx="552450" cy="215900"/>
              </a:xfrm>
              <a:custGeom>
                <a:gdLst>
                  <a:gd name="T0" fmla="*/ 498475 w 348"/>
                  <a:gd name="T1" fmla="*/ 25400 h 136"/>
                  <a:gd name="T2" fmla="*/ 498475 w 348"/>
                  <a:gd name="T3" fmla="*/ 25400 h 136"/>
                  <a:gd name="T4" fmla="*/ 517525 w 348"/>
                  <a:gd name="T5" fmla="*/ 38100 h 136"/>
                  <a:gd name="T6" fmla="*/ 530225 w 348"/>
                  <a:gd name="T7" fmla="*/ 53975 h 136"/>
                  <a:gd name="T8" fmla="*/ 542925 w 348"/>
                  <a:gd name="T9" fmla="*/ 76200 h 136"/>
                  <a:gd name="T10" fmla="*/ 549275 w 348"/>
                  <a:gd name="T11" fmla="*/ 101600 h 136"/>
                  <a:gd name="T12" fmla="*/ 552450 w 348"/>
                  <a:gd name="T13" fmla="*/ 127000 h 136"/>
                  <a:gd name="T14" fmla="*/ 549275 w 348"/>
                  <a:gd name="T15" fmla="*/ 152400 h 136"/>
                  <a:gd name="T16" fmla="*/ 542925 w 348"/>
                  <a:gd name="T17" fmla="*/ 177800 h 136"/>
                  <a:gd name="T18" fmla="*/ 533400 w 348"/>
                  <a:gd name="T19" fmla="*/ 187325 h 136"/>
                  <a:gd name="T20" fmla="*/ 527050 w 348"/>
                  <a:gd name="T21" fmla="*/ 196850 h 136"/>
                  <a:gd name="T22" fmla="*/ 527050 w 348"/>
                  <a:gd name="T23" fmla="*/ 196850 h 136"/>
                  <a:gd name="T24" fmla="*/ 517525 w 348"/>
                  <a:gd name="T25" fmla="*/ 203200 h 136"/>
                  <a:gd name="T26" fmla="*/ 504825 w 348"/>
                  <a:gd name="T27" fmla="*/ 209550 h 136"/>
                  <a:gd name="T28" fmla="*/ 476250 w 348"/>
                  <a:gd name="T29" fmla="*/ 215900 h 136"/>
                  <a:gd name="T30" fmla="*/ 476250 w 348"/>
                  <a:gd name="T31" fmla="*/ 215900 h 136"/>
                  <a:gd name="T32" fmla="*/ 428625 w 348"/>
                  <a:gd name="T33" fmla="*/ 203200 h 136"/>
                  <a:gd name="T34" fmla="*/ 371475 w 348"/>
                  <a:gd name="T35" fmla="*/ 190500 h 136"/>
                  <a:gd name="T36" fmla="*/ 304800 w 348"/>
                  <a:gd name="T37" fmla="*/ 180975 h 136"/>
                  <a:gd name="T38" fmla="*/ 238125 w 348"/>
                  <a:gd name="T39" fmla="*/ 174625 h 136"/>
                  <a:gd name="T40" fmla="*/ 171450 w 348"/>
                  <a:gd name="T41" fmla="*/ 168275 h 136"/>
                  <a:gd name="T42" fmla="*/ 111125 w 348"/>
                  <a:gd name="T43" fmla="*/ 165100 h 136"/>
                  <a:gd name="T44" fmla="*/ 60325 w 348"/>
                  <a:gd name="T45" fmla="*/ 165100 h 136"/>
                  <a:gd name="T46" fmla="*/ 28575 w 348"/>
                  <a:gd name="T47" fmla="*/ 168275 h 136"/>
                  <a:gd name="T48" fmla="*/ 28575 w 348"/>
                  <a:gd name="T49" fmla="*/ 168275 h 136"/>
                  <a:gd name="T50" fmla="*/ 19050 w 348"/>
                  <a:gd name="T51" fmla="*/ 155575 h 136"/>
                  <a:gd name="T52" fmla="*/ 9525 w 348"/>
                  <a:gd name="T53" fmla="*/ 142875 h 136"/>
                  <a:gd name="T54" fmla="*/ 6350 w 348"/>
                  <a:gd name="T55" fmla="*/ 127000 h 136"/>
                  <a:gd name="T56" fmla="*/ 3175 w 348"/>
                  <a:gd name="T57" fmla="*/ 114300 h 136"/>
                  <a:gd name="T58" fmla="*/ 0 w 348"/>
                  <a:gd name="T59" fmla="*/ 82550 h 136"/>
                  <a:gd name="T60" fmla="*/ 6350 w 348"/>
                  <a:gd name="T61" fmla="*/ 57150 h 136"/>
                  <a:gd name="T62" fmla="*/ 6350 w 348"/>
                  <a:gd name="T63" fmla="*/ 57150 h 136"/>
                  <a:gd name="T64" fmla="*/ 12700 w 348"/>
                  <a:gd name="T65" fmla="*/ 50800 h 136"/>
                  <a:gd name="T66" fmla="*/ 25400 w 348"/>
                  <a:gd name="T67" fmla="*/ 44450 h 136"/>
                  <a:gd name="T68" fmla="*/ 41275 w 348"/>
                  <a:gd name="T69" fmla="*/ 34925 h 136"/>
                  <a:gd name="T70" fmla="*/ 63500 w 348"/>
                  <a:gd name="T71" fmla="*/ 28575 h 136"/>
                  <a:gd name="T72" fmla="*/ 117475 w 348"/>
                  <a:gd name="T73" fmla="*/ 15875 h 136"/>
                  <a:gd name="T74" fmla="*/ 184150 w 348"/>
                  <a:gd name="T75" fmla="*/ 6350 h 136"/>
                  <a:gd name="T76" fmla="*/ 260350 w 348"/>
                  <a:gd name="T77" fmla="*/ 0 h 136"/>
                  <a:gd name="T78" fmla="*/ 342900 w 348"/>
                  <a:gd name="T79" fmla="*/ 3175 h 136"/>
                  <a:gd name="T80" fmla="*/ 381000 w 348"/>
                  <a:gd name="T81" fmla="*/ 6350 h 136"/>
                  <a:gd name="T82" fmla="*/ 422275 w 348"/>
                  <a:gd name="T83" fmla="*/ 9525 h 136"/>
                  <a:gd name="T84" fmla="*/ 460375 w 348"/>
                  <a:gd name="T85" fmla="*/ 15875 h 136"/>
                  <a:gd name="T86" fmla="*/ 498475 w 348"/>
                  <a:gd name="T87" fmla="*/ 25400 h 136"/>
                  <a:gd name="T88" fmla="*/ 498475 w 348"/>
                  <a:gd name="T89" fmla="*/ 25400 h 1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8" h="136">
                    <a:moveTo>
                      <a:pt x="314" y="16"/>
                    </a:moveTo>
                    <a:lnTo>
                      <a:pt x="314" y="16"/>
                    </a:lnTo>
                    <a:lnTo>
                      <a:pt x="326" y="24"/>
                    </a:lnTo>
                    <a:lnTo>
                      <a:pt x="334" y="34"/>
                    </a:lnTo>
                    <a:lnTo>
                      <a:pt x="342" y="48"/>
                    </a:lnTo>
                    <a:lnTo>
                      <a:pt x="346" y="64"/>
                    </a:lnTo>
                    <a:lnTo>
                      <a:pt x="348" y="80"/>
                    </a:lnTo>
                    <a:lnTo>
                      <a:pt x="346" y="96"/>
                    </a:lnTo>
                    <a:lnTo>
                      <a:pt x="342" y="112"/>
                    </a:lnTo>
                    <a:lnTo>
                      <a:pt x="336" y="118"/>
                    </a:lnTo>
                    <a:lnTo>
                      <a:pt x="332" y="124"/>
                    </a:lnTo>
                    <a:lnTo>
                      <a:pt x="326" y="128"/>
                    </a:lnTo>
                    <a:lnTo>
                      <a:pt x="318" y="132"/>
                    </a:lnTo>
                    <a:lnTo>
                      <a:pt x="300" y="136"/>
                    </a:lnTo>
                    <a:lnTo>
                      <a:pt x="270" y="128"/>
                    </a:lnTo>
                    <a:lnTo>
                      <a:pt x="234" y="120"/>
                    </a:lnTo>
                    <a:lnTo>
                      <a:pt x="192" y="114"/>
                    </a:lnTo>
                    <a:lnTo>
                      <a:pt x="150" y="110"/>
                    </a:lnTo>
                    <a:lnTo>
                      <a:pt x="108" y="106"/>
                    </a:lnTo>
                    <a:lnTo>
                      <a:pt x="70" y="104"/>
                    </a:lnTo>
                    <a:lnTo>
                      <a:pt x="38" y="104"/>
                    </a:lnTo>
                    <a:lnTo>
                      <a:pt x="18" y="106"/>
                    </a:lnTo>
                    <a:lnTo>
                      <a:pt x="12" y="98"/>
                    </a:lnTo>
                    <a:lnTo>
                      <a:pt x="6" y="90"/>
                    </a:lnTo>
                    <a:lnTo>
                      <a:pt x="4" y="80"/>
                    </a:lnTo>
                    <a:lnTo>
                      <a:pt x="2" y="72"/>
                    </a:lnTo>
                    <a:lnTo>
                      <a:pt x="0" y="52"/>
                    </a:lnTo>
                    <a:lnTo>
                      <a:pt x="4" y="36"/>
                    </a:lnTo>
                    <a:lnTo>
                      <a:pt x="8" y="32"/>
                    </a:lnTo>
                    <a:lnTo>
                      <a:pt x="16" y="28"/>
                    </a:lnTo>
                    <a:lnTo>
                      <a:pt x="26" y="22"/>
                    </a:lnTo>
                    <a:lnTo>
                      <a:pt x="40" y="18"/>
                    </a:lnTo>
                    <a:lnTo>
                      <a:pt x="74" y="10"/>
                    </a:lnTo>
                    <a:lnTo>
                      <a:pt x="116" y="4"/>
                    </a:lnTo>
                    <a:lnTo>
                      <a:pt x="164" y="0"/>
                    </a:lnTo>
                    <a:lnTo>
                      <a:pt x="216" y="2"/>
                    </a:lnTo>
                    <a:lnTo>
                      <a:pt x="240" y="4"/>
                    </a:lnTo>
                    <a:lnTo>
                      <a:pt x="266" y="6"/>
                    </a:lnTo>
                    <a:lnTo>
                      <a:pt x="290" y="10"/>
                    </a:lnTo>
                    <a:lnTo>
                      <a:pt x="314" y="16"/>
                    </a:lnTo>
                    <a:close/>
                  </a:path>
                </a:pathLst>
              </a:custGeom>
              <a:solidFill>
                <a:srgbClr val="FAD9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Freeform 44"/>
              <p:cNvSpPr/>
              <p:nvPr/>
            </p:nvSpPr>
            <p:spPr bwMode="auto">
              <a:xfrm>
                <a:off x="3257550" y="3254375"/>
                <a:ext cx="495300" cy="266700"/>
              </a:xfrm>
              <a:custGeom>
                <a:gdLst>
                  <a:gd name="T0" fmla="*/ 454025 w 312"/>
                  <a:gd name="T1" fmla="*/ 244475 h 168"/>
                  <a:gd name="T2" fmla="*/ 454025 w 312"/>
                  <a:gd name="T3" fmla="*/ 244475 h 168"/>
                  <a:gd name="T4" fmla="*/ 469900 w 312"/>
                  <a:gd name="T5" fmla="*/ 222250 h 168"/>
                  <a:gd name="T6" fmla="*/ 479425 w 312"/>
                  <a:gd name="T7" fmla="*/ 200025 h 168"/>
                  <a:gd name="T8" fmla="*/ 492125 w 312"/>
                  <a:gd name="T9" fmla="*/ 171450 h 168"/>
                  <a:gd name="T10" fmla="*/ 495300 w 312"/>
                  <a:gd name="T11" fmla="*/ 155575 h 168"/>
                  <a:gd name="T12" fmla="*/ 495300 w 312"/>
                  <a:gd name="T13" fmla="*/ 139700 h 168"/>
                  <a:gd name="T14" fmla="*/ 495300 w 312"/>
                  <a:gd name="T15" fmla="*/ 123825 h 168"/>
                  <a:gd name="T16" fmla="*/ 492125 w 312"/>
                  <a:gd name="T17" fmla="*/ 104775 h 168"/>
                  <a:gd name="T18" fmla="*/ 485775 w 312"/>
                  <a:gd name="T19" fmla="*/ 88900 h 168"/>
                  <a:gd name="T20" fmla="*/ 476250 w 312"/>
                  <a:gd name="T21" fmla="*/ 73025 h 168"/>
                  <a:gd name="T22" fmla="*/ 460375 w 312"/>
                  <a:gd name="T23" fmla="*/ 57150 h 168"/>
                  <a:gd name="T24" fmla="*/ 444500 w 312"/>
                  <a:gd name="T25" fmla="*/ 44450 h 168"/>
                  <a:gd name="T26" fmla="*/ 444500 w 312"/>
                  <a:gd name="T27" fmla="*/ 44450 h 168"/>
                  <a:gd name="T28" fmla="*/ 422275 w 312"/>
                  <a:gd name="T29" fmla="*/ 31750 h 168"/>
                  <a:gd name="T30" fmla="*/ 403225 w 312"/>
                  <a:gd name="T31" fmla="*/ 22225 h 168"/>
                  <a:gd name="T32" fmla="*/ 381000 w 312"/>
                  <a:gd name="T33" fmla="*/ 12700 h 168"/>
                  <a:gd name="T34" fmla="*/ 361950 w 312"/>
                  <a:gd name="T35" fmla="*/ 6350 h 168"/>
                  <a:gd name="T36" fmla="*/ 320675 w 312"/>
                  <a:gd name="T37" fmla="*/ 0 h 168"/>
                  <a:gd name="T38" fmla="*/ 282575 w 312"/>
                  <a:gd name="T39" fmla="*/ 0 h 168"/>
                  <a:gd name="T40" fmla="*/ 247650 w 312"/>
                  <a:gd name="T41" fmla="*/ 6350 h 168"/>
                  <a:gd name="T42" fmla="*/ 209550 w 312"/>
                  <a:gd name="T43" fmla="*/ 12700 h 168"/>
                  <a:gd name="T44" fmla="*/ 142875 w 312"/>
                  <a:gd name="T45" fmla="*/ 34925 h 168"/>
                  <a:gd name="T46" fmla="*/ 142875 w 312"/>
                  <a:gd name="T47" fmla="*/ 34925 h 168"/>
                  <a:gd name="T48" fmla="*/ 111125 w 312"/>
                  <a:gd name="T49" fmla="*/ 47625 h 168"/>
                  <a:gd name="T50" fmla="*/ 82550 w 312"/>
                  <a:gd name="T51" fmla="*/ 60325 h 168"/>
                  <a:gd name="T52" fmla="*/ 53975 w 312"/>
                  <a:gd name="T53" fmla="*/ 79375 h 168"/>
                  <a:gd name="T54" fmla="*/ 31750 w 312"/>
                  <a:gd name="T55" fmla="*/ 98425 h 168"/>
                  <a:gd name="T56" fmla="*/ 22225 w 312"/>
                  <a:gd name="T57" fmla="*/ 111125 h 168"/>
                  <a:gd name="T58" fmla="*/ 15875 w 312"/>
                  <a:gd name="T59" fmla="*/ 123825 h 168"/>
                  <a:gd name="T60" fmla="*/ 9525 w 312"/>
                  <a:gd name="T61" fmla="*/ 139700 h 168"/>
                  <a:gd name="T62" fmla="*/ 3175 w 312"/>
                  <a:gd name="T63" fmla="*/ 155575 h 168"/>
                  <a:gd name="T64" fmla="*/ 0 w 312"/>
                  <a:gd name="T65" fmla="*/ 174625 h 168"/>
                  <a:gd name="T66" fmla="*/ 0 w 312"/>
                  <a:gd name="T67" fmla="*/ 193675 h 168"/>
                  <a:gd name="T68" fmla="*/ 3175 w 312"/>
                  <a:gd name="T69" fmla="*/ 215900 h 168"/>
                  <a:gd name="T70" fmla="*/ 9525 w 312"/>
                  <a:gd name="T71" fmla="*/ 241300 h 168"/>
                  <a:gd name="T72" fmla="*/ 9525 w 312"/>
                  <a:gd name="T73" fmla="*/ 241300 h 168"/>
                  <a:gd name="T74" fmla="*/ 12700 w 312"/>
                  <a:gd name="T75" fmla="*/ 254000 h 168"/>
                  <a:gd name="T76" fmla="*/ 22225 w 312"/>
                  <a:gd name="T77" fmla="*/ 266700 h 168"/>
                  <a:gd name="T78" fmla="*/ 22225 w 312"/>
                  <a:gd name="T79" fmla="*/ 266700 h 168"/>
                  <a:gd name="T80" fmla="*/ 53975 w 312"/>
                  <a:gd name="T81" fmla="*/ 257175 h 168"/>
                  <a:gd name="T82" fmla="*/ 98425 w 312"/>
                  <a:gd name="T83" fmla="*/ 247650 h 168"/>
                  <a:gd name="T84" fmla="*/ 149225 w 312"/>
                  <a:gd name="T85" fmla="*/ 238125 h 168"/>
                  <a:gd name="T86" fmla="*/ 206375 w 312"/>
                  <a:gd name="T87" fmla="*/ 231775 h 168"/>
                  <a:gd name="T88" fmla="*/ 266700 w 312"/>
                  <a:gd name="T89" fmla="*/ 231775 h 168"/>
                  <a:gd name="T90" fmla="*/ 330200 w 312"/>
                  <a:gd name="T91" fmla="*/ 231775 h 168"/>
                  <a:gd name="T92" fmla="*/ 390525 w 312"/>
                  <a:gd name="T93" fmla="*/ 238125 h 168"/>
                  <a:gd name="T94" fmla="*/ 454025 w 312"/>
                  <a:gd name="T95" fmla="*/ 247650 h 168"/>
                  <a:gd name="T96" fmla="*/ 454025 w 312"/>
                  <a:gd name="T97" fmla="*/ 247650 h 168"/>
                  <a:gd name="T98" fmla="*/ 454025 w 312"/>
                  <a:gd name="T99" fmla="*/ 244475 h 168"/>
                  <a:gd name="T100" fmla="*/ 454025 w 312"/>
                  <a:gd name="T101" fmla="*/ 244475 h 1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12" h="168">
                    <a:moveTo>
                      <a:pt x="286" y="154"/>
                    </a:moveTo>
                    <a:lnTo>
                      <a:pt x="286" y="154"/>
                    </a:lnTo>
                    <a:lnTo>
                      <a:pt x="296" y="140"/>
                    </a:lnTo>
                    <a:lnTo>
                      <a:pt x="302" y="126"/>
                    </a:lnTo>
                    <a:lnTo>
                      <a:pt x="310" y="108"/>
                    </a:lnTo>
                    <a:lnTo>
                      <a:pt x="312" y="98"/>
                    </a:lnTo>
                    <a:lnTo>
                      <a:pt x="312" y="88"/>
                    </a:lnTo>
                    <a:lnTo>
                      <a:pt x="312" y="78"/>
                    </a:lnTo>
                    <a:lnTo>
                      <a:pt x="310" y="66"/>
                    </a:lnTo>
                    <a:lnTo>
                      <a:pt x="306" y="56"/>
                    </a:lnTo>
                    <a:lnTo>
                      <a:pt x="300" y="46"/>
                    </a:lnTo>
                    <a:lnTo>
                      <a:pt x="290" y="36"/>
                    </a:lnTo>
                    <a:lnTo>
                      <a:pt x="280" y="28"/>
                    </a:lnTo>
                    <a:lnTo>
                      <a:pt x="266" y="20"/>
                    </a:lnTo>
                    <a:lnTo>
                      <a:pt x="254" y="14"/>
                    </a:lnTo>
                    <a:lnTo>
                      <a:pt x="240" y="8"/>
                    </a:lnTo>
                    <a:lnTo>
                      <a:pt x="228" y="4"/>
                    </a:lnTo>
                    <a:lnTo>
                      <a:pt x="202" y="0"/>
                    </a:lnTo>
                    <a:lnTo>
                      <a:pt x="178" y="0"/>
                    </a:lnTo>
                    <a:lnTo>
                      <a:pt x="156" y="4"/>
                    </a:lnTo>
                    <a:lnTo>
                      <a:pt x="132" y="8"/>
                    </a:lnTo>
                    <a:lnTo>
                      <a:pt x="90" y="22"/>
                    </a:lnTo>
                    <a:lnTo>
                      <a:pt x="70" y="30"/>
                    </a:lnTo>
                    <a:lnTo>
                      <a:pt x="52" y="38"/>
                    </a:lnTo>
                    <a:lnTo>
                      <a:pt x="34" y="50"/>
                    </a:lnTo>
                    <a:lnTo>
                      <a:pt x="20" y="62"/>
                    </a:lnTo>
                    <a:lnTo>
                      <a:pt x="14" y="70"/>
                    </a:lnTo>
                    <a:lnTo>
                      <a:pt x="10" y="78"/>
                    </a:lnTo>
                    <a:lnTo>
                      <a:pt x="6" y="88"/>
                    </a:lnTo>
                    <a:lnTo>
                      <a:pt x="2" y="98"/>
                    </a:lnTo>
                    <a:lnTo>
                      <a:pt x="0" y="110"/>
                    </a:lnTo>
                    <a:lnTo>
                      <a:pt x="0" y="122"/>
                    </a:lnTo>
                    <a:lnTo>
                      <a:pt x="2" y="136"/>
                    </a:lnTo>
                    <a:lnTo>
                      <a:pt x="6" y="152"/>
                    </a:lnTo>
                    <a:lnTo>
                      <a:pt x="8" y="160"/>
                    </a:lnTo>
                    <a:lnTo>
                      <a:pt x="14" y="168"/>
                    </a:lnTo>
                    <a:lnTo>
                      <a:pt x="34" y="162"/>
                    </a:lnTo>
                    <a:lnTo>
                      <a:pt x="62" y="156"/>
                    </a:lnTo>
                    <a:lnTo>
                      <a:pt x="94" y="150"/>
                    </a:lnTo>
                    <a:lnTo>
                      <a:pt x="130" y="146"/>
                    </a:lnTo>
                    <a:lnTo>
                      <a:pt x="168" y="146"/>
                    </a:lnTo>
                    <a:lnTo>
                      <a:pt x="208" y="146"/>
                    </a:lnTo>
                    <a:lnTo>
                      <a:pt x="246" y="150"/>
                    </a:lnTo>
                    <a:lnTo>
                      <a:pt x="286" y="156"/>
                    </a:lnTo>
                    <a:lnTo>
                      <a:pt x="286" y="154"/>
                    </a:lnTo>
                    <a:close/>
                  </a:path>
                </a:pathLst>
              </a:custGeom>
              <a:solidFill>
                <a:srgbClr val="FAD9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44" name="Slide Number Placeholder 3"/>
          <p:cNvSpPr txBox="1"/>
          <p:nvPr/>
        </p:nvSpPr>
        <p:spPr>
          <a:xfrm>
            <a:off x="8659416" y="4742260"/>
            <a:ext cx="452438" cy="273844"/>
          </a:xfrm>
          <a:prstGeom prst="rect">
            <a:avLst/>
          </a:prstGeom>
        </p:spPr>
        <p:txBody>
          <a:bodyPr vert="horz" wrap="square" lIns="68580" tIns="34290" rIns="68580" bIns="34290" numCol="1" anchor="ctr" anchorCtr="0" compatLnSpc="1">
            <a:prstTxWarp prst="textNoShape">
              <a:avLst/>
            </a:prstTxWarp>
          </a:bodyPr>
          <a:lstStyle>
            <a:defPPr>
              <a:defRPr lang="en-US"/>
            </a:defPPr>
            <a:lvl1pPr algn="r" rtl="0" eaLnBrk="1" fontAlgn="base" hangingPunct="1">
              <a:spcBef>
                <a:spcPct val="0"/>
              </a:spcBef>
              <a:spcAft>
                <a:spcPct val="0"/>
              </a:spcAft>
              <a:defRPr sz="900" kern="1200">
                <a:solidFill>
                  <a:schemeClr val="tx1"/>
                </a:solidFill>
                <a:latin typeface="Montserrat Light" pitchFamily="50" charset="0"/>
                <a:ea typeface="+mn-ea"/>
                <a:cs typeface="+mn-cs"/>
              </a:defRPr>
            </a:lvl1pPr>
            <a:lvl2pPr marL="557213" indent="-214313" algn="l" rtl="0" eaLnBrk="0" fontAlgn="base" hangingPunct="0">
              <a:spcBef>
                <a:spcPct val="0"/>
              </a:spcBef>
              <a:spcAft>
                <a:spcPct val="0"/>
              </a:spcAft>
              <a:defRPr kern="1200">
                <a:solidFill>
                  <a:schemeClr val="tx1"/>
                </a:solidFill>
                <a:latin typeface="Montserrat Light" pitchFamily="50" charset="0"/>
                <a:ea typeface="+mn-ea"/>
                <a:cs typeface="+mn-cs"/>
              </a:defRPr>
            </a:lvl2pPr>
            <a:lvl3pPr marL="857250" indent="-171450" algn="l" rtl="0" eaLnBrk="0" fontAlgn="base" hangingPunct="0">
              <a:spcBef>
                <a:spcPct val="0"/>
              </a:spcBef>
              <a:spcAft>
                <a:spcPct val="0"/>
              </a:spcAft>
              <a:defRPr kern="1200">
                <a:solidFill>
                  <a:schemeClr val="tx1"/>
                </a:solidFill>
                <a:latin typeface="Montserrat Light" pitchFamily="50" charset="0"/>
                <a:ea typeface="+mn-ea"/>
                <a:cs typeface="+mn-cs"/>
              </a:defRPr>
            </a:lvl3pPr>
            <a:lvl4pPr marL="1200150" indent="-171450" algn="l" rtl="0" eaLnBrk="0" fontAlgn="base" hangingPunct="0">
              <a:spcBef>
                <a:spcPct val="0"/>
              </a:spcBef>
              <a:spcAft>
                <a:spcPct val="0"/>
              </a:spcAft>
              <a:defRPr kern="1200">
                <a:solidFill>
                  <a:schemeClr val="tx1"/>
                </a:solidFill>
                <a:latin typeface="Montserrat Light" pitchFamily="50" charset="0"/>
                <a:ea typeface="+mn-ea"/>
                <a:cs typeface="+mn-cs"/>
              </a:defRPr>
            </a:lvl4pPr>
            <a:lvl5pPr marL="1543050" indent="-171450" algn="l" rtl="0" eaLnBrk="0" fontAlgn="base" hangingPunct="0">
              <a:spcBef>
                <a:spcPct val="0"/>
              </a:spcBef>
              <a:spcAft>
                <a:spcPct val="0"/>
              </a:spcAft>
              <a:defRPr kern="1200">
                <a:solidFill>
                  <a:schemeClr val="tx1"/>
                </a:solidFill>
                <a:latin typeface="Montserrat Light" pitchFamily="50" charset="0"/>
                <a:ea typeface="+mn-ea"/>
                <a:cs typeface="+mn-cs"/>
              </a:defRPr>
            </a:lvl5pPr>
            <a:lvl6pPr marL="1885950" indent="-171450" algn="l" defTabSz="685800" rtl="0" eaLnBrk="1" fontAlgn="base" latinLnBrk="0" hangingPunct="1">
              <a:spcBef>
                <a:spcPct val="0"/>
              </a:spcBef>
              <a:spcAft>
                <a:spcPct val="0"/>
              </a:spcAft>
              <a:defRPr kern="1200">
                <a:solidFill>
                  <a:schemeClr val="tx1"/>
                </a:solidFill>
                <a:latin typeface="Montserrat Light" pitchFamily="50" charset="0"/>
                <a:ea typeface="+mn-ea"/>
                <a:cs typeface="+mn-cs"/>
              </a:defRPr>
            </a:lvl6pPr>
            <a:lvl7pPr marL="2228850" indent="-171450" algn="l" defTabSz="685800" rtl="0" eaLnBrk="1" fontAlgn="base" latinLnBrk="0" hangingPunct="1">
              <a:spcBef>
                <a:spcPct val="0"/>
              </a:spcBef>
              <a:spcAft>
                <a:spcPct val="0"/>
              </a:spcAft>
              <a:defRPr kern="1200">
                <a:solidFill>
                  <a:schemeClr val="tx1"/>
                </a:solidFill>
                <a:latin typeface="Montserrat Light" pitchFamily="50" charset="0"/>
                <a:ea typeface="+mn-ea"/>
                <a:cs typeface="+mn-cs"/>
              </a:defRPr>
            </a:lvl7pPr>
            <a:lvl8pPr marL="2571750" indent="-171450" algn="l" defTabSz="685800" rtl="0" eaLnBrk="1" fontAlgn="base" latinLnBrk="0" hangingPunct="1">
              <a:spcBef>
                <a:spcPct val="0"/>
              </a:spcBef>
              <a:spcAft>
                <a:spcPct val="0"/>
              </a:spcAft>
              <a:defRPr kern="1200">
                <a:solidFill>
                  <a:schemeClr val="tx1"/>
                </a:solidFill>
                <a:latin typeface="Montserrat Light" pitchFamily="50" charset="0"/>
                <a:ea typeface="+mn-ea"/>
                <a:cs typeface="+mn-cs"/>
              </a:defRPr>
            </a:lvl8pPr>
            <a:lvl9pPr marL="2914650" indent="-171450" algn="l" defTabSz="685800" rtl="0" eaLnBrk="1" fontAlgn="base" latinLnBrk="0" hangingPunct="1">
              <a:spcBef>
                <a:spcPct val="0"/>
              </a:spcBef>
              <a:spcAft>
                <a:spcPct val="0"/>
              </a:spcAft>
              <a:defRPr kern="1200">
                <a:solidFill>
                  <a:schemeClr val="tx1"/>
                </a:solidFill>
                <a:latin typeface="Montserrat Light" pitchFamily="50" charset="0"/>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fld id="{20E51C7C-5427-420F-83AF-05C2CAA04015}" type="slidenum">
              <a:rPr kumimoji="0" lang="en-US" altLang="zh-CN" sz="900" b="0" i="0" u="none" strike="noStrike" kern="1200" cap="none" spc="0" normalizeH="0" baseline="0" noProof="0" smtClean="0">
                <a:ln>
                  <a:noFill/>
                </a:ln>
                <a:solidFill>
                  <a:sysClr val="window" lastClr="FFFFFF"/>
                </a:solidFill>
                <a:effectLst/>
                <a:uLnTx/>
                <a:uFillTx/>
                <a:latin typeface="Montserrat" pitchFamily="50" charset="0"/>
                <a:ea typeface="宋体" pitchFamily="2" charset="-122"/>
                <a:cs typeface="+mn-cs"/>
              </a:rPr>
              <a:pPr marL="0" marR="0" lvl="0" indent="0" algn="ctr" defTabSz="914400" rtl="0" eaLnBrk="1" fontAlgn="base" latinLnBrk="0" hangingPunct="1">
                <a:lnSpc>
                  <a:spcPct val="100000"/>
                </a:lnSpc>
                <a:spcBef>
                  <a:spcPct val="0"/>
                </a:spcBef>
                <a:spcAft>
                  <a:spcPct val="0"/>
                </a:spcAft>
                <a:buClrTx/>
                <a:buSzTx/>
                <a:buFontTx/>
                <a:buNone/>
                <a:defRPr/>
              </a:pPr>
              <a:t>28</a:t>
            </a:fld>
            <a:endParaRPr kumimoji="0" lang="en-US" altLang="zh-CN" sz="900" b="0" i="0" u="none" strike="noStrike" kern="1200" cap="none" spc="0" normalizeH="0" baseline="0" noProof="0">
              <a:ln>
                <a:noFill/>
              </a:ln>
              <a:solidFill>
                <a:sysClr val="window" lastClr="FFFFFF"/>
              </a:solidFill>
              <a:effectLst/>
              <a:uLnTx/>
              <a:uFillTx/>
              <a:latin typeface="Montserrat" pitchFamily="50" charset="0"/>
              <a:ea typeface="宋体" pitchFamily="2" charset="-122"/>
              <a:cs typeface="+mn-cs"/>
            </a:endParaRPr>
          </a:p>
        </p:txBody>
      </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Effect transition="in" filter="fade">
                                      <p:cBhvr>
                                        <p:cTn id="13" dur="1000"/>
                                        <p:tgtEl>
                                          <p:spTgt spid="5"/>
                                        </p:tgtEl>
                                      </p:cBhvr>
                                    </p:animEffect>
                                  </p:childTnLst>
                                </p:cTn>
                              </p:par>
                              <p:par>
                                <p:cTn id="14" presetID="8" presetClass="emph" presetSubtype="0" fill="hold" nodeType="withEffect">
                                  <p:stCondLst>
                                    <p:cond delay="0"/>
                                  </p:stCondLst>
                                  <p:childTnLst>
                                    <p:animRot by="21600000">
                                      <p:cBhvr>
                                        <p:cTn id="15" dur="2000" fill="hold"/>
                                        <p:tgtEl>
                                          <p:spTgt spid="5"/>
                                        </p:tgtEl>
                                        <p:attrNameLst>
                                          <p:attrName>r</p:attrName>
                                        </p:attrNameLst>
                                      </p:cBhvr>
                                    </p:animRot>
                                  </p:childTnLst>
                                </p:cTn>
                              </p:par>
                            </p:childTnLst>
                          </p:cTn>
                        </p:par>
                        <p:par>
                          <p:cTn id="16" fill="hold" nodeType="afterGroup">
                            <p:stCondLst>
                              <p:cond delay="2800"/>
                            </p:stCondLst>
                            <p:childTnLst>
                              <p:par>
                                <p:cTn id="17" presetID="53" presetClass="entr" presetSubtype="16"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fill="hold"/>
                                        <p:tgtEl>
                                          <p:spTgt spid="35"/>
                                        </p:tgtEl>
                                        <p:attrNameLst>
                                          <p:attrName>ppt_w</p:attrName>
                                        </p:attrNameLst>
                                      </p:cBhvr>
                                      <p:tavLst>
                                        <p:tav tm="0">
                                          <p:val>
                                            <p:fltVal val="0"/>
                                          </p:val>
                                        </p:tav>
                                        <p:tav tm="100000">
                                          <p:val>
                                            <p:strVal val="#ppt_w"/>
                                          </p:val>
                                        </p:tav>
                                      </p:tavLst>
                                    </p:anim>
                                    <p:anim calcmode="lin" valueType="num">
                                      <p:cBhvr>
                                        <p:cTn id="20" dur="500" fill="hold"/>
                                        <p:tgtEl>
                                          <p:spTgt spid="35"/>
                                        </p:tgtEl>
                                        <p:attrNameLst>
                                          <p:attrName>ppt_h</p:attrName>
                                        </p:attrNameLst>
                                      </p:cBhvr>
                                      <p:tavLst>
                                        <p:tav tm="0">
                                          <p:val>
                                            <p:fltVal val="0"/>
                                          </p:val>
                                        </p:tav>
                                        <p:tav tm="100000">
                                          <p:val>
                                            <p:strVal val="#ppt_h"/>
                                          </p:val>
                                        </p:tav>
                                      </p:tavLst>
                                    </p:anim>
                                    <p:animEffect transition="in" filter="fade">
                                      <p:cBhvr>
                                        <p:cTn id="21" dur="500"/>
                                        <p:tgtEl>
                                          <p:spTgt spid="35"/>
                                        </p:tgtEl>
                                      </p:cBhvr>
                                    </p:animEffect>
                                  </p:childTnLst>
                                </p:cTn>
                              </p:par>
                            </p:childTnLst>
                          </p:cTn>
                        </p:par>
                        <p:par>
                          <p:cTn id="22" fill="hold" nodeType="afterGroup">
                            <p:stCondLst>
                              <p:cond delay="3300"/>
                            </p:stCondLst>
                            <p:childTnLst>
                              <p:par>
                                <p:cTn id="23" presetID="22" presetClass="entr" presetSubtype="2"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right)">
                                      <p:cBhvr>
                                        <p:cTn id="25" dur="500"/>
                                        <p:tgtEl>
                                          <p:spTgt spid="21"/>
                                        </p:tgtEl>
                                      </p:cBhvr>
                                    </p:animEffect>
                                  </p:childTnLst>
                                </p:cTn>
                              </p:par>
                            </p:childTnLst>
                          </p:cTn>
                        </p:par>
                        <p:par>
                          <p:cTn id="26" fill="hold" nodeType="afterGroup">
                            <p:stCondLst>
                              <p:cond delay="3800"/>
                            </p:stCondLst>
                            <p:childTnLst>
                              <p:par>
                                <p:cTn id="27" presetID="2" presetClass="entr" presetSubtype="8"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4300"/>
                            </p:stCondLst>
                            <p:childTnLst>
                              <p:par>
                                <p:cTn id="32" presetID="22" presetClass="entr" presetSubtype="2"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right)">
                                      <p:cBhvr>
                                        <p:cTn id="34" dur="500"/>
                                        <p:tgtEl>
                                          <p:spTgt spid="22"/>
                                        </p:tgtEl>
                                      </p:cBhvr>
                                    </p:animEffect>
                                  </p:childTnLst>
                                </p:cTn>
                              </p:par>
                            </p:childTnLst>
                          </p:cTn>
                        </p:par>
                        <p:par>
                          <p:cTn id="35" fill="hold" nodeType="afterGroup">
                            <p:stCondLst>
                              <p:cond delay="4800"/>
                            </p:stCondLst>
                            <p:childTnLst>
                              <p:par>
                                <p:cTn id="36" presetID="2" presetClass="entr" presetSubtype="8"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0-#ppt_w/2"/>
                                          </p:val>
                                        </p:tav>
                                        <p:tav tm="100000">
                                          <p:val>
                                            <p:strVal val="#ppt_x"/>
                                          </p:val>
                                        </p:tav>
                                      </p:tavLst>
                                    </p:anim>
                                    <p:anim calcmode="lin" valueType="num">
                                      <p:cBhvr additive="base">
                                        <p:cTn id="39" dur="500" fill="hold"/>
                                        <p:tgtEl>
                                          <p:spTgt spid="32"/>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5300"/>
                            </p:stCondLst>
                            <p:childTnLst>
                              <p:par>
                                <p:cTn id="41" presetID="22" presetClass="entr" presetSubtype="8"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nodeType="afterGroup">
                            <p:stCondLst>
                              <p:cond delay="5800"/>
                            </p:stCondLst>
                            <p:childTnLst>
                              <p:par>
                                <p:cTn id="45" presetID="2" presetClass="entr" presetSubtype="2"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1+#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6300"/>
                            </p:stCondLst>
                            <p:childTnLst>
                              <p:par>
                                <p:cTn id="50" presetID="22" presetClass="entr" presetSubtype="8"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nodeType="afterGroup">
                            <p:stCondLst>
                              <p:cond delay="6800"/>
                            </p:stCondLst>
                            <p:childTnLst>
                              <p:par>
                                <p:cTn id="54" presetID="2" presetClass="entr" presetSubtype="2" fill="hold" nodeType="after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fill="hold"/>
                                        <p:tgtEl>
                                          <p:spTgt spid="26"/>
                                        </p:tgtEl>
                                        <p:attrNameLst>
                                          <p:attrName>ppt_x</p:attrName>
                                        </p:attrNameLst>
                                      </p:cBhvr>
                                      <p:tavLst>
                                        <p:tav tm="0">
                                          <p:val>
                                            <p:strVal val="1+#ppt_w/2"/>
                                          </p:val>
                                        </p:tav>
                                        <p:tav tm="100000">
                                          <p:val>
                                            <p:strVal val="#ppt_x"/>
                                          </p:val>
                                        </p:tav>
                                      </p:tavLst>
                                    </p:anim>
                                    <p:anim calcmode="lin" valueType="num">
                                      <p:cBhvr additive="base">
                                        <p:cTn id="57"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sp>
        <p:nvSpPr>
          <p:cNvPr id="3" name="MH_SubTitle_4"/>
          <p:cNvSpPr/>
          <p:nvPr>
            <p:custDataLst>
              <p:tags r:id="rId2"/>
            </p:custDataLst>
          </p:nvPr>
        </p:nvSpPr>
        <p:spPr>
          <a:xfrm>
            <a:off x="1794469" y="1758431"/>
            <a:ext cx="2732088" cy="534591"/>
          </a:xfrm>
          <a:custGeom>
            <a:gdLst>
              <a:gd name="connsiteX0" fmla="*/ 520353 w 3024977"/>
              <a:gd name="connsiteY0" fmla="*/ 0 h 790148"/>
              <a:gd name="connsiteX1" fmla="*/ 520353 w 3024977"/>
              <a:gd name="connsiteY1" fmla="*/ 154147 h 790148"/>
              <a:gd name="connsiteX2" fmla="*/ 3024977 w 3024977"/>
              <a:gd name="connsiteY2" fmla="*/ 154147 h 790148"/>
              <a:gd name="connsiteX3" fmla="*/ 3024977 w 3024977"/>
              <a:gd name="connsiteY3" fmla="*/ 636001 h 790148"/>
              <a:gd name="connsiteX4" fmla="*/ 520353 w 3024977"/>
              <a:gd name="connsiteY4" fmla="*/ 636001 h 790148"/>
              <a:gd name="connsiteX5" fmla="*/ 520353 w 3024977"/>
              <a:gd name="connsiteY5" fmla="*/ 790148 h 790148"/>
              <a:gd name="connsiteX6" fmla="*/ 0 w 3024977"/>
              <a:gd name="connsiteY6" fmla="*/ 395074 h 7901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4977" h="790148">
                <a:moveTo>
                  <a:pt x="520353" y="0"/>
                </a:moveTo>
                <a:lnTo>
                  <a:pt x="520353" y="154147"/>
                </a:lnTo>
                <a:lnTo>
                  <a:pt x="3024977" y="154147"/>
                </a:lnTo>
                <a:lnTo>
                  <a:pt x="3024977" y="636001"/>
                </a:lnTo>
                <a:lnTo>
                  <a:pt x="520353" y="636001"/>
                </a:lnTo>
                <a:lnTo>
                  <a:pt x="520353" y="790148"/>
                </a:lnTo>
                <a:lnTo>
                  <a:pt x="0" y="395074"/>
                </a:lnTo>
                <a:close/>
              </a:path>
            </a:pathLst>
          </a:custGeom>
          <a:solidFill>
            <a:srgbClr val="311E0D"/>
          </a:solidFill>
          <a:ln w="25400" cap="flat" cmpd="sng" algn="ctr">
            <a:noFill/>
            <a:prstDash val="solid"/>
          </a:ln>
          <a:effectLst/>
        </p:spPr>
        <p:txBody>
          <a:bodyPr anchor="ctr">
            <a:norm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zh-CN" altLang="en-US" sz="1600" b="1" i="0" u="none" strike="noStrike" kern="0" cap="none" spc="0" normalizeH="0" baseline="0" noProof="0">
                <a:ln>
                  <a:noFill/>
                </a:ln>
                <a:solidFill>
                  <a:srgbClr val="FFFFFF"/>
                </a:solidFill>
                <a:effectLst/>
                <a:uLnTx/>
                <a:uFillTx/>
                <a:latin typeface="Arial"/>
                <a:ea typeface="微软雅黑"/>
                <a:cs typeface="+mn-cs"/>
              </a:rPr>
              <a:t>标题文字</a:t>
            </a:r>
            <a:endParaRPr kumimoji="0" lang="en-US" altLang="zh-CN" sz="1600" b="1" i="0" u="none" strike="noStrike" kern="0" cap="none" spc="0" normalizeH="0" baseline="0" noProof="0">
              <a:ln>
                <a:noFill/>
              </a:ln>
              <a:solidFill>
                <a:srgbClr val="FFFFFF"/>
              </a:solidFill>
              <a:effectLst/>
              <a:uLnTx/>
              <a:uFillTx/>
              <a:latin typeface="Arial"/>
              <a:ea typeface="微软雅黑"/>
              <a:cs typeface="+mn-cs"/>
            </a:endParaRPr>
          </a:p>
        </p:txBody>
      </p:sp>
      <p:sp>
        <p:nvSpPr>
          <p:cNvPr id="4" name="MH_SubTitle_3"/>
          <p:cNvSpPr/>
          <p:nvPr>
            <p:custDataLst>
              <p:tags r:id="rId3"/>
            </p:custDataLst>
          </p:nvPr>
        </p:nvSpPr>
        <p:spPr>
          <a:xfrm flipH="1">
            <a:off x="4720243" y="2403749"/>
            <a:ext cx="2732087" cy="534591"/>
          </a:xfrm>
          <a:custGeom>
            <a:gdLst>
              <a:gd name="connsiteX0" fmla="*/ 520353 w 3024977"/>
              <a:gd name="connsiteY0" fmla="*/ 0 h 790148"/>
              <a:gd name="connsiteX1" fmla="*/ 520353 w 3024977"/>
              <a:gd name="connsiteY1" fmla="*/ 154147 h 790148"/>
              <a:gd name="connsiteX2" fmla="*/ 3024977 w 3024977"/>
              <a:gd name="connsiteY2" fmla="*/ 154147 h 790148"/>
              <a:gd name="connsiteX3" fmla="*/ 3024977 w 3024977"/>
              <a:gd name="connsiteY3" fmla="*/ 636001 h 790148"/>
              <a:gd name="connsiteX4" fmla="*/ 520353 w 3024977"/>
              <a:gd name="connsiteY4" fmla="*/ 636001 h 790148"/>
              <a:gd name="connsiteX5" fmla="*/ 520353 w 3024977"/>
              <a:gd name="connsiteY5" fmla="*/ 790148 h 790148"/>
              <a:gd name="connsiteX6" fmla="*/ 0 w 3024977"/>
              <a:gd name="connsiteY6" fmla="*/ 395074 h 7901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4977" h="790148">
                <a:moveTo>
                  <a:pt x="520353" y="0"/>
                </a:moveTo>
                <a:lnTo>
                  <a:pt x="520353" y="154147"/>
                </a:lnTo>
                <a:lnTo>
                  <a:pt x="3024977" y="154147"/>
                </a:lnTo>
                <a:lnTo>
                  <a:pt x="3024977" y="636001"/>
                </a:lnTo>
                <a:lnTo>
                  <a:pt x="520353" y="636001"/>
                </a:lnTo>
                <a:lnTo>
                  <a:pt x="520353" y="790148"/>
                </a:lnTo>
                <a:lnTo>
                  <a:pt x="0" y="395074"/>
                </a:lnTo>
                <a:close/>
              </a:path>
            </a:pathLst>
          </a:custGeom>
          <a:solidFill>
            <a:srgbClr val="311E0D"/>
          </a:solidFill>
          <a:ln w="25400" cap="flat" cmpd="sng" algn="ctr">
            <a:noFill/>
            <a:prstDash val="solid"/>
          </a:ln>
          <a:effectLst/>
        </p:spPr>
        <p:txBody>
          <a:bodyPr anchor="ctr">
            <a:norm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zh-CN" altLang="en-US" sz="1600" b="1" i="0" u="none" strike="noStrike" kern="0" cap="none" spc="0" normalizeH="0" baseline="0" noProof="0">
                <a:ln>
                  <a:noFill/>
                </a:ln>
                <a:solidFill>
                  <a:srgbClr val="FFFFFF"/>
                </a:solidFill>
                <a:effectLst/>
                <a:uLnTx/>
                <a:uFillTx/>
                <a:latin typeface="Arial"/>
                <a:ea typeface="微软雅黑"/>
                <a:cs typeface="+mn-cs"/>
              </a:rPr>
              <a:t>标题文字</a:t>
            </a:r>
            <a:endParaRPr kumimoji="0" lang="en-US" altLang="zh-CN" sz="1600" b="1" i="0" u="none" strike="noStrike" kern="0" cap="none" spc="0" normalizeH="0" baseline="0" noProof="0">
              <a:ln>
                <a:noFill/>
              </a:ln>
              <a:solidFill>
                <a:srgbClr val="FFFFFF"/>
              </a:solidFill>
              <a:effectLst/>
              <a:uLnTx/>
              <a:uFillTx/>
              <a:latin typeface="Arial"/>
              <a:ea typeface="微软雅黑"/>
              <a:cs typeface="+mn-cs"/>
            </a:endParaRPr>
          </a:p>
        </p:txBody>
      </p:sp>
      <p:sp>
        <p:nvSpPr>
          <p:cNvPr id="5" name="MH_SubTitle_2"/>
          <p:cNvSpPr/>
          <p:nvPr>
            <p:custDataLst>
              <p:tags r:id="rId4"/>
            </p:custDataLst>
          </p:nvPr>
        </p:nvSpPr>
        <p:spPr>
          <a:xfrm>
            <a:off x="1794469" y="3049067"/>
            <a:ext cx="2732088" cy="534591"/>
          </a:xfrm>
          <a:custGeom>
            <a:gdLst>
              <a:gd name="connsiteX0" fmla="*/ 520353 w 3024977"/>
              <a:gd name="connsiteY0" fmla="*/ 0 h 790148"/>
              <a:gd name="connsiteX1" fmla="*/ 520353 w 3024977"/>
              <a:gd name="connsiteY1" fmla="*/ 154147 h 790148"/>
              <a:gd name="connsiteX2" fmla="*/ 3024977 w 3024977"/>
              <a:gd name="connsiteY2" fmla="*/ 154147 h 790148"/>
              <a:gd name="connsiteX3" fmla="*/ 3024977 w 3024977"/>
              <a:gd name="connsiteY3" fmla="*/ 636001 h 790148"/>
              <a:gd name="connsiteX4" fmla="*/ 520353 w 3024977"/>
              <a:gd name="connsiteY4" fmla="*/ 636001 h 790148"/>
              <a:gd name="connsiteX5" fmla="*/ 520353 w 3024977"/>
              <a:gd name="connsiteY5" fmla="*/ 790148 h 790148"/>
              <a:gd name="connsiteX6" fmla="*/ 0 w 3024977"/>
              <a:gd name="connsiteY6" fmla="*/ 395074 h 7901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4977" h="790148">
                <a:moveTo>
                  <a:pt x="520353" y="0"/>
                </a:moveTo>
                <a:lnTo>
                  <a:pt x="520353" y="154147"/>
                </a:lnTo>
                <a:lnTo>
                  <a:pt x="3024977" y="154147"/>
                </a:lnTo>
                <a:lnTo>
                  <a:pt x="3024977" y="636001"/>
                </a:lnTo>
                <a:lnTo>
                  <a:pt x="520353" y="636001"/>
                </a:lnTo>
                <a:lnTo>
                  <a:pt x="520353" y="790148"/>
                </a:lnTo>
                <a:lnTo>
                  <a:pt x="0" y="395074"/>
                </a:lnTo>
                <a:close/>
              </a:path>
            </a:pathLst>
          </a:custGeom>
          <a:solidFill>
            <a:srgbClr val="311E0D"/>
          </a:solidFill>
          <a:ln w="25400" cap="flat" cmpd="sng" algn="ctr">
            <a:noFill/>
            <a:prstDash val="solid"/>
          </a:ln>
          <a:effectLst/>
        </p:spPr>
        <p:txBody>
          <a:bodyPr anchor="ctr">
            <a:norm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zh-CN" altLang="en-US" sz="1600" b="1" i="0" u="none" strike="noStrike" kern="0" cap="none" spc="0" normalizeH="0" baseline="0" noProof="0">
                <a:ln>
                  <a:noFill/>
                </a:ln>
                <a:solidFill>
                  <a:srgbClr val="FFFFFF"/>
                </a:solidFill>
                <a:effectLst/>
                <a:uLnTx/>
                <a:uFillTx/>
                <a:latin typeface="Arial"/>
                <a:ea typeface="微软雅黑"/>
                <a:cs typeface="+mn-cs"/>
              </a:rPr>
              <a:t>标题文字</a:t>
            </a:r>
            <a:endParaRPr kumimoji="0" lang="en-US" altLang="zh-CN" sz="1600" b="1" i="0" u="none" strike="noStrike" kern="0" cap="none" spc="0" normalizeH="0" baseline="0" noProof="0">
              <a:ln>
                <a:noFill/>
              </a:ln>
              <a:solidFill>
                <a:srgbClr val="FFFFFF"/>
              </a:solidFill>
              <a:effectLst/>
              <a:uLnTx/>
              <a:uFillTx/>
              <a:latin typeface="Arial"/>
              <a:ea typeface="微软雅黑"/>
              <a:cs typeface="+mn-cs"/>
            </a:endParaRPr>
          </a:p>
        </p:txBody>
      </p:sp>
      <p:sp>
        <p:nvSpPr>
          <p:cNvPr id="6" name="MH_SubTitle_1"/>
          <p:cNvSpPr/>
          <p:nvPr>
            <p:custDataLst>
              <p:tags r:id="rId5"/>
            </p:custDataLst>
          </p:nvPr>
        </p:nvSpPr>
        <p:spPr>
          <a:xfrm flipH="1">
            <a:off x="4720243" y="3694395"/>
            <a:ext cx="2732087" cy="535781"/>
          </a:xfrm>
          <a:custGeom>
            <a:gdLst>
              <a:gd name="connsiteX0" fmla="*/ 520353 w 3024977"/>
              <a:gd name="connsiteY0" fmla="*/ 0 h 790148"/>
              <a:gd name="connsiteX1" fmla="*/ 520353 w 3024977"/>
              <a:gd name="connsiteY1" fmla="*/ 154147 h 790148"/>
              <a:gd name="connsiteX2" fmla="*/ 3024977 w 3024977"/>
              <a:gd name="connsiteY2" fmla="*/ 154147 h 790148"/>
              <a:gd name="connsiteX3" fmla="*/ 3024977 w 3024977"/>
              <a:gd name="connsiteY3" fmla="*/ 636001 h 790148"/>
              <a:gd name="connsiteX4" fmla="*/ 520353 w 3024977"/>
              <a:gd name="connsiteY4" fmla="*/ 636001 h 790148"/>
              <a:gd name="connsiteX5" fmla="*/ 520353 w 3024977"/>
              <a:gd name="connsiteY5" fmla="*/ 790148 h 790148"/>
              <a:gd name="connsiteX6" fmla="*/ 0 w 3024977"/>
              <a:gd name="connsiteY6" fmla="*/ 395074 h 7901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4977" h="790148">
                <a:moveTo>
                  <a:pt x="520353" y="0"/>
                </a:moveTo>
                <a:lnTo>
                  <a:pt x="520353" y="154147"/>
                </a:lnTo>
                <a:lnTo>
                  <a:pt x="3024977" y="154147"/>
                </a:lnTo>
                <a:lnTo>
                  <a:pt x="3024977" y="636001"/>
                </a:lnTo>
                <a:lnTo>
                  <a:pt x="520353" y="636001"/>
                </a:lnTo>
                <a:lnTo>
                  <a:pt x="520353" y="790148"/>
                </a:lnTo>
                <a:lnTo>
                  <a:pt x="0" y="395074"/>
                </a:lnTo>
                <a:close/>
              </a:path>
            </a:pathLst>
          </a:custGeom>
          <a:solidFill>
            <a:srgbClr val="311E0D"/>
          </a:solidFill>
          <a:ln w="25400" cap="flat" cmpd="sng" algn="ctr">
            <a:noFill/>
            <a:prstDash val="solid"/>
          </a:ln>
          <a:effectLst/>
        </p:spPr>
        <p:txBody>
          <a:bodyPr anchor="ctr">
            <a:norm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zh-CN" altLang="en-US" sz="1600" b="1" i="0" u="none" strike="noStrike" kern="0" cap="none" spc="0" normalizeH="0" baseline="0" noProof="0">
                <a:ln>
                  <a:noFill/>
                </a:ln>
                <a:solidFill>
                  <a:srgbClr val="FFFFFF"/>
                </a:solidFill>
                <a:effectLst/>
                <a:uLnTx/>
                <a:uFillTx/>
                <a:latin typeface="Arial"/>
                <a:ea typeface="微软雅黑"/>
                <a:cs typeface="+mn-cs"/>
              </a:rPr>
              <a:t>标题文字</a:t>
            </a:r>
            <a:endParaRPr kumimoji="0" lang="en-US" altLang="zh-CN" sz="1600" b="1" i="0" u="none" strike="noStrike" kern="0" cap="none" spc="0" normalizeH="0" baseline="0" noProof="0">
              <a:ln>
                <a:noFill/>
              </a:ln>
              <a:solidFill>
                <a:srgbClr val="FFFFFF"/>
              </a:solidFill>
              <a:effectLst/>
              <a:uLnTx/>
              <a:uFillTx/>
              <a:latin typeface="Arial"/>
              <a:ea typeface="微软雅黑"/>
              <a:cs typeface="+mn-cs"/>
            </a:endParaRPr>
          </a:p>
        </p:txBody>
      </p:sp>
      <p:sp>
        <p:nvSpPr>
          <p:cNvPr id="8" name="MH_Other_5"/>
          <p:cNvSpPr/>
          <p:nvPr>
            <p:custDataLst>
              <p:tags r:id="rId6"/>
            </p:custDataLst>
          </p:nvPr>
        </p:nvSpPr>
        <p:spPr>
          <a:xfrm>
            <a:off x="4317007" y="1203599"/>
            <a:ext cx="588962" cy="3438525"/>
          </a:xfrm>
          <a:custGeom>
            <a:gdLst>
              <a:gd name="connsiteX0" fmla="*/ 395074 w 790147"/>
              <a:gd name="connsiteY0" fmla="*/ 0 h 4634927"/>
              <a:gd name="connsiteX1" fmla="*/ 688487 w 790147"/>
              <a:gd name="connsiteY1" fmla="*/ 386455 h 4634927"/>
              <a:gd name="connsiteX2" fmla="*/ 790147 w 790147"/>
              <a:gd name="connsiteY2" fmla="*/ 520352 h 4634927"/>
              <a:gd name="connsiteX3" fmla="*/ 610143 w 790147"/>
              <a:gd name="connsiteY3" fmla="*/ 520352 h 4634927"/>
              <a:gd name="connsiteX4" fmla="*/ 610143 w 790147"/>
              <a:gd name="connsiteY4" fmla="*/ 4634927 h 4634927"/>
              <a:gd name="connsiteX5" fmla="*/ 180006 w 790147"/>
              <a:gd name="connsiteY5" fmla="*/ 4634927 h 4634927"/>
              <a:gd name="connsiteX6" fmla="*/ 180006 w 790147"/>
              <a:gd name="connsiteY6" fmla="*/ 520352 h 4634927"/>
              <a:gd name="connsiteX7" fmla="*/ 0 w 790147"/>
              <a:gd name="connsiteY7" fmla="*/ 520352 h 4634927"/>
              <a:gd name="connsiteX8" fmla="*/ 101661 w 790147"/>
              <a:gd name="connsiteY8" fmla="*/ 386455 h 463492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147" h="4634927">
                <a:moveTo>
                  <a:pt x="395074" y="0"/>
                </a:moveTo>
                <a:lnTo>
                  <a:pt x="688487" y="386455"/>
                </a:lnTo>
                <a:lnTo>
                  <a:pt x="790147" y="520352"/>
                </a:lnTo>
                <a:lnTo>
                  <a:pt x="610143" y="520352"/>
                </a:lnTo>
                <a:lnTo>
                  <a:pt x="610143" y="4634927"/>
                </a:lnTo>
                <a:lnTo>
                  <a:pt x="180006" y="4634927"/>
                </a:lnTo>
                <a:lnTo>
                  <a:pt x="180006" y="520352"/>
                </a:lnTo>
                <a:lnTo>
                  <a:pt x="0" y="520352"/>
                </a:lnTo>
                <a:lnTo>
                  <a:pt x="101661" y="386455"/>
                </a:lnTo>
                <a:close/>
              </a:path>
            </a:pathLst>
          </a:custGeom>
          <a:solidFill>
            <a:srgbClr val="000000">
              <a:lumMod val="50000"/>
              <a:lumOff val="50000"/>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9" name="组合 8"/>
          <p:cNvGrpSpPr/>
          <p:nvPr/>
        </p:nvGrpSpPr>
        <p:grpSpPr>
          <a:xfrm>
            <a:off x="4226538" y="1840584"/>
            <a:ext cx="779463" cy="415528"/>
            <a:chOff x="4226520" y="1487636"/>
            <a:chExt cx="779463" cy="415528"/>
          </a:xfrm>
        </p:grpSpPr>
        <p:sp>
          <p:nvSpPr>
            <p:cNvPr id="10" name="MH_Other_1"/>
            <p:cNvSpPr/>
            <p:nvPr>
              <p:custDataLst>
                <p:tags r:id="rId7"/>
              </p:custDataLst>
            </p:nvPr>
          </p:nvSpPr>
          <p:spPr>
            <a:xfrm>
              <a:off x="4226520" y="1487636"/>
              <a:ext cx="779463" cy="90488"/>
            </a:xfrm>
            <a:custGeom>
              <a:gdLst>
                <a:gd name="connsiteX0" fmla="*/ 0 w 923925"/>
                <a:gd name="connsiteY0" fmla="*/ 142875 h 142875"/>
                <a:gd name="connsiteX1" fmla="*/ 469900 w 923925"/>
                <a:gd name="connsiteY1" fmla="*/ 0 h 142875"/>
                <a:gd name="connsiteX2" fmla="*/ 923925 w 923925"/>
                <a:gd name="connsiteY2" fmla="*/ 139700 h 142875"/>
                <a:gd name="connsiteX3" fmla="*/ 0 w 923925"/>
                <a:gd name="connsiteY3" fmla="*/ 142875 h 142875"/>
              </a:gdLst>
              <a:cxnLst>
                <a:cxn ang="0">
                  <a:pos x="connsiteX0" y="connsiteY0"/>
                </a:cxn>
                <a:cxn ang="0">
                  <a:pos x="connsiteX1" y="connsiteY1"/>
                </a:cxn>
                <a:cxn ang="0">
                  <a:pos x="connsiteX2" y="connsiteY2"/>
                </a:cxn>
                <a:cxn ang="0">
                  <a:pos x="connsiteX3" y="connsiteY3"/>
                </a:cxn>
              </a:cxnLst>
              <a:rect l="l" t="t" r="r" b="b"/>
              <a:pathLst>
                <a:path w="923925" h="142875">
                  <a:moveTo>
                    <a:pt x="0" y="142875"/>
                  </a:moveTo>
                  <a:lnTo>
                    <a:pt x="469900" y="0"/>
                  </a:lnTo>
                  <a:lnTo>
                    <a:pt x="923925" y="139700"/>
                  </a:lnTo>
                  <a:lnTo>
                    <a:pt x="0" y="142875"/>
                  </a:lnTo>
                  <a:close/>
                </a:path>
              </a:pathLst>
            </a:custGeom>
            <a:solidFill>
              <a:schemeClr val="tx1">
                <a:lumMod val="75000"/>
                <a:lumOff val="25000"/>
              </a:scheme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 name="MH_Other_6"/>
            <p:cNvSpPr/>
            <p:nvPr>
              <p:custDataLst>
                <p:tags r:id="rId8"/>
              </p:custDataLst>
            </p:nvPr>
          </p:nvSpPr>
          <p:spPr>
            <a:xfrm>
              <a:off x="4226520" y="1576933"/>
              <a:ext cx="779463" cy="326231"/>
            </a:xfrm>
            <a:prstGeom prst="rect">
              <a:avLst/>
            </a:prstGeom>
            <a:solidFill>
              <a:srgbClr val="311E0D"/>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24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rPr>
                <a:t>04</a:t>
              </a:r>
              <a:endParaRPr kumimoji="0" lang="zh-CN" altLang="en-US" sz="24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grpSp>
        <p:nvGrpSpPr>
          <p:cNvPr id="12" name="组合 11"/>
          <p:cNvGrpSpPr/>
          <p:nvPr/>
        </p:nvGrpSpPr>
        <p:grpSpPr>
          <a:xfrm>
            <a:off x="4239238" y="2485902"/>
            <a:ext cx="779463" cy="415528"/>
            <a:chOff x="4239220" y="2132955"/>
            <a:chExt cx="779463" cy="415528"/>
          </a:xfrm>
        </p:grpSpPr>
        <p:sp>
          <p:nvSpPr>
            <p:cNvPr id="13" name="MH_Other_2"/>
            <p:cNvSpPr/>
            <p:nvPr>
              <p:custDataLst>
                <p:tags r:id="rId9"/>
              </p:custDataLst>
            </p:nvPr>
          </p:nvSpPr>
          <p:spPr>
            <a:xfrm flipH="1">
              <a:off x="4240808" y="2132955"/>
              <a:ext cx="777875" cy="90488"/>
            </a:xfrm>
            <a:custGeom>
              <a:gdLst>
                <a:gd name="connsiteX0" fmla="*/ 0 w 923925"/>
                <a:gd name="connsiteY0" fmla="*/ 142875 h 142875"/>
                <a:gd name="connsiteX1" fmla="*/ 469900 w 923925"/>
                <a:gd name="connsiteY1" fmla="*/ 0 h 142875"/>
                <a:gd name="connsiteX2" fmla="*/ 923925 w 923925"/>
                <a:gd name="connsiteY2" fmla="*/ 139700 h 142875"/>
                <a:gd name="connsiteX3" fmla="*/ 0 w 923925"/>
                <a:gd name="connsiteY3" fmla="*/ 142875 h 142875"/>
              </a:gdLst>
              <a:cxnLst>
                <a:cxn ang="0">
                  <a:pos x="connsiteX0" y="connsiteY0"/>
                </a:cxn>
                <a:cxn ang="0">
                  <a:pos x="connsiteX1" y="connsiteY1"/>
                </a:cxn>
                <a:cxn ang="0">
                  <a:pos x="connsiteX2" y="connsiteY2"/>
                </a:cxn>
                <a:cxn ang="0">
                  <a:pos x="connsiteX3" y="connsiteY3"/>
                </a:cxn>
              </a:cxnLst>
              <a:rect l="l" t="t" r="r" b="b"/>
              <a:pathLst>
                <a:path w="923925" h="142875">
                  <a:moveTo>
                    <a:pt x="0" y="142875"/>
                  </a:moveTo>
                  <a:lnTo>
                    <a:pt x="469900" y="0"/>
                  </a:lnTo>
                  <a:lnTo>
                    <a:pt x="923925" y="139700"/>
                  </a:lnTo>
                  <a:lnTo>
                    <a:pt x="0" y="142875"/>
                  </a:lnTo>
                  <a:close/>
                </a:path>
              </a:pathLst>
            </a:custGeom>
            <a:solidFill>
              <a:schemeClr val="tx1">
                <a:lumMod val="75000"/>
                <a:lumOff val="25000"/>
              </a:scheme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MH_Other_7"/>
            <p:cNvSpPr/>
            <p:nvPr>
              <p:custDataLst>
                <p:tags r:id="rId10"/>
              </p:custDataLst>
            </p:nvPr>
          </p:nvSpPr>
          <p:spPr>
            <a:xfrm flipH="1">
              <a:off x="4239220" y="2222252"/>
              <a:ext cx="779463" cy="326231"/>
            </a:xfrm>
            <a:prstGeom prst="rect">
              <a:avLst/>
            </a:prstGeom>
            <a:solidFill>
              <a:srgbClr val="311E0D"/>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24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rPr>
                <a:t>03</a:t>
              </a:r>
              <a:endParaRPr kumimoji="0" lang="zh-CN" altLang="en-US" sz="24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grpSp>
        <p:nvGrpSpPr>
          <p:cNvPr id="15" name="组合 14"/>
          <p:cNvGrpSpPr/>
          <p:nvPr/>
        </p:nvGrpSpPr>
        <p:grpSpPr>
          <a:xfrm>
            <a:off x="4226538" y="3131223"/>
            <a:ext cx="779463" cy="415528"/>
            <a:chOff x="4226520" y="2778274"/>
            <a:chExt cx="779463" cy="415528"/>
          </a:xfrm>
        </p:grpSpPr>
        <p:sp>
          <p:nvSpPr>
            <p:cNvPr id="16" name="MH_Other_3"/>
            <p:cNvSpPr/>
            <p:nvPr>
              <p:custDataLst>
                <p:tags r:id="rId11"/>
              </p:custDataLst>
            </p:nvPr>
          </p:nvSpPr>
          <p:spPr>
            <a:xfrm>
              <a:off x="4226520" y="2778274"/>
              <a:ext cx="779463" cy="90488"/>
            </a:xfrm>
            <a:custGeom>
              <a:gdLst>
                <a:gd name="connsiteX0" fmla="*/ 0 w 923925"/>
                <a:gd name="connsiteY0" fmla="*/ 142875 h 142875"/>
                <a:gd name="connsiteX1" fmla="*/ 469900 w 923925"/>
                <a:gd name="connsiteY1" fmla="*/ 0 h 142875"/>
                <a:gd name="connsiteX2" fmla="*/ 923925 w 923925"/>
                <a:gd name="connsiteY2" fmla="*/ 139700 h 142875"/>
                <a:gd name="connsiteX3" fmla="*/ 0 w 923925"/>
                <a:gd name="connsiteY3" fmla="*/ 142875 h 142875"/>
              </a:gdLst>
              <a:cxnLst>
                <a:cxn ang="0">
                  <a:pos x="connsiteX0" y="connsiteY0"/>
                </a:cxn>
                <a:cxn ang="0">
                  <a:pos x="connsiteX1" y="connsiteY1"/>
                </a:cxn>
                <a:cxn ang="0">
                  <a:pos x="connsiteX2" y="connsiteY2"/>
                </a:cxn>
                <a:cxn ang="0">
                  <a:pos x="connsiteX3" y="connsiteY3"/>
                </a:cxn>
              </a:cxnLst>
              <a:rect l="l" t="t" r="r" b="b"/>
              <a:pathLst>
                <a:path w="923925" h="142875">
                  <a:moveTo>
                    <a:pt x="0" y="142875"/>
                  </a:moveTo>
                  <a:lnTo>
                    <a:pt x="469900" y="0"/>
                  </a:lnTo>
                  <a:lnTo>
                    <a:pt x="923925" y="139700"/>
                  </a:lnTo>
                  <a:lnTo>
                    <a:pt x="0" y="142875"/>
                  </a:lnTo>
                  <a:close/>
                </a:path>
              </a:pathLst>
            </a:custGeom>
            <a:solidFill>
              <a:schemeClr val="tx1">
                <a:lumMod val="75000"/>
                <a:lumOff val="25000"/>
              </a:scheme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MH_Other_8"/>
            <p:cNvSpPr/>
            <p:nvPr>
              <p:custDataLst>
                <p:tags r:id="rId12"/>
              </p:custDataLst>
            </p:nvPr>
          </p:nvSpPr>
          <p:spPr>
            <a:xfrm>
              <a:off x="4226520" y="2867571"/>
              <a:ext cx="779463" cy="326231"/>
            </a:xfrm>
            <a:prstGeom prst="rect">
              <a:avLst/>
            </a:prstGeom>
            <a:solidFill>
              <a:srgbClr val="311E0D"/>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24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rPr>
                <a:t>02</a:t>
              </a:r>
              <a:endParaRPr kumimoji="0" lang="zh-CN" altLang="en-US" sz="24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grpSp>
        <p:nvGrpSpPr>
          <p:cNvPr id="18" name="组合 17"/>
          <p:cNvGrpSpPr/>
          <p:nvPr/>
        </p:nvGrpSpPr>
        <p:grpSpPr>
          <a:xfrm>
            <a:off x="4239238" y="3776547"/>
            <a:ext cx="779463" cy="415529"/>
            <a:chOff x="4239220" y="3423592"/>
            <a:chExt cx="779463" cy="415529"/>
          </a:xfrm>
        </p:grpSpPr>
        <p:sp>
          <p:nvSpPr>
            <p:cNvPr id="19" name="MH_Other_4"/>
            <p:cNvSpPr/>
            <p:nvPr>
              <p:custDataLst>
                <p:tags r:id="rId13"/>
              </p:custDataLst>
            </p:nvPr>
          </p:nvSpPr>
          <p:spPr>
            <a:xfrm flipH="1">
              <a:off x="4240808" y="3423592"/>
              <a:ext cx="777875" cy="90488"/>
            </a:xfrm>
            <a:custGeom>
              <a:gdLst>
                <a:gd name="connsiteX0" fmla="*/ 0 w 923925"/>
                <a:gd name="connsiteY0" fmla="*/ 142875 h 142875"/>
                <a:gd name="connsiteX1" fmla="*/ 469900 w 923925"/>
                <a:gd name="connsiteY1" fmla="*/ 0 h 142875"/>
                <a:gd name="connsiteX2" fmla="*/ 923925 w 923925"/>
                <a:gd name="connsiteY2" fmla="*/ 139700 h 142875"/>
                <a:gd name="connsiteX3" fmla="*/ 0 w 923925"/>
                <a:gd name="connsiteY3" fmla="*/ 142875 h 142875"/>
              </a:gdLst>
              <a:cxnLst>
                <a:cxn ang="0">
                  <a:pos x="connsiteX0" y="connsiteY0"/>
                </a:cxn>
                <a:cxn ang="0">
                  <a:pos x="connsiteX1" y="connsiteY1"/>
                </a:cxn>
                <a:cxn ang="0">
                  <a:pos x="connsiteX2" y="connsiteY2"/>
                </a:cxn>
                <a:cxn ang="0">
                  <a:pos x="connsiteX3" y="connsiteY3"/>
                </a:cxn>
              </a:cxnLst>
              <a:rect l="l" t="t" r="r" b="b"/>
              <a:pathLst>
                <a:path w="923925" h="142875">
                  <a:moveTo>
                    <a:pt x="0" y="142875"/>
                  </a:moveTo>
                  <a:lnTo>
                    <a:pt x="469900" y="0"/>
                  </a:lnTo>
                  <a:lnTo>
                    <a:pt x="923925" y="139700"/>
                  </a:lnTo>
                  <a:lnTo>
                    <a:pt x="0" y="142875"/>
                  </a:lnTo>
                  <a:close/>
                </a:path>
              </a:pathLst>
            </a:custGeom>
            <a:solidFill>
              <a:schemeClr val="tx1">
                <a:lumMod val="75000"/>
                <a:lumOff val="25000"/>
              </a:scheme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MH_Other_9"/>
            <p:cNvSpPr/>
            <p:nvPr>
              <p:custDataLst>
                <p:tags r:id="rId14"/>
              </p:custDataLst>
            </p:nvPr>
          </p:nvSpPr>
          <p:spPr>
            <a:xfrm flipH="1">
              <a:off x="4239220" y="3512890"/>
              <a:ext cx="779463" cy="326231"/>
            </a:xfrm>
            <a:prstGeom prst="rect">
              <a:avLst/>
            </a:prstGeom>
            <a:solidFill>
              <a:srgbClr val="311E0D"/>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24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rPr>
                <a:t>01</a:t>
              </a:r>
              <a:endParaRPr kumimoji="0" lang="zh-CN" altLang="en-US" sz="2400" b="0" i="0" u="none" strike="noStrike" kern="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sp>
        <p:nvSpPr>
          <p:cNvPr id="21" name="TextBox 11"/>
          <p:cNvSpPr txBox="1">
            <a:spLocks noChangeArrowheads="1"/>
          </p:cNvSpPr>
          <p:nvPr/>
        </p:nvSpPr>
        <p:spPr bwMode="auto">
          <a:xfrm flipH="1">
            <a:off x="1331640" y="2420640"/>
            <a:ext cx="2664296" cy="553998"/>
          </a:xfrm>
          <a:prstGeom prst="rect">
            <a:avLst/>
          </a:prstGeom>
          <a:noFill/>
          <a:ln>
            <a:noFill/>
          </a:ln>
          <a:extLst/>
        </p:spPr>
        <p:txBody>
          <a:bodyPr wrap="square">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fontAlgn="auto" hangingPunct="1">
              <a:lnSpc>
                <a:spcPct val="150000"/>
              </a:lnSpc>
              <a:spcBef>
                <a:spcPct val="0"/>
              </a:spcBef>
              <a:spcAft>
                <a:spcPct val="0"/>
              </a:spcAft>
              <a:defRPr/>
            </a:pPr>
            <a:r>
              <a:rPr lang="zh-CN" altLang="en-US" sz="1000">
                <a:solidFill>
                  <a:prstClr val="black"/>
                </a:solidFill>
                <a:latin typeface="Arial"/>
                <a:ea typeface="微软雅黑"/>
                <a:cs typeface="+mn-ea"/>
                <a:sym typeface="+mn-lt"/>
              </a:rPr>
              <a:t>您的内容打在这里，或者通过复制您的文本后，在此框中选择粘贴，并选择只保留文字</a:t>
            </a:r>
            <a:endParaRPr lang="en-US" altLang="zh-CN" sz="1200" kern="0">
              <a:solidFill>
                <a:prstClr val="black">
                  <a:lumMod val="75000"/>
                  <a:lumOff val="25000"/>
                </a:prstClr>
              </a:solidFill>
              <a:latin typeface="+mn-lt"/>
              <a:ea typeface="+mn-ea"/>
              <a:cs typeface="+mn-ea"/>
              <a:sym typeface="+mn-lt"/>
            </a:endParaRPr>
          </a:p>
        </p:txBody>
      </p:sp>
      <p:sp>
        <p:nvSpPr>
          <p:cNvPr id="22" name="TextBox 11"/>
          <p:cNvSpPr txBox="1">
            <a:spLocks noChangeArrowheads="1"/>
          </p:cNvSpPr>
          <p:nvPr/>
        </p:nvSpPr>
        <p:spPr bwMode="auto">
          <a:xfrm flipH="1">
            <a:off x="1331640" y="3572768"/>
            <a:ext cx="2664296" cy="553998"/>
          </a:xfrm>
          <a:prstGeom prst="rect">
            <a:avLst/>
          </a:prstGeom>
          <a:noFill/>
          <a:ln>
            <a:noFill/>
          </a:ln>
          <a:extLst/>
        </p:spPr>
        <p:txBody>
          <a:bodyPr wrap="square">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fontAlgn="auto" hangingPunct="1">
              <a:lnSpc>
                <a:spcPct val="150000"/>
              </a:lnSpc>
              <a:spcBef>
                <a:spcPct val="0"/>
              </a:spcBef>
              <a:spcAft>
                <a:spcPct val="0"/>
              </a:spcAft>
              <a:defRPr/>
            </a:pPr>
            <a:r>
              <a:rPr lang="zh-CN" altLang="en-US" sz="1000">
                <a:solidFill>
                  <a:prstClr val="black"/>
                </a:solidFill>
                <a:latin typeface="Arial"/>
                <a:ea typeface="微软雅黑"/>
                <a:cs typeface="+mn-ea"/>
                <a:sym typeface="+mn-lt"/>
              </a:rPr>
              <a:t>您的内容打在这里，或者通过复制您的文本后，在此框中选择粘贴，并选择只保留文字</a:t>
            </a:r>
            <a:endParaRPr lang="en-US" altLang="zh-CN" sz="1200" kern="0">
              <a:solidFill>
                <a:prstClr val="black">
                  <a:lumMod val="75000"/>
                  <a:lumOff val="25000"/>
                </a:prstClr>
              </a:solidFill>
              <a:latin typeface="+mn-lt"/>
              <a:ea typeface="+mn-ea"/>
              <a:cs typeface="+mn-ea"/>
              <a:sym typeface="+mn-lt"/>
            </a:endParaRPr>
          </a:p>
        </p:txBody>
      </p:sp>
      <p:sp>
        <p:nvSpPr>
          <p:cNvPr id="23" name="TextBox 11"/>
          <p:cNvSpPr txBox="1">
            <a:spLocks noChangeArrowheads="1"/>
          </p:cNvSpPr>
          <p:nvPr/>
        </p:nvSpPr>
        <p:spPr bwMode="auto">
          <a:xfrm flipH="1">
            <a:off x="5364088" y="1752102"/>
            <a:ext cx="2664296" cy="553998"/>
          </a:xfrm>
          <a:prstGeom prst="rect">
            <a:avLst/>
          </a:prstGeom>
          <a:noFill/>
          <a:ln>
            <a:noFill/>
          </a:ln>
          <a:extLst/>
        </p:spPr>
        <p:txBody>
          <a:bodyPr wrap="square">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fontAlgn="auto" hangingPunct="1">
              <a:lnSpc>
                <a:spcPct val="150000"/>
              </a:lnSpc>
              <a:spcBef>
                <a:spcPct val="0"/>
              </a:spcBef>
              <a:spcAft>
                <a:spcPct val="0"/>
              </a:spcAft>
              <a:defRPr/>
            </a:pPr>
            <a:r>
              <a:rPr lang="zh-CN" altLang="en-US" sz="1000">
                <a:solidFill>
                  <a:prstClr val="black"/>
                </a:solidFill>
                <a:latin typeface="Arial"/>
                <a:ea typeface="微软雅黑"/>
                <a:cs typeface="+mn-ea"/>
                <a:sym typeface="+mn-lt"/>
              </a:rPr>
              <a:t>您的内容打在这里，或者通过复制您的文本后，在此框中选择粘贴，并选择只保留文字</a:t>
            </a:r>
            <a:endParaRPr lang="en-US" altLang="zh-CN" sz="1200" kern="0">
              <a:solidFill>
                <a:prstClr val="black">
                  <a:lumMod val="75000"/>
                  <a:lumOff val="25000"/>
                </a:prstClr>
              </a:solidFill>
              <a:latin typeface="+mn-lt"/>
              <a:ea typeface="+mn-ea"/>
              <a:cs typeface="+mn-ea"/>
              <a:sym typeface="+mn-lt"/>
            </a:endParaRPr>
          </a:p>
        </p:txBody>
      </p:sp>
      <p:sp>
        <p:nvSpPr>
          <p:cNvPr id="24" name="TextBox 11"/>
          <p:cNvSpPr txBox="1">
            <a:spLocks noChangeArrowheads="1"/>
          </p:cNvSpPr>
          <p:nvPr/>
        </p:nvSpPr>
        <p:spPr bwMode="auto">
          <a:xfrm flipH="1">
            <a:off x="5364088" y="3048246"/>
            <a:ext cx="2664296" cy="553998"/>
          </a:xfrm>
          <a:prstGeom prst="rect">
            <a:avLst/>
          </a:prstGeom>
          <a:noFill/>
          <a:ln>
            <a:noFill/>
          </a:ln>
          <a:extLst/>
        </p:spPr>
        <p:txBody>
          <a:bodyPr wrap="square">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fontAlgn="auto" hangingPunct="1">
              <a:lnSpc>
                <a:spcPct val="150000"/>
              </a:lnSpc>
              <a:spcBef>
                <a:spcPct val="0"/>
              </a:spcBef>
              <a:spcAft>
                <a:spcPct val="0"/>
              </a:spcAft>
              <a:defRPr/>
            </a:pPr>
            <a:r>
              <a:rPr lang="zh-CN" altLang="en-US" sz="1000">
                <a:solidFill>
                  <a:prstClr val="black"/>
                </a:solidFill>
                <a:latin typeface="Arial"/>
                <a:ea typeface="微软雅黑"/>
                <a:cs typeface="+mn-ea"/>
                <a:sym typeface="+mn-lt"/>
              </a:rPr>
              <a:t>您的内容打在这里，或者通过复制您的文本后，在此框中选择粘贴，并选择只保留文字</a:t>
            </a:r>
            <a:endParaRPr lang="en-US" altLang="zh-CN" sz="1200" kern="0">
              <a:solidFill>
                <a:prstClr val="black">
                  <a:lumMod val="75000"/>
                  <a:lumOff val="25000"/>
                </a:prstClr>
              </a:solidFill>
              <a:latin typeface="+mn-lt"/>
              <a:ea typeface="+mn-ea"/>
              <a:cs typeface="+mn-ea"/>
              <a:sym typeface="+mn-lt"/>
            </a:endParaRPr>
          </a:p>
        </p:txBody>
      </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3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900" decel="100000" fill="hold"/>
                                        <p:tgtEl>
                                          <p:spTgt spid="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5" fill="hold" nodeType="afterGroup">
                            <p:stCondLst>
                              <p:cond delay="1800"/>
                            </p:stCondLst>
                            <p:childTnLst>
                              <p:par>
                                <p:cTn id="16" presetID="42" presetClass="entr" presetSubtype="0"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anim calcmode="lin" valueType="num">
                                      <p:cBhvr>
                                        <p:cTn id="19" dur="500" fill="hold"/>
                                        <p:tgtEl>
                                          <p:spTgt spid="18"/>
                                        </p:tgtEl>
                                        <p:attrNameLst>
                                          <p:attrName>ppt_x</p:attrName>
                                        </p:attrNameLst>
                                      </p:cBhvr>
                                      <p:tavLst>
                                        <p:tav tm="0">
                                          <p:val>
                                            <p:strVal val="#ppt_x"/>
                                          </p:val>
                                        </p:tav>
                                        <p:tav tm="100000">
                                          <p:val>
                                            <p:strVal val="#ppt_x"/>
                                          </p:val>
                                        </p:tav>
                                      </p:tavLst>
                                    </p:anim>
                                    <p:anim calcmode="lin" valueType="num">
                                      <p:cBhvr>
                                        <p:cTn id="20" dur="500" fill="hold"/>
                                        <p:tgtEl>
                                          <p:spTgt spid="18"/>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23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2800"/>
                            </p:stCondLst>
                            <p:childTnLst>
                              <p:par>
                                <p:cTn id="28" presetID="42"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anim calcmode="lin" valueType="num">
                                      <p:cBhvr>
                                        <p:cTn id="31" dur="500" fill="hold"/>
                                        <p:tgtEl>
                                          <p:spTgt spid="12"/>
                                        </p:tgtEl>
                                        <p:attrNameLst>
                                          <p:attrName>ppt_x</p:attrName>
                                        </p:attrNameLst>
                                      </p:cBhvr>
                                      <p:tavLst>
                                        <p:tav tm="0">
                                          <p:val>
                                            <p:strVal val="#ppt_x"/>
                                          </p:val>
                                        </p:tav>
                                        <p:tav tm="100000">
                                          <p:val>
                                            <p:strVal val="#ppt_x"/>
                                          </p:val>
                                        </p:tav>
                                      </p:tavLst>
                                    </p:anim>
                                    <p:anim calcmode="lin" valueType="num">
                                      <p:cBhvr>
                                        <p:cTn id="32" dur="500" fill="hold"/>
                                        <p:tgtEl>
                                          <p:spTgt spid="12"/>
                                        </p:tgtEl>
                                        <p:attrNameLst>
                                          <p:attrName>ppt_y</p:attrName>
                                        </p:attrNameLst>
                                      </p:cBhvr>
                                      <p:tavLst>
                                        <p:tav tm="0">
                                          <p:val>
                                            <p:strVal val="#ppt_y+.1"/>
                                          </p:val>
                                        </p:tav>
                                        <p:tav tm="100000">
                                          <p:val>
                                            <p:strVal val="#ppt_y"/>
                                          </p:val>
                                        </p:tav>
                                      </p:tavLst>
                                    </p:anim>
                                  </p:childTnLst>
                                </p:cTn>
                              </p:par>
                            </p:childTnLst>
                          </p:cTn>
                        </p:par>
                        <p:par>
                          <p:cTn id="33" fill="hold" nodeType="afterGroup">
                            <p:stCondLst>
                              <p:cond delay="3300"/>
                            </p:stCondLst>
                            <p:childTnLst>
                              <p:par>
                                <p:cTn id="34" presetID="42" presetClass="entr" presetSubtype="0"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anim calcmode="lin" valueType="num">
                                      <p:cBhvr>
                                        <p:cTn id="37" dur="500" fill="hold"/>
                                        <p:tgtEl>
                                          <p:spTgt spid="9"/>
                                        </p:tgtEl>
                                        <p:attrNameLst>
                                          <p:attrName>ppt_x</p:attrName>
                                        </p:attrNameLst>
                                      </p:cBhvr>
                                      <p:tavLst>
                                        <p:tav tm="0">
                                          <p:val>
                                            <p:strVal val="#ppt_x"/>
                                          </p:val>
                                        </p:tav>
                                        <p:tav tm="100000">
                                          <p:val>
                                            <p:strVal val="#ppt_x"/>
                                          </p:val>
                                        </p:tav>
                                      </p:tavLst>
                                    </p:anim>
                                    <p:anim calcmode="lin" valueType="num">
                                      <p:cBhvr>
                                        <p:cTn id="38" dur="500" fill="hold"/>
                                        <p:tgtEl>
                                          <p:spTgt spid="9"/>
                                        </p:tgtEl>
                                        <p:attrNameLst>
                                          <p:attrName>ppt_y</p:attrName>
                                        </p:attrNameLst>
                                      </p:cBhvr>
                                      <p:tavLst>
                                        <p:tav tm="0">
                                          <p:val>
                                            <p:strVal val="#ppt_y+.1"/>
                                          </p:val>
                                        </p:tav>
                                        <p:tav tm="100000">
                                          <p:val>
                                            <p:strVal val="#ppt_y"/>
                                          </p:val>
                                        </p:tav>
                                      </p:tavLst>
                                    </p:anim>
                                  </p:childTnLst>
                                </p:cTn>
                              </p:par>
                            </p:childTnLst>
                          </p:cTn>
                        </p:par>
                        <p:par>
                          <p:cTn id="39" fill="hold" nodeType="afterGroup">
                            <p:stCondLst>
                              <p:cond delay="3800"/>
                            </p:stCondLst>
                            <p:childTnLst>
                              <p:par>
                                <p:cTn id="40" presetID="22" presetClass="entr" presetSubtype="8"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par>
                          <p:cTn id="43" fill="hold" nodeType="afterGroup">
                            <p:stCondLst>
                              <p:cond delay="4300"/>
                            </p:stCondLst>
                            <p:childTnLst>
                              <p:par>
                                <p:cTn id="44" presetID="42"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anim calcmode="lin" valueType="num">
                                      <p:cBhvr>
                                        <p:cTn id="47" dur="500" fill="hold"/>
                                        <p:tgtEl>
                                          <p:spTgt spid="24"/>
                                        </p:tgtEl>
                                        <p:attrNameLst>
                                          <p:attrName>ppt_x</p:attrName>
                                        </p:attrNameLst>
                                      </p:cBhvr>
                                      <p:tavLst>
                                        <p:tav tm="0">
                                          <p:val>
                                            <p:strVal val="#ppt_x"/>
                                          </p:val>
                                        </p:tav>
                                        <p:tav tm="100000">
                                          <p:val>
                                            <p:strVal val="#ppt_x"/>
                                          </p:val>
                                        </p:tav>
                                      </p:tavLst>
                                    </p:anim>
                                    <p:anim calcmode="lin" valueType="num">
                                      <p:cBhvr>
                                        <p:cTn id="48" dur="500" fill="hold"/>
                                        <p:tgtEl>
                                          <p:spTgt spid="24"/>
                                        </p:tgtEl>
                                        <p:attrNameLst>
                                          <p:attrName>ppt_y</p:attrName>
                                        </p:attrNameLst>
                                      </p:cBhvr>
                                      <p:tavLst>
                                        <p:tav tm="0">
                                          <p:val>
                                            <p:strVal val="#ppt_y+.1"/>
                                          </p:val>
                                        </p:tav>
                                        <p:tav tm="100000">
                                          <p:val>
                                            <p:strVal val="#ppt_y"/>
                                          </p:val>
                                        </p:tav>
                                      </p:tavLst>
                                    </p:anim>
                                  </p:childTnLst>
                                </p:cTn>
                              </p:par>
                            </p:childTnLst>
                          </p:cTn>
                        </p:par>
                        <p:par>
                          <p:cTn id="49" fill="hold" nodeType="afterGroup">
                            <p:stCondLst>
                              <p:cond delay="4800"/>
                            </p:stCondLst>
                            <p:childTnLst>
                              <p:par>
                                <p:cTn id="50" presetID="22" presetClass="entr" presetSubtype="2"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ipe(right)">
                                      <p:cBhvr>
                                        <p:cTn id="52" dur="500"/>
                                        <p:tgtEl>
                                          <p:spTgt spid="5"/>
                                        </p:tgtEl>
                                      </p:cBhvr>
                                    </p:animEffect>
                                  </p:childTnLst>
                                </p:cTn>
                              </p:par>
                            </p:childTnLst>
                          </p:cTn>
                        </p:par>
                        <p:par>
                          <p:cTn id="53" fill="hold" nodeType="afterGroup">
                            <p:stCondLst>
                              <p:cond delay="5300"/>
                            </p:stCondLst>
                            <p:childTnLst>
                              <p:par>
                                <p:cTn id="54" presetID="47" presetClass="entr" presetSubtype="0"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anim calcmode="lin" valueType="num">
                                      <p:cBhvr>
                                        <p:cTn id="57" dur="500" fill="hold"/>
                                        <p:tgtEl>
                                          <p:spTgt spid="22"/>
                                        </p:tgtEl>
                                        <p:attrNameLst>
                                          <p:attrName>ppt_x</p:attrName>
                                        </p:attrNameLst>
                                      </p:cBhvr>
                                      <p:tavLst>
                                        <p:tav tm="0">
                                          <p:val>
                                            <p:strVal val="#ppt_x"/>
                                          </p:val>
                                        </p:tav>
                                        <p:tav tm="100000">
                                          <p:val>
                                            <p:strVal val="#ppt_x"/>
                                          </p:val>
                                        </p:tav>
                                      </p:tavLst>
                                    </p:anim>
                                    <p:anim calcmode="lin" valueType="num">
                                      <p:cBhvr>
                                        <p:cTn id="58" dur="500" fill="hold"/>
                                        <p:tgtEl>
                                          <p:spTgt spid="22"/>
                                        </p:tgtEl>
                                        <p:attrNameLst>
                                          <p:attrName>ppt_y</p:attrName>
                                        </p:attrNameLst>
                                      </p:cBhvr>
                                      <p:tavLst>
                                        <p:tav tm="0">
                                          <p:val>
                                            <p:strVal val="#ppt_y-.1"/>
                                          </p:val>
                                        </p:tav>
                                        <p:tav tm="100000">
                                          <p:val>
                                            <p:strVal val="#ppt_y"/>
                                          </p:val>
                                        </p:tav>
                                      </p:tavLst>
                                    </p:anim>
                                  </p:childTnLst>
                                </p:cTn>
                              </p:par>
                            </p:childTnLst>
                          </p:cTn>
                        </p:par>
                        <p:par>
                          <p:cTn id="59" fill="hold" nodeType="afterGroup">
                            <p:stCondLst>
                              <p:cond delay="5800"/>
                            </p:stCondLst>
                            <p:childTnLst>
                              <p:par>
                                <p:cTn id="60" presetID="22" presetClass="entr" presetSubtype="8" fill="hold" grpId="0" nodeType="after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wipe(left)">
                                      <p:cBhvr>
                                        <p:cTn id="62" dur="500"/>
                                        <p:tgtEl>
                                          <p:spTgt spid="4"/>
                                        </p:tgtEl>
                                      </p:cBhvr>
                                    </p:animEffect>
                                  </p:childTnLst>
                                </p:cTn>
                              </p:par>
                            </p:childTnLst>
                          </p:cTn>
                        </p:par>
                        <p:par>
                          <p:cTn id="63" fill="hold" nodeType="afterGroup">
                            <p:stCondLst>
                              <p:cond delay="6300"/>
                            </p:stCondLst>
                            <p:childTnLst>
                              <p:par>
                                <p:cTn id="64" presetID="42" presetClass="entr" presetSubtype="0"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500"/>
                                        <p:tgtEl>
                                          <p:spTgt spid="23"/>
                                        </p:tgtEl>
                                      </p:cBhvr>
                                    </p:animEffect>
                                    <p:anim calcmode="lin" valueType="num">
                                      <p:cBhvr>
                                        <p:cTn id="67" dur="500" fill="hold"/>
                                        <p:tgtEl>
                                          <p:spTgt spid="23"/>
                                        </p:tgtEl>
                                        <p:attrNameLst>
                                          <p:attrName>ppt_x</p:attrName>
                                        </p:attrNameLst>
                                      </p:cBhvr>
                                      <p:tavLst>
                                        <p:tav tm="0">
                                          <p:val>
                                            <p:strVal val="#ppt_x"/>
                                          </p:val>
                                        </p:tav>
                                        <p:tav tm="100000">
                                          <p:val>
                                            <p:strVal val="#ppt_x"/>
                                          </p:val>
                                        </p:tav>
                                      </p:tavLst>
                                    </p:anim>
                                    <p:anim calcmode="lin" valueType="num">
                                      <p:cBhvr>
                                        <p:cTn id="68" dur="500" fill="hold"/>
                                        <p:tgtEl>
                                          <p:spTgt spid="23"/>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6800"/>
                            </p:stCondLst>
                            <p:childTnLst>
                              <p:par>
                                <p:cTn id="70" presetID="22" presetClass="entr" presetSubtype="2" fill="hold" grpId="0"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right)">
                                      <p:cBhvr>
                                        <p:cTn id="72" dur="500"/>
                                        <p:tgtEl>
                                          <p:spTgt spid="3"/>
                                        </p:tgtEl>
                                      </p:cBhvr>
                                    </p:animEffect>
                                  </p:childTnLst>
                                </p:cTn>
                              </p:par>
                            </p:childTnLst>
                          </p:cTn>
                        </p:par>
                        <p:par>
                          <p:cTn id="73" fill="hold" nodeType="afterGroup">
                            <p:stCondLst>
                              <p:cond delay="7300"/>
                            </p:stCondLst>
                            <p:childTnLst>
                              <p:par>
                                <p:cTn id="74" presetID="47" presetClass="entr" presetSubtype="0"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500"/>
                                        <p:tgtEl>
                                          <p:spTgt spid="21"/>
                                        </p:tgtEl>
                                      </p:cBhvr>
                                    </p:animEffect>
                                    <p:anim calcmode="lin" valueType="num">
                                      <p:cBhvr>
                                        <p:cTn id="77" dur="500" fill="hold"/>
                                        <p:tgtEl>
                                          <p:spTgt spid="21"/>
                                        </p:tgtEl>
                                        <p:attrNameLst>
                                          <p:attrName>ppt_x</p:attrName>
                                        </p:attrNameLst>
                                      </p:cBhvr>
                                      <p:tavLst>
                                        <p:tav tm="0">
                                          <p:val>
                                            <p:strVal val="#ppt_x"/>
                                          </p:val>
                                        </p:tav>
                                        <p:tav tm="100000">
                                          <p:val>
                                            <p:strVal val="#ppt_x"/>
                                          </p:val>
                                        </p:tav>
                                      </p:tavLst>
                                    </p:anim>
                                    <p:anim calcmode="lin" valueType="num">
                                      <p:cBhvr>
                                        <p:cTn id="78"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4" grpId="0" animBg="1"/>
      <p:bldP spid="5" grpId="0" animBg="1"/>
      <p:bldP spid="6" grpId="0" animBg="1"/>
      <p:bldP spid="8" grpId="0" animBg="1"/>
      <p:bldP spid="21" grpId="0"/>
      <p:bldP spid="22" grpId="0"/>
      <p:bldP spid="23" grpId="0"/>
      <p:bldP spid="2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5" name="文本框 24"/>
          <p:cNvSpPr txBox="1"/>
          <p:nvPr/>
        </p:nvSpPr>
        <p:spPr>
          <a:xfrm>
            <a:off x="4036467" y="771550"/>
            <a:ext cx="1542265" cy="1081244"/>
          </a:xfrm>
          <a:prstGeom prst="rect">
            <a:avLst/>
          </a:prstGeom>
          <a:noFill/>
        </p:spPr>
        <p:txBody>
          <a:bodyPr wrap="square" lIns="65023" tIns="32511" rIns="65023" bIns="32511" rtlCol="0">
            <a:spAutoFit/>
          </a:bodyPr>
          <a:lstStyle/>
          <a:p>
            <a:pPr algn="ctr" fontAlgn="base">
              <a:spcBef>
                <a:spcPct val="0"/>
              </a:spcBef>
              <a:spcAft>
                <a:spcPct val="0"/>
              </a:spcAft>
            </a:pPr>
            <a:r>
              <a:rPr lang="en-US" altLang="zh-CN" sz="6600">
                <a:solidFill>
                  <a:schemeClr val="tx1">
                    <a:lumMod val="75000"/>
                    <a:lumOff val="25000"/>
                  </a:schemeClr>
                </a:solidFill>
                <a:latin typeface="Agency FB" panose="020b0503020202020204" pitchFamily="34" charset="0"/>
                <a:ea typeface="Kozuka Gothic Pro B" panose="020b0800000000000000" pitchFamily="34" charset="-128"/>
              </a:rPr>
              <a:t>01</a:t>
            </a:r>
            <a:endParaRPr lang="zh-CN" altLang="en-US" sz="6600">
              <a:solidFill>
                <a:schemeClr val="tx1">
                  <a:lumMod val="75000"/>
                  <a:lumOff val="25000"/>
                </a:schemeClr>
              </a:solidFill>
              <a:latin typeface="Agency FB" panose="020b0503020202020204" pitchFamily="34" charset="0"/>
              <a:ea typeface="Kozuka Gothic Pro B" panose="020b0800000000000000" pitchFamily="34" charset="-128"/>
            </a:endParaRPr>
          </a:p>
        </p:txBody>
      </p:sp>
      <p:sp>
        <p:nvSpPr>
          <p:cNvPr id="26" name="矩形 25"/>
          <p:cNvSpPr/>
          <p:nvPr/>
        </p:nvSpPr>
        <p:spPr>
          <a:xfrm>
            <a:off x="3533559" y="1708778"/>
            <a:ext cx="2832715" cy="496544"/>
          </a:xfrm>
          <a:prstGeom prst="rect">
            <a:avLst/>
          </a:prstGeom>
          <a:effectLst/>
        </p:spPr>
        <p:txBody>
          <a:bodyPr wrap="square" lIns="65023" tIns="32511" rIns="65023" bIns="32511">
            <a:spAutoFit/>
          </a:bodyPr>
          <a:lstStyle/>
          <a:p>
            <a:pPr algn="ctr" fontAlgn="base">
              <a:spcBef>
                <a:spcPct val="0"/>
              </a:spcBef>
              <a:spcAft>
                <a:spcPct val="0"/>
              </a:spcAft>
            </a:pPr>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相关标题文字</a:t>
            </a:r>
            <a:endParaRPr lang="zh-CN" altLang="en-US" sz="28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3532412" y="2246768"/>
            <a:ext cx="2808311" cy="758154"/>
          </a:xfrm>
          <a:prstGeom prst="rect">
            <a:avLst/>
          </a:prstGeom>
          <a:noFill/>
        </p:spPr>
        <p:txBody>
          <a:bodyPr wrap="square" lIns="65023" tIns="32511" rIns="65023" bIns="32511" rtlCol="0">
            <a:spAutoFit/>
          </a:bodyPr>
          <a:lstStyle/>
          <a:p>
            <a:pPr algn="ctr" fontAlgn="base">
              <a:lnSpc>
                <a:spcPct val="150000"/>
              </a:lnSpc>
              <a:spcBef>
                <a:spcPct val="0"/>
              </a:spcBef>
              <a:spcAft>
                <a:spcPct val="0"/>
              </a:spcAft>
            </a:pPr>
            <a:r>
              <a:rPr lang="en-US" altLang="zh-CN" sz="1000">
                <a:solidFill>
                  <a:schemeClr val="tx1">
                    <a:lumMod val="75000"/>
                    <a:lumOff val="25000"/>
                  </a:schemeClr>
                </a:solidFill>
                <a:latin typeface="Arial" panose="020b0604020202020204" pitchFamily="34" charset="0"/>
                <a:cs typeface="Arial" panose="020b0604020202020204" pitchFamily="34" charset="0"/>
              </a:rPr>
              <a:t>Click add related title text, and click add related title text, click add related title text, click on add related title words.</a:t>
            </a:r>
            <a:endParaRPr lang="zh-CN" altLang="en-US" sz="1000">
              <a:solidFill>
                <a:schemeClr val="tx1">
                  <a:lumMod val="75000"/>
                  <a:lumOff val="25000"/>
                </a:schemeClr>
              </a:solidFill>
              <a:latin typeface="Arial" panose="020b0604020202020204" pitchFamily="34" charset="0"/>
              <a:cs typeface="Arial" panose="020b0604020202020204" pitchFamily="34" charset="0"/>
            </a:endParaRPr>
          </a:p>
        </p:txBody>
      </p:sp>
      <p:sp>
        <p:nvSpPr>
          <p:cNvPr id="28" name="矩形 27"/>
          <p:cNvSpPr/>
          <p:nvPr/>
        </p:nvSpPr>
        <p:spPr>
          <a:xfrm>
            <a:off x="6063262" y="1998572"/>
            <a:ext cx="957010" cy="32513"/>
          </a:xfrm>
          <a:prstGeom prst="rect">
            <a:avLst/>
          </a:prstGeom>
          <a:gradFill flip="none" rotWithShape="1">
            <a:gsLst>
              <a:gs pos="0">
                <a:schemeClr val="bg1"/>
              </a:gs>
              <a:gs pos="53200">
                <a:srgbClr val="9D9C63"/>
              </a:gs>
              <a:gs pos="100000">
                <a:schemeClr val="bg1"/>
              </a:gs>
            </a:gsLst>
            <a:lin ang="10800000" scaled="1"/>
          </a:gradFill>
          <a:ln w="12700" cap="flat" cmpd="sng" algn="ctr">
            <a:noFill/>
            <a:prstDash val="solid"/>
            <a:miter lim="800000"/>
          </a:ln>
          <a:effectLst/>
        </p:spPr>
        <p:txBody>
          <a:bodyPr lIns="65023" tIns="32511" rIns="65023" bIns="32511"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Arial"/>
              <a:ea typeface="微软雅黑"/>
              <a:cs typeface="+mn-cs"/>
            </a:endParaRPr>
          </a:p>
        </p:txBody>
      </p:sp>
      <p:sp>
        <p:nvSpPr>
          <p:cNvPr id="29" name="矩形 28"/>
          <p:cNvSpPr/>
          <p:nvPr/>
        </p:nvSpPr>
        <p:spPr>
          <a:xfrm flipV="1">
            <a:off x="2874004" y="1981428"/>
            <a:ext cx="957010" cy="32513"/>
          </a:xfrm>
          <a:prstGeom prst="rect">
            <a:avLst/>
          </a:prstGeom>
          <a:gradFill flip="none" rotWithShape="1">
            <a:gsLst>
              <a:gs pos="0">
                <a:schemeClr val="bg1"/>
              </a:gs>
              <a:gs pos="53200">
                <a:srgbClr val="9D9C63"/>
              </a:gs>
              <a:gs pos="100000">
                <a:schemeClr val="bg1"/>
              </a:gs>
            </a:gsLst>
            <a:lin ang="10800000" scaled="1"/>
          </a:gradFill>
          <a:ln w="12700" cap="flat" cmpd="sng" algn="ctr">
            <a:noFill/>
            <a:prstDash val="solid"/>
            <a:miter lim="800000"/>
          </a:ln>
          <a:effectLst/>
        </p:spPr>
        <p:txBody>
          <a:bodyPr lIns="65023" tIns="32511" rIns="65023" bIns="32511"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Arial"/>
              <a:ea typeface="微软雅黑"/>
              <a:cs typeface="+mn-cs"/>
            </a:endParaRPr>
          </a:p>
        </p:txBody>
      </p:sp>
    </p:spTree>
    <p:extLst>
      <p:ext uri="{BB962C8B-B14F-4D97-AF65-F5344CB8AC3E}">
        <p14:creationId val="362797245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0-#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par>
                                <p:cTn id="24" presetID="23" presetClass="entr" presetSubtype="32" fill="hold" grpId="0" nodeType="withEffect">
                                  <p:stCondLst>
                                    <p:cond delay="5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strVal val="4*#ppt_w"/>
                                          </p:val>
                                        </p:tav>
                                        <p:tav tm="100000">
                                          <p:val>
                                            <p:strVal val="#ppt_w"/>
                                          </p:val>
                                        </p:tav>
                                      </p:tavLst>
                                    </p:anim>
                                    <p:anim calcmode="lin" valueType="num">
                                      <p:cBhvr>
                                        <p:cTn id="27"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animBg="1"/>
      <p:bldP spid="29" grpId="0" animBg="1"/>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sp>
        <p:nvSpPr>
          <p:cNvPr id="3" name="Freeform 6"/>
          <p:cNvSpPr/>
          <p:nvPr/>
        </p:nvSpPr>
        <p:spPr bwMode="auto">
          <a:xfrm>
            <a:off x="1626801" y="1674455"/>
            <a:ext cx="2461251" cy="2461252"/>
          </a:xfrm>
          <a:custGeom>
            <a:gdLst>
              <a:gd name="T0" fmla="*/ 2021 w 4042"/>
              <a:gd name="T1" fmla="*/ 0 h 4042"/>
              <a:gd name="T2" fmla="*/ 4042 w 4042"/>
              <a:gd name="T3" fmla="*/ 2021 h 4042"/>
              <a:gd name="T4" fmla="*/ 2021 w 4042"/>
              <a:gd name="T5" fmla="*/ 4042 h 4042"/>
              <a:gd name="T6" fmla="*/ 0 w 4042"/>
              <a:gd name="T7" fmla="*/ 2021 h 4042"/>
              <a:gd name="T8" fmla="*/ 2021 w 4042"/>
              <a:gd name="T9" fmla="*/ 0 h 4042"/>
            </a:gdLst>
            <a:cxnLst>
              <a:cxn ang="0">
                <a:pos x="T0" y="T1"/>
              </a:cxn>
              <a:cxn ang="0">
                <a:pos x="T2" y="T3"/>
              </a:cxn>
              <a:cxn ang="0">
                <a:pos x="T4" y="T5"/>
              </a:cxn>
              <a:cxn ang="0">
                <a:pos x="T6" y="T7"/>
              </a:cxn>
              <a:cxn ang="0">
                <a:pos x="T8" y="T9"/>
              </a:cxn>
            </a:cxnLst>
            <a:rect l="0" t="0" r="r" b="b"/>
            <a:pathLst>
              <a:path w="4042" h="4042">
                <a:moveTo>
                  <a:pt x="2021" y="0"/>
                </a:moveTo>
                <a:lnTo>
                  <a:pt x="4042" y="2021"/>
                </a:lnTo>
                <a:lnTo>
                  <a:pt x="2021" y="4042"/>
                </a:lnTo>
                <a:lnTo>
                  <a:pt x="0" y="2021"/>
                </a:lnTo>
                <a:lnTo>
                  <a:pt x="2021" y="0"/>
                </a:lnTo>
                <a:close/>
              </a:path>
            </a:pathLst>
          </a:custGeom>
          <a:solidFill>
            <a:srgbClr val="311E0D"/>
          </a:solidFill>
          <a:ln w="10" cap="flat">
            <a:noFill/>
            <a:prstDash val="solid"/>
            <a:miter lim="800000"/>
          </a:ln>
        </p:spPr>
        <p:txBody>
          <a:bodyPr vert="horz" wrap="square" lIns="68549" tIns="34274" rIns="68549" bIns="34274" numCol="1" anchor="t" anchorCtr="0" compatLnSpc="1"/>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 name="Freeform 7"/>
          <p:cNvSpPr/>
          <p:nvPr/>
        </p:nvSpPr>
        <p:spPr bwMode="auto">
          <a:xfrm>
            <a:off x="3276363" y="1098418"/>
            <a:ext cx="1745964" cy="1745966"/>
          </a:xfrm>
          <a:custGeom>
            <a:gdLst>
              <a:gd name="T0" fmla="*/ 1433 w 2867"/>
              <a:gd name="T1" fmla="*/ 0 h 2867"/>
              <a:gd name="T2" fmla="*/ 2867 w 2867"/>
              <a:gd name="T3" fmla="*/ 1434 h 2867"/>
              <a:gd name="T4" fmla="*/ 1433 w 2867"/>
              <a:gd name="T5" fmla="*/ 2867 h 2867"/>
              <a:gd name="T6" fmla="*/ 0 w 2867"/>
              <a:gd name="T7" fmla="*/ 1434 h 2867"/>
              <a:gd name="T8" fmla="*/ 1433 w 2867"/>
              <a:gd name="T9" fmla="*/ 0 h 2867"/>
            </a:gdLst>
            <a:cxnLst>
              <a:cxn ang="0">
                <a:pos x="T0" y="T1"/>
              </a:cxn>
              <a:cxn ang="0">
                <a:pos x="T2" y="T3"/>
              </a:cxn>
              <a:cxn ang="0">
                <a:pos x="T4" y="T5"/>
              </a:cxn>
              <a:cxn ang="0">
                <a:pos x="T6" y="T7"/>
              </a:cxn>
              <a:cxn ang="0">
                <a:pos x="T8" y="T9"/>
              </a:cxn>
            </a:cxnLst>
            <a:rect l="0" t="0" r="r" b="b"/>
            <a:pathLst>
              <a:path w="2867" h="2867">
                <a:moveTo>
                  <a:pt x="1433" y="0"/>
                </a:moveTo>
                <a:lnTo>
                  <a:pt x="2867" y="1434"/>
                </a:lnTo>
                <a:lnTo>
                  <a:pt x="1433" y="2867"/>
                </a:lnTo>
                <a:lnTo>
                  <a:pt x="0" y="1434"/>
                </a:lnTo>
                <a:lnTo>
                  <a:pt x="1433" y="0"/>
                </a:lnTo>
                <a:close/>
              </a:path>
            </a:pathLst>
          </a:custGeom>
          <a:solidFill>
            <a:srgbClr val="311E0D"/>
          </a:solidFill>
          <a:ln w="10" cap="flat">
            <a:noFill/>
            <a:prstDash val="solid"/>
            <a:miter lim="800000"/>
          </a:ln>
        </p:spPr>
        <p:txBody>
          <a:bodyPr vert="horz" wrap="square" lIns="68549" tIns="34274" rIns="68549" bIns="34274" numCol="1" anchor="t" anchorCtr="0" compatLnSpc="1"/>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 name="Freeform 8"/>
          <p:cNvSpPr/>
          <p:nvPr/>
        </p:nvSpPr>
        <p:spPr bwMode="auto">
          <a:xfrm>
            <a:off x="3410853" y="2965779"/>
            <a:ext cx="1478179" cy="1478179"/>
          </a:xfrm>
          <a:custGeom>
            <a:gdLst>
              <a:gd name="T0" fmla="*/ 1213 w 2427"/>
              <a:gd name="T1" fmla="*/ 0 h 2427"/>
              <a:gd name="T2" fmla="*/ 2427 w 2427"/>
              <a:gd name="T3" fmla="*/ 1214 h 2427"/>
              <a:gd name="T4" fmla="*/ 1213 w 2427"/>
              <a:gd name="T5" fmla="*/ 2427 h 2427"/>
              <a:gd name="T6" fmla="*/ 0 w 2427"/>
              <a:gd name="T7" fmla="*/ 1214 h 2427"/>
              <a:gd name="T8" fmla="*/ 1213 w 2427"/>
              <a:gd name="T9" fmla="*/ 0 h 2427"/>
            </a:gdLst>
            <a:cxnLst>
              <a:cxn ang="0">
                <a:pos x="T0" y="T1"/>
              </a:cxn>
              <a:cxn ang="0">
                <a:pos x="T2" y="T3"/>
              </a:cxn>
              <a:cxn ang="0">
                <a:pos x="T4" y="T5"/>
              </a:cxn>
              <a:cxn ang="0">
                <a:pos x="T6" y="T7"/>
              </a:cxn>
              <a:cxn ang="0">
                <a:pos x="T8" y="T9"/>
              </a:cxn>
            </a:cxnLst>
            <a:rect l="0" t="0" r="r" b="b"/>
            <a:pathLst>
              <a:path w="2427" h="2427">
                <a:moveTo>
                  <a:pt x="1213" y="0"/>
                </a:moveTo>
                <a:lnTo>
                  <a:pt x="2427" y="1214"/>
                </a:lnTo>
                <a:lnTo>
                  <a:pt x="1213" y="2427"/>
                </a:lnTo>
                <a:lnTo>
                  <a:pt x="0" y="1214"/>
                </a:lnTo>
                <a:lnTo>
                  <a:pt x="1213" y="0"/>
                </a:lnTo>
                <a:close/>
              </a:path>
            </a:pathLst>
          </a:custGeom>
          <a:solidFill>
            <a:srgbClr val="311E0D"/>
          </a:solidFill>
          <a:ln w="10" cap="flat">
            <a:noFill/>
            <a:prstDash val="solid"/>
            <a:miter lim="800000"/>
          </a:ln>
        </p:spPr>
        <p:txBody>
          <a:bodyPr vert="horz" wrap="square" lIns="68549" tIns="34274" rIns="68549" bIns="34274" numCol="1" anchor="t" anchorCtr="0" compatLnSpc="1"/>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 name="Freeform 9"/>
          <p:cNvSpPr/>
          <p:nvPr/>
        </p:nvSpPr>
        <p:spPr bwMode="auto">
          <a:xfrm>
            <a:off x="4210639" y="2286224"/>
            <a:ext cx="1239837" cy="1238901"/>
          </a:xfrm>
          <a:custGeom>
            <a:gdLst>
              <a:gd name="T0" fmla="*/ 1294 w 2587"/>
              <a:gd name="T1" fmla="*/ 0 h 2586"/>
              <a:gd name="T2" fmla="*/ 2587 w 2587"/>
              <a:gd name="T3" fmla="*/ 1293 h 2586"/>
              <a:gd name="T4" fmla="*/ 1294 w 2587"/>
              <a:gd name="T5" fmla="*/ 2586 h 2586"/>
              <a:gd name="T6" fmla="*/ 0 w 2587"/>
              <a:gd name="T7" fmla="*/ 1293 h 2586"/>
              <a:gd name="T8" fmla="*/ 1294 w 2587"/>
              <a:gd name="T9" fmla="*/ 0 h 2586"/>
            </a:gdLst>
            <a:cxnLst>
              <a:cxn ang="0">
                <a:pos x="T0" y="T1"/>
              </a:cxn>
              <a:cxn ang="0">
                <a:pos x="T2" y="T3"/>
              </a:cxn>
              <a:cxn ang="0">
                <a:pos x="T4" y="T5"/>
              </a:cxn>
              <a:cxn ang="0">
                <a:pos x="T6" y="T7"/>
              </a:cxn>
              <a:cxn ang="0">
                <a:pos x="T8" y="T9"/>
              </a:cxn>
            </a:cxnLst>
            <a:rect l="0" t="0" r="r" b="b"/>
            <a:pathLst>
              <a:path w="2587" h="2586">
                <a:moveTo>
                  <a:pt x="1294" y="0"/>
                </a:moveTo>
                <a:lnTo>
                  <a:pt x="2587" y="1293"/>
                </a:lnTo>
                <a:lnTo>
                  <a:pt x="1294" y="2586"/>
                </a:lnTo>
                <a:lnTo>
                  <a:pt x="0" y="1293"/>
                </a:lnTo>
                <a:lnTo>
                  <a:pt x="1294" y="0"/>
                </a:lnTo>
                <a:close/>
              </a:path>
            </a:pathLst>
          </a:custGeom>
          <a:solidFill>
            <a:srgbClr val="311E0D"/>
          </a:solidFill>
          <a:ln w="10" cap="flat">
            <a:noFill/>
            <a:prstDash val="solid"/>
            <a:miter lim="800000"/>
          </a:ln>
        </p:spPr>
        <p:txBody>
          <a:bodyPr vert="horz" wrap="square" lIns="68549" tIns="34274" rIns="68549" bIns="34274" numCol="1" anchor="t" anchorCtr="0" compatLnSpc="1"/>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cxnSp>
        <p:nvCxnSpPr>
          <p:cNvPr id="8" name="直接连接符 7"/>
          <p:cNvCxnSpPr/>
          <p:nvPr/>
        </p:nvCxnSpPr>
        <p:spPr bwMode="auto">
          <a:xfrm>
            <a:off x="5022327" y="1971399"/>
            <a:ext cx="2753230" cy="0"/>
          </a:xfrm>
          <a:prstGeom prst="line">
            <a:avLst/>
          </a:prstGeom>
          <a:solidFill>
            <a:srgbClr val="5B9BD5"/>
          </a:solidFill>
          <a:ln w="9525" cap="flat" cmpd="sng" algn="ctr">
            <a:solidFill>
              <a:sysClr val="windowText" lastClr="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8"/>
          <p:cNvCxnSpPr/>
          <p:nvPr/>
        </p:nvCxnSpPr>
        <p:spPr bwMode="auto">
          <a:xfrm>
            <a:off x="5463044" y="2905675"/>
            <a:ext cx="2753230" cy="0"/>
          </a:xfrm>
          <a:prstGeom prst="line">
            <a:avLst/>
          </a:prstGeom>
          <a:solidFill>
            <a:srgbClr val="5B9BD5"/>
          </a:solidFill>
          <a:ln w="9525" cap="flat" cmpd="sng" algn="ctr">
            <a:solidFill>
              <a:sysClr val="windowText" lastClr="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9"/>
          <p:cNvCxnSpPr/>
          <p:nvPr/>
        </p:nvCxnSpPr>
        <p:spPr bwMode="auto">
          <a:xfrm>
            <a:off x="4889030" y="3704867"/>
            <a:ext cx="2753230" cy="0"/>
          </a:xfrm>
          <a:prstGeom prst="line">
            <a:avLst/>
          </a:prstGeom>
          <a:solidFill>
            <a:srgbClr val="5B9BD5"/>
          </a:solidFill>
          <a:ln w="9525" cap="flat" cmpd="sng" algn="ctr">
            <a:solidFill>
              <a:sysClr val="windowText" lastClr="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0"/>
          <p:cNvSpPr txBox="1"/>
          <p:nvPr/>
        </p:nvSpPr>
        <p:spPr>
          <a:xfrm>
            <a:off x="2232042" y="2476936"/>
            <a:ext cx="1250770" cy="323039"/>
          </a:xfrm>
          <a:prstGeom prst="rect">
            <a:avLst/>
          </a:prstGeom>
          <a:noFill/>
        </p:spPr>
        <p:txBody>
          <a:bodyPr wrap="square" lIns="68549" tIns="34274" rIns="68549" bIns="34274" rtlCol="0">
            <a:spAutoFit/>
          </a:bodyPr>
          <a:lstStyle/>
          <a:p>
            <a:pPr algn="ctr" defTabSz="685800"/>
            <a:r>
              <a:rPr lang="zh-CN" altLang="en-US" sz="1600">
                <a:solidFill>
                  <a:prstClr val="white"/>
                </a:solidFill>
                <a:latin typeface="微软雅黑" panose="020b0503020204020204" pitchFamily="34" charset="-122"/>
                <a:ea typeface="微软雅黑" panose="020b0503020204020204" pitchFamily="34" charset="-122"/>
              </a:rPr>
              <a:t>添加标题</a:t>
            </a:r>
            <a:endParaRPr lang="en-US" altLang="zh-CN" sz="1600">
              <a:solidFill>
                <a:prstClr val="white"/>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232042" y="2772593"/>
            <a:ext cx="1250770" cy="530708"/>
          </a:xfrm>
          <a:prstGeom prst="rect">
            <a:avLst/>
          </a:prstGeom>
          <a:noFill/>
        </p:spPr>
        <p:txBody>
          <a:bodyPr wrap="square" lIns="68549" tIns="34274" rIns="68549" bIns="34274" rtlCol="0">
            <a:spAutoFit/>
          </a:bodyPr>
          <a:lstStyle/>
          <a:p>
            <a:pPr algn="ctr" defTabSz="685800"/>
            <a:r>
              <a:rPr lang="en-US" altLang="zh-CN" sz="3000" b="1">
                <a:solidFill>
                  <a:prstClr val="white"/>
                </a:solidFill>
                <a:latin typeface="微软雅黑" panose="020b0503020204020204" pitchFamily="34" charset="-122"/>
                <a:ea typeface="微软雅黑" panose="020b0503020204020204" pitchFamily="34" charset="-122"/>
              </a:rPr>
              <a:t>45%</a:t>
            </a:r>
          </a:p>
        </p:txBody>
      </p:sp>
      <p:sp>
        <p:nvSpPr>
          <p:cNvPr id="13" name="TextBox 12"/>
          <p:cNvSpPr txBox="1"/>
          <p:nvPr/>
        </p:nvSpPr>
        <p:spPr>
          <a:xfrm>
            <a:off x="3541715" y="1599727"/>
            <a:ext cx="1250770" cy="299966"/>
          </a:xfrm>
          <a:prstGeom prst="rect">
            <a:avLst/>
          </a:prstGeom>
          <a:noFill/>
        </p:spPr>
        <p:txBody>
          <a:bodyPr wrap="square" lIns="68549" tIns="34274" rIns="68549" bIns="34274" rtlCol="0">
            <a:spAutoFit/>
          </a:bodyPr>
          <a:lstStyle/>
          <a:p>
            <a:pPr algn="ctr" defTabSz="685800"/>
            <a:r>
              <a:rPr lang="zh-CN" altLang="en-US" sz="1500">
                <a:solidFill>
                  <a:prstClr val="white"/>
                </a:solidFill>
                <a:latin typeface="微软雅黑" panose="020b0503020204020204" pitchFamily="34" charset="-122"/>
                <a:ea typeface="微软雅黑" panose="020b0503020204020204" pitchFamily="34" charset="-122"/>
              </a:rPr>
              <a:t>添加标题</a:t>
            </a:r>
            <a:endParaRPr lang="en-US" altLang="zh-CN" sz="1500">
              <a:solidFill>
                <a:prstClr val="white"/>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541715" y="1821033"/>
            <a:ext cx="1250770" cy="530708"/>
          </a:xfrm>
          <a:prstGeom prst="rect">
            <a:avLst/>
          </a:prstGeom>
          <a:noFill/>
        </p:spPr>
        <p:txBody>
          <a:bodyPr wrap="square" lIns="68549" tIns="34274" rIns="68549" bIns="34274" rtlCol="0">
            <a:spAutoFit/>
          </a:bodyPr>
          <a:lstStyle/>
          <a:p>
            <a:pPr algn="ctr" defTabSz="685800"/>
            <a:r>
              <a:rPr lang="en-US" altLang="zh-CN" sz="3000" b="1">
                <a:solidFill>
                  <a:prstClr val="white"/>
                </a:solidFill>
                <a:latin typeface="微软雅黑" panose="020b0503020204020204" pitchFamily="34" charset="-122"/>
                <a:ea typeface="微软雅黑" panose="020b0503020204020204" pitchFamily="34" charset="-122"/>
              </a:rPr>
              <a:t>22%</a:t>
            </a:r>
          </a:p>
        </p:txBody>
      </p:sp>
      <p:sp>
        <p:nvSpPr>
          <p:cNvPr id="15" name="TextBox 14"/>
          <p:cNvSpPr txBox="1"/>
          <p:nvPr/>
        </p:nvSpPr>
        <p:spPr>
          <a:xfrm>
            <a:off x="3541715" y="3349368"/>
            <a:ext cx="1250770" cy="276887"/>
          </a:xfrm>
          <a:prstGeom prst="rect">
            <a:avLst/>
          </a:prstGeom>
          <a:noFill/>
        </p:spPr>
        <p:txBody>
          <a:bodyPr wrap="square" lIns="68549" tIns="34274" rIns="68549" bIns="34274" rtlCol="0">
            <a:spAutoFit/>
          </a:bodyPr>
          <a:lstStyle/>
          <a:p>
            <a:pPr algn="ctr" defTabSz="685800"/>
            <a:r>
              <a:rPr lang="zh-CN" altLang="en-US" sz="1300">
                <a:solidFill>
                  <a:prstClr val="white"/>
                </a:solidFill>
                <a:latin typeface="微软雅黑" panose="020b0503020204020204" pitchFamily="34" charset="-122"/>
                <a:ea typeface="微软雅黑" panose="020b0503020204020204" pitchFamily="34" charset="-122"/>
              </a:rPr>
              <a:t>添加标题</a:t>
            </a:r>
            <a:endParaRPr lang="en-US" altLang="zh-CN" sz="1300">
              <a:solidFill>
                <a:prstClr val="white"/>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541715" y="3570676"/>
            <a:ext cx="1250770" cy="484559"/>
          </a:xfrm>
          <a:prstGeom prst="rect">
            <a:avLst/>
          </a:prstGeom>
          <a:noFill/>
        </p:spPr>
        <p:txBody>
          <a:bodyPr wrap="square" lIns="68549" tIns="34274" rIns="68549" bIns="34274" rtlCol="0">
            <a:spAutoFit/>
          </a:bodyPr>
          <a:lstStyle/>
          <a:p>
            <a:pPr algn="ctr" defTabSz="685800"/>
            <a:r>
              <a:rPr lang="en-US" altLang="zh-CN" sz="2700" b="1">
                <a:solidFill>
                  <a:prstClr val="white"/>
                </a:solidFill>
                <a:latin typeface="微软雅黑" panose="020b0503020204020204" pitchFamily="34" charset="-122"/>
                <a:ea typeface="微软雅黑" panose="020b0503020204020204" pitchFamily="34" charset="-122"/>
              </a:rPr>
              <a:t>19%</a:t>
            </a:r>
          </a:p>
        </p:txBody>
      </p:sp>
      <p:sp>
        <p:nvSpPr>
          <p:cNvPr id="17" name="TextBox 16"/>
          <p:cNvSpPr txBox="1"/>
          <p:nvPr/>
        </p:nvSpPr>
        <p:spPr>
          <a:xfrm>
            <a:off x="4238975" y="2610586"/>
            <a:ext cx="1250770" cy="253817"/>
          </a:xfrm>
          <a:prstGeom prst="rect">
            <a:avLst/>
          </a:prstGeom>
          <a:noFill/>
        </p:spPr>
        <p:txBody>
          <a:bodyPr wrap="square" lIns="68549" tIns="34274" rIns="68549" bIns="34274" rtlCol="0">
            <a:spAutoFit/>
          </a:bodyPr>
          <a:lstStyle/>
          <a:p>
            <a:pPr algn="ctr" defTabSz="685800"/>
            <a:r>
              <a:rPr lang="zh-CN" altLang="en-US" sz="1200">
                <a:solidFill>
                  <a:prstClr val="white"/>
                </a:solidFill>
                <a:latin typeface="微软雅黑" panose="020b0503020204020204" pitchFamily="34" charset="-122"/>
                <a:ea typeface="微软雅黑" panose="020b0503020204020204" pitchFamily="34" charset="-122"/>
              </a:rPr>
              <a:t>添加标题</a:t>
            </a:r>
            <a:endParaRPr lang="en-US" altLang="zh-CN" sz="1200">
              <a:solidFill>
                <a:prstClr val="white"/>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4206784" y="2793057"/>
            <a:ext cx="1250770" cy="415337"/>
          </a:xfrm>
          <a:prstGeom prst="rect">
            <a:avLst/>
          </a:prstGeom>
          <a:noFill/>
        </p:spPr>
        <p:txBody>
          <a:bodyPr wrap="square" lIns="68549" tIns="34274" rIns="68549" bIns="34274" rtlCol="0">
            <a:spAutoFit/>
          </a:bodyPr>
          <a:lstStyle/>
          <a:p>
            <a:pPr algn="ctr" defTabSz="685800"/>
            <a:r>
              <a:rPr lang="en-US" altLang="zh-CN" sz="2200" b="1">
                <a:solidFill>
                  <a:prstClr val="white"/>
                </a:solidFill>
                <a:latin typeface="微软雅黑" panose="020b0503020204020204" pitchFamily="34" charset="-122"/>
                <a:ea typeface="微软雅黑" panose="020b0503020204020204" pitchFamily="34" charset="-122"/>
              </a:rPr>
              <a:t>14%</a:t>
            </a:r>
          </a:p>
        </p:txBody>
      </p:sp>
      <p:sp>
        <p:nvSpPr>
          <p:cNvPr id="19" name="TextBox 18"/>
          <p:cNvSpPr txBox="1"/>
          <p:nvPr/>
        </p:nvSpPr>
        <p:spPr>
          <a:xfrm>
            <a:off x="5324951" y="1530227"/>
            <a:ext cx="2468560" cy="438410"/>
          </a:xfrm>
          <a:prstGeom prst="rect">
            <a:avLst/>
          </a:prstGeom>
          <a:noFill/>
        </p:spPr>
        <p:txBody>
          <a:bodyPr wrap="square" lIns="68549" tIns="34274" rIns="68549" bIns="34274" rtlCol="0">
            <a:spAutoFit/>
          </a:bodyPr>
          <a:lstStyle/>
          <a:p>
            <a:pPr defTabSz="685800"/>
            <a:r>
              <a:rPr lang="zh-CN" altLang="en-US" sz="1200">
                <a:solidFill>
                  <a:prstClr val="black"/>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20" name="TextBox 19"/>
          <p:cNvSpPr txBox="1"/>
          <p:nvPr/>
        </p:nvSpPr>
        <p:spPr>
          <a:xfrm>
            <a:off x="5754689" y="2452384"/>
            <a:ext cx="2468560" cy="438410"/>
          </a:xfrm>
          <a:prstGeom prst="rect">
            <a:avLst/>
          </a:prstGeom>
          <a:noFill/>
        </p:spPr>
        <p:txBody>
          <a:bodyPr wrap="square" lIns="68549" tIns="34274" rIns="68549" bIns="34274" rtlCol="0">
            <a:spAutoFit/>
          </a:bodyPr>
          <a:lstStyle/>
          <a:p>
            <a:pPr defTabSz="685800"/>
            <a:r>
              <a:rPr lang="zh-CN" altLang="en-US" sz="1200">
                <a:solidFill>
                  <a:prstClr val="black"/>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21" name="TextBox 20"/>
          <p:cNvSpPr txBox="1"/>
          <p:nvPr/>
        </p:nvSpPr>
        <p:spPr>
          <a:xfrm>
            <a:off x="685087" y="3474499"/>
            <a:ext cx="1546955" cy="807599"/>
          </a:xfrm>
          <a:prstGeom prst="rect">
            <a:avLst/>
          </a:prstGeom>
          <a:noFill/>
        </p:spPr>
        <p:txBody>
          <a:bodyPr wrap="square" lIns="68549" tIns="34274" rIns="68549" bIns="34274" rtlCol="0">
            <a:spAutoFit/>
          </a:bodyPr>
          <a:lstStyle/>
          <a:p>
            <a:pPr defTabSz="685800"/>
            <a:r>
              <a:rPr lang="zh-CN" altLang="en-US" sz="1200">
                <a:solidFill>
                  <a:prstClr val="black"/>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22" name="TextBox 21"/>
          <p:cNvSpPr txBox="1"/>
          <p:nvPr/>
        </p:nvSpPr>
        <p:spPr>
          <a:xfrm>
            <a:off x="5324951" y="3253379"/>
            <a:ext cx="2468560" cy="438410"/>
          </a:xfrm>
          <a:prstGeom prst="rect">
            <a:avLst/>
          </a:prstGeom>
          <a:noFill/>
        </p:spPr>
        <p:txBody>
          <a:bodyPr wrap="square" lIns="68549" tIns="34274" rIns="68549" bIns="34274" rtlCol="0">
            <a:spAutoFit/>
          </a:bodyPr>
          <a:lstStyle/>
          <a:p>
            <a:pPr defTabSz="685800"/>
            <a:r>
              <a:rPr lang="zh-CN" altLang="en-US" sz="1200">
                <a:solidFill>
                  <a:prstClr val="black"/>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300"/>
                            </p:stCondLst>
                            <p:childTnLst>
                              <p:par>
                                <p:cTn id="18" presetID="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0-#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1800"/>
                            </p:stCondLst>
                            <p:childTnLst>
                              <p:par>
                                <p:cTn id="27" presetID="31"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90"/>
                                          </p:val>
                                        </p:tav>
                                        <p:tav tm="100000">
                                          <p:val>
                                            <p:fltVal val="0"/>
                                          </p:val>
                                        </p:tav>
                                      </p:tavLst>
                                    </p:anim>
                                    <p:animEffect transition="in" filter="fade">
                                      <p:cBhvr>
                                        <p:cTn id="32" dur="500"/>
                                        <p:tgtEl>
                                          <p:spTgt spid="11"/>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90"/>
                                          </p:val>
                                        </p:tav>
                                        <p:tav tm="100000">
                                          <p:val>
                                            <p:fltVal val="0"/>
                                          </p:val>
                                        </p:tav>
                                      </p:tavLst>
                                    </p:anim>
                                    <p:animEffect transition="in" filter="fade">
                                      <p:cBhvr>
                                        <p:cTn id="38" dur="500"/>
                                        <p:tgtEl>
                                          <p:spTgt spid="12"/>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style.rotation</p:attrName>
                                        </p:attrNameLst>
                                      </p:cBhvr>
                                      <p:tavLst>
                                        <p:tav tm="0">
                                          <p:val>
                                            <p:fltVal val="90"/>
                                          </p:val>
                                        </p:tav>
                                        <p:tav tm="100000">
                                          <p:val>
                                            <p:fltVal val="0"/>
                                          </p:val>
                                        </p:tav>
                                      </p:tavLst>
                                    </p:anim>
                                    <p:animEffect transition="in" filter="fade">
                                      <p:cBhvr>
                                        <p:cTn id="44" dur="500"/>
                                        <p:tgtEl>
                                          <p:spTgt spid="13"/>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90"/>
                                          </p:val>
                                        </p:tav>
                                        <p:tav tm="100000">
                                          <p:val>
                                            <p:fltVal val="0"/>
                                          </p:val>
                                        </p:tav>
                                      </p:tavLst>
                                    </p:anim>
                                    <p:animEffect transition="in" filter="fade">
                                      <p:cBhvr>
                                        <p:cTn id="50" dur="500"/>
                                        <p:tgtEl>
                                          <p:spTgt spid="14"/>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 calcmode="lin" valueType="num">
                                      <p:cBhvr>
                                        <p:cTn id="55" dur="500" fill="hold"/>
                                        <p:tgtEl>
                                          <p:spTgt spid="17"/>
                                        </p:tgtEl>
                                        <p:attrNameLst>
                                          <p:attrName>style.rotation</p:attrName>
                                        </p:attrNameLst>
                                      </p:cBhvr>
                                      <p:tavLst>
                                        <p:tav tm="0">
                                          <p:val>
                                            <p:fltVal val="90"/>
                                          </p:val>
                                        </p:tav>
                                        <p:tav tm="100000">
                                          <p:val>
                                            <p:fltVal val="0"/>
                                          </p:val>
                                        </p:tav>
                                      </p:tavLst>
                                    </p:anim>
                                    <p:animEffect transition="in" filter="fade">
                                      <p:cBhvr>
                                        <p:cTn id="56" dur="500"/>
                                        <p:tgtEl>
                                          <p:spTgt spid="17"/>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ppt_w</p:attrName>
                                        </p:attrNameLst>
                                      </p:cBhvr>
                                      <p:tavLst>
                                        <p:tav tm="0">
                                          <p:val>
                                            <p:fltVal val="0"/>
                                          </p:val>
                                        </p:tav>
                                        <p:tav tm="100000">
                                          <p:val>
                                            <p:strVal val="#ppt_w"/>
                                          </p:val>
                                        </p:tav>
                                      </p:tavLst>
                                    </p:anim>
                                    <p:anim calcmode="lin" valueType="num">
                                      <p:cBhvr>
                                        <p:cTn id="60" dur="500" fill="hold"/>
                                        <p:tgtEl>
                                          <p:spTgt spid="18"/>
                                        </p:tgtEl>
                                        <p:attrNameLst>
                                          <p:attrName>ppt_h</p:attrName>
                                        </p:attrNameLst>
                                      </p:cBhvr>
                                      <p:tavLst>
                                        <p:tav tm="0">
                                          <p:val>
                                            <p:fltVal val="0"/>
                                          </p:val>
                                        </p:tav>
                                        <p:tav tm="100000">
                                          <p:val>
                                            <p:strVal val="#ppt_h"/>
                                          </p:val>
                                        </p:tav>
                                      </p:tavLst>
                                    </p:anim>
                                    <p:anim calcmode="lin" valueType="num">
                                      <p:cBhvr>
                                        <p:cTn id="61" dur="500" fill="hold"/>
                                        <p:tgtEl>
                                          <p:spTgt spid="18"/>
                                        </p:tgtEl>
                                        <p:attrNameLst>
                                          <p:attrName>style.rotation</p:attrName>
                                        </p:attrNameLst>
                                      </p:cBhvr>
                                      <p:tavLst>
                                        <p:tav tm="0">
                                          <p:val>
                                            <p:fltVal val="90"/>
                                          </p:val>
                                        </p:tav>
                                        <p:tav tm="100000">
                                          <p:val>
                                            <p:fltVal val="0"/>
                                          </p:val>
                                        </p:tav>
                                      </p:tavLst>
                                    </p:anim>
                                    <p:animEffect transition="in" filter="fade">
                                      <p:cBhvr>
                                        <p:cTn id="62" dur="500"/>
                                        <p:tgtEl>
                                          <p:spTgt spid="18"/>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 calcmode="lin" valueType="num">
                                      <p:cBhvr>
                                        <p:cTn id="67" dur="500" fill="hold"/>
                                        <p:tgtEl>
                                          <p:spTgt spid="15"/>
                                        </p:tgtEl>
                                        <p:attrNameLst>
                                          <p:attrName>style.rotation</p:attrName>
                                        </p:attrNameLst>
                                      </p:cBhvr>
                                      <p:tavLst>
                                        <p:tav tm="0">
                                          <p:val>
                                            <p:fltVal val="90"/>
                                          </p:val>
                                        </p:tav>
                                        <p:tav tm="100000">
                                          <p:val>
                                            <p:fltVal val="0"/>
                                          </p:val>
                                        </p:tav>
                                      </p:tavLst>
                                    </p:anim>
                                    <p:animEffect transition="in" filter="fade">
                                      <p:cBhvr>
                                        <p:cTn id="68" dur="500"/>
                                        <p:tgtEl>
                                          <p:spTgt spid="15"/>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 calcmode="lin" valueType="num">
                                      <p:cBhvr>
                                        <p:cTn id="73" dur="500" fill="hold"/>
                                        <p:tgtEl>
                                          <p:spTgt spid="16"/>
                                        </p:tgtEl>
                                        <p:attrNameLst>
                                          <p:attrName>style.rotation</p:attrName>
                                        </p:attrNameLst>
                                      </p:cBhvr>
                                      <p:tavLst>
                                        <p:tav tm="0">
                                          <p:val>
                                            <p:fltVal val="90"/>
                                          </p:val>
                                        </p:tav>
                                        <p:tav tm="100000">
                                          <p:val>
                                            <p:fltVal val="0"/>
                                          </p:val>
                                        </p:tav>
                                      </p:tavLst>
                                    </p:anim>
                                    <p:animEffect transition="in" filter="fade">
                                      <p:cBhvr>
                                        <p:cTn id="74" dur="500"/>
                                        <p:tgtEl>
                                          <p:spTgt spid="16"/>
                                        </p:tgtEl>
                                      </p:cBhvr>
                                    </p:animEffect>
                                  </p:childTnLst>
                                </p:cTn>
                              </p:par>
                            </p:childTnLst>
                          </p:cTn>
                        </p:par>
                        <p:par>
                          <p:cTn id="75" fill="hold" nodeType="afterGroup">
                            <p:stCondLst>
                              <p:cond delay="2300"/>
                            </p:stCondLst>
                            <p:childTnLst>
                              <p:par>
                                <p:cTn id="76" presetID="22" presetClass="entr" presetSubtype="8" fill="hold" nodeType="after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wipe(left)">
                                      <p:cBhvr>
                                        <p:cTn id="78" dur="500"/>
                                        <p:tgtEl>
                                          <p:spTgt spid="8"/>
                                        </p:tgtEl>
                                      </p:cBhvr>
                                    </p:animEffect>
                                  </p:childTnLst>
                                </p:cTn>
                              </p:par>
                              <p:par>
                                <p:cTn id="79" presetID="22" presetClass="entr" presetSubtype="8" fill="hold" nodeType="with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wipe(left)">
                                      <p:cBhvr>
                                        <p:cTn id="81" dur="500"/>
                                        <p:tgtEl>
                                          <p:spTgt spid="9"/>
                                        </p:tgtEl>
                                      </p:cBhvr>
                                    </p:animEffect>
                                  </p:childTnLst>
                                </p:cTn>
                              </p:par>
                              <p:par>
                                <p:cTn id="82" presetID="22" presetClass="entr" presetSubtype="8" fill="hold" nodeType="with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wipe(left)">
                                      <p:cBhvr>
                                        <p:cTn id="84" dur="500"/>
                                        <p:tgtEl>
                                          <p:spTgt spid="10"/>
                                        </p:tgtEl>
                                      </p:cBhvr>
                                    </p:animEffect>
                                  </p:childTnLst>
                                </p:cTn>
                              </p:par>
                            </p:childTnLst>
                          </p:cTn>
                        </p:par>
                        <p:par>
                          <p:cTn id="85" fill="hold" nodeType="afterGroup">
                            <p:stCondLst>
                              <p:cond delay="2800"/>
                            </p:stCondLst>
                            <p:childTnLst>
                              <p:par>
                                <p:cTn id="86" presetID="22" presetClass="entr" presetSubtype="8" fill="hold" grpId="0" nodeType="after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wipe(left)">
                                      <p:cBhvr>
                                        <p:cTn id="88" dur="500"/>
                                        <p:tgtEl>
                                          <p:spTgt spid="19"/>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wipe(left)">
                                      <p:cBhvr>
                                        <p:cTn id="91" dur="500"/>
                                        <p:tgtEl>
                                          <p:spTgt spid="20"/>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2"/>
                                        </p:tgtEl>
                                        <p:attrNameLst>
                                          <p:attrName>style.visibility</p:attrName>
                                        </p:attrNameLst>
                                      </p:cBhvr>
                                      <p:to>
                                        <p:strVal val="visible"/>
                                      </p:to>
                                    </p:set>
                                    <p:animEffect transition="in" filter="wipe(left)">
                                      <p:cBhvr>
                                        <p:cTn id="94" dur="500"/>
                                        <p:tgtEl>
                                          <p:spTgt spid="22"/>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wipe(right)">
                                      <p:cBhvr>
                                        <p:cTn id="9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4" grpId="0" animBg="1"/>
      <p:bldP spid="5" grpId="0" animBg="1"/>
      <p:bldP spid="6" grpId="0" animBg="1"/>
      <p:bldP spid="11" grpId="0"/>
      <p:bldP spid="12" grpId="0"/>
      <p:bldP spid="13" grpId="0"/>
      <p:bldP spid="14" grpId="0"/>
      <p:bldP spid="15" grpId="0"/>
      <p:bldP spid="16" grpId="0"/>
      <p:bldP spid="17" grpId="0"/>
      <p:bldP spid="18" grpId="0"/>
      <p:bldP spid="19" grpId="0"/>
      <p:bldP spid="20" grpId="0"/>
      <p:bldP spid="21" grpId="0"/>
      <p:bldP spid="2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sp>
        <p:nvSpPr>
          <p:cNvPr id="3" name="Rounded Rectangle 14"/>
          <p:cNvSpPr/>
          <p:nvPr/>
        </p:nvSpPr>
        <p:spPr>
          <a:xfrm>
            <a:off x="4293348" y="4254056"/>
            <a:ext cx="552731" cy="889444"/>
          </a:xfrm>
          <a:prstGeom prst="roundRect">
            <a:avLst/>
          </a:prstGeom>
          <a:solidFill>
            <a:srgbClr val="311E0D"/>
          </a:solidFill>
          <a:ln w="12700" cap="flat" cmpd="sng" algn="ctr">
            <a:noFill/>
            <a:prstDash val="solid"/>
            <a:miter lim="800000"/>
          </a:ln>
          <a:effectLst/>
        </p:spPr>
        <p:txBody>
          <a:bodyPr lIns="68580" tIns="34290" rIns="68580" bIns="34290" rtlCol="0" anchor="ctr"/>
          <a:lstStyle/>
          <a:p>
            <a:pPr algn="ctr">
              <a:defRPr/>
            </a:pPr>
            <a:endParaRPr lang="en-US" kern="0">
              <a:solidFill>
                <a:sysClr val="window" lastClr="FFFFFF"/>
              </a:solidFill>
              <a:latin typeface="Montserrat Light"/>
            </a:endParaRPr>
          </a:p>
        </p:txBody>
      </p:sp>
      <p:grpSp>
        <p:nvGrpSpPr>
          <p:cNvPr id="4" name="组合 3"/>
          <p:cNvGrpSpPr/>
          <p:nvPr/>
        </p:nvGrpSpPr>
        <p:grpSpPr>
          <a:xfrm>
            <a:off x="3531249" y="2665560"/>
            <a:ext cx="962433" cy="1625856"/>
            <a:chOff x="3531249" y="2665560"/>
            <a:chExt cx="962433" cy="1625856"/>
          </a:xfrm>
        </p:grpSpPr>
        <p:sp>
          <p:nvSpPr>
            <p:cNvPr id="5" name="Freeform 10"/>
            <p:cNvSpPr>
              <a:spLocks noEditPoints="1"/>
            </p:cNvSpPr>
            <p:nvPr/>
          </p:nvSpPr>
          <p:spPr bwMode="auto">
            <a:xfrm>
              <a:off x="3531249" y="2665560"/>
              <a:ext cx="962433" cy="1625856"/>
            </a:xfrm>
            <a:custGeom>
              <a:gdLst>
                <a:gd name="T0" fmla="*/ 0 w 1725"/>
                <a:gd name="T1" fmla="*/ 728 h 3136"/>
                <a:gd name="T2" fmla="*/ 654 w 1725"/>
                <a:gd name="T3" fmla="*/ 1382 h 3136"/>
                <a:gd name="T4" fmla="*/ 1577 w 1725"/>
                <a:gd name="T5" fmla="*/ 1789 h 3136"/>
                <a:gd name="T6" fmla="*/ 1669 w 1725"/>
                <a:gd name="T7" fmla="*/ 3119 h 3136"/>
                <a:gd name="T8" fmla="*/ 1666 w 1725"/>
                <a:gd name="T9" fmla="*/ 1513 h 3136"/>
                <a:gd name="T10" fmla="*/ 654 w 1725"/>
                <a:gd name="T11" fmla="*/ 73 h 3136"/>
                <a:gd name="T12" fmla="*/ 0 w 1725"/>
                <a:gd name="T13" fmla="*/ 728 h 3136"/>
                <a:gd name="T14" fmla="*/ 119 w 1725"/>
                <a:gd name="T15" fmla="*/ 727 h 3136"/>
                <a:gd name="T16" fmla="*/ 858 w 1725"/>
                <a:gd name="T17" fmla="*/ 232 h 3136"/>
                <a:gd name="T18" fmla="*/ 858 w 1725"/>
                <a:gd name="T19" fmla="*/ 232 h 3136"/>
                <a:gd name="T20" fmla="*/ 1517 w 1725"/>
                <a:gd name="T21" fmla="*/ 1260 h 3136"/>
                <a:gd name="T22" fmla="*/ 1327 w 1725"/>
                <a:gd name="T23" fmla="*/ 1365 h 3136"/>
                <a:gd name="T24" fmla="*/ 654 w 1725"/>
                <a:gd name="T25" fmla="*/ 1263 h 3136"/>
                <a:gd name="T26" fmla="*/ 119 w 1725"/>
                <a:gd name="T27" fmla="*/ 727 h 31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5" h="3136">
                  <a:moveTo>
                    <a:pt x="0" y="728"/>
                  </a:moveTo>
                  <a:cubicBezTo>
                    <a:pt x="0" y="1089"/>
                    <a:pt x="293" y="1382"/>
                    <a:pt x="654" y="1382"/>
                  </a:cubicBezTo>
                  <a:cubicBezTo>
                    <a:pt x="654" y="1382"/>
                    <a:pt x="1471" y="1368"/>
                    <a:pt x="1577" y="1789"/>
                  </a:cubicBezTo>
                  <a:cubicBezTo>
                    <a:pt x="1650" y="2081"/>
                    <a:pt x="1614" y="3136"/>
                    <a:pt x="1669" y="3119"/>
                  </a:cubicBezTo>
                  <a:cubicBezTo>
                    <a:pt x="1725" y="3102"/>
                    <a:pt x="1666" y="1513"/>
                    <a:pt x="1666" y="1513"/>
                  </a:cubicBezTo>
                  <a:cubicBezTo>
                    <a:pt x="1666" y="0"/>
                    <a:pt x="654" y="73"/>
                    <a:pt x="654" y="73"/>
                  </a:cubicBezTo>
                  <a:cubicBezTo>
                    <a:pt x="293" y="73"/>
                    <a:pt x="0" y="366"/>
                    <a:pt x="0" y="728"/>
                  </a:cubicBezTo>
                  <a:close/>
                  <a:moveTo>
                    <a:pt x="119" y="727"/>
                  </a:moveTo>
                  <a:cubicBezTo>
                    <a:pt x="119" y="431"/>
                    <a:pt x="464" y="101"/>
                    <a:pt x="858" y="232"/>
                  </a:cubicBezTo>
                  <a:cubicBezTo>
                    <a:pt x="858" y="232"/>
                    <a:pt x="858" y="232"/>
                    <a:pt x="858" y="232"/>
                  </a:cubicBezTo>
                  <a:cubicBezTo>
                    <a:pt x="1302" y="379"/>
                    <a:pt x="1461" y="872"/>
                    <a:pt x="1517" y="1260"/>
                  </a:cubicBezTo>
                  <a:cubicBezTo>
                    <a:pt x="1530" y="1352"/>
                    <a:pt x="1487" y="1434"/>
                    <a:pt x="1327" y="1365"/>
                  </a:cubicBezTo>
                  <a:cubicBezTo>
                    <a:pt x="1190" y="1306"/>
                    <a:pt x="976" y="1254"/>
                    <a:pt x="654" y="1263"/>
                  </a:cubicBezTo>
                  <a:cubicBezTo>
                    <a:pt x="358" y="1263"/>
                    <a:pt x="119" y="1023"/>
                    <a:pt x="119" y="727"/>
                  </a:cubicBezTo>
                  <a:close/>
                </a:path>
              </a:pathLst>
            </a:custGeom>
            <a:solidFill>
              <a:srgbClr val="311E0D"/>
            </a:solidFill>
            <a:ln>
              <a:noFill/>
            </a:ln>
          </p:spPr>
          <p:txBody>
            <a:bodyPr vert="horz" wrap="square" lIns="68580" tIns="34290" rIns="68580" bIns="34290" numCol="1" anchor="t" anchorCtr="0" compatLnSpc="1">
              <a:prstTxWarp prst="textNoShape">
                <a:avLst/>
              </a:prstTxWarp>
            </a:bodyPr>
            <a:lstStyle/>
            <a:p>
              <a:pPr>
                <a:defRPr/>
              </a:pPr>
              <a:endParaRPr lang="id-ID" kern="0">
                <a:solidFill>
                  <a:sysClr val="windowText" lastClr="000000"/>
                </a:solidFill>
                <a:latin typeface="Calibri"/>
              </a:endParaRPr>
            </a:p>
          </p:txBody>
        </p:sp>
        <p:sp>
          <p:nvSpPr>
            <p:cNvPr id="6" name="TextBox 5"/>
            <p:cNvSpPr txBox="1"/>
            <p:nvPr/>
          </p:nvSpPr>
          <p:spPr>
            <a:xfrm>
              <a:off x="3740531" y="2769825"/>
              <a:ext cx="332463" cy="530915"/>
            </a:xfrm>
            <a:prstGeom prst="rect">
              <a:avLst/>
            </a:prstGeom>
            <a:noFill/>
          </p:spPr>
          <p:txBody>
            <a:bodyPr wrap="none" lIns="68580" tIns="34290" rIns="68580" bIns="34290" rtlCol="0">
              <a:spAutoFit/>
            </a:bodyPr>
            <a:lstStyle/>
            <a:p>
              <a:pPr>
                <a:defRPr/>
              </a:pPr>
              <a:r>
                <a:rPr lang="en-US" sz="3000" b="1" kern="0">
                  <a:solidFill>
                    <a:prstClr val="black">
                      <a:lumMod val="75000"/>
                      <a:lumOff val="25000"/>
                    </a:prstClr>
                  </a:solidFill>
                  <a:latin typeface="Montserrat"/>
                </a:rPr>
                <a:t>C</a:t>
              </a:r>
            </a:p>
          </p:txBody>
        </p:sp>
      </p:grpSp>
      <p:grpSp>
        <p:nvGrpSpPr>
          <p:cNvPr id="8" name="组合 7"/>
          <p:cNvGrpSpPr/>
          <p:nvPr/>
        </p:nvGrpSpPr>
        <p:grpSpPr>
          <a:xfrm>
            <a:off x="3493252" y="1916903"/>
            <a:ext cx="1047867" cy="2366178"/>
            <a:chOff x="3493252" y="1916903"/>
            <a:chExt cx="1047867" cy="2366178"/>
          </a:xfrm>
        </p:grpSpPr>
        <p:sp>
          <p:nvSpPr>
            <p:cNvPr id="9" name="Freeform 9"/>
            <p:cNvSpPr>
              <a:spLocks noEditPoints="1"/>
            </p:cNvSpPr>
            <p:nvPr/>
          </p:nvSpPr>
          <p:spPr bwMode="auto">
            <a:xfrm>
              <a:off x="3493252" y="1916903"/>
              <a:ext cx="1047867" cy="2366178"/>
            </a:xfrm>
            <a:custGeom>
              <a:gdLst>
                <a:gd name="T0" fmla="*/ 0 w 1878"/>
                <a:gd name="T1" fmla="*/ 744 h 4564"/>
                <a:gd name="T2" fmla="*/ 744 w 1878"/>
                <a:gd name="T3" fmla="*/ 1488 h 4564"/>
                <a:gd name="T4" fmla="*/ 1697 w 1878"/>
                <a:gd name="T5" fmla="*/ 2095 h 4564"/>
                <a:gd name="T6" fmla="*/ 1808 w 1878"/>
                <a:gd name="T7" fmla="*/ 4564 h 4564"/>
                <a:gd name="T8" fmla="*/ 1820 w 1878"/>
                <a:gd name="T9" fmla="*/ 2063 h 4564"/>
                <a:gd name="T10" fmla="*/ 744 w 1878"/>
                <a:gd name="T11" fmla="*/ 0 h 4564"/>
                <a:gd name="T12" fmla="*/ 0 w 1878"/>
                <a:gd name="T13" fmla="*/ 744 h 4564"/>
                <a:gd name="T14" fmla="*/ 132 w 1878"/>
                <a:gd name="T15" fmla="*/ 744 h 4564"/>
                <a:gd name="T16" fmla="*/ 744 w 1878"/>
                <a:gd name="T17" fmla="*/ 131 h 4564"/>
                <a:gd name="T18" fmla="*/ 1247 w 1878"/>
                <a:gd name="T19" fmla="*/ 394 h 4564"/>
                <a:gd name="T20" fmla="*/ 1247 w 1878"/>
                <a:gd name="T21" fmla="*/ 394 h 4564"/>
                <a:gd name="T22" fmla="*/ 1571 w 1878"/>
                <a:gd name="T23" fmla="*/ 1236 h 4564"/>
                <a:gd name="T24" fmla="*/ 1334 w 1878"/>
                <a:gd name="T25" fmla="*/ 1457 h 4564"/>
                <a:gd name="T26" fmla="*/ 744 w 1878"/>
                <a:gd name="T27" fmla="*/ 1356 h 4564"/>
                <a:gd name="T28" fmla="*/ 132 w 1878"/>
                <a:gd name="T29" fmla="*/ 744 h 45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0" y="744"/>
                  </a:moveTo>
                  <a:cubicBezTo>
                    <a:pt x="0" y="1155"/>
                    <a:pt x="333" y="1488"/>
                    <a:pt x="744" y="1488"/>
                  </a:cubicBezTo>
                  <a:cubicBezTo>
                    <a:pt x="1292" y="1488"/>
                    <a:pt x="1607" y="1743"/>
                    <a:pt x="1697" y="2095"/>
                  </a:cubicBezTo>
                  <a:cubicBezTo>
                    <a:pt x="1816" y="2554"/>
                    <a:pt x="1737" y="4564"/>
                    <a:pt x="1808" y="4564"/>
                  </a:cubicBezTo>
                  <a:cubicBezTo>
                    <a:pt x="1878" y="4564"/>
                    <a:pt x="1827" y="2249"/>
                    <a:pt x="1820" y="2063"/>
                  </a:cubicBezTo>
                  <a:cubicBezTo>
                    <a:pt x="1786" y="1190"/>
                    <a:pt x="1594" y="0"/>
                    <a:pt x="744" y="0"/>
                  </a:cubicBezTo>
                  <a:cubicBezTo>
                    <a:pt x="333" y="0"/>
                    <a:pt x="0" y="333"/>
                    <a:pt x="0" y="744"/>
                  </a:cubicBezTo>
                  <a:close/>
                  <a:moveTo>
                    <a:pt x="132" y="744"/>
                  </a:moveTo>
                  <a:cubicBezTo>
                    <a:pt x="132" y="406"/>
                    <a:pt x="406" y="131"/>
                    <a:pt x="744" y="131"/>
                  </a:cubicBezTo>
                  <a:cubicBezTo>
                    <a:pt x="952" y="131"/>
                    <a:pt x="1136" y="235"/>
                    <a:pt x="1247" y="394"/>
                  </a:cubicBezTo>
                  <a:cubicBezTo>
                    <a:pt x="1247" y="394"/>
                    <a:pt x="1247" y="394"/>
                    <a:pt x="1247" y="394"/>
                  </a:cubicBezTo>
                  <a:cubicBezTo>
                    <a:pt x="1426" y="638"/>
                    <a:pt x="1514" y="947"/>
                    <a:pt x="1571" y="1236"/>
                  </a:cubicBezTo>
                  <a:cubicBezTo>
                    <a:pt x="1613" y="1452"/>
                    <a:pt x="1541" y="1554"/>
                    <a:pt x="1334" y="1457"/>
                  </a:cubicBezTo>
                  <a:cubicBezTo>
                    <a:pt x="1195" y="1392"/>
                    <a:pt x="1035" y="1356"/>
                    <a:pt x="744" y="1356"/>
                  </a:cubicBezTo>
                  <a:cubicBezTo>
                    <a:pt x="406" y="1356"/>
                    <a:pt x="132" y="1082"/>
                    <a:pt x="132" y="744"/>
                  </a:cubicBezTo>
                  <a:close/>
                </a:path>
              </a:pathLst>
            </a:custGeom>
            <a:solidFill>
              <a:srgbClr val="311E0D"/>
            </a:solidFill>
            <a:ln>
              <a:noFill/>
            </a:ln>
          </p:spPr>
          <p:txBody>
            <a:bodyPr vert="horz" wrap="square" lIns="68580" tIns="34290" rIns="68580" bIns="34290" numCol="1" anchor="t" anchorCtr="0" compatLnSpc="1">
              <a:prstTxWarp prst="textNoShape">
                <a:avLst/>
              </a:prstTxWarp>
            </a:bodyPr>
            <a:lstStyle/>
            <a:p>
              <a:pPr>
                <a:defRPr/>
              </a:pPr>
              <a:endParaRPr lang="id-ID" kern="0">
                <a:solidFill>
                  <a:sysClr val="windowText" lastClr="000000"/>
                </a:solidFill>
                <a:latin typeface="Calibri"/>
              </a:endParaRPr>
            </a:p>
          </p:txBody>
        </p:sp>
        <p:sp>
          <p:nvSpPr>
            <p:cNvPr id="10" name="TextBox 9"/>
            <p:cNvSpPr txBox="1"/>
            <p:nvPr/>
          </p:nvSpPr>
          <p:spPr>
            <a:xfrm>
              <a:off x="3809895" y="2024239"/>
              <a:ext cx="332463" cy="530915"/>
            </a:xfrm>
            <a:prstGeom prst="rect">
              <a:avLst/>
            </a:prstGeom>
            <a:noFill/>
          </p:spPr>
          <p:txBody>
            <a:bodyPr wrap="none" lIns="68580" tIns="34290" rIns="68580" bIns="34290" rtlCol="0">
              <a:spAutoFit/>
            </a:bodyPr>
            <a:lstStyle/>
            <a:p>
              <a:pPr>
                <a:defRPr/>
              </a:pPr>
              <a:r>
                <a:rPr lang="en-US" sz="3000" b="1" kern="0">
                  <a:solidFill>
                    <a:prstClr val="black">
                      <a:lumMod val="75000"/>
                      <a:lumOff val="25000"/>
                    </a:prstClr>
                  </a:solidFill>
                  <a:latin typeface="Montserrat"/>
                </a:rPr>
                <a:t>A</a:t>
              </a:r>
            </a:p>
          </p:txBody>
        </p:sp>
      </p:grpSp>
      <p:grpSp>
        <p:nvGrpSpPr>
          <p:cNvPr id="11" name="组合 10"/>
          <p:cNvGrpSpPr/>
          <p:nvPr/>
        </p:nvGrpSpPr>
        <p:grpSpPr>
          <a:xfrm>
            <a:off x="4589736" y="1916903"/>
            <a:ext cx="1047632" cy="2366178"/>
            <a:chOff x="4589736" y="1916903"/>
            <a:chExt cx="1047632" cy="2366178"/>
          </a:xfrm>
        </p:grpSpPr>
        <p:sp>
          <p:nvSpPr>
            <p:cNvPr id="12" name="Freeform 6"/>
            <p:cNvSpPr>
              <a:spLocks noEditPoints="1"/>
            </p:cNvSpPr>
            <p:nvPr/>
          </p:nvSpPr>
          <p:spPr bwMode="auto">
            <a:xfrm>
              <a:off x="4589736" y="1916903"/>
              <a:ext cx="1047632" cy="2366178"/>
            </a:xfrm>
            <a:custGeom>
              <a:gdLst>
                <a:gd name="T0" fmla="*/ 1133 w 1878"/>
                <a:gd name="T1" fmla="*/ 0 h 4564"/>
                <a:gd name="T2" fmla="*/ 57 w 1878"/>
                <a:gd name="T3" fmla="*/ 2063 h 4564"/>
                <a:gd name="T4" fmla="*/ 70 w 1878"/>
                <a:gd name="T5" fmla="*/ 4564 h 4564"/>
                <a:gd name="T6" fmla="*/ 180 w 1878"/>
                <a:gd name="T7" fmla="*/ 2095 h 4564"/>
                <a:gd name="T8" fmla="*/ 1133 w 1878"/>
                <a:gd name="T9" fmla="*/ 1488 h 4564"/>
                <a:gd name="T10" fmla="*/ 1878 w 1878"/>
                <a:gd name="T11" fmla="*/ 744 h 4564"/>
                <a:gd name="T12" fmla="*/ 1133 w 1878"/>
                <a:gd name="T13" fmla="*/ 0 h 4564"/>
                <a:gd name="T14" fmla="*/ 1133 w 1878"/>
                <a:gd name="T15" fmla="*/ 1356 h 4564"/>
                <a:gd name="T16" fmla="*/ 544 w 1878"/>
                <a:gd name="T17" fmla="*/ 1457 h 4564"/>
                <a:gd name="T18" fmla="*/ 307 w 1878"/>
                <a:gd name="T19" fmla="*/ 1236 h 4564"/>
                <a:gd name="T20" fmla="*/ 631 w 1878"/>
                <a:gd name="T21" fmla="*/ 394 h 4564"/>
                <a:gd name="T22" fmla="*/ 631 w 1878"/>
                <a:gd name="T23" fmla="*/ 394 h 4564"/>
                <a:gd name="T24" fmla="*/ 1133 w 1878"/>
                <a:gd name="T25" fmla="*/ 131 h 4564"/>
                <a:gd name="T26" fmla="*/ 1746 w 1878"/>
                <a:gd name="T27" fmla="*/ 744 h 4564"/>
                <a:gd name="T28" fmla="*/ 1133 w 1878"/>
                <a:gd name="T29" fmla="*/ 1356 h 45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1133" y="0"/>
                  </a:moveTo>
                  <a:cubicBezTo>
                    <a:pt x="284" y="0"/>
                    <a:pt x="91" y="1190"/>
                    <a:pt x="57" y="2063"/>
                  </a:cubicBezTo>
                  <a:cubicBezTo>
                    <a:pt x="50" y="2249"/>
                    <a:pt x="0" y="4564"/>
                    <a:pt x="70" y="4564"/>
                  </a:cubicBezTo>
                  <a:cubicBezTo>
                    <a:pt x="141" y="4564"/>
                    <a:pt x="62" y="2554"/>
                    <a:pt x="180" y="2095"/>
                  </a:cubicBezTo>
                  <a:cubicBezTo>
                    <a:pt x="271" y="1743"/>
                    <a:pt x="585" y="1488"/>
                    <a:pt x="1133" y="1488"/>
                  </a:cubicBezTo>
                  <a:cubicBezTo>
                    <a:pt x="1544" y="1488"/>
                    <a:pt x="1878" y="1155"/>
                    <a:pt x="1878" y="744"/>
                  </a:cubicBezTo>
                  <a:cubicBezTo>
                    <a:pt x="1878" y="333"/>
                    <a:pt x="1544" y="0"/>
                    <a:pt x="1133" y="0"/>
                  </a:cubicBezTo>
                  <a:close/>
                  <a:moveTo>
                    <a:pt x="1133" y="1356"/>
                  </a:moveTo>
                  <a:cubicBezTo>
                    <a:pt x="843" y="1356"/>
                    <a:pt x="682" y="1392"/>
                    <a:pt x="544" y="1457"/>
                  </a:cubicBezTo>
                  <a:cubicBezTo>
                    <a:pt x="337" y="1554"/>
                    <a:pt x="265" y="1452"/>
                    <a:pt x="307" y="1236"/>
                  </a:cubicBezTo>
                  <a:cubicBezTo>
                    <a:pt x="364" y="947"/>
                    <a:pt x="451" y="638"/>
                    <a:pt x="631" y="394"/>
                  </a:cubicBezTo>
                  <a:cubicBezTo>
                    <a:pt x="631" y="394"/>
                    <a:pt x="631" y="394"/>
                    <a:pt x="631" y="394"/>
                  </a:cubicBezTo>
                  <a:cubicBezTo>
                    <a:pt x="741" y="235"/>
                    <a:pt x="925" y="131"/>
                    <a:pt x="1133" y="131"/>
                  </a:cubicBezTo>
                  <a:cubicBezTo>
                    <a:pt x="1472" y="131"/>
                    <a:pt x="1746" y="406"/>
                    <a:pt x="1746" y="744"/>
                  </a:cubicBezTo>
                  <a:cubicBezTo>
                    <a:pt x="1746" y="1082"/>
                    <a:pt x="1472" y="1356"/>
                    <a:pt x="1133" y="1356"/>
                  </a:cubicBezTo>
                  <a:close/>
                </a:path>
              </a:pathLst>
            </a:custGeom>
            <a:solidFill>
              <a:srgbClr val="311E0D"/>
            </a:solidFill>
            <a:ln>
              <a:noFill/>
            </a:ln>
          </p:spPr>
          <p:txBody>
            <a:bodyPr vert="horz" wrap="square" lIns="68580" tIns="34290" rIns="68580" bIns="34290" numCol="1" anchor="t" anchorCtr="0" compatLnSpc="1">
              <a:prstTxWarp prst="textNoShape">
                <a:avLst/>
              </a:prstTxWarp>
            </a:bodyPr>
            <a:lstStyle/>
            <a:p>
              <a:pPr>
                <a:defRPr/>
              </a:pPr>
              <a:endParaRPr lang="id-ID" kern="0">
                <a:solidFill>
                  <a:sysClr val="windowText" lastClr="000000"/>
                </a:solidFill>
                <a:latin typeface="Calibri"/>
              </a:endParaRPr>
            </a:p>
          </p:txBody>
        </p:sp>
        <p:sp>
          <p:nvSpPr>
            <p:cNvPr id="13" name="TextBox 12"/>
            <p:cNvSpPr txBox="1"/>
            <p:nvPr/>
          </p:nvSpPr>
          <p:spPr>
            <a:xfrm>
              <a:off x="4991021" y="2024239"/>
              <a:ext cx="332463" cy="530915"/>
            </a:xfrm>
            <a:prstGeom prst="rect">
              <a:avLst/>
            </a:prstGeom>
            <a:noFill/>
          </p:spPr>
          <p:txBody>
            <a:bodyPr wrap="none" lIns="68580" tIns="34290" rIns="68580" bIns="34290" rtlCol="0">
              <a:spAutoFit/>
            </a:bodyPr>
            <a:lstStyle/>
            <a:p>
              <a:pPr>
                <a:defRPr/>
              </a:pPr>
              <a:r>
                <a:rPr lang="en-US" sz="3000" b="1" kern="0">
                  <a:solidFill>
                    <a:prstClr val="black">
                      <a:lumMod val="75000"/>
                      <a:lumOff val="25000"/>
                    </a:prstClr>
                  </a:solidFill>
                  <a:latin typeface="Montserrat"/>
                </a:rPr>
                <a:t>B</a:t>
              </a:r>
            </a:p>
          </p:txBody>
        </p:sp>
      </p:grpSp>
      <p:grpSp>
        <p:nvGrpSpPr>
          <p:cNvPr id="14" name="组合 13"/>
          <p:cNvGrpSpPr/>
          <p:nvPr/>
        </p:nvGrpSpPr>
        <p:grpSpPr>
          <a:xfrm>
            <a:off x="4640134" y="2662489"/>
            <a:ext cx="962905" cy="1625856"/>
            <a:chOff x="4640134" y="2662489"/>
            <a:chExt cx="962905" cy="1625856"/>
          </a:xfrm>
        </p:grpSpPr>
        <p:sp>
          <p:nvSpPr>
            <p:cNvPr id="15" name="Freeform 7"/>
            <p:cNvSpPr>
              <a:spLocks noEditPoints="1"/>
            </p:cNvSpPr>
            <p:nvPr/>
          </p:nvSpPr>
          <p:spPr bwMode="auto">
            <a:xfrm>
              <a:off x="4640134" y="2662489"/>
              <a:ext cx="962905" cy="1625856"/>
            </a:xfrm>
            <a:custGeom>
              <a:gdLst>
                <a:gd name="T0" fmla="*/ 1072 w 1726"/>
                <a:gd name="T1" fmla="*/ 73 h 3136"/>
                <a:gd name="T2" fmla="*/ 60 w 1726"/>
                <a:gd name="T3" fmla="*/ 1513 h 3136"/>
                <a:gd name="T4" fmla="*/ 57 w 1726"/>
                <a:gd name="T5" fmla="*/ 3119 h 3136"/>
                <a:gd name="T6" fmla="*/ 149 w 1726"/>
                <a:gd name="T7" fmla="*/ 1789 h 3136"/>
                <a:gd name="T8" fmla="*/ 1072 w 1726"/>
                <a:gd name="T9" fmla="*/ 1382 h 3136"/>
                <a:gd name="T10" fmla="*/ 1726 w 1726"/>
                <a:gd name="T11" fmla="*/ 728 h 3136"/>
                <a:gd name="T12" fmla="*/ 1072 w 1726"/>
                <a:gd name="T13" fmla="*/ 73 h 3136"/>
                <a:gd name="T14" fmla="*/ 1072 w 1726"/>
                <a:gd name="T15" fmla="*/ 1263 h 3136"/>
                <a:gd name="T16" fmla="*/ 399 w 1726"/>
                <a:gd name="T17" fmla="*/ 1365 h 3136"/>
                <a:gd name="T18" fmla="*/ 209 w 1726"/>
                <a:gd name="T19" fmla="*/ 1260 h 3136"/>
                <a:gd name="T20" fmla="*/ 867 w 1726"/>
                <a:gd name="T21" fmla="*/ 232 h 3136"/>
                <a:gd name="T22" fmla="*/ 867 w 1726"/>
                <a:gd name="T23" fmla="*/ 232 h 3136"/>
                <a:gd name="T24" fmla="*/ 1607 w 1726"/>
                <a:gd name="T25" fmla="*/ 727 h 3136"/>
                <a:gd name="T26" fmla="*/ 1072 w 1726"/>
                <a:gd name="T27" fmla="*/ 1263 h 31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6" h="3136">
                  <a:moveTo>
                    <a:pt x="1072" y="73"/>
                  </a:moveTo>
                  <a:cubicBezTo>
                    <a:pt x="1072" y="73"/>
                    <a:pt x="60" y="0"/>
                    <a:pt x="60" y="1513"/>
                  </a:cubicBezTo>
                  <a:cubicBezTo>
                    <a:pt x="60" y="1513"/>
                    <a:pt x="0" y="3102"/>
                    <a:pt x="57" y="3119"/>
                  </a:cubicBezTo>
                  <a:cubicBezTo>
                    <a:pt x="111" y="3136"/>
                    <a:pt x="75" y="2081"/>
                    <a:pt x="149" y="1789"/>
                  </a:cubicBezTo>
                  <a:cubicBezTo>
                    <a:pt x="255" y="1368"/>
                    <a:pt x="1072" y="1382"/>
                    <a:pt x="1072" y="1382"/>
                  </a:cubicBezTo>
                  <a:cubicBezTo>
                    <a:pt x="1433" y="1382"/>
                    <a:pt x="1726" y="1089"/>
                    <a:pt x="1726" y="728"/>
                  </a:cubicBezTo>
                  <a:cubicBezTo>
                    <a:pt x="1726" y="366"/>
                    <a:pt x="1433" y="73"/>
                    <a:pt x="1072" y="73"/>
                  </a:cubicBezTo>
                  <a:close/>
                  <a:moveTo>
                    <a:pt x="1072" y="1263"/>
                  </a:moveTo>
                  <a:cubicBezTo>
                    <a:pt x="750" y="1254"/>
                    <a:pt x="536" y="1306"/>
                    <a:pt x="399" y="1365"/>
                  </a:cubicBezTo>
                  <a:cubicBezTo>
                    <a:pt x="239" y="1434"/>
                    <a:pt x="196" y="1352"/>
                    <a:pt x="209" y="1260"/>
                  </a:cubicBezTo>
                  <a:cubicBezTo>
                    <a:pt x="265" y="872"/>
                    <a:pt x="424" y="379"/>
                    <a:pt x="867" y="232"/>
                  </a:cubicBezTo>
                  <a:cubicBezTo>
                    <a:pt x="867" y="232"/>
                    <a:pt x="867" y="232"/>
                    <a:pt x="867" y="232"/>
                  </a:cubicBezTo>
                  <a:cubicBezTo>
                    <a:pt x="1262" y="101"/>
                    <a:pt x="1607" y="431"/>
                    <a:pt x="1607" y="727"/>
                  </a:cubicBezTo>
                  <a:cubicBezTo>
                    <a:pt x="1607" y="1023"/>
                    <a:pt x="1367" y="1263"/>
                    <a:pt x="1072" y="1263"/>
                  </a:cubicBezTo>
                  <a:close/>
                </a:path>
              </a:pathLst>
            </a:custGeom>
            <a:solidFill>
              <a:srgbClr val="311E0D"/>
            </a:solidFill>
            <a:ln>
              <a:noFill/>
            </a:ln>
          </p:spPr>
          <p:txBody>
            <a:bodyPr vert="horz" wrap="square" lIns="68580" tIns="34290" rIns="68580" bIns="34290" numCol="1" anchor="t" anchorCtr="0" compatLnSpc="1">
              <a:prstTxWarp prst="textNoShape">
                <a:avLst/>
              </a:prstTxWarp>
            </a:bodyPr>
            <a:lstStyle/>
            <a:p>
              <a:pPr>
                <a:defRPr/>
              </a:pPr>
              <a:endParaRPr lang="id-ID" kern="0">
                <a:solidFill>
                  <a:sysClr val="windowText" lastClr="000000"/>
                </a:solidFill>
                <a:latin typeface="Calibri"/>
              </a:endParaRPr>
            </a:p>
          </p:txBody>
        </p:sp>
        <p:sp>
          <p:nvSpPr>
            <p:cNvPr id="16" name="TextBox 15"/>
            <p:cNvSpPr txBox="1"/>
            <p:nvPr/>
          </p:nvSpPr>
          <p:spPr>
            <a:xfrm>
              <a:off x="4956796" y="2769825"/>
              <a:ext cx="332463" cy="530915"/>
            </a:xfrm>
            <a:prstGeom prst="rect">
              <a:avLst/>
            </a:prstGeom>
            <a:noFill/>
          </p:spPr>
          <p:txBody>
            <a:bodyPr wrap="none" lIns="68580" tIns="34290" rIns="68580" bIns="34290" rtlCol="0">
              <a:spAutoFit/>
            </a:bodyPr>
            <a:lstStyle/>
            <a:p>
              <a:pPr>
                <a:defRPr/>
              </a:pPr>
              <a:r>
                <a:rPr lang="en-US" sz="3000" b="1" kern="0">
                  <a:solidFill>
                    <a:prstClr val="black">
                      <a:lumMod val="75000"/>
                      <a:lumOff val="25000"/>
                    </a:prstClr>
                  </a:solidFill>
                  <a:latin typeface="Montserrat"/>
                </a:rPr>
                <a:t>D</a:t>
              </a:r>
            </a:p>
          </p:txBody>
        </p:sp>
      </p:grpSp>
      <p:grpSp>
        <p:nvGrpSpPr>
          <p:cNvPr id="17" name="Group 25"/>
          <p:cNvGrpSpPr/>
          <p:nvPr/>
        </p:nvGrpSpPr>
        <p:grpSpPr>
          <a:xfrm>
            <a:off x="426434" y="1570715"/>
            <a:ext cx="2705406" cy="799427"/>
            <a:chOff x="-370334" y="1969209"/>
            <a:chExt cx="3607208" cy="1065903"/>
          </a:xfrm>
        </p:grpSpPr>
        <p:sp>
          <p:nvSpPr>
            <p:cNvPr id="18" name="Content Placeholder 2"/>
            <p:cNvSpPr txBox="1"/>
            <p:nvPr/>
          </p:nvSpPr>
          <p:spPr>
            <a:xfrm>
              <a:off x="623888" y="1969209"/>
              <a:ext cx="2612986" cy="376993"/>
            </a:xfrm>
            <a:prstGeom prst="rect">
              <a:avLst/>
            </a:prstGeom>
          </p:spPr>
          <p:txBody>
            <a:bodyPr vert="horz" lIns="91440" tIns="45720" rIns="91440" bIns="45720" rtlCol="0">
              <a:normAutofit fontScale="92500" lnSpcReduction="20000"/>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defTabSz="912613">
                <a:lnSpc>
                  <a:spcPct val="100000"/>
                </a:lnSpc>
                <a:spcBef>
                  <a:spcPct val="20000"/>
                </a:spcBef>
                <a:defRPr/>
              </a:pPr>
              <a:r>
                <a:rPr lang="zh-CN" altLang="en-US" sz="1500" b="1" kern="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b="1" kern="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Content Placeholder 2"/>
            <p:cNvSpPr txBox="1"/>
            <p:nvPr/>
          </p:nvSpPr>
          <p:spPr>
            <a:xfrm>
              <a:off x="-370334" y="2241244"/>
              <a:ext cx="3607208" cy="79386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50000"/>
                </a:lnSpc>
                <a:spcBef>
                  <a:spcPct val="0"/>
                </a:spcBef>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rgbClr val="E7E6E6">
                      <a:lumMod val="50000"/>
                    </a:srgbClr>
                  </a:solidFill>
                  <a:latin typeface="Calibri"/>
                  <a:ea typeface="宋体"/>
                </a:rPr>
                <a:t>.</a:t>
              </a:r>
            </a:p>
          </p:txBody>
        </p:sp>
      </p:grpSp>
      <p:grpSp>
        <p:nvGrpSpPr>
          <p:cNvPr id="20" name="Group 28"/>
          <p:cNvGrpSpPr/>
          <p:nvPr/>
        </p:nvGrpSpPr>
        <p:grpSpPr>
          <a:xfrm>
            <a:off x="5602245" y="3491989"/>
            <a:ext cx="2679820" cy="799427"/>
            <a:chOff x="623887" y="1969209"/>
            <a:chExt cx="3573094" cy="1065903"/>
          </a:xfrm>
        </p:grpSpPr>
        <p:sp>
          <p:nvSpPr>
            <p:cNvPr id="21" name="Content Placeholder 2"/>
            <p:cNvSpPr txBox="1"/>
            <p:nvPr/>
          </p:nvSpPr>
          <p:spPr>
            <a:xfrm>
              <a:off x="623888" y="1969209"/>
              <a:ext cx="2612986" cy="376993"/>
            </a:xfrm>
            <a:prstGeom prst="rect">
              <a:avLst/>
            </a:prstGeom>
          </p:spPr>
          <p:txBody>
            <a:bodyPr vert="horz" lIns="91440" tIns="45720" rIns="91440" bIns="45720" rtlCol="0">
              <a:normAutofit fontScale="92500" lnSpcReduction="20000"/>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2613">
                <a:lnSpc>
                  <a:spcPct val="100000"/>
                </a:lnSpc>
                <a:spcBef>
                  <a:spcPct val="20000"/>
                </a:spcBef>
                <a:defRPr/>
              </a:pPr>
              <a:r>
                <a:rPr lang="zh-CN" altLang="en-US" sz="1500" b="1" kern="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b="1" kern="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Content Placeholder 2"/>
            <p:cNvSpPr txBox="1"/>
            <p:nvPr/>
          </p:nvSpPr>
          <p:spPr>
            <a:xfrm>
              <a:off x="623887" y="2241244"/>
              <a:ext cx="3573094" cy="79386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ct val="0"/>
                </a:spcBef>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rgbClr val="E7E6E6">
                      <a:lumMod val="50000"/>
                    </a:srgbClr>
                  </a:solidFill>
                  <a:latin typeface="Calibri"/>
                  <a:ea typeface="宋体"/>
                </a:rPr>
                <a:t>.</a:t>
              </a:r>
            </a:p>
          </p:txBody>
        </p:sp>
      </p:grpSp>
      <p:grpSp>
        <p:nvGrpSpPr>
          <p:cNvPr id="23" name="Group 31"/>
          <p:cNvGrpSpPr/>
          <p:nvPr/>
        </p:nvGrpSpPr>
        <p:grpSpPr>
          <a:xfrm>
            <a:off x="869032" y="3475417"/>
            <a:ext cx="2683574" cy="799427"/>
            <a:chOff x="-341225" y="1969209"/>
            <a:chExt cx="3578099" cy="1065903"/>
          </a:xfrm>
        </p:grpSpPr>
        <p:sp>
          <p:nvSpPr>
            <p:cNvPr id="24" name="Content Placeholder 2"/>
            <p:cNvSpPr txBox="1"/>
            <p:nvPr/>
          </p:nvSpPr>
          <p:spPr>
            <a:xfrm>
              <a:off x="623888" y="1969209"/>
              <a:ext cx="2612986" cy="376993"/>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defTabSz="912613">
                <a:lnSpc>
                  <a:spcPct val="100000"/>
                </a:lnSpc>
                <a:spcBef>
                  <a:spcPct val="20000"/>
                </a:spcBef>
                <a:defRPr/>
              </a:pPr>
              <a:r>
                <a:rPr lang="zh-CN" altLang="en-US" sz="1400" b="1" kern="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400" b="1" kern="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Content Placeholder 2"/>
            <p:cNvSpPr txBox="1"/>
            <p:nvPr/>
          </p:nvSpPr>
          <p:spPr>
            <a:xfrm>
              <a:off x="-341225" y="2241244"/>
              <a:ext cx="3578099" cy="79386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50000"/>
                </a:lnSpc>
                <a:spcBef>
                  <a:spcPct val="0"/>
                </a:spcBef>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rgbClr val="E7E6E6">
                      <a:lumMod val="50000"/>
                    </a:srgbClr>
                  </a:solidFill>
                  <a:latin typeface="Calibri"/>
                  <a:ea typeface="宋体"/>
                </a:rPr>
                <a:t>.</a:t>
              </a:r>
            </a:p>
          </p:txBody>
        </p:sp>
      </p:grpSp>
      <p:grpSp>
        <p:nvGrpSpPr>
          <p:cNvPr id="26" name="Group 34"/>
          <p:cNvGrpSpPr/>
          <p:nvPr/>
        </p:nvGrpSpPr>
        <p:grpSpPr>
          <a:xfrm>
            <a:off x="6012160" y="1563638"/>
            <a:ext cx="2679820" cy="855573"/>
            <a:chOff x="623887" y="1969209"/>
            <a:chExt cx="3573094" cy="1140764"/>
          </a:xfrm>
        </p:grpSpPr>
        <p:sp>
          <p:nvSpPr>
            <p:cNvPr id="27" name="Content Placeholder 2"/>
            <p:cNvSpPr txBox="1"/>
            <p:nvPr/>
          </p:nvSpPr>
          <p:spPr>
            <a:xfrm>
              <a:off x="623888" y="1969209"/>
              <a:ext cx="2612986" cy="376993"/>
            </a:xfrm>
            <a:prstGeom prst="rect">
              <a:avLst/>
            </a:prstGeom>
          </p:spPr>
          <p:txBody>
            <a:bodyPr vert="horz" lIns="91440" tIns="45720" rIns="91440" bIns="45720" rtlCol="0">
              <a:normAutofit fontScale="92500" lnSpcReduction="20000"/>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2613">
                <a:lnSpc>
                  <a:spcPct val="100000"/>
                </a:lnSpc>
                <a:spcBef>
                  <a:spcPct val="20000"/>
                </a:spcBef>
                <a:defRPr/>
              </a:pPr>
              <a:r>
                <a:rPr lang="zh-CN" altLang="en-US" sz="1600" b="1" kern="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600" b="1" kern="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Content Placeholder 2"/>
            <p:cNvSpPr txBox="1"/>
            <p:nvPr/>
          </p:nvSpPr>
          <p:spPr>
            <a:xfrm>
              <a:off x="623887" y="2316105"/>
              <a:ext cx="3573094" cy="79386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ct val="0"/>
                </a:spcBef>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en-US" altLang="zh-CN" sz="1000" b="1" kern="0">
                  <a:solidFill>
                    <a:srgbClr val="E7E6E6">
                      <a:lumMod val="50000"/>
                    </a:srgbClr>
                  </a:solidFill>
                  <a:latin typeface="Calibri"/>
                  <a:ea typeface="宋体"/>
                </a:rPr>
                <a:t>.</a:t>
              </a:r>
            </a:p>
          </p:txBody>
        </p:sp>
      </p:gr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par>
                                <p:cTn id="8" presetID="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childTnLst>
                          </p:cTn>
                        </p:par>
                        <p:par>
                          <p:cTn id="12" fill="hold" nodeType="afterGroup">
                            <p:stCondLst>
                              <p:cond delay="8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nodeType="afterGroup">
                            <p:stCondLst>
                              <p:cond delay="13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nodeType="afterGroup">
                            <p:stCondLst>
                              <p:cond delay="18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nodeType="afterGroup">
                            <p:stCondLst>
                              <p:cond delay="2300"/>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nodeType="afterGroup">
                            <p:stCondLst>
                              <p:cond delay="2800"/>
                            </p:stCondLst>
                            <p:childTnLst>
                              <p:par>
                                <p:cTn id="29" presetID="22" presetClass="entr" presetSubtype="4"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childTnLst>
                          </p:cTn>
                        </p:par>
                        <p:par>
                          <p:cTn id="32" fill="hold" nodeType="afterGroup">
                            <p:stCondLst>
                              <p:cond delay="3300"/>
                            </p:stCondLst>
                            <p:childTnLst>
                              <p:par>
                                <p:cTn id="33" presetID="22" presetClass="entr" presetSubtype="2"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right)">
                                      <p:cBhvr>
                                        <p:cTn id="35" dur="500"/>
                                        <p:tgtEl>
                                          <p:spTgt spid="23"/>
                                        </p:tgtEl>
                                      </p:cBhvr>
                                    </p:animEffect>
                                  </p:childTnLst>
                                </p:cTn>
                              </p:par>
                            </p:childTnLst>
                          </p:cTn>
                        </p:par>
                        <p:par>
                          <p:cTn id="36" fill="hold" nodeType="afterGroup">
                            <p:stCondLst>
                              <p:cond delay="3800"/>
                            </p:stCondLst>
                            <p:childTnLst>
                              <p:par>
                                <p:cTn id="37" presetID="22" presetClass="entr" presetSubtype="4"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500"/>
                                        <p:tgtEl>
                                          <p:spTgt spid="14"/>
                                        </p:tgtEl>
                                      </p:cBhvr>
                                    </p:animEffect>
                                  </p:childTnLst>
                                </p:cTn>
                              </p:par>
                            </p:childTnLst>
                          </p:cTn>
                        </p:par>
                        <p:par>
                          <p:cTn id="40" fill="hold" nodeType="afterGroup">
                            <p:stCondLst>
                              <p:cond delay="430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91687" y="800311"/>
            <a:ext cx="733112" cy="1069564"/>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1760" y="32994"/>
            <a:ext cx="1083988" cy="1203954"/>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48264" y="65618"/>
            <a:ext cx="1201712" cy="1996234"/>
          </a:xfrm>
          <a:prstGeom prst="rect">
            <a:avLst/>
          </a:prstGeom>
        </p:spPr>
      </p:pic>
      <p:sp>
        <p:nvSpPr>
          <p:cNvPr id="2" name="文本框 1"/>
          <p:cNvSpPr txBox="1"/>
          <p:nvPr/>
        </p:nvSpPr>
        <p:spPr>
          <a:xfrm>
            <a:off x="3825607" y="1063735"/>
            <a:ext cx="2914390" cy="830997"/>
          </a:xfrm>
          <a:prstGeom prst="rect">
            <a:avLst/>
          </a:prstGeom>
          <a:noFill/>
        </p:spPr>
        <p:txBody>
          <a:bodyPr wrap="square" rtlCol="0">
            <a:spAutoFit/>
          </a:bodyPr>
          <a:lstStyle/>
          <a:p>
            <a:r>
              <a:rPr lang="zh-CN" altLang="en-US" sz="4800">
                <a:latin typeface="碳纤维正大黑简体" panose="02010601030101010101" pitchFamily="2" charset="-122"/>
                <a:ea typeface="碳纤维正大黑简体" panose="02010601030101010101" pitchFamily="2" charset="-122"/>
              </a:rPr>
              <a:t>谢谢观看</a:t>
            </a:r>
          </a:p>
        </p:txBody>
      </p:sp>
    </p:spTree>
    <p:extLst>
      <p:ext uri="{BB962C8B-B14F-4D97-AF65-F5344CB8AC3E}">
        <p14:creationId val="4207344080"/>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childTnLst>
                          </p:cTn>
                        </p:par>
                        <p:par>
                          <p:cTn id="8" fill="hold" nodeType="afterGroup">
                            <p:stCondLst>
                              <p:cond delay="1000"/>
                            </p:stCondLst>
                            <p:childTnLst>
                              <p:par>
                                <p:cTn id="9" presetID="14"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1200"/>
                                        <p:tgtEl>
                                          <p:spTgt spid="5"/>
                                        </p:tgtEl>
                                      </p:cBhvr>
                                    </p:animEffect>
                                  </p:childTnLst>
                                </p:cTn>
                              </p:par>
                            </p:childTnLst>
                          </p:cTn>
                        </p:par>
                        <p:par>
                          <p:cTn id="12" fill="hold" nodeType="afterGroup">
                            <p:stCondLst>
                              <p:cond delay="2200"/>
                            </p:stCondLst>
                            <p:childTnLst>
                              <p:par>
                                <p:cTn id="13" presetID="6"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in)">
                                      <p:cBhvr>
                                        <p:cTn id="1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6"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155" y="1727663"/>
            <a:ext cx="4564749" cy="342356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sp>
        <p:nvSpPr>
          <p:cNvPr id="3" name="文本框 59"/>
          <p:cNvSpPr txBox="1"/>
          <p:nvPr/>
        </p:nvSpPr>
        <p:spPr>
          <a:xfrm>
            <a:off x="4885039" y="1978182"/>
            <a:ext cx="3822423" cy="770980"/>
          </a:xfrm>
          <a:prstGeom prst="rect">
            <a:avLst/>
          </a:prstGeom>
          <a:noFill/>
        </p:spPr>
        <p:txBody>
          <a:bodyPr wrap="square" lIns="68580" tIns="34290" rIns="68580" bIns="34290" rtlCol="0">
            <a:spAutoFit/>
          </a:bodyPr>
          <a:lstStyle/>
          <a:p>
            <a:pPr marL="0" marR="0" lvl="0" indent="0" defTabSz="914400" eaLnBrk="1" fontAlgn="auto" latinLnBrk="0" hangingPunct="1">
              <a:lnSpc>
                <a:spcPct val="120000"/>
              </a:lnSpc>
              <a:spcBef>
                <a:spcPct val="0"/>
              </a:spcBef>
              <a:spcAft>
                <a:spcPct val="0"/>
              </a:spcAft>
              <a:buClrTx/>
              <a:buSzTx/>
              <a:buFontTx/>
              <a:buNone/>
              <a:defRPr/>
            </a:pPr>
            <a:r>
              <a:rPr kumimoji="0" lang="zh-CN" altLang="en-US" sz="1600" b="1" i="0" u="none" strike="noStrike" kern="0" cap="none" spc="0" normalizeH="0" baseline="0" noProof="0">
                <a:ln>
                  <a:noFill/>
                </a:ln>
                <a:gradFill>
                  <a:gsLst>
                    <a:gs pos="0">
                      <a:schemeClr val="tx1">
                        <a:lumMod val="75000"/>
                        <a:lumOff val="25000"/>
                      </a:schemeClr>
                    </a:gs>
                    <a:gs pos="100000">
                      <a:schemeClr val="tx1">
                        <a:lumMod val="85000"/>
                        <a:lumOff val="15000"/>
                      </a:schemeClr>
                    </a:gs>
                  </a:gsLst>
                  <a:lin ang="2700000" scaled="0"/>
                </a:gradFill>
                <a:effectLst/>
                <a:uLnTx/>
                <a:uFillTx/>
                <a:latin typeface="微软雅黑" panose="020b0503020204020204" pitchFamily="34" charset="-122"/>
                <a:ea typeface="微软雅黑" panose="020b0503020204020204" pitchFamily="34" charset="-122"/>
              </a:rPr>
              <a:t>添加标题</a:t>
            </a:r>
            <a:r>
              <a:rPr lang="zh-CN" altLang="en-US" sz="1600" b="1" kern="0">
                <a:gradFill>
                  <a:gsLst>
                    <a:gs pos="0">
                      <a:schemeClr val="tx1">
                        <a:lumMod val="75000"/>
                        <a:lumOff val="25000"/>
                      </a:schemeClr>
                    </a:gs>
                    <a:gs pos="100000">
                      <a:schemeClr val="tx1">
                        <a:lumMod val="85000"/>
                        <a:lumOff val="15000"/>
                      </a:schemeClr>
                    </a:gs>
                  </a:gsLst>
                  <a:lin ang="2700000" scaled="0"/>
                </a:gradFill>
                <a:latin typeface="微软雅黑" panose="020b0503020204020204" pitchFamily="34" charset="-122"/>
                <a:ea typeface="微软雅黑" panose="020b0503020204020204" pitchFamily="34" charset="-122"/>
              </a:rPr>
              <a:t>：</a:t>
            </a:r>
            <a:endParaRPr lang="en-US" altLang="zh-CN" sz="1600" b="1" kern="0">
              <a:gradFill>
                <a:gsLst>
                  <a:gs pos="0">
                    <a:schemeClr val="tx1">
                      <a:lumMod val="75000"/>
                      <a:lumOff val="25000"/>
                    </a:schemeClr>
                  </a:gs>
                  <a:gs pos="100000">
                    <a:schemeClr val="tx1">
                      <a:lumMod val="85000"/>
                      <a:lumOff val="15000"/>
                    </a:schemeClr>
                  </a:gs>
                </a:gsLst>
                <a:lin ang="2700000" scaled="0"/>
              </a:gra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20000"/>
              </a:lnSpc>
              <a:spcBef>
                <a:spcPct val="0"/>
              </a:spcBef>
              <a:spcAft>
                <a:spcPct val="0"/>
              </a:spcAft>
              <a:buClrTx/>
              <a:buSzTx/>
              <a:buFontTx/>
              <a:buNone/>
              <a:defRPr/>
            </a:pPr>
            <a:r>
              <a:rPr lang="zh-CN" altLang="en-US" sz="11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此处添加详细文本描述，建议与标题相关并符合整体语言风格，语言描述尽量简洁生动。</a:t>
            </a:r>
          </a:p>
        </p:txBody>
      </p:sp>
      <p:sp>
        <p:nvSpPr>
          <p:cNvPr id="4" name="文本框 60"/>
          <p:cNvSpPr txBox="1"/>
          <p:nvPr/>
        </p:nvSpPr>
        <p:spPr>
          <a:xfrm>
            <a:off x="4885040" y="2836311"/>
            <a:ext cx="3822423" cy="770980"/>
          </a:xfrm>
          <a:prstGeom prst="rect">
            <a:avLst/>
          </a:prstGeom>
          <a:noFill/>
        </p:spPr>
        <p:txBody>
          <a:bodyPr wrap="square" lIns="68580" tIns="34290" rIns="68580" bIns="34290" rtlCol="0">
            <a:spAutoFit/>
          </a:bodyPr>
          <a:lstStyle/>
          <a:p>
            <a:pPr marL="0" marR="0" lvl="0" indent="0" defTabSz="914400" eaLnBrk="1" fontAlgn="auto" latinLnBrk="0" hangingPunct="1">
              <a:lnSpc>
                <a:spcPct val="120000"/>
              </a:lnSpc>
              <a:spcBef>
                <a:spcPct val="0"/>
              </a:spcBef>
              <a:spcAft>
                <a:spcPct val="0"/>
              </a:spcAft>
              <a:buClrTx/>
              <a:buSzTx/>
              <a:buFontTx/>
              <a:buNone/>
              <a:defRPr/>
            </a:pPr>
            <a:r>
              <a:rPr kumimoji="0" lang="zh-CN" altLang="en-US" sz="1600" b="1" i="0" u="none" strike="noStrike" kern="0" cap="none" spc="0" normalizeH="0" baseline="0" noProof="0">
                <a:ln>
                  <a:noFill/>
                </a:ln>
                <a:gradFill>
                  <a:gsLst>
                    <a:gs pos="0">
                      <a:schemeClr val="tx1">
                        <a:lumMod val="75000"/>
                        <a:lumOff val="25000"/>
                      </a:schemeClr>
                    </a:gs>
                    <a:gs pos="100000">
                      <a:schemeClr val="tx1">
                        <a:lumMod val="85000"/>
                        <a:lumOff val="15000"/>
                      </a:schemeClr>
                    </a:gs>
                  </a:gsLst>
                  <a:lin ang="2700000" scaled="0"/>
                </a:gradFill>
                <a:effectLst/>
                <a:uLnTx/>
                <a:uFillTx/>
                <a:latin typeface="微软雅黑" panose="020b0503020204020204" pitchFamily="34" charset="-122"/>
                <a:ea typeface="微软雅黑" panose="020b0503020204020204" pitchFamily="34" charset="-122"/>
              </a:rPr>
              <a:t>添加标题：</a:t>
            </a:r>
            <a:endParaRPr kumimoji="0" lang="en-US" altLang="zh-CN" sz="1600" b="1" i="0" u="none" strike="noStrike" kern="0" cap="none" spc="0" normalizeH="0" baseline="0" noProof="0">
              <a:ln>
                <a:noFill/>
              </a:ln>
              <a:gradFill>
                <a:gsLst>
                  <a:gs pos="0">
                    <a:schemeClr val="tx1">
                      <a:lumMod val="75000"/>
                      <a:lumOff val="25000"/>
                    </a:schemeClr>
                  </a:gs>
                  <a:gs pos="100000">
                    <a:schemeClr val="tx1">
                      <a:lumMod val="85000"/>
                      <a:lumOff val="15000"/>
                    </a:schemeClr>
                  </a:gs>
                </a:gsLst>
                <a:lin ang="2700000" scaled="0"/>
              </a:gra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20000"/>
              </a:lnSpc>
              <a:spcBef>
                <a:spcPct val="0"/>
              </a:spcBef>
              <a:spcAft>
                <a:spcPct val="0"/>
              </a:spcAft>
              <a:buClrTx/>
              <a:buSzTx/>
              <a:buFontTx/>
              <a:buNone/>
              <a:defRPr/>
            </a:pPr>
            <a:r>
              <a:rPr lang="zh-CN" altLang="en-US" sz="11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此处添加详细文本描述，建议与标题相关并符合整体语言风格，语言描述尽量简洁生动。</a:t>
            </a:r>
          </a:p>
        </p:txBody>
      </p:sp>
      <p:sp>
        <p:nvSpPr>
          <p:cNvPr id="5" name="文本框 61"/>
          <p:cNvSpPr txBox="1"/>
          <p:nvPr/>
        </p:nvSpPr>
        <p:spPr>
          <a:xfrm>
            <a:off x="4885040" y="3672978"/>
            <a:ext cx="3822423" cy="770980"/>
          </a:xfrm>
          <a:prstGeom prst="rect">
            <a:avLst/>
          </a:prstGeom>
          <a:noFill/>
        </p:spPr>
        <p:txBody>
          <a:bodyPr wrap="square" lIns="68580" tIns="34290" rIns="68580" bIns="34290" rtlCol="0">
            <a:spAutoFit/>
          </a:bodyPr>
          <a:lstStyle/>
          <a:p>
            <a:pPr marL="0" marR="0" lvl="0" indent="0" defTabSz="914400" eaLnBrk="1" fontAlgn="auto" latinLnBrk="0" hangingPunct="1">
              <a:lnSpc>
                <a:spcPct val="120000"/>
              </a:lnSpc>
              <a:spcBef>
                <a:spcPct val="0"/>
              </a:spcBef>
              <a:spcAft>
                <a:spcPct val="0"/>
              </a:spcAft>
              <a:buClrTx/>
              <a:buSzTx/>
              <a:buFontTx/>
              <a:buNone/>
              <a:defRPr/>
            </a:pPr>
            <a:r>
              <a:rPr kumimoji="0" lang="zh-CN" altLang="en-US" sz="1600" b="1" i="0" u="none" strike="noStrike" kern="0" cap="none" spc="0" normalizeH="0" baseline="0" noProof="0">
                <a:ln>
                  <a:noFill/>
                </a:ln>
                <a:gradFill>
                  <a:gsLst>
                    <a:gs pos="0">
                      <a:schemeClr val="tx1">
                        <a:lumMod val="75000"/>
                        <a:lumOff val="25000"/>
                      </a:schemeClr>
                    </a:gs>
                    <a:gs pos="100000">
                      <a:schemeClr val="tx1">
                        <a:lumMod val="85000"/>
                        <a:lumOff val="15000"/>
                      </a:schemeClr>
                    </a:gs>
                  </a:gsLst>
                  <a:lin ang="2700000" scaled="0"/>
                </a:gradFill>
                <a:effectLst/>
                <a:uLnTx/>
                <a:uFillTx/>
                <a:latin typeface="微软雅黑" panose="020b0503020204020204" pitchFamily="34" charset="-122"/>
                <a:ea typeface="微软雅黑" panose="020b0503020204020204" pitchFamily="34" charset="-122"/>
              </a:rPr>
              <a:t>添加标题：</a:t>
            </a:r>
            <a:endParaRPr kumimoji="0" lang="en-US" altLang="zh-CN" sz="1600" b="1" i="0" u="none" strike="noStrike" kern="0" cap="none" spc="0" normalizeH="0" baseline="0" noProof="0">
              <a:ln>
                <a:noFill/>
              </a:ln>
              <a:gradFill>
                <a:gsLst>
                  <a:gs pos="0">
                    <a:schemeClr val="tx1">
                      <a:lumMod val="75000"/>
                      <a:lumOff val="25000"/>
                    </a:schemeClr>
                  </a:gs>
                  <a:gs pos="100000">
                    <a:schemeClr val="tx1">
                      <a:lumMod val="85000"/>
                      <a:lumOff val="15000"/>
                    </a:schemeClr>
                  </a:gs>
                </a:gsLst>
                <a:lin ang="2700000" scaled="0"/>
              </a:gra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20000"/>
              </a:lnSpc>
              <a:spcBef>
                <a:spcPct val="0"/>
              </a:spcBef>
              <a:spcAft>
                <a:spcPct val="0"/>
              </a:spcAft>
              <a:buClrTx/>
              <a:buSzTx/>
              <a:buFontTx/>
              <a:buNone/>
              <a:defRPr/>
            </a:pPr>
            <a:r>
              <a:rPr lang="zh-CN" altLang="en-US" sz="11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此处添加详细文本描述，建议与标题相关并符合整体语言风格，语言描述尽量简洁生动。</a:t>
            </a:r>
          </a:p>
        </p:txBody>
      </p:sp>
      <p:grpSp>
        <p:nvGrpSpPr>
          <p:cNvPr id="6" name="组合 5"/>
          <p:cNvGrpSpPr/>
          <p:nvPr/>
        </p:nvGrpSpPr>
        <p:grpSpPr>
          <a:xfrm>
            <a:off x="4355976" y="2055735"/>
            <a:ext cx="425864" cy="425542"/>
            <a:chOff x="4854316" y="1712438"/>
            <a:chExt cx="545319" cy="544907"/>
          </a:xfrm>
        </p:grpSpPr>
        <p:sp>
          <p:nvSpPr>
            <p:cNvPr id="8" name="Oval 78"/>
            <p:cNvSpPr>
              <a:spLocks noChangeArrowheads="1"/>
            </p:cNvSpPr>
            <p:nvPr/>
          </p:nvSpPr>
          <p:spPr bwMode="auto">
            <a:xfrm>
              <a:off x="4854316" y="1712438"/>
              <a:ext cx="545319" cy="544907"/>
            </a:xfrm>
            <a:prstGeom prst="ellipse">
              <a:avLst/>
            </a:prstGeom>
            <a:solidFill>
              <a:srgbClr val="311E0D"/>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9" name="文本框 56"/>
            <p:cNvSpPr txBox="1"/>
            <p:nvPr/>
          </p:nvSpPr>
          <p:spPr>
            <a:xfrm>
              <a:off x="4917373" y="1748184"/>
              <a:ext cx="419197" cy="467018"/>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120000"/>
                </a:lnSpc>
                <a:spcBef>
                  <a:spcPct val="0"/>
                </a:spcBef>
                <a:spcAft>
                  <a:spcPct val="0"/>
                </a:spcAft>
                <a:buClrTx/>
                <a:buSzTx/>
                <a:buFontTx/>
                <a:buNone/>
                <a:defRPr/>
              </a:pPr>
              <a:r>
                <a:rPr kumimoji="0" lang="en-US" altLang="zh-CN" sz="1600" b="1" i="0" u="none" strike="noStrike" kern="0" cap="none" spc="0" normalizeH="0" baseline="0" noProof="0">
                  <a:ln>
                    <a:noFill/>
                  </a:ln>
                  <a:solidFill>
                    <a:schemeClr val="bg1"/>
                  </a:solidFill>
                  <a:effectLst/>
                  <a:uLnTx/>
                  <a:uFillTx/>
                  <a:latin typeface="Agency FB" panose="020b0503020202020204" pitchFamily="34" charset="0"/>
                  <a:ea typeface="微软雅黑" panose="020b0503020204020204" pitchFamily="34" charset="-122"/>
                </a:rPr>
                <a:t>01</a:t>
              </a:r>
              <a:endParaRPr kumimoji="0" lang="en-US" altLang="zh-CN" sz="16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355976" y="2901514"/>
            <a:ext cx="425864" cy="425542"/>
            <a:chOff x="4854316" y="2628984"/>
            <a:chExt cx="545319" cy="544907"/>
          </a:xfrm>
        </p:grpSpPr>
        <p:sp>
          <p:nvSpPr>
            <p:cNvPr id="11" name="Oval 78"/>
            <p:cNvSpPr>
              <a:spLocks noChangeArrowheads="1"/>
            </p:cNvSpPr>
            <p:nvPr/>
          </p:nvSpPr>
          <p:spPr bwMode="auto">
            <a:xfrm>
              <a:off x="4854316" y="2628984"/>
              <a:ext cx="545319" cy="544907"/>
            </a:xfrm>
            <a:prstGeom prst="ellipse">
              <a:avLst/>
            </a:prstGeom>
            <a:solidFill>
              <a:srgbClr val="311E0D"/>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2" name="文本框 56"/>
            <p:cNvSpPr txBox="1"/>
            <p:nvPr/>
          </p:nvSpPr>
          <p:spPr>
            <a:xfrm>
              <a:off x="4917373" y="2664962"/>
              <a:ext cx="419197" cy="467018"/>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120000"/>
                </a:lnSpc>
                <a:spcBef>
                  <a:spcPct val="0"/>
                </a:spcBef>
                <a:spcAft>
                  <a:spcPct val="0"/>
                </a:spcAft>
                <a:buClrTx/>
                <a:buSzTx/>
                <a:buFontTx/>
                <a:buNone/>
                <a:defRPr/>
              </a:pPr>
              <a:r>
                <a:rPr kumimoji="0" lang="en-US" altLang="zh-CN" sz="1600" b="1" i="0" u="none" strike="noStrike" kern="0" cap="none" spc="0" normalizeH="0" baseline="0" noProof="0">
                  <a:ln>
                    <a:noFill/>
                  </a:ln>
                  <a:solidFill>
                    <a:schemeClr val="bg1"/>
                  </a:solidFill>
                  <a:effectLst/>
                  <a:uLnTx/>
                  <a:uFillTx/>
                  <a:latin typeface="Agency FB" panose="020b0503020202020204" pitchFamily="34" charset="0"/>
                  <a:ea typeface="微软雅黑" panose="020b0503020204020204" pitchFamily="34" charset="-122"/>
                </a:rPr>
                <a:t>02</a:t>
              </a:r>
              <a:endParaRPr kumimoji="0" lang="en-US" altLang="zh-CN" sz="16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355976" y="3725833"/>
            <a:ext cx="425864" cy="425542"/>
            <a:chOff x="4854316" y="3545530"/>
            <a:chExt cx="545319" cy="544907"/>
          </a:xfrm>
        </p:grpSpPr>
        <p:sp>
          <p:nvSpPr>
            <p:cNvPr id="14" name="Oval 78"/>
            <p:cNvSpPr>
              <a:spLocks noChangeArrowheads="1"/>
            </p:cNvSpPr>
            <p:nvPr/>
          </p:nvSpPr>
          <p:spPr bwMode="auto">
            <a:xfrm>
              <a:off x="4854316" y="3545530"/>
              <a:ext cx="545319" cy="544907"/>
            </a:xfrm>
            <a:prstGeom prst="ellipse">
              <a:avLst/>
            </a:prstGeom>
            <a:solidFill>
              <a:srgbClr val="311E0D"/>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5" name="文本框 56"/>
            <p:cNvSpPr txBox="1"/>
            <p:nvPr/>
          </p:nvSpPr>
          <p:spPr>
            <a:xfrm>
              <a:off x="4885841" y="3575830"/>
              <a:ext cx="482259" cy="467018"/>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120000"/>
                </a:lnSpc>
                <a:spcBef>
                  <a:spcPct val="0"/>
                </a:spcBef>
                <a:spcAft>
                  <a:spcPct val="0"/>
                </a:spcAft>
                <a:buClrTx/>
                <a:buSzTx/>
                <a:buFontTx/>
                <a:buNone/>
                <a:defRPr/>
              </a:pPr>
              <a:r>
                <a:rPr kumimoji="0" lang="en-US" altLang="zh-CN" sz="1600" b="1" i="0" u="none" strike="noStrike" kern="0" cap="none" spc="0" normalizeH="0" baseline="0" noProof="0">
                  <a:ln>
                    <a:noFill/>
                  </a:ln>
                  <a:solidFill>
                    <a:schemeClr val="bg1"/>
                  </a:solidFill>
                  <a:effectLst/>
                  <a:uLnTx/>
                  <a:uFillTx/>
                  <a:latin typeface="Agency FB" panose="020b0503020202020204" pitchFamily="34" charset="0"/>
                  <a:ea typeface="微软雅黑" panose="020b0503020204020204" pitchFamily="34" charset="-122"/>
                </a:rPr>
                <a:t>03</a:t>
              </a:r>
              <a:endParaRPr kumimoji="0" lang="en-US" altLang="zh-CN" sz="16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900"/>
                                        <p:tgtEl>
                                          <p:spTgt spid="16"/>
                                        </p:tgtEl>
                                      </p:cBhvr>
                                    </p:animEffect>
                                  </p:childTnLst>
                                </p:cTn>
                              </p:par>
                              <p:par>
                                <p:cTn id="12" presetID="49" presetClass="entr" presetSubtype="0" decel="100000" fill="hold" nodeType="withEffect">
                                  <p:stCondLst>
                                    <p:cond delay="50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 calcmode="lin" valueType="num">
                                      <p:cBhvr>
                                        <p:cTn id="16" dur="500" fill="hold"/>
                                        <p:tgtEl>
                                          <p:spTgt spid="6"/>
                                        </p:tgtEl>
                                        <p:attrNameLst>
                                          <p:attrName>style.rotation</p:attrName>
                                        </p:attrNameLst>
                                      </p:cBhvr>
                                      <p:tavLst>
                                        <p:tav tm="0">
                                          <p:val>
                                            <p:fltVal val="360"/>
                                          </p:val>
                                        </p:tav>
                                        <p:tav tm="100000">
                                          <p:val>
                                            <p:fltVal val="0"/>
                                          </p:val>
                                        </p:tav>
                                      </p:tavLst>
                                    </p:anim>
                                    <p:animEffect transition="in" filter="fade">
                                      <p:cBhvr>
                                        <p:cTn id="17" dur="500"/>
                                        <p:tgtEl>
                                          <p:spTgt spid="6"/>
                                        </p:tgtEl>
                                      </p:cBhvr>
                                    </p:animEffect>
                                  </p:childTnLst>
                                </p:cTn>
                              </p:par>
                              <p:par>
                                <p:cTn id="18" presetID="2" presetClass="entr" presetSubtype="2" decel="100000" fill="hold" grpId="0" nodeType="withEffect">
                                  <p:stCondLst>
                                    <p:cond delay="100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1000" fill="hold"/>
                                        <p:tgtEl>
                                          <p:spTgt spid="3"/>
                                        </p:tgtEl>
                                        <p:attrNameLst>
                                          <p:attrName>ppt_x</p:attrName>
                                        </p:attrNameLst>
                                      </p:cBhvr>
                                      <p:tavLst>
                                        <p:tav tm="0">
                                          <p:val>
                                            <p:strVal val="1+#ppt_w/2"/>
                                          </p:val>
                                        </p:tav>
                                        <p:tav tm="100000">
                                          <p:val>
                                            <p:strVal val="#ppt_x"/>
                                          </p:val>
                                        </p:tav>
                                      </p:tavLst>
                                    </p:anim>
                                    <p:anim calcmode="lin" valueType="num">
                                      <p:cBhvr additive="base">
                                        <p:cTn id="21" dur="1000" fill="hold"/>
                                        <p:tgtEl>
                                          <p:spTgt spid="3"/>
                                        </p:tgtEl>
                                        <p:attrNameLst>
                                          <p:attrName>ppt_y</p:attrName>
                                        </p:attrNameLst>
                                      </p:cBhvr>
                                      <p:tavLst>
                                        <p:tav tm="0">
                                          <p:val>
                                            <p:strVal val="#ppt_y"/>
                                          </p:val>
                                        </p:tav>
                                        <p:tav tm="100000">
                                          <p:val>
                                            <p:strVal val="#ppt_y"/>
                                          </p:val>
                                        </p:tav>
                                      </p:tavLst>
                                    </p:anim>
                                  </p:childTnLst>
                                </p:cTn>
                              </p:par>
                              <p:par>
                                <p:cTn id="22" presetID="49" presetClass="entr" presetSubtype="0" decel="100000" fill="hold" nodeType="withEffect">
                                  <p:stCondLst>
                                    <p:cond delay="20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360"/>
                                          </p:val>
                                        </p:tav>
                                        <p:tav tm="100000">
                                          <p:val>
                                            <p:fltVal val="0"/>
                                          </p:val>
                                        </p:tav>
                                      </p:tavLst>
                                    </p:anim>
                                    <p:animEffect transition="in" filter="fade">
                                      <p:cBhvr>
                                        <p:cTn id="27" dur="500"/>
                                        <p:tgtEl>
                                          <p:spTgt spid="10"/>
                                        </p:tgtEl>
                                      </p:cBhvr>
                                    </p:animEffect>
                                  </p:childTnLst>
                                </p:cTn>
                              </p:par>
                              <p:par>
                                <p:cTn id="28" presetID="2" presetClass="entr" presetSubtype="2" decel="100000" fill="hold" grpId="0" nodeType="withEffect">
                                  <p:stCondLst>
                                    <p:cond delay="240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1000" fill="hold"/>
                                        <p:tgtEl>
                                          <p:spTgt spid="4"/>
                                        </p:tgtEl>
                                        <p:attrNameLst>
                                          <p:attrName>ppt_x</p:attrName>
                                        </p:attrNameLst>
                                      </p:cBhvr>
                                      <p:tavLst>
                                        <p:tav tm="0">
                                          <p:val>
                                            <p:strVal val="1+#ppt_w/2"/>
                                          </p:val>
                                        </p:tav>
                                        <p:tav tm="100000">
                                          <p:val>
                                            <p:strVal val="#ppt_x"/>
                                          </p:val>
                                        </p:tav>
                                      </p:tavLst>
                                    </p:anim>
                                    <p:anim calcmode="lin" valueType="num">
                                      <p:cBhvr additive="base">
                                        <p:cTn id="31" dur="1000" fill="hold"/>
                                        <p:tgtEl>
                                          <p:spTgt spid="4"/>
                                        </p:tgtEl>
                                        <p:attrNameLst>
                                          <p:attrName>ppt_y</p:attrName>
                                        </p:attrNameLst>
                                      </p:cBhvr>
                                      <p:tavLst>
                                        <p:tav tm="0">
                                          <p:val>
                                            <p:strVal val="#ppt_y"/>
                                          </p:val>
                                        </p:tav>
                                        <p:tav tm="100000">
                                          <p:val>
                                            <p:strVal val="#ppt_y"/>
                                          </p:val>
                                        </p:tav>
                                      </p:tavLst>
                                    </p:anim>
                                  </p:childTnLst>
                                </p:cTn>
                              </p:par>
                              <p:par>
                                <p:cTn id="32" presetID="49" presetClass="entr" presetSubtype="0" decel="100000" fill="hold" nodeType="withEffect">
                                  <p:stCondLst>
                                    <p:cond delay="330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 calcmode="lin" valueType="num">
                                      <p:cBhvr>
                                        <p:cTn id="36" dur="500" fill="hold"/>
                                        <p:tgtEl>
                                          <p:spTgt spid="13"/>
                                        </p:tgtEl>
                                        <p:attrNameLst>
                                          <p:attrName>style.rotation</p:attrName>
                                        </p:attrNameLst>
                                      </p:cBhvr>
                                      <p:tavLst>
                                        <p:tav tm="0">
                                          <p:val>
                                            <p:fltVal val="360"/>
                                          </p:val>
                                        </p:tav>
                                        <p:tav tm="100000">
                                          <p:val>
                                            <p:fltVal val="0"/>
                                          </p:val>
                                        </p:tav>
                                      </p:tavLst>
                                    </p:anim>
                                    <p:animEffect transition="in" filter="fade">
                                      <p:cBhvr>
                                        <p:cTn id="37" dur="500"/>
                                        <p:tgtEl>
                                          <p:spTgt spid="13"/>
                                        </p:tgtEl>
                                      </p:cBhvr>
                                    </p:animEffect>
                                  </p:childTnLst>
                                </p:cTn>
                              </p:par>
                              <p:par>
                                <p:cTn id="38" presetID="2" presetClass="entr" presetSubtype="2" decel="100000" fill="hold" grpId="0" nodeType="withEffect">
                                  <p:stCondLst>
                                    <p:cond delay="380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1000" fill="hold"/>
                                        <p:tgtEl>
                                          <p:spTgt spid="5"/>
                                        </p:tgtEl>
                                        <p:attrNameLst>
                                          <p:attrName>ppt_x</p:attrName>
                                        </p:attrNameLst>
                                      </p:cBhvr>
                                      <p:tavLst>
                                        <p:tav tm="0">
                                          <p:val>
                                            <p:strVal val="1+#ppt_w/2"/>
                                          </p:val>
                                        </p:tav>
                                        <p:tav tm="100000">
                                          <p:val>
                                            <p:strVal val="#ppt_x"/>
                                          </p:val>
                                        </p:tav>
                                      </p:tavLst>
                                    </p:anim>
                                    <p:anim calcmode="lin" valueType="num">
                                      <p:cBhvr additive="base">
                                        <p:cTn id="41"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4" grpId="0"/>
      <p:bldP spid="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sp>
        <p:nvSpPr>
          <p:cNvPr id="9" name="矩形 8"/>
          <p:cNvSpPr/>
          <p:nvPr/>
        </p:nvSpPr>
        <p:spPr>
          <a:xfrm>
            <a:off x="683568" y="4299942"/>
            <a:ext cx="7931224" cy="430887"/>
          </a:xfrm>
          <a:prstGeom prst="rect">
            <a:avLst/>
          </a:prstGeom>
        </p:spPr>
        <p:txBody>
          <a:bodyPr wrap="square">
            <a:spAutoFit/>
          </a:bodyPr>
          <a:lstStyle/>
          <a:p>
            <a:pPr lvl="0" fontAlgn="base">
              <a:spcBef>
                <a:spcPct val="0"/>
              </a:spcBef>
              <a:spcAft>
                <a:spcPct val="0"/>
              </a:spcAft>
            </a:pPr>
            <a:r>
              <a:rPr kumimoji="0" lang="zh-CN" altLang="en-US" sz="1100" b="0" i="0" u="none" strike="noStrike" kern="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kumimoji="0" lang="en-US" altLang="zh-CN" sz="1100" b="0" i="0" u="none" strike="noStrike" kern="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a:t>
            </a:r>
            <a:endParaRPr lang="en-US" altLang="zh-CN" sz="11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 name="矩形 9"/>
          <p:cNvSpPr/>
          <p:nvPr/>
        </p:nvSpPr>
        <p:spPr>
          <a:xfrm>
            <a:off x="5636850" y="3219822"/>
            <a:ext cx="2535550" cy="988347"/>
          </a:xfrm>
          <a:prstGeom prst="rect">
            <a:avLst/>
          </a:prstGeom>
        </p:spPr>
        <p:txBody>
          <a:bodyPr wrap="square">
            <a:spAutoFit/>
          </a:bodyPr>
          <a:lstStyle/>
          <a:p>
            <a:pPr marL="0" marR="0" lvl="0" indent="0" defTabSz="914400" eaLnBrk="1" fontAlgn="auto" latinLnBrk="0" hangingPunct="1">
              <a:lnSpc>
                <a:spcPct val="150000"/>
              </a:lnSpc>
              <a:spcBef>
                <a:spcPct val="0"/>
              </a:spcBef>
              <a:spcAft>
                <a:spcPct val="0"/>
              </a:spcAft>
              <a:buClrTx/>
              <a:buSzTx/>
              <a:buFontTx/>
              <a:buNone/>
              <a:defRPr/>
            </a:pPr>
            <a:r>
              <a:rPr lang="zh-CN" altLang="en-US" sz="4400" kern="0">
                <a:solidFill>
                  <a:srgbClr val="311E0D"/>
                </a:solidFill>
                <a:latin typeface="微软雅黑" panose="020b0503020204020204" pitchFamily="34" charset="-122"/>
                <a:ea typeface="微软雅黑" panose="020b0503020204020204" pitchFamily="34" charset="-122"/>
              </a:rPr>
              <a:t>添加标题</a:t>
            </a:r>
            <a:endParaRPr kumimoji="0" lang="zh-CN" altLang="en-US" sz="4400" b="0" i="0" u="none" strike="noStrike" kern="0" cap="none" spc="0" normalizeH="0" baseline="0" noProof="0">
              <a:ln>
                <a:noFill/>
              </a:ln>
              <a:solidFill>
                <a:srgbClr val="311E0D"/>
              </a:solidFill>
              <a:effectLst/>
              <a:uLnTx/>
              <a:uFillTx/>
              <a:latin typeface="微软雅黑" panose="020b0503020204020204" pitchFamily="34" charset="-122"/>
              <a:ea typeface="微软雅黑" panose="020b0503020204020204" pitchFamily="34" charset="-122"/>
            </a:endParaRPr>
          </a:p>
        </p:txBody>
      </p:sp>
      <p:sp>
        <p:nvSpPr>
          <p:cNvPr id="11" name="椭圆 10"/>
          <p:cNvSpPr/>
          <p:nvPr/>
        </p:nvSpPr>
        <p:spPr>
          <a:xfrm>
            <a:off x="8347011" y="3886834"/>
            <a:ext cx="381000" cy="381000"/>
          </a:xfrm>
          <a:prstGeom prst="ellipse">
            <a:avLst/>
          </a:prstGeom>
          <a:noFill/>
          <a:ln w="25400" cap="flat" cmpd="sng" algn="ctr">
            <a:solidFill>
              <a:srgbClr val="311E0D"/>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pic>
        <p:nvPicPr>
          <p:cNvPr id="12" name="Picture 7"/>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37715" y="1145313"/>
            <a:ext cx="2948089" cy="196539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65549" y="1149571"/>
            <a:ext cx="2448325" cy="183624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4" name="Diagram 1"/>
          <p:cNvGraphicFramePr/>
          <p:nvPr>
            <p:extLst>
              <p:ext uri="{D42A27DB-BD31-4B8C-83A1-F6EECF244321}">
                <p14:modId val="4100804050"/>
              </p:ext>
            </p:extLst>
          </p:nvPr>
        </p:nvGraphicFramePr>
        <p:xfrm>
          <a:off x="574571" y="2341194"/>
          <a:ext cx="1638499" cy="1872208"/>
        </p:xfrm>
        <a:graphic>
          <a:graphicData uri="http://schemas.openxmlformats.org/drawingml/2006/diagram">
            <dgm:relIds xmlns:dgm="http://schemas.openxmlformats.org/drawingml/2006/diagram" r:dm="rId5" r:lo="rId6" r:qs="rId7" r:cs="rId8"/>
          </a:graphicData>
        </a:graphic>
      </p:graphicFrame>
      <p:graphicFrame>
        <p:nvGraphicFramePr>
          <p:cNvPr id="15" name="Diagram 4"/>
          <p:cNvGraphicFramePr/>
          <p:nvPr>
            <p:extLst>
              <p:ext uri="{D42A27DB-BD31-4B8C-83A1-F6EECF244321}">
                <p14:modId val="460174910"/>
              </p:ext>
            </p:extLst>
          </p:nvPr>
        </p:nvGraphicFramePr>
        <p:xfrm>
          <a:off x="2627784" y="2341194"/>
          <a:ext cx="1638499" cy="1872208"/>
        </p:xfrm>
        <a:graphic>
          <a:graphicData uri="http://schemas.openxmlformats.org/drawingml/2006/diagram">
            <dgm:relIds xmlns:dgm="http://schemas.openxmlformats.org/drawingml/2006/diagram" r:dm="rId10" r:lo="rId11" r:qs="rId12" r:cs="rId13"/>
          </a:graphicData>
        </a:graphic>
      </p:graphicFrame>
      <p:sp>
        <p:nvSpPr>
          <p:cNvPr id="16" name="椭圆 15"/>
          <p:cNvSpPr/>
          <p:nvPr/>
        </p:nvSpPr>
        <p:spPr>
          <a:xfrm>
            <a:off x="8467523" y="3435846"/>
            <a:ext cx="260488" cy="260488"/>
          </a:xfrm>
          <a:prstGeom prst="ellipse">
            <a:avLst/>
          </a:prstGeom>
          <a:noFill/>
          <a:ln w="25400" cap="flat" cmpd="sng" algn="ctr">
            <a:solidFill>
              <a:srgbClr val="311E0D"/>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17" name="椭圆 16"/>
          <p:cNvSpPr/>
          <p:nvPr/>
        </p:nvSpPr>
        <p:spPr>
          <a:xfrm flipH="1">
            <a:off x="8172400" y="3648709"/>
            <a:ext cx="215762" cy="215762"/>
          </a:xfrm>
          <a:prstGeom prst="ellipse">
            <a:avLst/>
          </a:prstGeom>
          <a:noFill/>
          <a:ln w="25400" cap="flat" cmpd="sng" algn="ctr">
            <a:solidFill>
              <a:srgbClr val="311E0D"/>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Tree>
    <p:extLst>
      <p:ext uri="{BB962C8B-B14F-4D97-AF65-F5344CB8AC3E}">
        <p14:creationId val="3162770235"/>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fltVal val="0"/>
                                          </p:val>
                                        </p:tav>
                                        <p:tav tm="100000">
                                          <p:val>
                                            <p:strVal val="#ppt_w"/>
                                          </p:val>
                                        </p:tav>
                                      </p:tavLst>
                                    </p:anim>
                                    <p:anim calcmode="lin" valueType="num">
                                      <p:cBhvr>
                                        <p:cTn id="13" dur="1000" fill="hold"/>
                                        <p:tgtEl>
                                          <p:spTgt spid="12"/>
                                        </p:tgtEl>
                                        <p:attrNameLst>
                                          <p:attrName>ppt_h</p:attrName>
                                        </p:attrNameLst>
                                      </p:cBhvr>
                                      <p:tavLst>
                                        <p:tav tm="0">
                                          <p:val>
                                            <p:fltVal val="0"/>
                                          </p:val>
                                        </p:tav>
                                        <p:tav tm="100000">
                                          <p:val>
                                            <p:strVal val="#ppt_h"/>
                                          </p:val>
                                        </p:tav>
                                      </p:tavLst>
                                    </p:anim>
                                    <p:animEffect transition="in" filter="fade">
                                      <p:cBhvr>
                                        <p:cTn id="14" dur="1000"/>
                                        <p:tgtEl>
                                          <p:spTgt spid="12"/>
                                        </p:tgtEl>
                                      </p:cBhvr>
                                    </p:animEffect>
                                  </p:childTnLst>
                                </p:cTn>
                              </p:par>
                            </p:childTnLst>
                          </p:cTn>
                        </p:par>
                      </p:childTnLst>
                    </p:cTn>
                  </p:par>
                  <p:par>
                    <p:cTn id="15" fill="hold" nodeType="clickPar">
                      <p:stCondLst>
                        <p:cond delay="indefinite"/>
                        <p:cond evt="onBegin" delay="0">
                          <p:tn val="14"/>
                        </p:cond>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Effect transition="in" filter="fade">
                                      <p:cBhvr>
                                        <p:cTn id="21" dur="1000"/>
                                        <p:tgtEl>
                                          <p:spTgt spid="13"/>
                                        </p:tgtEl>
                                      </p:cBhvr>
                                    </p:animEffect>
                                  </p:childTnLst>
                                </p:cTn>
                              </p:par>
                            </p:childTnLst>
                          </p:cTn>
                        </p:par>
                        <p:par>
                          <p:cTn id="22" fill="hold" nodeType="afterGroup">
                            <p:stCondLst>
                              <p:cond delay="1000"/>
                            </p:stCondLst>
                            <p:childTnLst>
                              <p:par>
                                <p:cTn id="23" presetID="16" presetClass="entr" presetSubtype="21"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childTnLst>
                          </p:cTn>
                        </p:par>
                        <p:par>
                          <p:cTn id="26" fill="hold" nodeType="afterGroup">
                            <p:stCondLst>
                              <p:cond delay="1500"/>
                            </p:stCondLst>
                            <p:childTnLst>
                              <p:par>
                                <p:cTn id="27" presetID="21"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heel(1)">
                                      <p:cBhvr>
                                        <p:cTn id="29" dur="2000"/>
                                        <p:tgtEl>
                                          <p:spTgt spid="11"/>
                                        </p:tgtEl>
                                      </p:cBhvr>
                                    </p:animEffect>
                                  </p:childTnLst>
                                </p:cTn>
                              </p:par>
                              <p:par>
                                <p:cTn id="30" presetID="22" presetClass="entr" presetSubtype="8" fill="hold" grpId="0" nodeType="withEffect">
                                  <p:stCondLst>
                                    <p:cond delay="150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1300"/>
                                        <p:tgtEl>
                                          <p:spTgt spid="9"/>
                                        </p:tgtEl>
                                      </p:cBhvr>
                                    </p:animEffect>
                                  </p:childTnLst>
                                </p:cTn>
                              </p:par>
                            </p:childTnLst>
                          </p:cTn>
                        </p:par>
                        <p:par>
                          <p:cTn id="33" fill="hold" nodeType="afterGroup">
                            <p:stCondLst>
                              <p:cond delay="4300"/>
                            </p:stCondLst>
                            <p:childTnLst>
                              <p:par>
                                <p:cTn id="34" presetID="49" presetClass="entr" presetSubtype="0" decel="10000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 calcmode="lin" valueType="num">
                                      <p:cBhvr>
                                        <p:cTn id="38" dur="500" fill="hold"/>
                                        <p:tgtEl>
                                          <p:spTgt spid="14"/>
                                        </p:tgtEl>
                                        <p:attrNameLst>
                                          <p:attrName>style.rotation</p:attrName>
                                        </p:attrNameLst>
                                      </p:cBhvr>
                                      <p:tavLst>
                                        <p:tav tm="0">
                                          <p:val>
                                            <p:fltVal val="360"/>
                                          </p:val>
                                        </p:tav>
                                        <p:tav tm="100000">
                                          <p:val>
                                            <p:fltVal val="0"/>
                                          </p:val>
                                        </p:tav>
                                      </p:tavLst>
                                    </p:anim>
                                    <p:animEffect transition="in" filter="fade">
                                      <p:cBhvr>
                                        <p:cTn id="39" dur="500"/>
                                        <p:tgtEl>
                                          <p:spTgt spid="14"/>
                                        </p:tgtEl>
                                      </p:cBhvr>
                                    </p:animEffect>
                                  </p:childTnLst>
                                </p:cTn>
                              </p:par>
                            </p:childTnLst>
                          </p:cTn>
                        </p:par>
                        <p:par>
                          <p:cTn id="40" fill="hold" nodeType="afterGroup">
                            <p:stCondLst>
                              <p:cond delay="4800"/>
                            </p:stCondLst>
                            <p:childTnLst>
                              <p:par>
                                <p:cTn id="41" presetID="49" presetClass="entr" presetSubtype="0" decel="10000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style.rotation</p:attrName>
                                        </p:attrNameLst>
                                      </p:cBhvr>
                                      <p:tavLst>
                                        <p:tav tm="0">
                                          <p:val>
                                            <p:fltVal val="360"/>
                                          </p:val>
                                        </p:tav>
                                        <p:tav tm="100000">
                                          <p:val>
                                            <p:fltVal val="0"/>
                                          </p:val>
                                        </p:tav>
                                      </p:tavLst>
                                    </p:anim>
                                    <p:animEffect transition="in" filter="fade">
                                      <p:cBhvr>
                                        <p:cTn id="46" dur="500"/>
                                        <p:tgtEl>
                                          <p:spTgt spid="15"/>
                                        </p:tgtEl>
                                      </p:cBhvr>
                                    </p:animEffect>
                                  </p:childTnLst>
                                </p:cTn>
                              </p:par>
                            </p:childTnLst>
                          </p:cTn>
                        </p:par>
                        <p:par>
                          <p:cTn id="47" fill="hold" nodeType="afterGroup">
                            <p:stCondLst>
                              <p:cond delay="5300"/>
                            </p:stCondLst>
                            <p:childTnLst>
                              <p:par>
                                <p:cTn id="48" presetID="21" presetClass="entr" presetSubtype="1"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heel(1)">
                                      <p:cBhvr>
                                        <p:cTn id="50" dur="2000"/>
                                        <p:tgtEl>
                                          <p:spTgt spid="16"/>
                                        </p:tgtEl>
                                      </p:cBhvr>
                                    </p:animEffect>
                                  </p:childTnLst>
                                </p:cTn>
                              </p:par>
                            </p:childTnLst>
                          </p:cTn>
                        </p:par>
                        <p:par>
                          <p:cTn id="51" fill="hold" nodeType="afterGroup">
                            <p:stCondLst>
                              <p:cond delay="7300"/>
                            </p:stCondLst>
                            <p:childTnLst>
                              <p:par>
                                <p:cTn id="52" presetID="21" presetClass="entr" presetSubtype="1"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heel(1)">
                                      <p:cBhvr>
                                        <p:cTn id="54"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animBg="1"/>
      <p:bldP spid="16" grpId="0" animBg="1"/>
      <p:bldP spid="17" grpId="0" animBg="1"/>
      <p:bldGraphic spid="14" grpId="0">
        <p:bldAsOne/>
      </p:bldGraphic>
      <p:bldGraphic spid="15" grpId="0">
        <p:bldAsOne/>
      </p:bldGraphic>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graphicFrame>
        <p:nvGraphicFramePr>
          <p:cNvPr id="8" name="Diagram 1"/>
          <p:cNvGraphicFramePr/>
          <p:nvPr>
            <p:extLst>
              <p:ext uri="{D42A27DB-BD31-4B8C-83A1-F6EECF244321}">
                <p14:modId val="3715687492"/>
              </p:ext>
            </p:extLst>
          </p:nvPr>
        </p:nvGraphicFramePr>
        <p:xfrm>
          <a:off x="7236297" y="3614180"/>
          <a:ext cx="1293370" cy="1477850"/>
        </p:xfrm>
        <a:graphic>
          <a:graphicData uri="http://schemas.openxmlformats.org/drawingml/2006/diagram">
            <dgm:relIds xmlns:dgm="http://schemas.openxmlformats.org/drawingml/2006/diagram" r:dm="rId3" r:lo="rId4" r:qs="rId5" r:cs="rId6"/>
          </a:graphicData>
        </a:graphic>
      </p:graphicFrame>
      <p:graphicFrame>
        <p:nvGraphicFramePr>
          <p:cNvPr id="9" name="Diagram 4"/>
          <p:cNvGraphicFramePr/>
          <p:nvPr>
            <p:extLst>
              <p:ext uri="{D42A27DB-BD31-4B8C-83A1-F6EECF244321}">
                <p14:modId val="2977527072"/>
              </p:ext>
            </p:extLst>
          </p:nvPr>
        </p:nvGraphicFramePr>
        <p:xfrm>
          <a:off x="7192838" y="2102012"/>
          <a:ext cx="1293370" cy="1477850"/>
        </p:xfrm>
        <a:graphic>
          <a:graphicData uri="http://schemas.openxmlformats.org/drawingml/2006/diagram">
            <dgm:relIds xmlns:dgm="http://schemas.openxmlformats.org/drawingml/2006/diagram" r:dm="rId8" r:lo="rId9" r:qs="rId10" r:cs="rId11"/>
          </a:graphicData>
        </a:graphic>
      </p:graphicFrame>
      <p:graphicFrame>
        <p:nvGraphicFramePr>
          <p:cNvPr id="10" name="Diagram 7"/>
          <p:cNvGraphicFramePr/>
          <p:nvPr>
            <p:extLst>
              <p:ext uri="{D42A27DB-BD31-4B8C-83A1-F6EECF244321}">
                <p14:modId val="905907453"/>
              </p:ext>
            </p:extLst>
          </p:nvPr>
        </p:nvGraphicFramePr>
        <p:xfrm>
          <a:off x="7192838" y="733860"/>
          <a:ext cx="1293370" cy="1477850"/>
        </p:xfrm>
        <a:graphic>
          <a:graphicData uri="http://schemas.openxmlformats.org/drawingml/2006/diagram">
            <dgm:relIds xmlns:dgm="http://schemas.openxmlformats.org/drawingml/2006/diagram" r:dm="rId13" r:lo="rId14" r:qs="rId15" r:cs="rId16"/>
          </a:graphicData>
        </a:graphic>
      </p:graphicFrame>
      <p:pic>
        <p:nvPicPr>
          <p:cNvPr id="11" name="图片 10">
            <a:extLst>
              <a:ext uri="{FF2B5EF4-FFF2-40B4-BE49-F238E27FC236}">
                <a16:creationId xmlns:a16="http://schemas.microsoft.com/office/drawing/2014/main" id="{D5345FDC-2428-4DE1-8203-692C6370631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06671" y="1005934"/>
            <a:ext cx="5852160" cy="3901440"/>
          </a:xfrm>
          <a:prstGeom prst="rect">
            <a:avLst/>
          </a:prstGeom>
        </p:spPr>
      </p:pic>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49" presetClass="entr" presetSubtype="0" decel="100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 calcmode="lin" valueType="num">
                                      <p:cBhvr>
                                        <p:cTn id="13" dur="500" fill="hold"/>
                                        <p:tgtEl>
                                          <p:spTgt spid="8"/>
                                        </p:tgtEl>
                                        <p:attrNameLst>
                                          <p:attrName>style.rotation</p:attrName>
                                        </p:attrNameLst>
                                      </p:cBhvr>
                                      <p:tavLst>
                                        <p:tav tm="0">
                                          <p:val>
                                            <p:fltVal val="360"/>
                                          </p:val>
                                        </p:tav>
                                        <p:tav tm="100000">
                                          <p:val>
                                            <p:fltVal val="0"/>
                                          </p:val>
                                        </p:tav>
                                      </p:tavLst>
                                    </p:anim>
                                    <p:animEffect transition="in" filter="fade">
                                      <p:cBhvr>
                                        <p:cTn id="14" dur="500"/>
                                        <p:tgtEl>
                                          <p:spTgt spid="8"/>
                                        </p:tgtEl>
                                      </p:cBhvr>
                                    </p:animEffect>
                                  </p:childTnLst>
                                </p:cTn>
                              </p:par>
                            </p:childTnLst>
                          </p:cTn>
                        </p:par>
                        <p:par>
                          <p:cTn id="15" fill="hold" nodeType="afterGroup">
                            <p:stCondLst>
                              <p:cond delay="1300"/>
                            </p:stCondLst>
                            <p:childTnLst>
                              <p:par>
                                <p:cTn id="16" presetID="49" presetClass="entr" presetSubtype="0" decel="10000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 calcmode="lin" valueType="num">
                                      <p:cBhvr>
                                        <p:cTn id="20" dur="500" fill="hold"/>
                                        <p:tgtEl>
                                          <p:spTgt spid="9"/>
                                        </p:tgtEl>
                                        <p:attrNameLst>
                                          <p:attrName>style.rotation</p:attrName>
                                        </p:attrNameLst>
                                      </p:cBhvr>
                                      <p:tavLst>
                                        <p:tav tm="0">
                                          <p:val>
                                            <p:fltVal val="360"/>
                                          </p:val>
                                        </p:tav>
                                        <p:tav tm="100000">
                                          <p:val>
                                            <p:fltVal val="0"/>
                                          </p:val>
                                        </p:tav>
                                      </p:tavLst>
                                    </p:anim>
                                    <p:animEffect transition="in" filter="fade">
                                      <p:cBhvr>
                                        <p:cTn id="21" dur="500"/>
                                        <p:tgtEl>
                                          <p:spTgt spid="9"/>
                                        </p:tgtEl>
                                      </p:cBhvr>
                                    </p:animEffect>
                                  </p:childTnLst>
                                </p:cTn>
                              </p:par>
                            </p:childTnLst>
                          </p:cTn>
                        </p:par>
                        <p:par>
                          <p:cTn id="22" fill="hold" nodeType="afterGroup">
                            <p:stCondLst>
                              <p:cond delay="1800"/>
                            </p:stCondLst>
                            <p:childTnLst>
                              <p:par>
                                <p:cTn id="23" presetID="49" presetClass="entr" presetSubtype="0" decel="10000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 calcmode="lin" valueType="num">
                                      <p:cBhvr>
                                        <p:cTn id="27" dur="500" fill="hold"/>
                                        <p:tgtEl>
                                          <p:spTgt spid="10"/>
                                        </p:tgtEl>
                                        <p:attrNameLst>
                                          <p:attrName>style.rotation</p:attrName>
                                        </p:attrNameLst>
                                      </p:cBhvr>
                                      <p:tavLst>
                                        <p:tav tm="0">
                                          <p:val>
                                            <p:fltVal val="360"/>
                                          </p:val>
                                        </p:tav>
                                        <p:tav tm="100000">
                                          <p:val>
                                            <p:fltVal val="0"/>
                                          </p:val>
                                        </p:tav>
                                      </p:tavLst>
                                    </p:anim>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8" grpId="0">
        <p:bldAsOne/>
      </p:bldGraphic>
      <p:bldGraphic spid="9" grpId="0">
        <p:bldAsOne/>
      </p:bldGraphic>
      <p:bldGraphic spid="10" grpId="0">
        <p:bldAsOne/>
      </p:bldGraphic>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sp>
        <p:nvSpPr>
          <p:cNvPr id="3" name="空心弧 2"/>
          <p:cNvSpPr>
            <a:spLocks noChangeAspect="1"/>
          </p:cNvSpPr>
          <p:nvPr/>
        </p:nvSpPr>
        <p:spPr bwMode="auto">
          <a:xfrm>
            <a:off x="89298" y="1429768"/>
            <a:ext cx="3240881" cy="3239690"/>
          </a:xfrm>
          <a:custGeom>
            <a:gdLst>
              <a:gd name="T0" fmla="*/ 2161764 w 4320000"/>
              <a:gd name="T1" fmla="*/ 0 h 4320000"/>
              <a:gd name="T2" fmla="*/ 4323526 w 4320000"/>
              <a:gd name="T3" fmla="*/ 2159382 h 4320000"/>
              <a:gd name="T4" fmla="*/ 2161764 w 4320000"/>
              <a:gd name="T5" fmla="*/ 4318761 h 4320000"/>
              <a:gd name="T6" fmla="*/ 2161764 w 4320000"/>
              <a:gd name="T7" fmla="*/ 4189197 h 4320000"/>
              <a:gd name="T8" fmla="*/ 4193820 w 4320000"/>
              <a:gd name="T9" fmla="*/ 2159382 h 4320000"/>
              <a:gd name="T10" fmla="*/ 2161764 w 4320000"/>
              <a:gd name="T11" fmla="*/ 129564 h 4320000"/>
              <a:gd name="T12" fmla="*/ 2161764 w 4320000"/>
              <a:gd name="T13" fmla="*/ 0 h 4320000"/>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4320000" h="4320000">
                <a:moveTo>
                  <a:pt x="2160000" y="0"/>
                </a:moveTo>
                <a:cubicBezTo>
                  <a:pt x="3352935" y="0"/>
                  <a:pt x="4320000" y="967065"/>
                  <a:pt x="4320000" y="2160000"/>
                </a:cubicBezTo>
                <a:cubicBezTo>
                  <a:pt x="4320000" y="3352935"/>
                  <a:pt x="3352935" y="4320000"/>
                  <a:pt x="2160000" y="4320000"/>
                </a:cubicBezTo>
                <a:lnTo>
                  <a:pt x="2160000" y="4190400"/>
                </a:lnTo>
                <a:cubicBezTo>
                  <a:pt x="3281359" y="4190400"/>
                  <a:pt x="4190400" y="3281359"/>
                  <a:pt x="4190400" y="2160000"/>
                </a:cubicBezTo>
                <a:cubicBezTo>
                  <a:pt x="4190400" y="1038641"/>
                  <a:pt x="3281359" y="129600"/>
                  <a:pt x="2160000" y="129600"/>
                </a:cubicBezTo>
                <a:lnTo>
                  <a:pt x="2160000" y="0"/>
                </a:lnTo>
                <a:close/>
              </a:path>
            </a:pathLst>
          </a:custGeom>
          <a:solidFill>
            <a:schemeClr val="tx1">
              <a:lumMod val="75000"/>
              <a:lumOff val="25000"/>
            </a:schemeClr>
          </a:solidFill>
          <a:ln>
            <a:noFill/>
          </a:ln>
        </p:spPr>
        <p:txBody>
          <a:bodyPr lIns="68580" tIns="34290" rIns="68580" bIns="3429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椭圆 5"/>
          <p:cNvSpPr>
            <a:spLocks noChangeAspect="1" noChangeArrowheads="1"/>
          </p:cNvSpPr>
          <p:nvPr/>
        </p:nvSpPr>
        <p:spPr bwMode="auto">
          <a:xfrm>
            <a:off x="2380060" y="1566690"/>
            <a:ext cx="336947" cy="336947"/>
          </a:xfrm>
          <a:prstGeom prst="ellipse">
            <a:avLst/>
          </a:prstGeom>
          <a:solidFill>
            <a:srgbClr val="311E0D"/>
          </a:solidFill>
          <a:ln>
            <a:noFill/>
          </a:ln>
        </p:spPr>
        <p:txBody>
          <a:bodyPr lIns="68580" tIns="34290" rIns="68580" bIns="3429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5" name="椭圆 6"/>
          <p:cNvSpPr>
            <a:spLocks noChangeAspect="1" noChangeArrowheads="1"/>
          </p:cNvSpPr>
          <p:nvPr/>
        </p:nvSpPr>
        <p:spPr bwMode="auto">
          <a:xfrm>
            <a:off x="3053953" y="2442990"/>
            <a:ext cx="338138" cy="336947"/>
          </a:xfrm>
          <a:prstGeom prst="ellipse">
            <a:avLst/>
          </a:prstGeom>
          <a:solidFill>
            <a:srgbClr val="311E0D"/>
          </a:solidFill>
          <a:ln>
            <a:noFill/>
          </a:ln>
        </p:spPr>
        <p:txBody>
          <a:bodyPr lIns="68580" tIns="34290" rIns="68580" bIns="3429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6" name="椭圆 7"/>
          <p:cNvSpPr>
            <a:spLocks noChangeAspect="1" noChangeArrowheads="1"/>
          </p:cNvSpPr>
          <p:nvPr/>
        </p:nvSpPr>
        <p:spPr bwMode="auto">
          <a:xfrm>
            <a:off x="3053953" y="3318099"/>
            <a:ext cx="338138" cy="338138"/>
          </a:xfrm>
          <a:prstGeom prst="ellipse">
            <a:avLst/>
          </a:prstGeom>
          <a:solidFill>
            <a:srgbClr val="311E0D"/>
          </a:solidFill>
          <a:ln>
            <a:noFill/>
          </a:ln>
        </p:spPr>
        <p:txBody>
          <a:bodyPr lIns="68580" tIns="34290" rIns="68580" bIns="3429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椭圆 10"/>
          <p:cNvSpPr>
            <a:spLocks noChangeAspect="1" noChangeArrowheads="1"/>
          </p:cNvSpPr>
          <p:nvPr/>
        </p:nvSpPr>
        <p:spPr bwMode="auto">
          <a:xfrm>
            <a:off x="2380060" y="4194399"/>
            <a:ext cx="336947" cy="336947"/>
          </a:xfrm>
          <a:prstGeom prst="ellipse">
            <a:avLst/>
          </a:prstGeom>
          <a:solidFill>
            <a:srgbClr val="311E0D"/>
          </a:solidFill>
          <a:ln>
            <a:noFill/>
          </a:ln>
        </p:spPr>
        <p:txBody>
          <a:bodyPr lIns="68580" tIns="34290" rIns="68580" bIns="3429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cxnSp>
        <p:nvCxnSpPr>
          <p:cNvPr id="9" name="直接连接符 4"/>
          <p:cNvCxnSpPr>
            <a:cxnSpLocks noChangeShapeType="1"/>
            <a:stCxn id="4" idx="6"/>
            <a:endCxn id="25" idx="2"/>
          </p:cNvCxnSpPr>
          <p:nvPr/>
        </p:nvCxnSpPr>
        <p:spPr bwMode="auto">
          <a:xfrm>
            <a:off x="2717006" y="1735758"/>
            <a:ext cx="1504950" cy="0"/>
          </a:xfrm>
          <a:prstGeom prst="line">
            <a:avLst/>
          </a:prstGeom>
          <a:noFill/>
          <a:ln w="9525">
            <a:solidFill>
              <a:srgbClr val="BFBFBF"/>
            </a:solidFill>
            <a:round/>
          </a:ln>
          <a:extLst>
            <a:ext uri="{909E8E84-426E-40DD-AFC4-6F175D3DCCD1}">
              <a14:hiddenFill xmlns:a14="http://schemas.microsoft.com/office/drawing/2010/main">
                <a:noFill/>
              </a14:hiddenFill>
            </a:ext>
          </a:extLst>
        </p:spPr>
      </p:cxnSp>
      <p:cxnSp>
        <p:nvCxnSpPr>
          <p:cNvPr id="10" name="直接连接符 16"/>
          <p:cNvCxnSpPr>
            <a:cxnSpLocks noChangeShapeType="1"/>
            <a:stCxn id="5" idx="6"/>
            <a:endCxn id="27" idx="2"/>
          </p:cNvCxnSpPr>
          <p:nvPr/>
        </p:nvCxnSpPr>
        <p:spPr bwMode="auto">
          <a:xfrm>
            <a:off x="3392091" y="2610868"/>
            <a:ext cx="2108597" cy="0"/>
          </a:xfrm>
          <a:prstGeom prst="line">
            <a:avLst/>
          </a:prstGeom>
          <a:noFill/>
          <a:ln w="9525">
            <a:solidFill>
              <a:srgbClr val="BFBFBF"/>
            </a:solidFill>
            <a:round/>
          </a:ln>
          <a:extLst>
            <a:ext uri="{909E8E84-426E-40DD-AFC4-6F175D3DCCD1}">
              <a14:hiddenFill xmlns:a14="http://schemas.microsoft.com/office/drawing/2010/main">
                <a:noFill/>
              </a14:hiddenFill>
            </a:ext>
          </a:extLst>
        </p:spPr>
      </p:cxnSp>
      <p:cxnSp>
        <p:nvCxnSpPr>
          <p:cNvPr id="11" name="直接连接符 18"/>
          <p:cNvCxnSpPr>
            <a:cxnSpLocks noChangeShapeType="1"/>
            <a:stCxn id="6" idx="6"/>
            <a:endCxn id="26" idx="2"/>
          </p:cNvCxnSpPr>
          <p:nvPr/>
        </p:nvCxnSpPr>
        <p:spPr bwMode="auto">
          <a:xfrm>
            <a:off x="3392091" y="3487168"/>
            <a:ext cx="2108597" cy="0"/>
          </a:xfrm>
          <a:prstGeom prst="line">
            <a:avLst/>
          </a:prstGeom>
          <a:noFill/>
          <a:ln w="9525">
            <a:solidFill>
              <a:srgbClr val="BFBFBF"/>
            </a:solidFill>
            <a:round/>
          </a:ln>
          <a:extLst>
            <a:ext uri="{909E8E84-426E-40DD-AFC4-6F175D3DCCD1}">
              <a14:hiddenFill xmlns:a14="http://schemas.microsoft.com/office/drawing/2010/main">
                <a:noFill/>
              </a14:hiddenFill>
            </a:ext>
          </a:extLst>
        </p:spPr>
      </p:cxnSp>
      <p:cxnSp>
        <p:nvCxnSpPr>
          <p:cNvPr id="12" name="直接连接符 20"/>
          <p:cNvCxnSpPr>
            <a:cxnSpLocks noChangeShapeType="1"/>
            <a:stCxn id="8" idx="6"/>
            <a:endCxn id="28" idx="2"/>
          </p:cNvCxnSpPr>
          <p:nvPr/>
        </p:nvCxnSpPr>
        <p:spPr bwMode="auto">
          <a:xfrm>
            <a:off x="2717006" y="4363468"/>
            <a:ext cx="1504950" cy="0"/>
          </a:xfrm>
          <a:prstGeom prst="line">
            <a:avLst/>
          </a:prstGeom>
          <a:noFill/>
          <a:ln w="9525">
            <a:solidFill>
              <a:srgbClr val="BFBFBF"/>
            </a:solidFill>
            <a:round/>
          </a:ln>
          <a:extLst>
            <a:ext uri="{909E8E84-426E-40DD-AFC4-6F175D3DCCD1}">
              <a14:hiddenFill xmlns:a14="http://schemas.microsoft.com/office/drawing/2010/main">
                <a:noFill/>
              </a14:hiddenFill>
            </a:ext>
          </a:extLst>
        </p:spPr>
      </p:cxnSp>
      <p:grpSp>
        <p:nvGrpSpPr>
          <p:cNvPr id="13" name="组合 12"/>
          <p:cNvGrpSpPr/>
          <p:nvPr/>
        </p:nvGrpSpPr>
        <p:grpSpPr>
          <a:xfrm>
            <a:off x="4897041" y="1275606"/>
            <a:ext cx="2895600" cy="850514"/>
            <a:chOff x="4897041" y="1131590"/>
            <a:chExt cx="2895600" cy="850514"/>
          </a:xfrm>
        </p:grpSpPr>
        <p:sp>
          <p:nvSpPr>
            <p:cNvPr id="14" name="文本框 21"/>
            <p:cNvSpPr txBox="1">
              <a:spLocks noChangeArrowheads="1"/>
            </p:cNvSpPr>
            <p:nvPr/>
          </p:nvSpPr>
          <p:spPr bwMode="auto">
            <a:xfrm>
              <a:off x="4897042" y="1131590"/>
              <a:ext cx="1036181"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Segoe UI" pitchFamily="34" charset="0"/>
                  <a:ea typeface="微软雅黑" panose="020b0503020204020204" pitchFamily="34" charset="-122"/>
                </a:defRPr>
              </a:lvl1pPr>
              <a:lvl2pPr marL="742950" indent="-285750">
                <a:defRPr>
                  <a:solidFill>
                    <a:schemeClr val="tx1"/>
                  </a:solidFill>
                  <a:latin typeface="Segoe UI" pitchFamily="34" charset="0"/>
                  <a:ea typeface="微软雅黑" panose="020b0503020204020204" pitchFamily="34" charset="-122"/>
                </a:defRPr>
              </a:lvl2pPr>
              <a:lvl3pPr marL="1143000" indent="-228600">
                <a:defRPr>
                  <a:solidFill>
                    <a:schemeClr val="tx1"/>
                  </a:solidFill>
                  <a:latin typeface="Segoe UI" pitchFamily="34" charset="0"/>
                  <a:ea typeface="微软雅黑" panose="020b0503020204020204" pitchFamily="34" charset="-122"/>
                </a:defRPr>
              </a:lvl3pPr>
              <a:lvl4pPr marL="1600200" indent="-228600">
                <a:defRPr>
                  <a:solidFill>
                    <a:schemeClr val="tx1"/>
                  </a:solidFill>
                  <a:latin typeface="Segoe UI" pitchFamily="34" charset="0"/>
                  <a:ea typeface="微软雅黑" panose="020b0503020204020204" pitchFamily="34" charset="-122"/>
                </a:defRPr>
              </a:lvl4pPr>
              <a:lvl5pPr marL="2057400" indent="-228600">
                <a:defRPr>
                  <a:solidFill>
                    <a:schemeClr val="tx1"/>
                  </a:solidFill>
                  <a:latin typeface="Segoe UI" pitchFamily="34" charset="0"/>
                  <a:ea typeface="微软雅黑" panose="020b0503020204020204" pitchFamily="34" charset="-122"/>
                </a:defRPr>
              </a:lvl5pPr>
              <a:lvl6pPr marL="25146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6pPr>
              <a:lvl7pPr marL="29718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7pPr>
              <a:lvl8pPr marL="34290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8pPr>
              <a:lvl9pPr marL="38862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9pPr>
            </a:lstStyle>
            <a:p>
              <a:pPr lvl="0">
                <a:lnSpc>
                  <a:spcPct val="150000"/>
                </a:lnSpc>
                <a:defRPr/>
              </a:pPr>
              <a:r>
                <a:rPr lang="zh-CN" altLang="en-US" sz="1400" b="1">
                  <a:solidFill>
                    <a:srgbClr val="E7E6E6">
                      <a:lumMod val="25000"/>
                    </a:srgbClr>
                  </a:solidFill>
                  <a:latin typeface="Arial"/>
                  <a:ea typeface="微软雅黑"/>
                </a:rPr>
                <a:t>添加关键字</a:t>
              </a:r>
            </a:p>
          </p:txBody>
        </p:sp>
        <p:sp>
          <p:nvSpPr>
            <p:cNvPr id="15" name="文本框 25"/>
            <p:cNvSpPr txBox="1">
              <a:spLocks noChangeArrowheads="1"/>
            </p:cNvSpPr>
            <p:nvPr/>
          </p:nvSpPr>
          <p:spPr bwMode="auto">
            <a:xfrm>
              <a:off x="4897041" y="1478633"/>
              <a:ext cx="2895600" cy="503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Segoe UI" pitchFamily="34" charset="0"/>
                  <a:ea typeface="微软雅黑" panose="020b0503020204020204" pitchFamily="34" charset="-122"/>
                </a:defRPr>
              </a:lvl1pPr>
              <a:lvl2pPr marL="742950" indent="-285750">
                <a:defRPr>
                  <a:solidFill>
                    <a:schemeClr val="tx1"/>
                  </a:solidFill>
                  <a:latin typeface="Segoe UI" pitchFamily="34" charset="0"/>
                  <a:ea typeface="微软雅黑" panose="020b0503020204020204" pitchFamily="34" charset="-122"/>
                </a:defRPr>
              </a:lvl2pPr>
              <a:lvl3pPr marL="1143000" indent="-228600">
                <a:defRPr>
                  <a:solidFill>
                    <a:schemeClr val="tx1"/>
                  </a:solidFill>
                  <a:latin typeface="Segoe UI" pitchFamily="34" charset="0"/>
                  <a:ea typeface="微软雅黑" panose="020b0503020204020204" pitchFamily="34" charset="-122"/>
                </a:defRPr>
              </a:lvl3pPr>
              <a:lvl4pPr marL="1600200" indent="-228600">
                <a:defRPr>
                  <a:solidFill>
                    <a:schemeClr val="tx1"/>
                  </a:solidFill>
                  <a:latin typeface="Segoe UI" pitchFamily="34" charset="0"/>
                  <a:ea typeface="微软雅黑" panose="020b0503020204020204" pitchFamily="34" charset="-122"/>
                </a:defRPr>
              </a:lvl4pPr>
              <a:lvl5pPr marL="2057400" indent="-228600">
                <a:defRPr>
                  <a:solidFill>
                    <a:schemeClr val="tx1"/>
                  </a:solidFill>
                  <a:latin typeface="Segoe UI" pitchFamily="34" charset="0"/>
                  <a:ea typeface="微软雅黑" panose="020b0503020204020204" pitchFamily="34" charset="-122"/>
                </a:defRPr>
              </a:lvl5pPr>
              <a:lvl6pPr marL="25146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6pPr>
              <a:lvl7pPr marL="29718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7pPr>
              <a:lvl8pPr marL="34290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8pPr>
              <a:lvl9pPr marL="38862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9pPr>
            </a:lstStyle>
            <a:p>
              <a:pPr lvl="0">
                <a:lnSpc>
                  <a:spcPct val="150000"/>
                </a:lnSpc>
              </a:pPr>
              <a:r>
                <a:rPr lang="zh-CN" altLang="en-US" sz="1000">
                  <a:solidFill>
                    <a:prstClr val="black">
                      <a:lumMod val="50000"/>
                      <a:lumOff val="50000"/>
                    </a:prstClr>
                  </a:solidFill>
                  <a:latin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Arial"/>
                <a:ea typeface="微软雅黑"/>
              </a:endParaRPr>
            </a:p>
          </p:txBody>
        </p:sp>
      </p:grpSp>
      <p:grpSp>
        <p:nvGrpSpPr>
          <p:cNvPr id="16" name="组合 15"/>
          <p:cNvGrpSpPr/>
          <p:nvPr/>
        </p:nvGrpSpPr>
        <p:grpSpPr>
          <a:xfrm>
            <a:off x="6175773" y="2273921"/>
            <a:ext cx="2644699" cy="828744"/>
            <a:chOff x="6175773" y="2129905"/>
            <a:chExt cx="2644699" cy="828744"/>
          </a:xfrm>
        </p:grpSpPr>
        <p:sp>
          <p:nvSpPr>
            <p:cNvPr id="17" name="文本框 23"/>
            <p:cNvSpPr txBox="1">
              <a:spLocks noChangeArrowheads="1"/>
            </p:cNvSpPr>
            <p:nvPr/>
          </p:nvSpPr>
          <p:spPr bwMode="auto">
            <a:xfrm>
              <a:off x="6175773" y="2129905"/>
              <a:ext cx="1036181"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Segoe UI" pitchFamily="34" charset="0"/>
                  <a:ea typeface="微软雅黑" panose="020b0503020204020204" pitchFamily="34" charset="-122"/>
                </a:defRPr>
              </a:lvl1pPr>
              <a:lvl2pPr marL="742950" indent="-285750">
                <a:defRPr>
                  <a:solidFill>
                    <a:schemeClr val="tx1"/>
                  </a:solidFill>
                  <a:latin typeface="Segoe UI" pitchFamily="34" charset="0"/>
                  <a:ea typeface="微软雅黑" panose="020b0503020204020204" pitchFamily="34" charset="-122"/>
                </a:defRPr>
              </a:lvl2pPr>
              <a:lvl3pPr marL="1143000" indent="-228600">
                <a:defRPr>
                  <a:solidFill>
                    <a:schemeClr val="tx1"/>
                  </a:solidFill>
                  <a:latin typeface="Segoe UI" pitchFamily="34" charset="0"/>
                  <a:ea typeface="微软雅黑" panose="020b0503020204020204" pitchFamily="34" charset="-122"/>
                </a:defRPr>
              </a:lvl3pPr>
              <a:lvl4pPr marL="1600200" indent="-228600">
                <a:defRPr>
                  <a:solidFill>
                    <a:schemeClr val="tx1"/>
                  </a:solidFill>
                  <a:latin typeface="Segoe UI" pitchFamily="34" charset="0"/>
                  <a:ea typeface="微软雅黑" panose="020b0503020204020204" pitchFamily="34" charset="-122"/>
                </a:defRPr>
              </a:lvl4pPr>
              <a:lvl5pPr marL="2057400" indent="-228600">
                <a:defRPr>
                  <a:solidFill>
                    <a:schemeClr val="tx1"/>
                  </a:solidFill>
                  <a:latin typeface="Segoe UI" pitchFamily="34" charset="0"/>
                  <a:ea typeface="微软雅黑" panose="020b0503020204020204" pitchFamily="34" charset="-122"/>
                </a:defRPr>
              </a:lvl5pPr>
              <a:lvl6pPr marL="25146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6pPr>
              <a:lvl7pPr marL="29718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7pPr>
              <a:lvl8pPr marL="34290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8pPr>
              <a:lvl9pPr marL="38862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9pPr>
            </a:lstStyle>
            <a:p>
              <a:pPr lvl="0">
                <a:lnSpc>
                  <a:spcPct val="150000"/>
                </a:lnSpc>
                <a:defRPr/>
              </a:pPr>
              <a:r>
                <a:rPr lang="zh-CN" altLang="en-US" sz="1400" b="1">
                  <a:solidFill>
                    <a:srgbClr val="E7E6E6">
                      <a:lumMod val="25000"/>
                    </a:srgbClr>
                  </a:solidFill>
                  <a:latin typeface="Arial"/>
                  <a:ea typeface="微软雅黑"/>
                </a:rPr>
                <a:t>添加关键字</a:t>
              </a:r>
            </a:p>
          </p:txBody>
        </p:sp>
        <p:sp>
          <p:nvSpPr>
            <p:cNvPr id="18" name="文本框 26"/>
            <p:cNvSpPr txBox="1">
              <a:spLocks noChangeArrowheads="1"/>
            </p:cNvSpPr>
            <p:nvPr/>
          </p:nvSpPr>
          <p:spPr bwMode="auto">
            <a:xfrm>
              <a:off x="6176962" y="2427734"/>
              <a:ext cx="2643510"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Segoe UI" pitchFamily="34" charset="0"/>
                  <a:ea typeface="微软雅黑" panose="020b0503020204020204" pitchFamily="34" charset="-122"/>
                </a:defRPr>
              </a:lvl1pPr>
              <a:lvl2pPr marL="742950" indent="-285750">
                <a:defRPr>
                  <a:solidFill>
                    <a:schemeClr val="tx1"/>
                  </a:solidFill>
                  <a:latin typeface="Segoe UI" pitchFamily="34" charset="0"/>
                  <a:ea typeface="微软雅黑" panose="020b0503020204020204" pitchFamily="34" charset="-122"/>
                </a:defRPr>
              </a:lvl2pPr>
              <a:lvl3pPr marL="1143000" indent="-228600">
                <a:defRPr>
                  <a:solidFill>
                    <a:schemeClr val="tx1"/>
                  </a:solidFill>
                  <a:latin typeface="Segoe UI" pitchFamily="34" charset="0"/>
                  <a:ea typeface="微软雅黑" panose="020b0503020204020204" pitchFamily="34" charset="-122"/>
                </a:defRPr>
              </a:lvl3pPr>
              <a:lvl4pPr marL="1600200" indent="-228600">
                <a:defRPr>
                  <a:solidFill>
                    <a:schemeClr val="tx1"/>
                  </a:solidFill>
                  <a:latin typeface="Segoe UI" pitchFamily="34" charset="0"/>
                  <a:ea typeface="微软雅黑" panose="020b0503020204020204" pitchFamily="34" charset="-122"/>
                </a:defRPr>
              </a:lvl4pPr>
              <a:lvl5pPr marL="2057400" indent="-228600">
                <a:defRPr>
                  <a:solidFill>
                    <a:schemeClr val="tx1"/>
                  </a:solidFill>
                  <a:latin typeface="Segoe UI" pitchFamily="34" charset="0"/>
                  <a:ea typeface="微软雅黑" panose="020b0503020204020204" pitchFamily="34" charset="-122"/>
                </a:defRPr>
              </a:lvl5pPr>
              <a:lvl6pPr marL="25146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6pPr>
              <a:lvl7pPr marL="29718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7pPr>
              <a:lvl8pPr marL="34290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8pPr>
              <a:lvl9pPr marL="38862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9pPr>
            </a:lstStyle>
            <a:p>
              <a:pPr lvl="0">
                <a:lnSpc>
                  <a:spcPct val="150000"/>
                </a:lnSpc>
              </a:pPr>
              <a:r>
                <a:rPr lang="zh-CN" altLang="en-US" sz="1000">
                  <a:solidFill>
                    <a:prstClr val="black">
                      <a:lumMod val="50000"/>
                      <a:lumOff val="50000"/>
                    </a:prstClr>
                  </a:solidFill>
                  <a:latin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Arial"/>
                <a:ea typeface="微软雅黑"/>
              </a:endParaRPr>
            </a:p>
          </p:txBody>
        </p:sp>
      </p:grpSp>
      <p:grpSp>
        <p:nvGrpSpPr>
          <p:cNvPr id="19" name="组合 18"/>
          <p:cNvGrpSpPr/>
          <p:nvPr/>
        </p:nvGrpSpPr>
        <p:grpSpPr>
          <a:xfrm>
            <a:off x="6175772" y="3146650"/>
            <a:ext cx="2644700" cy="808329"/>
            <a:chOff x="6175772" y="3002634"/>
            <a:chExt cx="2644700" cy="808329"/>
          </a:xfrm>
        </p:grpSpPr>
        <p:sp>
          <p:nvSpPr>
            <p:cNvPr id="20" name="文本框 22"/>
            <p:cNvSpPr txBox="1">
              <a:spLocks noChangeArrowheads="1"/>
            </p:cNvSpPr>
            <p:nvPr/>
          </p:nvSpPr>
          <p:spPr bwMode="auto">
            <a:xfrm>
              <a:off x="6175773" y="3002634"/>
              <a:ext cx="1036181"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Segoe UI" pitchFamily="34" charset="0"/>
                  <a:ea typeface="微软雅黑" panose="020b0503020204020204" pitchFamily="34" charset="-122"/>
                </a:defRPr>
              </a:lvl1pPr>
              <a:lvl2pPr marL="742950" indent="-285750">
                <a:defRPr>
                  <a:solidFill>
                    <a:schemeClr val="tx1"/>
                  </a:solidFill>
                  <a:latin typeface="Segoe UI" pitchFamily="34" charset="0"/>
                  <a:ea typeface="微软雅黑" panose="020b0503020204020204" pitchFamily="34" charset="-122"/>
                </a:defRPr>
              </a:lvl2pPr>
              <a:lvl3pPr marL="1143000" indent="-228600">
                <a:defRPr>
                  <a:solidFill>
                    <a:schemeClr val="tx1"/>
                  </a:solidFill>
                  <a:latin typeface="Segoe UI" pitchFamily="34" charset="0"/>
                  <a:ea typeface="微软雅黑" panose="020b0503020204020204" pitchFamily="34" charset="-122"/>
                </a:defRPr>
              </a:lvl3pPr>
              <a:lvl4pPr marL="1600200" indent="-228600">
                <a:defRPr>
                  <a:solidFill>
                    <a:schemeClr val="tx1"/>
                  </a:solidFill>
                  <a:latin typeface="Segoe UI" pitchFamily="34" charset="0"/>
                  <a:ea typeface="微软雅黑" panose="020b0503020204020204" pitchFamily="34" charset="-122"/>
                </a:defRPr>
              </a:lvl4pPr>
              <a:lvl5pPr marL="2057400" indent="-228600">
                <a:defRPr>
                  <a:solidFill>
                    <a:schemeClr val="tx1"/>
                  </a:solidFill>
                  <a:latin typeface="Segoe UI" pitchFamily="34" charset="0"/>
                  <a:ea typeface="微软雅黑" panose="020b0503020204020204" pitchFamily="34" charset="-122"/>
                </a:defRPr>
              </a:lvl5pPr>
              <a:lvl6pPr marL="25146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6pPr>
              <a:lvl7pPr marL="29718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7pPr>
              <a:lvl8pPr marL="34290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8pPr>
              <a:lvl9pPr marL="38862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9pPr>
            </a:lstStyle>
            <a:p>
              <a:pPr lvl="0">
                <a:lnSpc>
                  <a:spcPct val="150000"/>
                </a:lnSpc>
                <a:defRPr/>
              </a:pPr>
              <a:r>
                <a:rPr lang="zh-CN" altLang="en-US" sz="1400" b="1">
                  <a:solidFill>
                    <a:srgbClr val="E7E6E6">
                      <a:lumMod val="25000"/>
                    </a:srgbClr>
                  </a:solidFill>
                  <a:latin typeface="Arial"/>
                  <a:ea typeface="微软雅黑"/>
                </a:rPr>
                <a:t>添加关键字</a:t>
              </a:r>
            </a:p>
          </p:txBody>
        </p:sp>
        <p:sp>
          <p:nvSpPr>
            <p:cNvPr id="21" name="文本框 27"/>
            <p:cNvSpPr txBox="1">
              <a:spLocks noChangeArrowheads="1"/>
            </p:cNvSpPr>
            <p:nvPr/>
          </p:nvSpPr>
          <p:spPr bwMode="auto">
            <a:xfrm>
              <a:off x="6175772" y="3280048"/>
              <a:ext cx="2644700"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Segoe UI" pitchFamily="34" charset="0"/>
                  <a:ea typeface="微软雅黑" panose="020b0503020204020204" pitchFamily="34" charset="-122"/>
                </a:defRPr>
              </a:lvl1pPr>
              <a:lvl2pPr marL="742950" indent="-285750">
                <a:defRPr>
                  <a:solidFill>
                    <a:schemeClr val="tx1"/>
                  </a:solidFill>
                  <a:latin typeface="Segoe UI" pitchFamily="34" charset="0"/>
                  <a:ea typeface="微软雅黑" panose="020b0503020204020204" pitchFamily="34" charset="-122"/>
                </a:defRPr>
              </a:lvl2pPr>
              <a:lvl3pPr marL="1143000" indent="-228600">
                <a:defRPr>
                  <a:solidFill>
                    <a:schemeClr val="tx1"/>
                  </a:solidFill>
                  <a:latin typeface="Segoe UI" pitchFamily="34" charset="0"/>
                  <a:ea typeface="微软雅黑" panose="020b0503020204020204" pitchFamily="34" charset="-122"/>
                </a:defRPr>
              </a:lvl3pPr>
              <a:lvl4pPr marL="1600200" indent="-228600">
                <a:defRPr>
                  <a:solidFill>
                    <a:schemeClr val="tx1"/>
                  </a:solidFill>
                  <a:latin typeface="Segoe UI" pitchFamily="34" charset="0"/>
                  <a:ea typeface="微软雅黑" panose="020b0503020204020204" pitchFamily="34" charset="-122"/>
                </a:defRPr>
              </a:lvl4pPr>
              <a:lvl5pPr marL="2057400" indent="-228600">
                <a:defRPr>
                  <a:solidFill>
                    <a:schemeClr val="tx1"/>
                  </a:solidFill>
                  <a:latin typeface="Segoe UI" pitchFamily="34" charset="0"/>
                  <a:ea typeface="微软雅黑" panose="020b0503020204020204" pitchFamily="34" charset="-122"/>
                </a:defRPr>
              </a:lvl5pPr>
              <a:lvl6pPr marL="25146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6pPr>
              <a:lvl7pPr marL="29718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7pPr>
              <a:lvl8pPr marL="34290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8pPr>
              <a:lvl9pPr marL="38862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9pPr>
            </a:lstStyle>
            <a:p>
              <a:pPr lvl="0">
                <a:lnSpc>
                  <a:spcPct val="150000"/>
                </a:lnSpc>
              </a:pPr>
              <a:r>
                <a:rPr lang="zh-CN" altLang="en-US" sz="1000">
                  <a:solidFill>
                    <a:prstClr val="black">
                      <a:lumMod val="50000"/>
                      <a:lumOff val="50000"/>
                    </a:prstClr>
                  </a:solidFill>
                  <a:latin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Arial"/>
                <a:ea typeface="微软雅黑"/>
              </a:endParaRPr>
            </a:p>
          </p:txBody>
        </p:sp>
      </p:grpSp>
      <p:grpSp>
        <p:nvGrpSpPr>
          <p:cNvPr id="22" name="组合 21"/>
          <p:cNvGrpSpPr/>
          <p:nvPr/>
        </p:nvGrpSpPr>
        <p:grpSpPr>
          <a:xfrm>
            <a:off x="4897041" y="4025331"/>
            <a:ext cx="2895600" cy="850675"/>
            <a:chOff x="4897041" y="3881315"/>
            <a:chExt cx="2895600" cy="850675"/>
          </a:xfrm>
        </p:grpSpPr>
        <p:sp>
          <p:nvSpPr>
            <p:cNvPr id="23" name="文本框 24"/>
            <p:cNvSpPr txBox="1">
              <a:spLocks noChangeArrowheads="1"/>
            </p:cNvSpPr>
            <p:nvPr/>
          </p:nvSpPr>
          <p:spPr bwMode="auto">
            <a:xfrm>
              <a:off x="4897042" y="3881315"/>
              <a:ext cx="1036181"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Segoe UI" pitchFamily="34" charset="0"/>
                  <a:ea typeface="微软雅黑" panose="020b0503020204020204" pitchFamily="34" charset="-122"/>
                </a:defRPr>
              </a:lvl1pPr>
              <a:lvl2pPr marL="742950" indent="-285750">
                <a:defRPr>
                  <a:solidFill>
                    <a:schemeClr val="tx1"/>
                  </a:solidFill>
                  <a:latin typeface="Segoe UI" pitchFamily="34" charset="0"/>
                  <a:ea typeface="微软雅黑" panose="020b0503020204020204" pitchFamily="34" charset="-122"/>
                </a:defRPr>
              </a:lvl2pPr>
              <a:lvl3pPr marL="1143000" indent="-228600">
                <a:defRPr>
                  <a:solidFill>
                    <a:schemeClr val="tx1"/>
                  </a:solidFill>
                  <a:latin typeface="Segoe UI" pitchFamily="34" charset="0"/>
                  <a:ea typeface="微软雅黑" panose="020b0503020204020204" pitchFamily="34" charset="-122"/>
                </a:defRPr>
              </a:lvl3pPr>
              <a:lvl4pPr marL="1600200" indent="-228600">
                <a:defRPr>
                  <a:solidFill>
                    <a:schemeClr val="tx1"/>
                  </a:solidFill>
                  <a:latin typeface="Segoe UI" pitchFamily="34" charset="0"/>
                  <a:ea typeface="微软雅黑" panose="020b0503020204020204" pitchFamily="34" charset="-122"/>
                </a:defRPr>
              </a:lvl4pPr>
              <a:lvl5pPr marL="2057400" indent="-228600">
                <a:defRPr>
                  <a:solidFill>
                    <a:schemeClr val="tx1"/>
                  </a:solidFill>
                  <a:latin typeface="Segoe UI" pitchFamily="34" charset="0"/>
                  <a:ea typeface="微软雅黑" panose="020b0503020204020204" pitchFamily="34" charset="-122"/>
                </a:defRPr>
              </a:lvl5pPr>
              <a:lvl6pPr marL="25146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6pPr>
              <a:lvl7pPr marL="29718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7pPr>
              <a:lvl8pPr marL="34290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8pPr>
              <a:lvl9pPr marL="38862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9pPr>
            </a:lstStyle>
            <a:p>
              <a:pPr lvl="0">
                <a:lnSpc>
                  <a:spcPct val="150000"/>
                </a:lnSpc>
                <a:defRPr/>
              </a:pPr>
              <a:r>
                <a:rPr lang="zh-CN" altLang="en-US" sz="1400" b="1">
                  <a:solidFill>
                    <a:srgbClr val="E7E6E6">
                      <a:lumMod val="25000"/>
                    </a:srgbClr>
                  </a:solidFill>
                  <a:latin typeface="Arial"/>
                  <a:ea typeface="微软雅黑"/>
                </a:rPr>
                <a:t>添加关键字</a:t>
              </a:r>
            </a:p>
          </p:txBody>
        </p:sp>
        <p:sp>
          <p:nvSpPr>
            <p:cNvPr id="24" name="文本框 28"/>
            <p:cNvSpPr txBox="1">
              <a:spLocks noChangeArrowheads="1"/>
            </p:cNvSpPr>
            <p:nvPr/>
          </p:nvSpPr>
          <p:spPr bwMode="auto">
            <a:xfrm>
              <a:off x="4897041" y="4228519"/>
              <a:ext cx="2895600" cy="503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Segoe UI" pitchFamily="34" charset="0"/>
                  <a:ea typeface="微软雅黑" panose="020b0503020204020204" pitchFamily="34" charset="-122"/>
                </a:defRPr>
              </a:lvl1pPr>
              <a:lvl2pPr marL="742950" indent="-285750">
                <a:defRPr>
                  <a:solidFill>
                    <a:schemeClr val="tx1"/>
                  </a:solidFill>
                  <a:latin typeface="Segoe UI" pitchFamily="34" charset="0"/>
                  <a:ea typeface="微软雅黑" panose="020b0503020204020204" pitchFamily="34" charset="-122"/>
                </a:defRPr>
              </a:lvl2pPr>
              <a:lvl3pPr marL="1143000" indent="-228600">
                <a:defRPr>
                  <a:solidFill>
                    <a:schemeClr val="tx1"/>
                  </a:solidFill>
                  <a:latin typeface="Segoe UI" pitchFamily="34" charset="0"/>
                  <a:ea typeface="微软雅黑" panose="020b0503020204020204" pitchFamily="34" charset="-122"/>
                </a:defRPr>
              </a:lvl3pPr>
              <a:lvl4pPr marL="1600200" indent="-228600">
                <a:defRPr>
                  <a:solidFill>
                    <a:schemeClr val="tx1"/>
                  </a:solidFill>
                  <a:latin typeface="Segoe UI" pitchFamily="34" charset="0"/>
                  <a:ea typeface="微软雅黑" panose="020b0503020204020204" pitchFamily="34" charset="-122"/>
                </a:defRPr>
              </a:lvl4pPr>
              <a:lvl5pPr marL="2057400" indent="-228600">
                <a:defRPr>
                  <a:solidFill>
                    <a:schemeClr val="tx1"/>
                  </a:solidFill>
                  <a:latin typeface="Segoe UI" pitchFamily="34" charset="0"/>
                  <a:ea typeface="微软雅黑" panose="020b0503020204020204" pitchFamily="34" charset="-122"/>
                </a:defRPr>
              </a:lvl5pPr>
              <a:lvl6pPr marL="25146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6pPr>
              <a:lvl7pPr marL="29718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7pPr>
              <a:lvl8pPr marL="34290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8pPr>
              <a:lvl9pPr marL="38862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9pPr>
            </a:lstStyle>
            <a:p>
              <a:pPr lvl="0">
                <a:lnSpc>
                  <a:spcPct val="150000"/>
                </a:lnSpc>
              </a:pPr>
              <a:r>
                <a:rPr lang="zh-CN" altLang="en-US" sz="1000">
                  <a:solidFill>
                    <a:prstClr val="black">
                      <a:lumMod val="50000"/>
                      <a:lumOff val="50000"/>
                    </a:prstClr>
                  </a:solidFill>
                  <a:latin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Arial"/>
                <a:ea typeface="微软雅黑"/>
              </a:endParaRPr>
            </a:p>
          </p:txBody>
        </p:sp>
      </p:grpSp>
      <p:sp>
        <p:nvSpPr>
          <p:cNvPr id="25" name="椭圆 11"/>
          <p:cNvSpPr>
            <a:spLocks noChangeAspect="1" noChangeArrowheads="1"/>
          </p:cNvSpPr>
          <p:nvPr/>
        </p:nvSpPr>
        <p:spPr bwMode="auto">
          <a:xfrm>
            <a:off x="4221957" y="1397621"/>
            <a:ext cx="675085" cy="675085"/>
          </a:xfrm>
          <a:prstGeom prst="ellipse">
            <a:avLst/>
          </a:prstGeom>
          <a:solidFill>
            <a:srgbClr val="311E0D"/>
          </a:solidFill>
          <a:ln>
            <a:noFill/>
          </a:ln>
        </p:spPr>
        <p:txBody>
          <a:bodyPr lIns="68580" tIns="34290" rIns="68580" bIns="34290"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1</a:t>
            </a:r>
            <a:endParaRPr kumimoji="0" lang="zh-CN" altLang="en-US" sz="2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6" name="椭圆 13"/>
          <p:cNvSpPr>
            <a:spLocks noChangeAspect="1" noChangeArrowheads="1"/>
          </p:cNvSpPr>
          <p:nvPr/>
        </p:nvSpPr>
        <p:spPr bwMode="auto">
          <a:xfrm>
            <a:off x="5500688" y="3150221"/>
            <a:ext cx="675085" cy="673894"/>
          </a:xfrm>
          <a:prstGeom prst="ellipse">
            <a:avLst/>
          </a:prstGeom>
          <a:solidFill>
            <a:srgbClr val="311E0D"/>
          </a:solidFill>
          <a:ln>
            <a:noFill/>
          </a:ln>
        </p:spPr>
        <p:txBody>
          <a:bodyPr lIns="68580" tIns="34290" rIns="68580" bIns="34290"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3</a:t>
            </a:r>
            <a:endParaRPr kumimoji="0" lang="zh-CN" altLang="en-US" sz="2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7" name="椭圆 12"/>
          <p:cNvSpPr>
            <a:spLocks noChangeAspect="1" noChangeArrowheads="1"/>
          </p:cNvSpPr>
          <p:nvPr/>
        </p:nvSpPr>
        <p:spPr bwMode="auto">
          <a:xfrm>
            <a:off x="5500688" y="2273921"/>
            <a:ext cx="675085" cy="675085"/>
          </a:xfrm>
          <a:prstGeom prst="ellipse">
            <a:avLst/>
          </a:prstGeom>
          <a:solidFill>
            <a:srgbClr val="311E0D"/>
          </a:solidFill>
          <a:ln>
            <a:noFill/>
          </a:ln>
        </p:spPr>
        <p:txBody>
          <a:bodyPr lIns="68580" tIns="34290" rIns="68580" bIns="34290"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2</a:t>
            </a:r>
            <a:endParaRPr kumimoji="0" lang="zh-CN" altLang="en-US" sz="2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8" name="椭圆 14"/>
          <p:cNvSpPr>
            <a:spLocks noChangeAspect="1" noChangeArrowheads="1"/>
          </p:cNvSpPr>
          <p:nvPr/>
        </p:nvSpPr>
        <p:spPr bwMode="auto">
          <a:xfrm>
            <a:off x="4221957" y="4025330"/>
            <a:ext cx="675085" cy="675084"/>
          </a:xfrm>
          <a:prstGeom prst="ellipse">
            <a:avLst/>
          </a:prstGeom>
          <a:solidFill>
            <a:srgbClr val="311E0D"/>
          </a:solidFill>
          <a:ln>
            <a:noFill/>
          </a:ln>
        </p:spPr>
        <p:txBody>
          <a:bodyPr lIns="68580" tIns="34290" rIns="68580" bIns="34290"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4</a:t>
            </a:r>
            <a:endParaRPr kumimoji="0" lang="zh-CN" altLang="en-US" sz="2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29" name="组合 28"/>
          <p:cNvGrpSpPr/>
          <p:nvPr/>
        </p:nvGrpSpPr>
        <p:grpSpPr>
          <a:xfrm>
            <a:off x="629841" y="1969121"/>
            <a:ext cx="2159794" cy="2159794"/>
            <a:chOff x="629841" y="1825105"/>
            <a:chExt cx="2159794" cy="2159794"/>
          </a:xfrm>
          <a:solidFill>
            <a:srgbClr val="311E0D"/>
          </a:solidFill>
        </p:grpSpPr>
        <p:sp>
          <p:nvSpPr>
            <p:cNvPr id="30" name="椭圆 29"/>
            <p:cNvSpPr>
              <a:spLocks noChangeAspect="1" noChangeArrowheads="1"/>
            </p:cNvSpPr>
            <p:nvPr/>
          </p:nvSpPr>
          <p:spPr bwMode="auto">
            <a:xfrm>
              <a:off x="629841" y="1825105"/>
              <a:ext cx="2159794" cy="2159794"/>
            </a:xfrm>
            <a:prstGeom prst="ellipse">
              <a:avLst/>
            </a:prstGeom>
            <a:grpFill/>
            <a:ln>
              <a:noFill/>
            </a:ln>
          </p:spPr>
          <p:txBody>
            <a:bodyPr lIns="68580" tIns="34290" rIns="68580" bIns="3429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31" name="文本框 34"/>
            <p:cNvSpPr txBox="1">
              <a:spLocks noChangeArrowheads="1"/>
            </p:cNvSpPr>
            <p:nvPr/>
          </p:nvSpPr>
          <p:spPr bwMode="auto">
            <a:xfrm>
              <a:off x="1043608" y="2211710"/>
              <a:ext cx="1215717" cy="13619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Segoe UI" pitchFamily="34" charset="0"/>
                  <a:ea typeface="微软雅黑" panose="020b0503020204020204" pitchFamily="34" charset="-122"/>
                </a:defRPr>
              </a:lvl1pPr>
              <a:lvl2pPr marL="742950" indent="-285750">
                <a:defRPr>
                  <a:solidFill>
                    <a:schemeClr val="tx1"/>
                  </a:solidFill>
                  <a:latin typeface="Segoe UI" pitchFamily="34" charset="0"/>
                  <a:ea typeface="微软雅黑" panose="020b0503020204020204" pitchFamily="34" charset="-122"/>
                </a:defRPr>
              </a:lvl2pPr>
              <a:lvl3pPr marL="1143000" indent="-228600">
                <a:defRPr>
                  <a:solidFill>
                    <a:schemeClr val="tx1"/>
                  </a:solidFill>
                  <a:latin typeface="Segoe UI" pitchFamily="34" charset="0"/>
                  <a:ea typeface="微软雅黑" panose="020b0503020204020204" pitchFamily="34" charset="-122"/>
                </a:defRPr>
              </a:lvl3pPr>
              <a:lvl4pPr marL="1600200" indent="-228600">
                <a:defRPr>
                  <a:solidFill>
                    <a:schemeClr val="tx1"/>
                  </a:solidFill>
                  <a:latin typeface="Segoe UI" pitchFamily="34" charset="0"/>
                  <a:ea typeface="微软雅黑" panose="020b0503020204020204" pitchFamily="34" charset="-122"/>
                </a:defRPr>
              </a:lvl4pPr>
              <a:lvl5pPr marL="2057400" indent="-228600">
                <a:defRPr>
                  <a:solidFill>
                    <a:schemeClr val="tx1"/>
                  </a:solidFill>
                  <a:latin typeface="Segoe UI" pitchFamily="34" charset="0"/>
                  <a:ea typeface="微软雅黑" panose="020b0503020204020204" pitchFamily="34" charset="-122"/>
                </a:defRPr>
              </a:lvl5pPr>
              <a:lvl6pPr marL="25146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6pPr>
              <a:lvl7pPr marL="29718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7pPr>
              <a:lvl8pPr marL="34290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8pPr>
              <a:lvl9pPr marL="3886200" indent="-228600" eaLnBrk="0" fontAlgn="base" hangingPunct="0">
                <a:spcBef>
                  <a:spcPct val="0"/>
                </a:spcBef>
                <a:spcAft>
                  <a:spcPct val="0"/>
                </a:spcAft>
                <a:buFont typeface="Arial"/>
                <a:defRPr>
                  <a:solidFill>
                    <a:schemeClr val="tx1"/>
                  </a:solidFill>
                  <a:latin typeface="Segoe UI" pitchFamily="34" charset="0"/>
                  <a:ea typeface="微软雅黑" panose="020b0503020204020204" pitchFamily="34" charset="-122"/>
                </a:defRPr>
              </a:lvl9pPr>
            </a:lstStyle>
            <a:p>
              <a:pPr lvl="0" algn="ctr">
                <a:lnSpc>
                  <a:spcPct val="150000"/>
                </a:lnSpc>
                <a:defRPr/>
              </a:pPr>
              <a:r>
                <a:rPr lang="zh-CN" altLang="en-US" sz="2800" b="1">
                  <a:solidFill>
                    <a:schemeClr val="bg1"/>
                  </a:solidFill>
                  <a:latin typeface="Arial"/>
                  <a:ea typeface="微软雅黑"/>
                </a:rPr>
                <a:t>添加</a:t>
              </a:r>
              <a:endParaRPr lang="en-US" altLang="zh-CN" sz="2800" b="1">
                <a:solidFill>
                  <a:schemeClr val="bg1"/>
                </a:solidFill>
                <a:latin typeface="Arial"/>
                <a:ea typeface="微软雅黑"/>
              </a:endParaRPr>
            </a:p>
            <a:p>
              <a:pPr lvl="0" algn="ctr">
                <a:lnSpc>
                  <a:spcPct val="150000"/>
                </a:lnSpc>
                <a:defRPr/>
              </a:pPr>
              <a:r>
                <a:rPr lang="zh-CN" altLang="en-US" sz="2800" b="1">
                  <a:solidFill>
                    <a:schemeClr val="bg1"/>
                  </a:solidFill>
                  <a:latin typeface="Arial"/>
                  <a:ea typeface="微软雅黑"/>
                </a:rPr>
                <a:t>关键字</a:t>
              </a:r>
            </a:p>
          </p:txBody>
        </p:sp>
      </p:gr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2" presetClass="entr" presetSubtype="8" decel="10000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1400" fill="hold"/>
                                        <p:tgtEl>
                                          <p:spTgt spid="29"/>
                                        </p:tgtEl>
                                        <p:attrNameLst>
                                          <p:attrName>ppt_x</p:attrName>
                                        </p:attrNameLst>
                                      </p:cBhvr>
                                      <p:tavLst>
                                        <p:tav tm="0">
                                          <p:val>
                                            <p:strVal val="0-#ppt_w/2"/>
                                          </p:val>
                                        </p:tav>
                                        <p:tav tm="100000">
                                          <p:val>
                                            <p:strVal val="#ppt_x"/>
                                          </p:val>
                                        </p:tav>
                                      </p:tavLst>
                                    </p:anim>
                                    <p:anim calcmode="lin" valueType="num">
                                      <p:cBhvr additive="base">
                                        <p:cTn id="12" dur="1400" fill="hold"/>
                                        <p:tgtEl>
                                          <p:spTgt spid="29"/>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2200"/>
                            </p:stCondLst>
                            <p:childTnLst>
                              <p:par>
                                <p:cTn id="14" presetID="22" presetClass="entr" presetSubtype="4"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nodeType="afterGroup">
                            <p:stCondLst>
                              <p:cond delay="27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par>
                          <p:cTn id="23" fill="hold" nodeType="afterGroup">
                            <p:stCondLst>
                              <p:cond delay="3200"/>
                            </p:stCondLst>
                            <p:childTnLst>
                              <p:par>
                                <p:cTn id="24" presetID="2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nodeType="afterGroup">
                            <p:stCondLst>
                              <p:cond delay="3700"/>
                            </p:stCondLst>
                            <p:childTnLst>
                              <p:par>
                                <p:cTn id="28" presetID="53" presetClass="entr" presetSubtype="52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anim calcmode="lin" valueType="num">
                                      <p:cBhvr>
                                        <p:cTn id="33" dur="500" fill="hold"/>
                                        <p:tgtEl>
                                          <p:spTgt spid="25"/>
                                        </p:tgtEl>
                                        <p:attrNameLst>
                                          <p:attrName>ppt_x</p:attrName>
                                        </p:attrNameLst>
                                      </p:cBhvr>
                                      <p:tavLst>
                                        <p:tav tm="0">
                                          <p:val>
                                            <p:fltVal val="0.5"/>
                                          </p:val>
                                        </p:tav>
                                        <p:tav tm="100000">
                                          <p:val>
                                            <p:strVal val="#ppt_x"/>
                                          </p:val>
                                        </p:tav>
                                      </p:tavLst>
                                    </p:anim>
                                    <p:anim calcmode="lin" valueType="num">
                                      <p:cBhvr>
                                        <p:cTn id="34" dur="500" fill="hold"/>
                                        <p:tgtEl>
                                          <p:spTgt spid="25"/>
                                        </p:tgtEl>
                                        <p:attrNameLst>
                                          <p:attrName>ppt_y</p:attrName>
                                        </p:attrNameLst>
                                      </p:cBhvr>
                                      <p:tavLst>
                                        <p:tav tm="0">
                                          <p:val>
                                            <p:fltVal val="0.5"/>
                                          </p:val>
                                        </p:tav>
                                        <p:tav tm="100000">
                                          <p:val>
                                            <p:strVal val="#ppt_y"/>
                                          </p:val>
                                        </p:tav>
                                      </p:tavLst>
                                    </p:anim>
                                  </p:childTnLst>
                                </p:cTn>
                              </p:par>
                            </p:childTnLst>
                          </p:cTn>
                        </p:par>
                        <p:par>
                          <p:cTn id="35" fill="hold" nodeType="afterGroup">
                            <p:stCondLst>
                              <p:cond delay="4200"/>
                            </p:stCondLst>
                            <p:childTnLst>
                              <p:par>
                                <p:cTn id="36" presetID="2" presetClass="entr" presetSubtype="2"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4700"/>
                            </p:stCondLst>
                            <p:childTnLst>
                              <p:par>
                                <p:cTn id="41" presetID="53" presetClass="entr" presetSubtype="16"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Effect transition="in" filter="fade">
                                      <p:cBhvr>
                                        <p:cTn id="45" dur="500"/>
                                        <p:tgtEl>
                                          <p:spTgt spid="5"/>
                                        </p:tgtEl>
                                      </p:cBhvr>
                                    </p:animEffect>
                                  </p:childTnLst>
                                </p:cTn>
                              </p:par>
                            </p:childTnLst>
                          </p:cTn>
                        </p:par>
                        <p:par>
                          <p:cTn id="46" fill="hold" nodeType="afterGroup">
                            <p:stCondLst>
                              <p:cond delay="5200"/>
                            </p:stCondLst>
                            <p:childTnLst>
                              <p:par>
                                <p:cTn id="47" presetID="22" presetClass="entr" presetSubtype="8"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par>
                          <p:cTn id="50" fill="hold" nodeType="afterGroup">
                            <p:stCondLst>
                              <p:cond delay="5700"/>
                            </p:stCondLst>
                            <p:childTnLst>
                              <p:par>
                                <p:cTn id="51" presetID="53" presetClass="entr" presetSubtype="528"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transition="in" filter="fade">
                                      <p:cBhvr>
                                        <p:cTn id="55" dur="500"/>
                                        <p:tgtEl>
                                          <p:spTgt spid="27"/>
                                        </p:tgtEl>
                                      </p:cBhvr>
                                    </p:animEffect>
                                    <p:anim calcmode="lin" valueType="num">
                                      <p:cBhvr>
                                        <p:cTn id="56" dur="500" fill="hold"/>
                                        <p:tgtEl>
                                          <p:spTgt spid="27"/>
                                        </p:tgtEl>
                                        <p:attrNameLst>
                                          <p:attrName>ppt_x</p:attrName>
                                        </p:attrNameLst>
                                      </p:cBhvr>
                                      <p:tavLst>
                                        <p:tav tm="0">
                                          <p:val>
                                            <p:fltVal val="0.5"/>
                                          </p:val>
                                        </p:tav>
                                        <p:tav tm="100000">
                                          <p:val>
                                            <p:strVal val="#ppt_x"/>
                                          </p:val>
                                        </p:tav>
                                      </p:tavLst>
                                    </p:anim>
                                    <p:anim calcmode="lin" valueType="num">
                                      <p:cBhvr>
                                        <p:cTn id="57" dur="500" fill="hold"/>
                                        <p:tgtEl>
                                          <p:spTgt spid="27"/>
                                        </p:tgtEl>
                                        <p:attrNameLst>
                                          <p:attrName>ppt_y</p:attrName>
                                        </p:attrNameLst>
                                      </p:cBhvr>
                                      <p:tavLst>
                                        <p:tav tm="0">
                                          <p:val>
                                            <p:fltVal val="0.5"/>
                                          </p:val>
                                        </p:tav>
                                        <p:tav tm="100000">
                                          <p:val>
                                            <p:strVal val="#ppt_y"/>
                                          </p:val>
                                        </p:tav>
                                      </p:tavLst>
                                    </p:anim>
                                  </p:childTnLst>
                                </p:cTn>
                              </p:par>
                            </p:childTnLst>
                          </p:cTn>
                        </p:par>
                        <p:par>
                          <p:cTn id="58" fill="hold" nodeType="afterGroup">
                            <p:stCondLst>
                              <p:cond delay="6200"/>
                            </p:stCondLst>
                            <p:childTnLst>
                              <p:par>
                                <p:cTn id="59" presetID="2" presetClass="entr" presetSubtype="2" fill="hold"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1+#ppt_w/2"/>
                                          </p:val>
                                        </p:tav>
                                        <p:tav tm="100000">
                                          <p:val>
                                            <p:strVal val="#ppt_x"/>
                                          </p:val>
                                        </p:tav>
                                      </p:tavLst>
                                    </p:anim>
                                    <p:anim calcmode="lin" valueType="num">
                                      <p:cBhvr additive="base">
                                        <p:cTn id="62" dur="500" fill="hold"/>
                                        <p:tgtEl>
                                          <p:spTgt spid="16"/>
                                        </p:tgtEl>
                                        <p:attrNameLst>
                                          <p:attrName>ppt_y</p:attrName>
                                        </p:attrNameLst>
                                      </p:cBhvr>
                                      <p:tavLst>
                                        <p:tav tm="0">
                                          <p:val>
                                            <p:strVal val="#ppt_y"/>
                                          </p:val>
                                        </p:tav>
                                        <p:tav tm="100000">
                                          <p:val>
                                            <p:strVal val="#ppt_y"/>
                                          </p:val>
                                        </p:tav>
                                      </p:tavLst>
                                    </p:anim>
                                  </p:childTnLst>
                                </p:cTn>
                              </p:par>
                            </p:childTnLst>
                          </p:cTn>
                        </p:par>
                        <p:par>
                          <p:cTn id="63" fill="hold" nodeType="afterGroup">
                            <p:stCondLst>
                              <p:cond delay="6700"/>
                            </p:stCondLst>
                            <p:childTnLst>
                              <p:par>
                                <p:cTn id="64" presetID="53" presetClass="entr" presetSubtype="16" fill="hold" grpId="0"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p:cTn id="66" dur="500" fill="hold"/>
                                        <p:tgtEl>
                                          <p:spTgt spid="6"/>
                                        </p:tgtEl>
                                        <p:attrNameLst>
                                          <p:attrName>ppt_w</p:attrName>
                                        </p:attrNameLst>
                                      </p:cBhvr>
                                      <p:tavLst>
                                        <p:tav tm="0">
                                          <p:val>
                                            <p:fltVal val="0"/>
                                          </p:val>
                                        </p:tav>
                                        <p:tav tm="100000">
                                          <p:val>
                                            <p:strVal val="#ppt_w"/>
                                          </p:val>
                                        </p:tav>
                                      </p:tavLst>
                                    </p:anim>
                                    <p:anim calcmode="lin" valueType="num">
                                      <p:cBhvr>
                                        <p:cTn id="67" dur="500" fill="hold"/>
                                        <p:tgtEl>
                                          <p:spTgt spid="6"/>
                                        </p:tgtEl>
                                        <p:attrNameLst>
                                          <p:attrName>ppt_h</p:attrName>
                                        </p:attrNameLst>
                                      </p:cBhvr>
                                      <p:tavLst>
                                        <p:tav tm="0">
                                          <p:val>
                                            <p:fltVal val="0"/>
                                          </p:val>
                                        </p:tav>
                                        <p:tav tm="100000">
                                          <p:val>
                                            <p:strVal val="#ppt_h"/>
                                          </p:val>
                                        </p:tav>
                                      </p:tavLst>
                                    </p:anim>
                                    <p:animEffect transition="in" filter="fade">
                                      <p:cBhvr>
                                        <p:cTn id="68" dur="500"/>
                                        <p:tgtEl>
                                          <p:spTgt spid="6"/>
                                        </p:tgtEl>
                                      </p:cBhvr>
                                    </p:animEffect>
                                  </p:childTnLst>
                                </p:cTn>
                              </p:par>
                            </p:childTnLst>
                          </p:cTn>
                        </p:par>
                        <p:par>
                          <p:cTn id="69" fill="hold" nodeType="afterGroup">
                            <p:stCondLst>
                              <p:cond delay="7200"/>
                            </p:stCondLst>
                            <p:childTnLst>
                              <p:par>
                                <p:cTn id="70" presetID="22" presetClass="entr" presetSubtype="8" fill="hold"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left)">
                                      <p:cBhvr>
                                        <p:cTn id="72" dur="500"/>
                                        <p:tgtEl>
                                          <p:spTgt spid="11"/>
                                        </p:tgtEl>
                                      </p:cBhvr>
                                    </p:animEffect>
                                  </p:childTnLst>
                                </p:cTn>
                              </p:par>
                            </p:childTnLst>
                          </p:cTn>
                        </p:par>
                        <p:par>
                          <p:cTn id="73" fill="hold" nodeType="afterGroup">
                            <p:stCondLst>
                              <p:cond delay="7700"/>
                            </p:stCondLst>
                            <p:childTnLst>
                              <p:par>
                                <p:cTn id="74" presetID="53" presetClass="entr" presetSubtype="528"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anim calcmode="lin" valueType="num">
                                      <p:cBhvr>
                                        <p:cTn id="79" dur="500" fill="hold"/>
                                        <p:tgtEl>
                                          <p:spTgt spid="26"/>
                                        </p:tgtEl>
                                        <p:attrNameLst>
                                          <p:attrName>ppt_x</p:attrName>
                                        </p:attrNameLst>
                                      </p:cBhvr>
                                      <p:tavLst>
                                        <p:tav tm="0">
                                          <p:val>
                                            <p:fltVal val="0.5"/>
                                          </p:val>
                                        </p:tav>
                                        <p:tav tm="100000">
                                          <p:val>
                                            <p:strVal val="#ppt_x"/>
                                          </p:val>
                                        </p:tav>
                                      </p:tavLst>
                                    </p:anim>
                                    <p:anim calcmode="lin" valueType="num">
                                      <p:cBhvr>
                                        <p:cTn id="80" dur="500" fill="hold"/>
                                        <p:tgtEl>
                                          <p:spTgt spid="26"/>
                                        </p:tgtEl>
                                        <p:attrNameLst>
                                          <p:attrName>ppt_y</p:attrName>
                                        </p:attrNameLst>
                                      </p:cBhvr>
                                      <p:tavLst>
                                        <p:tav tm="0">
                                          <p:val>
                                            <p:fltVal val="0.5"/>
                                          </p:val>
                                        </p:tav>
                                        <p:tav tm="100000">
                                          <p:val>
                                            <p:strVal val="#ppt_y"/>
                                          </p:val>
                                        </p:tav>
                                      </p:tavLst>
                                    </p:anim>
                                  </p:childTnLst>
                                </p:cTn>
                              </p:par>
                            </p:childTnLst>
                          </p:cTn>
                        </p:par>
                        <p:par>
                          <p:cTn id="81" fill="hold" nodeType="afterGroup">
                            <p:stCondLst>
                              <p:cond delay="8200"/>
                            </p:stCondLst>
                            <p:childTnLst>
                              <p:par>
                                <p:cTn id="82" presetID="2" presetClass="entr" presetSubtype="2" fill="hold" nodeType="after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fill="hold"/>
                                        <p:tgtEl>
                                          <p:spTgt spid="19"/>
                                        </p:tgtEl>
                                        <p:attrNameLst>
                                          <p:attrName>ppt_x</p:attrName>
                                        </p:attrNameLst>
                                      </p:cBhvr>
                                      <p:tavLst>
                                        <p:tav tm="0">
                                          <p:val>
                                            <p:strVal val="1+#ppt_w/2"/>
                                          </p:val>
                                        </p:tav>
                                        <p:tav tm="100000">
                                          <p:val>
                                            <p:strVal val="#ppt_x"/>
                                          </p:val>
                                        </p:tav>
                                      </p:tavLst>
                                    </p:anim>
                                    <p:anim calcmode="lin" valueType="num">
                                      <p:cBhvr additive="base">
                                        <p:cTn id="85" dur="500" fill="hold"/>
                                        <p:tgtEl>
                                          <p:spTgt spid="19"/>
                                        </p:tgtEl>
                                        <p:attrNameLst>
                                          <p:attrName>ppt_y</p:attrName>
                                        </p:attrNameLst>
                                      </p:cBhvr>
                                      <p:tavLst>
                                        <p:tav tm="0">
                                          <p:val>
                                            <p:strVal val="#ppt_y"/>
                                          </p:val>
                                        </p:tav>
                                        <p:tav tm="100000">
                                          <p:val>
                                            <p:strVal val="#ppt_y"/>
                                          </p:val>
                                        </p:tav>
                                      </p:tavLst>
                                    </p:anim>
                                  </p:childTnLst>
                                </p:cTn>
                              </p:par>
                            </p:childTnLst>
                          </p:cTn>
                        </p:par>
                        <p:par>
                          <p:cTn id="86" fill="hold" nodeType="afterGroup">
                            <p:stCondLst>
                              <p:cond delay="8700"/>
                            </p:stCondLst>
                            <p:childTnLst>
                              <p:par>
                                <p:cTn id="87" presetID="53" presetClass="entr" presetSubtype="16" fill="hold" grpId="0" nodeType="afterEffect">
                                  <p:stCondLst>
                                    <p:cond delay="0"/>
                                  </p:stCondLst>
                                  <p:childTnLst>
                                    <p:set>
                                      <p:cBhvr>
                                        <p:cTn id="88" dur="1" fill="hold">
                                          <p:stCondLst>
                                            <p:cond delay="0"/>
                                          </p:stCondLst>
                                        </p:cTn>
                                        <p:tgtEl>
                                          <p:spTgt spid="8"/>
                                        </p:tgtEl>
                                        <p:attrNameLst>
                                          <p:attrName>style.visibility</p:attrName>
                                        </p:attrNameLst>
                                      </p:cBhvr>
                                      <p:to>
                                        <p:strVal val="visible"/>
                                      </p:to>
                                    </p:set>
                                    <p:anim calcmode="lin" valueType="num">
                                      <p:cBhvr>
                                        <p:cTn id="89" dur="500" fill="hold"/>
                                        <p:tgtEl>
                                          <p:spTgt spid="8"/>
                                        </p:tgtEl>
                                        <p:attrNameLst>
                                          <p:attrName>ppt_w</p:attrName>
                                        </p:attrNameLst>
                                      </p:cBhvr>
                                      <p:tavLst>
                                        <p:tav tm="0">
                                          <p:val>
                                            <p:fltVal val="0"/>
                                          </p:val>
                                        </p:tav>
                                        <p:tav tm="100000">
                                          <p:val>
                                            <p:strVal val="#ppt_w"/>
                                          </p:val>
                                        </p:tav>
                                      </p:tavLst>
                                    </p:anim>
                                    <p:anim calcmode="lin" valueType="num">
                                      <p:cBhvr>
                                        <p:cTn id="90" dur="500" fill="hold"/>
                                        <p:tgtEl>
                                          <p:spTgt spid="8"/>
                                        </p:tgtEl>
                                        <p:attrNameLst>
                                          <p:attrName>ppt_h</p:attrName>
                                        </p:attrNameLst>
                                      </p:cBhvr>
                                      <p:tavLst>
                                        <p:tav tm="0">
                                          <p:val>
                                            <p:fltVal val="0"/>
                                          </p:val>
                                        </p:tav>
                                        <p:tav tm="100000">
                                          <p:val>
                                            <p:strVal val="#ppt_h"/>
                                          </p:val>
                                        </p:tav>
                                      </p:tavLst>
                                    </p:anim>
                                    <p:animEffect transition="in" filter="fade">
                                      <p:cBhvr>
                                        <p:cTn id="91" dur="500"/>
                                        <p:tgtEl>
                                          <p:spTgt spid="8"/>
                                        </p:tgtEl>
                                      </p:cBhvr>
                                    </p:animEffect>
                                  </p:childTnLst>
                                </p:cTn>
                              </p:par>
                            </p:childTnLst>
                          </p:cTn>
                        </p:par>
                        <p:par>
                          <p:cTn id="92" fill="hold" nodeType="afterGroup">
                            <p:stCondLst>
                              <p:cond delay="9200"/>
                            </p:stCondLst>
                            <p:childTnLst>
                              <p:par>
                                <p:cTn id="93" presetID="22" presetClass="entr" presetSubtype="8" fill="hold" nodeType="afterEffect">
                                  <p:stCondLst>
                                    <p:cond delay="0"/>
                                  </p:stCondLst>
                                  <p:childTnLst>
                                    <p:set>
                                      <p:cBhvr>
                                        <p:cTn id="94" dur="1" fill="hold">
                                          <p:stCondLst>
                                            <p:cond delay="0"/>
                                          </p:stCondLst>
                                        </p:cTn>
                                        <p:tgtEl>
                                          <p:spTgt spid="12"/>
                                        </p:tgtEl>
                                        <p:attrNameLst>
                                          <p:attrName>style.visibility</p:attrName>
                                        </p:attrNameLst>
                                      </p:cBhvr>
                                      <p:to>
                                        <p:strVal val="visible"/>
                                      </p:to>
                                    </p:set>
                                    <p:animEffect transition="in" filter="wipe(left)">
                                      <p:cBhvr>
                                        <p:cTn id="95" dur="500"/>
                                        <p:tgtEl>
                                          <p:spTgt spid="12"/>
                                        </p:tgtEl>
                                      </p:cBhvr>
                                    </p:animEffect>
                                  </p:childTnLst>
                                </p:cTn>
                              </p:par>
                            </p:childTnLst>
                          </p:cTn>
                        </p:par>
                        <p:par>
                          <p:cTn id="96" fill="hold" nodeType="afterGroup">
                            <p:stCondLst>
                              <p:cond delay="9700"/>
                            </p:stCondLst>
                            <p:childTnLst>
                              <p:par>
                                <p:cTn id="97" presetID="53" presetClass="entr" presetSubtype="528" fill="hold" grpId="0" nodeType="afterEffect">
                                  <p:stCondLst>
                                    <p:cond delay="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fltVal val="0.5"/>
                                          </p:val>
                                        </p:tav>
                                        <p:tav tm="100000">
                                          <p:val>
                                            <p:strVal val="#ppt_x"/>
                                          </p:val>
                                        </p:tav>
                                      </p:tavLst>
                                    </p:anim>
                                    <p:anim calcmode="lin" valueType="num">
                                      <p:cBhvr>
                                        <p:cTn id="103" dur="500" fill="hold"/>
                                        <p:tgtEl>
                                          <p:spTgt spid="28"/>
                                        </p:tgtEl>
                                        <p:attrNameLst>
                                          <p:attrName>ppt_y</p:attrName>
                                        </p:attrNameLst>
                                      </p:cBhvr>
                                      <p:tavLst>
                                        <p:tav tm="0">
                                          <p:val>
                                            <p:fltVal val="0.5"/>
                                          </p:val>
                                        </p:tav>
                                        <p:tav tm="100000">
                                          <p:val>
                                            <p:strVal val="#ppt_y"/>
                                          </p:val>
                                        </p:tav>
                                      </p:tavLst>
                                    </p:anim>
                                  </p:childTnLst>
                                </p:cTn>
                              </p:par>
                            </p:childTnLst>
                          </p:cTn>
                        </p:par>
                        <p:par>
                          <p:cTn id="104" fill="hold" nodeType="afterGroup">
                            <p:stCondLst>
                              <p:cond delay="10200"/>
                            </p:stCondLst>
                            <p:childTnLst>
                              <p:par>
                                <p:cTn id="105" presetID="2" presetClass="entr" presetSubtype="2" fill="hold" nodeType="after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additive="base">
                                        <p:cTn id="107" dur="500" fill="hold"/>
                                        <p:tgtEl>
                                          <p:spTgt spid="22"/>
                                        </p:tgtEl>
                                        <p:attrNameLst>
                                          <p:attrName>ppt_x</p:attrName>
                                        </p:attrNameLst>
                                      </p:cBhvr>
                                      <p:tavLst>
                                        <p:tav tm="0">
                                          <p:val>
                                            <p:strVal val="1+#ppt_w/2"/>
                                          </p:val>
                                        </p:tav>
                                        <p:tav tm="100000">
                                          <p:val>
                                            <p:strVal val="#ppt_x"/>
                                          </p:val>
                                        </p:tav>
                                      </p:tavLst>
                                    </p:anim>
                                    <p:anim calcmode="lin" valueType="num">
                                      <p:cBhvr additive="base">
                                        <p:cTn id="10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4" grpId="0" animBg="1"/>
      <p:bldP spid="5" grpId="0" animBg="1"/>
      <p:bldP spid="6" grpId="0" animBg="1"/>
      <p:bldP spid="8" grpId="0" animBg="1"/>
      <p:bldP spid="25" grpId="0" animBg="1"/>
      <p:bldP spid="26" grpId="0" animBg="1"/>
      <p:bldP spid="27" grpId="0" animBg="1"/>
      <p:bldP spid="28"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grpSp>
        <p:nvGrpSpPr>
          <p:cNvPr id="117" name="组合 116"/>
          <p:cNvGrpSpPr/>
          <p:nvPr/>
        </p:nvGrpSpPr>
        <p:grpSpPr>
          <a:xfrm>
            <a:off x="3873428" y="2449752"/>
            <a:ext cx="2184344" cy="1165191"/>
            <a:chOff x="3873428" y="2449752"/>
            <a:chExt cx="2184344" cy="1165191"/>
          </a:xfrm>
        </p:grpSpPr>
        <p:sp>
          <p:nvSpPr>
            <p:cNvPr id="118" name="_4"/>
            <p:cNvSpPr/>
            <p:nvPr/>
          </p:nvSpPr>
          <p:spPr>
            <a:xfrm>
              <a:off x="4638619" y="2449752"/>
              <a:ext cx="1165479" cy="366104"/>
            </a:xfrm>
            <a:prstGeom prst="roundRect">
              <a:avLst>
                <a:gd name="adj" fmla="val 50000"/>
              </a:avLst>
            </a:prstGeom>
            <a:solidFill>
              <a:sysClr val="windowText" lastClr="000000">
                <a:lumMod val="75000"/>
                <a:lumOff val="25000"/>
              </a:sysClr>
            </a:solidFill>
            <a:ln w="12700" cap="flat" cmpd="sng" algn="ctr">
              <a:noFill/>
              <a:prstDash val="solid"/>
              <a:miter lim="800000"/>
            </a:ln>
            <a:effectLst/>
          </p:spPr>
          <p:txBody>
            <a:bodyPr lIns="68580" tIns="34290" rIns="68580" bIns="34290" rtlCol="0" anchor="ctr"/>
            <a:lstStyle/>
            <a:p>
              <a:pPr algn="ctr">
                <a:defRPr/>
              </a:pPr>
              <a:endParaRPr lang="en-US" kern="0">
                <a:solidFill>
                  <a:sysClr val="window" lastClr="FFFFFF"/>
                </a:solidFill>
                <a:latin typeface="微软雅黑"/>
                <a:ea typeface="微软雅黑"/>
              </a:endParaRPr>
            </a:p>
          </p:txBody>
        </p:sp>
        <p:sp>
          <p:nvSpPr>
            <p:cNvPr id="119" name="_5"/>
            <p:cNvSpPr/>
            <p:nvPr/>
          </p:nvSpPr>
          <p:spPr>
            <a:xfrm rot="5400000">
              <a:off x="5038450" y="2849296"/>
              <a:ext cx="1165190" cy="366104"/>
            </a:xfrm>
            <a:prstGeom prst="roundRect">
              <a:avLst>
                <a:gd name="adj" fmla="val 50000"/>
              </a:avLst>
            </a:prstGeom>
            <a:solidFill>
              <a:sysClr val="windowText" lastClr="000000">
                <a:lumMod val="50000"/>
                <a:lumOff val="50000"/>
              </a:sysClr>
            </a:solidFill>
            <a:ln w="12700" cap="flat" cmpd="sng" algn="ctr">
              <a:noFill/>
              <a:prstDash val="solid"/>
              <a:miter lim="800000"/>
            </a:ln>
            <a:effectLst/>
          </p:spPr>
          <p:txBody>
            <a:bodyPr lIns="68580" tIns="34290" rIns="68580" bIns="34290" rtlCol="0" anchor="ctr"/>
            <a:lstStyle/>
            <a:p>
              <a:pPr algn="ctr">
                <a:defRPr/>
              </a:pPr>
              <a:endParaRPr lang="en-US" kern="0">
                <a:solidFill>
                  <a:sysClr val="window" lastClr="FFFFFF"/>
                </a:solidFill>
                <a:latin typeface="微软雅黑"/>
                <a:ea typeface="微软雅黑"/>
              </a:endParaRPr>
            </a:p>
          </p:txBody>
        </p:sp>
        <p:sp>
          <p:nvSpPr>
            <p:cNvPr id="120" name="_6"/>
            <p:cNvSpPr/>
            <p:nvPr/>
          </p:nvSpPr>
          <p:spPr>
            <a:xfrm rot="8183085">
              <a:off x="3873428" y="3076288"/>
              <a:ext cx="2184344" cy="366104"/>
            </a:xfrm>
            <a:prstGeom prst="roundRect">
              <a:avLst>
                <a:gd name="adj" fmla="val 50000"/>
              </a:avLst>
            </a:prstGeom>
            <a:solidFill>
              <a:srgbClr val="311E0D"/>
            </a:solidFill>
            <a:ln w="12700" cap="flat" cmpd="sng" algn="ctr">
              <a:noFill/>
              <a:prstDash val="solid"/>
              <a:miter lim="800000"/>
            </a:ln>
            <a:effectLst/>
          </p:spPr>
          <p:txBody>
            <a:bodyPr lIns="68580" tIns="34290" rIns="68580" bIns="34290" rtlCol="0" anchor="ctr"/>
            <a:lstStyle/>
            <a:p>
              <a:pPr algn="ctr">
                <a:defRPr/>
              </a:pPr>
              <a:endParaRPr lang="en-US" kern="0">
                <a:solidFill>
                  <a:sysClr val="window" lastClr="FFFFFF"/>
                </a:solidFill>
                <a:latin typeface="微软雅黑"/>
                <a:ea typeface="微软雅黑"/>
              </a:endParaRPr>
            </a:p>
          </p:txBody>
        </p:sp>
        <p:sp>
          <p:nvSpPr>
            <p:cNvPr id="121" name="_7"/>
            <p:cNvSpPr/>
            <p:nvPr/>
          </p:nvSpPr>
          <p:spPr>
            <a:xfrm>
              <a:off x="5474027" y="2489363"/>
              <a:ext cx="294036" cy="294036"/>
            </a:xfrm>
            <a:prstGeom prst="ellipse">
              <a:avLst/>
            </a:prstGeom>
            <a:solidFill>
              <a:sysClr val="window" lastClr="FFFFFF">
                <a:lumMod val="95000"/>
              </a:sysClr>
            </a:solidFill>
            <a:ln w="12700" cap="flat" cmpd="sng" algn="ctr">
              <a:noFill/>
              <a:prstDash val="solid"/>
              <a:miter lim="800000"/>
            </a:ln>
            <a:effectLst/>
          </p:spPr>
          <p:txBody>
            <a:bodyPr lIns="68580" tIns="34290" rIns="68580" bIns="34290" rtlCol="0" anchor="ctr"/>
            <a:lstStyle/>
            <a:p>
              <a:pPr algn="ctr">
                <a:defRPr/>
              </a:pPr>
              <a:r>
                <a:rPr lang="en-US" sz="1100" kern="0">
                  <a:solidFill>
                    <a:sysClr val="windowText" lastClr="000000">
                      <a:lumMod val="65000"/>
                      <a:lumOff val="35000"/>
                    </a:sysClr>
                  </a:solidFill>
                  <a:latin typeface="微软雅黑"/>
                  <a:ea typeface="微软雅黑"/>
                </a:rPr>
                <a:t>1</a:t>
              </a:r>
            </a:p>
          </p:txBody>
        </p:sp>
        <p:sp>
          <p:nvSpPr>
            <p:cNvPr id="122" name="_16"/>
            <p:cNvSpPr txBox="1"/>
            <p:nvPr/>
          </p:nvSpPr>
          <p:spPr>
            <a:xfrm rot="18958774">
              <a:off x="4524909" y="3222302"/>
              <a:ext cx="702756" cy="238527"/>
            </a:xfrm>
            <a:prstGeom prst="rect">
              <a:avLst/>
            </a:prstGeom>
            <a:noFill/>
          </p:spPr>
          <p:txBody>
            <a:bodyPr wrap="none" lIns="68580" tIns="34290" rIns="68580" bIns="34290" rtlCol="0">
              <a:spAutoFit/>
            </a:bodyPr>
            <a:lstStyle/>
            <a:p>
              <a:pPr>
                <a:defRPr/>
              </a:pPr>
              <a:r>
                <a:rPr lang="zh-CN" altLang="en-US" sz="1100" kern="0">
                  <a:solidFill>
                    <a:sysClr val="window" lastClr="FFFFFF"/>
                  </a:solidFill>
                  <a:latin typeface="微软雅黑"/>
                  <a:cs typeface="Open Sans" panose="020b0606030504020204" pitchFamily="34" charset="0"/>
                </a:rPr>
                <a:t>添加标题</a:t>
              </a:r>
              <a:endParaRPr lang="en-US" sz="1100" kern="0">
                <a:solidFill>
                  <a:sysClr val="window" lastClr="FFFFFF"/>
                </a:solidFill>
                <a:latin typeface="微软雅黑"/>
                <a:cs typeface="Open Sans" panose="020b0606030504020204" pitchFamily="34" charset="0"/>
              </a:endParaRPr>
            </a:p>
          </p:txBody>
        </p:sp>
      </p:grpSp>
      <p:grpSp>
        <p:nvGrpSpPr>
          <p:cNvPr id="123" name="组合 122"/>
          <p:cNvGrpSpPr/>
          <p:nvPr/>
        </p:nvGrpSpPr>
        <p:grpSpPr>
          <a:xfrm>
            <a:off x="5187942" y="1996428"/>
            <a:ext cx="2184344" cy="1165191"/>
            <a:chOff x="5187942" y="1996428"/>
            <a:chExt cx="2184344" cy="1165191"/>
          </a:xfrm>
        </p:grpSpPr>
        <p:sp>
          <p:nvSpPr>
            <p:cNvPr id="124" name="_8"/>
            <p:cNvSpPr/>
            <p:nvPr/>
          </p:nvSpPr>
          <p:spPr>
            <a:xfrm>
              <a:off x="5953133" y="1996428"/>
              <a:ext cx="1165479" cy="366104"/>
            </a:xfrm>
            <a:prstGeom prst="roundRect">
              <a:avLst>
                <a:gd name="adj" fmla="val 50000"/>
              </a:avLst>
            </a:prstGeom>
            <a:solidFill>
              <a:sysClr val="windowText" lastClr="000000">
                <a:lumMod val="75000"/>
                <a:lumOff val="25000"/>
              </a:sysClr>
            </a:solidFill>
            <a:ln w="12700" cap="flat" cmpd="sng" algn="ctr">
              <a:noFill/>
              <a:prstDash val="solid"/>
              <a:miter lim="800000"/>
            </a:ln>
            <a:effectLst/>
          </p:spPr>
          <p:txBody>
            <a:bodyPr lIns="68580" tIns="34290" rIns="68580" bIns="34290" rtlCol="0" anchor="ctr"/>
            <a:lstStyle/>
            <a:p>
              <a:pPr algn="ctr">
                <a:defRPr/>
              </a:pPr>
              <a:endParaRPr lang="en-US" kern="0">
                <a:solidFill>
                  <a:sysClr val="window" lastClr="FFFFFF"/>
                </a:solidFill>
                <a:latin typeface="微软雅黑"/>
                <a:ea typeface="微软雅黑"/>
              </a:endParaRPr>
            </a:p>
          </p:txBody>
        </p:sp>
        <p:sp>
          <p:nvSpPr>
            <p:cNvPr id="125" name="_9"/>
            <p:cNvSpPr/>
            <p:nvPr/>
          </p:nvSpPr>
          <p:spPr>
            <a:xfrm rot="5400000">
              <a:off x="6352965" y="2395972"/>
              <a:ext cx="1165190" cy="366104"/>
            </a:xfrm>
            <a:prstGeom prst="roundRect">
              <a:avLst>
                <a:gd name="adj" fmla="val 50000"/>
              </a:avLst>
            </a:prstGeom>
            <a:solidFill>
              <a:sysClr val="windowText" lastClr="000000">
                <a:lumMod val="50000"/>
                <a:lumOff val="50000"/>
              </a:sysClr>
            </a:solidFill>
            <a:ln w="12700" cap="flat" cmpd="sng" algn="ctr">
              <a:noFill/>
              <a:prstDash val="solid"/>
              <a:miter lim="800000"/>
            </a:ln>
            <a:effectLst/>
          </p:spPr>
          <p:txBody>
            <a:bodyPr lIns="68580" tIns="34290" rIns="68580" bIns="34290" rtlCol="0" anchor="ctr"/>
            <a:lstStyle/>
            <a:p>
              <a:pPr algn="ctr">
                <a:defRPr/>
              </a:pPr>
              <a:endParaRPr lang="en-US" kern="0">
                <a:solidFill>
                  <a:sysClr val="window" lastClr="FFFFFF"/>
                </a:solidFill>
                <a:latin typeface="微软雅黑"/>
                <a:ea typeface="微软雅黑"/>
              </a:endParaRPr>
            </a:p>
          </p:txBody>
        </p:sp>
        <p:sp>
          <p:nvSpPr>
            <p:cNvPr id="126" name="_10"/>
            <p:cNvSpPr/>
            <p:nvPr/>
          </p:nvSpPr>
          <p:spPr>
            <a:xfrm rot="8183085">
              <a:off x="5187942" y="2622964"/>
              <a:ext cx="2184344" cy="366104"/>
            </a:xfrm>
            <a:prstGeom prst="roundRect">
              <a:avLst>
                <a:gd name="adj" fmla="val 50000"/>
              </a:avLst>
            </a:prstGeom>
            <a:solidFill>
              <a:srgbClr val="311E0D"/>
            </a:solidFill>
            <a:ln w="12700" cap="flat" cmpd="sng" algn="ctr">
              <a:noFill/>
              <a:prstDash val="solid"/>
              <a:miter lim="800000"/>
            </a:ln>
            <a:effectLst/>
          </p:spPr>
          <p:txBody>
            <a:bodyPr lIns="68580" tIns="34290" rIns="68580" bIns="34290" rtlCol="0" anchor="ctr"/>
            <a:lstStyle/>
            <a:p>
              <a:pPr algn="ctr">
                <a:defRPr/>
              </a:pPr>
              <a:endParaRPr lang="en-US" kern="0">
                <a:solidFill>
                  <a:sysClr val="window" lastClr="FFFFFF"/>
                </a:solidFill>
                <a:latin typeface="微软雅黑"/>
                <a:ea typeface="微软雅黑"/>
              </a:endParaRPr>
            </a:p>
          </p:txBody>
        </p:sp>
        <p:sp>
          <p:nvSpPr>
            <p:cNvPr id="127" name="_11"/>
            <p:cNvSpPr/>
            <p:nvPr/>
          </p:nvSpPr>
          <p:spPr>
            <a:xfrm>
              <a:off x="6788541" y="2036038"/>
              <a:ext cx="294036" cy="294036"/>
            </a:xfrm>
            <a:prstGeom prst="ellipse">
              <a:avLst/>
            </a:prstGeom>
            <a:solidFill>
              <a:sysClr val="window" lastClr="FFFFFF">
                <a:lumMod val="95000"/>
              </a:sysClr>
            </a:solidFill>
            <a:ln w="12700" cap="flat" cmpd="sng" algn="ctr">
              <a:noFill/>
              <a:prstDash val="solid"/>
              <a:miter lim="800000"/>
            </a:ln>
            <a:effectLst/>
          </p:spPr>
          <p:txBody>
            <a:bodyPr lIns="68580" tIns="34290" rIns="68580" bIns="34290" rtlCol="0" anchor="ctr"/>
            <a:lstStyle/>
            <a:p>
              <a:pPr algn="ctr">
                <a:defRPr/>
              </a:pPr>
              <a:r>
                <a:rPr lang="en-US" sz="1100" kern="0">
                  <a:solidFill>
                    <a:sysClr val="windowText" lastClr="000000">
                      <a:lumMod val="65000"/>
                      <a:lumOff val="35000"/>
                    </a:sysClr>
                  </a:solidFill>
                  <a:latin typeface="微软雅黑"/>
                  <a:ea typeface="微软雅黑"/>
                </a:rPr>
                <a:t>2</a:t>
              </a:r>
            </a:p>
          </p:txBody>
        </p:sp>
        <p:sp>
          <p:nvSpPr>
            <p:cNvPr id="128" name="_17"/>
            <p:cNvSpPr txBox="1"/>
            <p:nvPr/>
          </p:nvSpPr>
          <p:spPr>
            <a:xfrm rot="18958774">
              <a:off x="5848550" y="2747255"/>
              <a:ext cx="702756" cy="238527"/>
            </a:xfrm>
            <a:prstGeom prst="rect">
              <a:avLst/>
            </a:prstGeom>
            <a:noFill/>
          </p:spPr>
          <p:txBody>
            <a:bodyPr wrap="none" lIns="68580" tIns="34290" rIns="68580" bIns="34290" rtlCol="0">
              <a:spAutoFit/>
            </a:bodyPr>
            <a:lstStyle/>
            <a:p>
              <a:pPr>
                <a:defRPr/>
              </a:pPr>
              <a:r>
                <a:rPr lang="zh-CN" altLang="en-US" sz="1100" kern="0">
                  <a:solidFill>
                    <a:sysClr val="window" lastClr="FFFFFF"/>
                  </a:solidFill>
                  <a:latin typeface="微软雅黑"/>
                  <a:cs typeface="Open Sans" panose="020b0606030504020204" pitchFamily="34" charset="0"/>
                </a:rPr>
                <a:t>添加标题</a:t>
              </a:r>
              <a:endParaRPr lang="en-US" sz="1100" kern="0">
                <a:solidFill>
                  <a:sysClr val="window" lastClr="FFFFFF"/>
                </a:solidFill>
                <a:latin typeface="微软雅黑"/>
                <a:cs typeface="Open Sans" panose="020b0606030504020204" pitchFamily="34" charset="0"/>
              </a:endParaRPr>
            </a:p>
          </p:txBody>
        </p:sp>
      </p:grpSp>
      <p:grpSp>
        <p:nvGrpSpPr>
          <p:cNvPr id="129" name="组合 128"/>
          <p:cNvGrpSpPr/>
          <p:nvPr/>
        </p:nvGrpSpPr>
        <p:grpSpPr>
          <a:xfrm>
            <a:off x="6502456" y="1543104"/>
            <a:ext cx="2184344" cy="1165191"/>
            <a:chOff x="6502456" y="1543104"/>
            <a:chExt cx="2184344" cy="1165191"/>
          </a:xfrm>
        </p:grpSpPr>
        <p:sp>
          <p:nvSpPr>
            <p:cNvPr id="130" name="_14"/>
            <p:cNvSpPr/>
            <p:nvPr/>
          </p:nvSpPr>
          <p:spPr>
            <a:xfrm rot="8183085">
              <a:off x="6502456" y="2169640"/>
              <a:ext cx="2184344" cy="366104"/>
            </a:xfrm>
            <a:prstGeom prst="roundRect">
              <a:avLst>
                <a:gd name="adj" fmla="val 50000"/>
              </a:avLst>
            </a:prstGeom>
            <a:solidFill>
              <a:srgbClr val="311E0D"/>
            </a:solidFill>
            <a:ln w="12700" cap="flat" cmpd="sng" algn="ctr">
              <a:noFill/>
              <a:prstDash val="solid"/>
              <a:miter lim="800000"/>
            </a:ln>
            <a:effectLst/>
          </p:spPr>
          <p:txBody>
            <a:bodyPr lIns="68580" tIns="34290" rIns="68580" bIns="34290" rtlCol="0" anchor="ctr"/>
            <a:lstStyle/>
            <a:p>
              <a:pPr algn="ctr">
                <a:defRPr/>
              </a:pPr>
              <a:endParaRPr lang="en-US" kern="0">
                <a:solidFill>
                  <a:sysClr val="window" lastClr="FFFFFF"/>
                </a:solidFill>
                <a:latin typeface="微软雅黑"/>
                <a:ea typeface="微软雅黑"/>
              </a:endParaRPr>
            </a:p>
          </p:txBody>
        </p:sp>
        <p:grpSp>
          <p:nvGrpSpPr>
            <p:cNvPr id="131" name="组合 130"/>
            <p:cNvGrpSpPr/>
            <p:nvPr/>
          </p:nvGrpSpPr>
          <p:grpSpPr>
            <a:xfrm>
              <a:off x="7189767" y="1543104"/>
              <a:ext cx="1243359" cy="1165191"/>
              <a:chOff x="7189767" y="1543104"/>
              <a:chExt cx="1243359" cy="1165191"/>
            </a:xfrm>
          </p:grpSpPr>
          <p:sp>
            <p:nvSpPr>
              <p:cNvPr id="132" name="_12"/>
              <p:cNvSpPr/>
              <p:nvPr/>
            </p:nvSpPr>
            <p:spPr>
              <a:xfrm>
                <a:off x="7267646" y="1543104"/>
                <a:ext cx="1165479" cy="366104"/>
              </a:xfrm>
              <a:prstGeom prst="roundRect">
                <a:avLst>
                  <a:gd name="adj" fmla="val 50000"/>
                </a:avLst>
              </a:prstGeom>
              <a:solidFill>
                <a:sysClr val="windowText" lastClr="000000">
                  <a:lumMod val="75000"/>
                  <a:lumOff val="25000"/>
                </a:sysClr>
              </a:solidFill>
              <a:ln w="12700" cap="flat" cmpd="sng" algn="ctr">
                <a:noFill/>
                <a:prstDash val="solid"/>
                <a:miter lim="800000"/>
              </a:ln>
              <a:effectLst/>
            </p:spPr>
            <p:txBody>
              <a:bodyPr lIns="68580" tIns="34290" rIns="68580" bIns="34290" rtlCol="0" anchor="ctr"/>
              <a:lstStyle/>
              <a:p>
                <a:pPr algn="ctr">
                  <a:defRPr/>
                </a:pPr>
                <a:endParaRPr lang="en-US" kern="0">
                  <a:solidFill>
                    <a:sysClr val="window" lastClr="FFFFFF"/>
                  </a:solidFill>
                  <a:latin typeface="微软雅黑"/>
                  <a:ea typeface="微软雅黑"/>
                </a:endParaRPr>
              </a:p>
            </p:txBody>
          </p:sp>
          <p:sp>
            <p:nvSpPr>
              <p:cNvPr id="133" name="_13"/>
              <p:cNvSpPr/>
              <p:nvPr/>
            </p:nvSpPr>
            <p:spPr>
              <a:xfrm rot="5400000">
                <a:off x="7667479" y="1942648"/>
                <a:ext cx="1165190" cy="366104"/>
              </a:xfrm>
              <a:prstGeom prst="roundRect">
                <a:avLst>
                  <a:gd name="adj" fmla="val 50000"/>
                </a:avLst>
              </a:prstGeom>
              <a:solidFill>
                <a:sysClr val="windowText" lastClr="000000">
                  <a:lumMod val="50000"/>
                  <a:lumOff val="50000"/>
                </a:sysClr>
              </a:solidFill>
              <a:ln w="12700" cap="flat" cmpd="sng" algn="ctr">
                <a:noFill/>
                <a:prstDash val="solid"/>
                <a:miter lim="800000"/>
              </a:ln>
              <a:effectLst/>
            </p:spPr>
            <p:txBody>
              <a:bodyPr lIns="68580" tIns="34290" rIns="68580" bIns="34290" rtlCol="0" anchor="ctr"/>
              <a:lstStyle/>
              <a:p>
                <a:pPr algn="ctr">
                  <a:defRPr/>
                </a:pPr>
                <a:endParaRPr lang="en-US" kern="0">
                  <a:solidFill>
                    <a:sysClr val="window" lastClr="FFFFFF"/>
                  </a:solidFill>
                  <a:latin typeface="微软雅黑"/>
                  <a:ea typeface="微软雅黑"/>
                </a:endParaRPr>
              </a:p>
            </p:txBody>
          </p:sp>
          <p:sp>
            <p:nvSpPr>
              <p:cNvPr id="134" name="_15"/>
              <p:cNvSpPr/>
              <p:nvPr/>
            </p:nvSpPr>
            <p:spPr>
              <a:xfrm>
                <a:off x="8103056" y="1582714"/>
                <a:ext cx="294036" cy="294036"/>
              </a:xfrm>
              <a:prstGeom prst="ellipse">
                <a:avLst/>
              </a:prstGeom>
              <a:solidFill>
                <a:sysClr val="window" lastClr="FFFFFF">
                  <a:lumMod val="95000"/>
                </a:sysClr>
              </a:solidFill>
              <a:ln w="12700" cap="flat" cmpd="sng" algn="ctr">
                <a:noFill/>
                <a:prstDash val="solid"/>
                <a:miter lim="800000"/>
              </a:ln>
              <a:effectLst/>
            </p:spPr>
            <p:txBody>
              <a:bodyPr lIns="68580" tIns="34290" rIns="68580" bIns="34290" rtlCol="0" anchor="ctr"/>
              <a:lstStyle/>
              <a:p>
                <a:pPr algn="ctr">
                  <a:defRPr/>
                </a:pPr>
                <a:r>
                  <a:rPr lang="en-US" sz="1100" kern="0">
                    <a:solidFill>
                      <a:sysClr val="windowText" lastClr="000000">
                        <a:lumMod val="65000"/>
                        <a:lumOff val="35000"/>
                      </a:sysClr>
                    </a:solidFill>
                    <a:latin typeface="微软雅黑"/>
                    <a:ea typeface="微软雅黑"/>
                  </a:rPr>
                  <a:t>3</a:t>
                </a:r>
              </a:p>
            </p:txBody>
          </p:sp>
          <p:sp>
            <p:nvSpPr>
              <p:cNvPr id="135" name="_18"/>
              <p:cNvSpPr txBox="1"/>
              <p:nvPr/>
            </p:nvSpPr>
            <p:spPr>
              <a:xfrm rot="18958774">
                <a:off x="7189767" y="2266553"/>
                <a:ext cx="702756" cy="238527"/>
              </a:xfrm>
              <a:prstGeom prst="rect">
                <a:avLst/>
              </a:prstGeom>
              <a:noFill/>
            </p:spPr>
            <p:txBody>
              <a:bodyPr wrap="none" lIns="68580" tIns="34290" rIns="68580" bIns="34290" rtlCol="0">
                <a:spAutoFit/>
              </a:bodyPr>
              <a:lstStyle/>
              <a:p>
                <a:pPr>
                  <a:defRPr/>
                </a:pPr>
                <a:r>
                  <a:rPr lang="zh-CN" altLang="en-US" sz="1100" kern="0">
                    <a:solidFill>
                      <a:sysClr val="window" lastClr="FFFFFF"/>
                    </a:solidFill>
                    <a:latin typeface="微软雅黑"/>
                    <a:cs typeface="Open Sans" panose="020b0606030504020204" pitchFamily="34" charset="0"/>
                  </a:rPr>
                  <a:t>添加标题</a:t>
                </a:r>
                <a:endParaRPr lang="en-US" sz="1100" kern="0">
                  <a:solidFill>
                    <a:sysClr val="window" lastClr="FFFFFF"/>
                  </a:solidFill>
                  <a:latin typeface="微软雅黑"/>
                  <a:cs typeface="Open Sans" panose="020b0606030504020204" pitchFamily="34" charset="0"/>
                </a:endParaRPr>
              </a:p>
            </p:txBody>
          </p:sp>
        </p:grpSp>
      </p:grpSp>
      <p:sp>
        <p:nvSpPr>
          <p:cNvPr id="136" name="_19"/>
          <p:cNvSpPr txBox="1"/>
          <p:nvPr/>
        </p:nvSpPr>
        <p:spPr>
          <a:xfrm>
            <a:off x="743326" y="1501646"/>
            <a:ext cx="3540642" cy="854080"/>
          </a:xfrm>
          <a:prstGeom prst="rect">
            <a:avLst/>
          </a:prstGeom>
          <a:noFill/>
        </p:spPr>
        <p:txBody>
          <a:bodyPr wrap="square" lIns="68580" tIns="34290" rIns="68580" bIns="34290" rtlCol="0">
            <a:spAutoFit/>
          </a:bodyPr>
          <a:lstStyle/>
          <a:p>
            <a:pPr>
              <a:lnSpc>
                <a:spcPct val="150000"/>
              </a:lnSpc>
              <a:defRPr/>
            </a:pPr>
            <a:r>
              <a:rPr lang="zh-CN" altLang="en-US" sz="1400" b="1">
                <a:solidFill>
                  <a:srgbClr val="E7E6E6">
                    <a:lumMod val="25000"/>
                  </a:srgbClr>
                </a:solidFill>
                <a:latin typeface="微软雅黑" panose="020b0503020204020204" pitchFamily="34" charset="-122"/>
                <a:ea typeface="微软雅黑" panose="020b0503020204020204" pitchFamily="34" charset="-122"/>
              </a:rPr>
              <a:t>添加关键字</a:t>
            </a:r>
            <a:endParaRPr lang="en-US" sz="800" kern="0">
              <a:solidFill>
                <a:sysClr val="windowText" lastClr="000000">
                  <a:lumMod val="50000"/>
                  <a:lumOff val="50000"/>
                </a:sysClr>
              </a:solidFill>
              <a:latin typeface="微软雅黑"/>
              <a:cs typeface="Open Sans" panose="020b0606030504020204" pitchFamily="34" charset="0"/>
            </a:endParaRPr>
          </a:p>
          <a:p>
            <a:pPr>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微软雅黑" panose="020b0503020204020204" pitchFamily="34" charset="-122"/>
              <a:ea typeface="微软雅黑" panose="020b0503020204020204" pitchFamily="34" charset="-122"/>
            </a:endParaRPr>
          </a:p>
        </p:txBody>
      </p:sp>
      <p:sp>
        <p:nvSpPr>
          <p:cNvPr id="137" name="_20"/>
          <p:cNvSpPr/>
          <p:nvPr/>
        </p:nvSpPr>
        <p:spPr>
          <a:xfrm>
            <a:off x="683568" y="2488465"/>
            <a:ext cx="294036" cy="294036"/>
          </a:xfrm>
          <a:prstGeom prst="ellipse">
            <a:avLst/>
          </a:prstGeom>
          <a:solidFill>
            <a:srgbClr val="311E0D"/>
          </a:solidFill>
          <a:ln w="12700" cap="flat" cmpd="sng" algn="ctr">
            <a:noFill/>
            <a:prstDash val="solid"/>
            <a:miter lim="800000"/>
          </a:ln>
          <a:effectLst/>
        </p:spPr>
        <p:txBody>
          <a:bodyPr lIns="68580" tIns="34290" rIns="68580" bIns="34290" rtlCol="0" anchor="ctr"/>
          <a:lstStyle/>
          <a:p>
            <a:pPr algn="ctr">
              <a:defRPr/>
            </a:pPr>
            <a:r>
              <a:rPr lang="en-US" sz="1100" kern="0">
                <a:solidFill>
                  <a:sysClr val="window" lastClr="FFFFFF"/>
                </a:solidFill>
                <a:latin typeface="微软雅黑"/>
                <a:ea typeface="微软雅黑"/>
              </a:rPr>
              <a:t>1</a:t>
            </a:r>
          </a:p>
        </p:txBody>
      </p:sp>
      <p:sp>
        <p:nvSpPr>
          <p:cNvPr id="138" name="_21"/>
          <p:cNvSpPr/>
          <p:nvPr/>
        </p:nvSpPr>
        <p:spPr>
          <a:xfrm>
            <a:off x="683568" y="3198867"/>
            <a:ext cx="294036" cy="294036"/>
          </a:xfrm>
          <a:prstGeom prst="ellipse">
            <a:avLst/>
          </a:prstGeom>
          <a:solidFill>
            <a:srgbClr val="311E0D"/>
          </a:solidFill>
          <a:ln w="12700" cap="flat" cmpd="sng" algn="ctr">
            <a:noFill/>
            <a:prstDash val="solid"/>
            <a:miter lim="800000"/>
          </a:ln>
          <a:effectLst/>
        </p:spPr>
        <p:txBody>
          <a:bodyPr lIns="68580" tIns="34290" rIns="68580" bIns="34290" rtlCol="0" anchor="ctr"/>
          <a:lstStyle/>
          <a:p>
            <a:pPr algn="ctr">
              <a:defRPr/>
            </a:pPr>
            <a:r>
              <a:rPr lang="en-US" sz="1100" kern="0">
                <a:solidFill>
                  <a:sysClr val="window" lastClr="FFFFFF"/>
                </a:solidFill>
                <a:latin typeface="微软雅黑"/>
                <a:ea typeface="微软雅黑"/>
              </a:rPr>
              <a:t>2</a:t>
            </a:r>
          </a:p>
        </p:txBody>
      </p:sp>
      <p:sp>
        <p:nvSpPr>
          <p:cNvPr id="139" name="_22"/>
          <p:cNvSpPr/>
          <p:nvPr/>
        </p:nvSpPr>
        <p:spPr>
          <a:xfrm>
            <a:off x="683568" y="3916157"/>
            <a:ext cx="294036" cy="294036"/>
          </a:xfrm>
          <a:prstGeom prst="ellipse">
            <a:avLst/>
          </a:prstGeom>
          <a:solidFill>
            <a:srgbClr val="311E0D"/>
          </a:solidFill>
          <a:ln w="12700" cap="flat" cmpd="sng" algn="ctr">
            <a:noFill/>
            <a:prstDash val="solid"/>
            <a:miter lim="800000"/>
          </a:ln>
          <a:effectLst/>
        </p:spPr>
        <p:txBody>
          <a:bodyPr lIns="68580" tIns="34290" rIns="68580" bIns="34290" rtlCol="0" anchor="ctr"/>
          <a:lstStyle/>
          <a:p>
            <a:pPr algn="ctr">
              <a:defRPr/>
            </a:pPr>
            <a:r>
              <a:rPr lang="en-US" sz="1100" kern="0">
                <a:solidFill>
                  <a:sysClr val="window" lastClr="FFFFFF"/>
                </a:solidFill>
                <a:latin typeface="微软雅黑"/>
                <a:ea typeface="微软雅黑"/>
              </a:rPr>
              <a:t>3</a:t>
            </a:r>
          </a:p>
        </p:txBody>
      </p:sp>
      <p:sp>
        <p:nvSpPr>
          <p:cNvPr id="140" name="_23"/>
          <p:cNvSpPr txBox="1"/>
          <p:nvPr/>
        </p:nvSpPr>
        <p:spPr>
          <a:xfrm>
            <a:off x="1091975" y="2427734"/>
            <a:ext cx="2915610" cy="715581"/>
          </a:xfrm>
          <a:prstGeom prst="rect">
            <a:avLst/>
          </a:prstGeom>
          <a:noFill/>
        </p:spPr>
        <p:txBody>
          <a:bodyPr wrap="square" lIns="68580" tIns="34290" rIns="68580" bIns="34290" rtlCol="0">
            <a:spAutoFit/>
          </a:bodyPr>
          <a:lstStyle/>
          <a:p>
            <a:pPr>
              <a:defRPr/>
            </a:pPr>
            <a:r>
              <a:rPr lang="zh-CN" altLang="en-US" sz="1200" b="1" kern="0">
                <a:solidFill>
                  <a:prstClr val="black">
                    <a:lumMod val="75000"/>
                    <a:lumOff val="25000"/>
                  </a:prstClr>
                </a:solidFill>
                <a:latin typeface="微软雅黑" panose="020b0503020204020204" pitchFamily="34" charset="-122"/>
                <a:ea typeface="微软雅黑" panose="020b0503020204020204" pitchFamily="34" charset="-122"/>
                <a:cs typeface="Open Sans" panose="020b0606030504020204" pitchFamily="34" charset="0"/>
              </a:rPr>
              <a:t>添加标题</a:t>
            </a:r>
            <a:endParaRPr lang="en-US" sz="1200" b="1" kern="0">
              <a:solidFill>
                <a:prstClr val="black">
                  <a:lumMod val="75000"/>
                  <a:lumOff val="25000"/>
                </a:prstClr>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000">
                <a:solidFill>
                  <a:prstClr val="black">
                    <a:lumMod val="75000"/>
                    <a:lumOff val="2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1" name="_24"/>
          <p:cNvSpPr txBox="1"/>
          <p:nvPr/>
        </p:nvSpPr>
        <p:spPr>
          <a:xfrm>
            <a:off x="1088283" y="3138436"/>
            <a:ext cx="2775285" cy="715581"/>
          </a:xfrm>
          <a:prstGeom prst="rect">
            <a:avLst/>
          </a:prstGeom>
          <a:noFill/>
        </p:spPr>
        <p:txBody>
          <a:bodyPr wrap="square" lIns="68580" tIns="34290" rIns="68580" bIns="34290" rtlCol="0">
            <a:spAutoFit/>
          </a:bodyPr>
          <a:lstStyle/>
          <a:p>
            <a:pPr>
              <a:defRPr/>
            </a:pPr>
            <a:r>
              <a:rPr lang="zh-CN" altLang="en-US" sz="1200" b="1" kern="0">
                <a:solidFill>
                  <a:prstClr val="black">
                    <a:lumMod val="75000"/>
                    <a:lumOff val="25000"/>
                  </a:prstClr>
                </a:solidFill>
                <a:latin typeface="微软雅黑" panose="020b0503020204020204" pitchFamily="34" charset="-122"/>
                <a:ea typeface="微软雅黑" panose="020b0503020204020204" pitchFamily="34" charset="-122"/>
                <a:cs typeface="Open Sans" panose="020b0606030504020204" pitchFamily="34" charset="0"/>
              </a:rPr>
              <a:t>添加标题</a:t>
            </a:r>
            <a:endParaRPr lang="en-US" altLang="zh-CN" sz="1200" b="1" kern="0">
              <a:solidFill>
                <a:prstClr val="black">
                  <a:lumMod val="75000"/>
                  <a:lumOff val="25000"/>
                </a:prstClr>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000">
                <a:solidFill>
                  <a:prstClr val="black">
                    <a:lumMod val="75000"/>
                    <a:lumOff val="2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2" name="_25"/>
          <p:cNvSpPr txBox="1"/>
          <p:nvPr/>
        </p:nvSpPr>
        <p:spPr>
          <a:xfrm>
            <a:off x="1088283" y="3855426"/>
            <a:ext cx="2703277" cy="715581"/>
          </a:xfrm>
          <a:prstGeom prst="rect">
            <a:avLst/>
          </a:prstGeom>
          <a:noFill/>
        </p:spPr>
        <p:txBody>
          <a:bodyPr wrap="square" lIns="68580" tIns="34290" rIns="68580" bIns="34290" rtlCol="0">
            <a:spAutoFit/>
          </a:bodyPr>
          <a:lstStyle/>
          <a:p>
            <a:pPr>
              <a:defRPr/>
            </a:pPr>
            <a:r>
              <a:rPr lang="zh-CN" altLang="en-US" sz="1200" b="1" kern="0">
                <a:solidFill>
                  <a:prstClr val="black">
                    <a:lumMod val="75000"/>
                    <a:lumOff val="25000"/>
                  </a:prstClr>
                </a:solidFill>
                <a:latin typeface="微软雅黑" panose="020b0503020204020204" pitchFamily="34" charset="-122"/>
                <a:ea typeface="微软雅黑" panose="020b0503020204020204" pitchFamily="34" charset="-122"/>
                <a:cs typeface="Open Sans" panose="020b0606030504020204" pitchFamily="34" charset="0"/>
              </a:rPr>
              <a:t>添加标题</a:t>
            </a:r>
            <a:endParaRPr lang="en-US" altLang="zh-CN" sz="1200" b="1" kern="0">
              <a:solidFill>
                <a:prstClr val="black">
                  <a:lumMod val="75000"/>
                  <a:lumOff val="25000"/>
                </a:prstClr>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000">
                <a:solidFill>
                  <a:prstClr val="black">
                    <a:lumMod val="75000"/>
                    <a:lumOff val="2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2" presetClass="entr" presetSubtype="12" fill="hold" nodeType="afterEffect">
                                  <p:stCondLst>
                                    <p:cond delay="0"/>
                                  </p:stCondLst>
                                  <p:childTnLst>
                                    <p:set>
                                      <p:cBhvr>
                                        <p:cTn id="10" dur="1" fill="hold">
                                          <p:stCondLst>
                                            <p:cond delay="0"/>
                                          </p:stCondLst>
                                        </p:cTn>
                                        <p:tgtEl>
                                          <p:spTgt spid="123"/>
                                        </p:tgtEl>
                                        <p:attrNameLst>
                                          <p:attrName>style.visibility</p:attrName>
                                        </p:attrNameLst>
                                      </p:cBhvr>
                                      <p:to>
                                        <p:strVal val="visible"/>
                                      </p:to>
                                    </p:set>
                                    <p:anim calcmode="lin" valueType="num">
                                      <p:cBhvr additive="base">
                                        <p:cTn id="11" dur="500" fill="hold"/>
                                        <p:tgtEl>
                                          <p:spTgt spid="123"/>
                                        </p:tgtEl>
                                        <p:attrNameLst>
                                          <p:attrName>ppt_x</p:attrName>
                                        </p:attrNameLst>
                                      </p:cBhvr>
                                      <p:tavLst>
                                        <p:tav tm="0">
                                          <p:val>
                                            <p:strVal val="0-#ppt_w/2"/>
                                          </p:val>
                                        </p:tav>
                                        <p:tav tm="100000">
                                          <p:val>
                                            <p:strVal val="#ppt_x"/>
                                          </p:val>
                                        </p:tav>
                                      </p:tavLst>
                                    </p:anim>
                                    <p:anim calcmode="lin" valueType="num">
                                      <p:cBhvr additive="base">
                                        <p:cTn id="12" dur="500" fill="hold"/>
                                        <p:tgtEl>
                                          <p:spTgt spid="123"/>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300"/>
                            </p:stCondLst>
                            <p:childTnLst>
                              <p:par>
                                <p:cTn id="14" presetID="2" presetClass="entr" presetSubtype="12" fill="hold" nodeType="afterEffect">
                                  <p:stCondLst>
                                    <p:cond delay="0"/>
                                  </p:stCondLst>
                                  <p:childTnLst>
                                    <p:set>
                                      <p:cBhvr>
                                        <p:cTn id="15" dur="1" fill="hold">
                                          <p:stCondLst>
                                            <p:cond delay="0"/>
                                          </p:stCondLst>
                                        </p:cTn>
                                        <p:tgtEl>
                                          <p:spTgt spid="117"/>
                                        </p:tgtEl>
                                        <p:attrNameLst>
                                          <p:attrName>style.visibility</p:attrName>
                                        </p:attrNameLst>
                                      </p:cBhvr>
                                      <p:to>
                                        <p:strVal val="visible"/>
                                      </p:to>
                                    </p:set>
                                    <p:anim calcmode="lin" valueType="num">
                                      <p:cBhvr additive="base">
                                        <p:cTn id="16" dur="500" fill="hold"/>
                                        <p:tgtEl>
                                          <p:spTgt spid="117"/>
                                        </p:tgtEl>
                                        <p:attrNameLst>
                                          <p:attrName>ppt_x</p:attrName>
                                        </p:attrNameLst>
                                      </p:cBhvr>
                                      <p:tavLst>
                                        <p:tav tm="0">
                                          <p:val>
                                            <p:strVal val="0-#ppt_w/2"/>
                                          </p:val>
                                        </p:tav>
                                        <p:tav tm="100000">
                                          <p:val>
                                            <p:strVal val="#ppt_x"/>
                                          </p:val>
                                        </p:tav>
                                      </p:tavLst>
                                    </p:anim>
                                    <p:anim calcmode="lin" valueType="num">
                                      <p:cBhvr additive="base">
                                        <p:cTn id="17" dur="500" fill="hold"/>
                                        <p:tgtEl>
                                          <p:spTgt spid="117"/>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1800"/>
                            </p:stCondLst>
                            <p:childTnLst>
                              <p:par>
                                <p:cTn id="19" presetID="2" presetClass="entr" presetSubtype="12" fill="hold" nodeType="afterEffect">
                                  <p:stCondLst>
                                    <p:cond delay="0"/>
                                  </p:stCondLst>
                                  <p:childTnLst>
                                    <p:set>
                                      <p:cBhvr>
                                        <p:cTn id="20" dur="1" fill="hold">
                                          <p:stCondLst>
                                            <p:cond delay="0"/>
                                          </p:stCondLst>
                                        </p:cTn>
                                        <p:tgtEl>
                                          <p:spTgt spid="129"/>
                                        </p:tgtEl>
                                        <p:attrNameLst>
                                          <p:attrName>style.visibility</p:attrName>
                                        </p:attrNameLst>
                                      </p:cBhvr>
                                      <p:to>
                                        <p:strVal val="visible"/>
                                      </p:to>
                                    </p:set>
                                    <p:anim calcmode="lin" valueType="num">
                                      <p:cBhvr additive="base">
                                        <p:cTn id="21" dur="500" fill="hold"/>
                                        <p:tgtEl>
                                          <p:spTgt spid="129"/>
                                        </p:tgtEl>
                                        <p:attrNameLst>
                                          <p:attrName>ppt_x</p:attrName>
                                        </p:attrNameLst>
                                      </p:cBhvr>
                                      <p:tavLst>
                                        <p:tav tm="0">
                                          <p:val>
                                            <p:strVal val="0-#ppt_w/2"/>
                                          </p:val>
                                        </p:tav>
                                        <p:tav tm="100000">
                                          <p:val>
                                            <p:strVal val="#ppt_x"/>
                                          </p:val>
                                        </p:tav>
                                      </p:tavLst>
                                    </p:anim>
                                    <p:anim calcmode="lin" valueType="num">
                                      <p:cBhvr additive="base">
                                        <p:cTn id="22" dur="500" fill="hold"/>
                                        <p:tgtEl>
                                          <p:spTgt spid="129"/>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2300"/>
                            </p:stCondLst>
                            <p:childTnLst>
                              <p:par>
                                <p:cTn id="24" presetID="16" presetClass="entr" presetSubtype="21" fill="hold" grpId="0" nodeType="afterEffect">
                                  <p:stCondLst>
                                    <p:cond delay="0"/>
                                  </p:stCondLst>
                                  <p:childTnLst>
                                    <p:set>
                                      <p:cBhvr>
                                        <p:cTn id="25" dur="1" fill="hold">
                                          <p:stCondLst>
                                            <p:cond delay="0"/>
                                          </p:stCondLst>
                                        </p:cTn>
                                        <p:tgtEl>
                                          <p:spTgt spid="136"/>
                                        </p:tgtEl>
                                        <p:attrNameLst>
                                          <p:attrName>style.visibility</p:attrName>
                                        </p:attrNameLst>
                                      </p:cBhvr>
                                      <p:to>
                                        <p:strVal val="visible"/>
                                      </p:to>
                                    </p:set>
                                    <p:animEffect transition="in" filter="barn(inVertical)">
                                      <p:cBhvr>
                                        <p:cTn id="26" dur="500"/>
                                        <p:tgtEl>
                                          <p:spTgt spid="136"/>
                                        </p:tgtEl>
                                      </p:cBhvr>
                                    </p:animEffect>
                                  </p:childTnLst>
                                </p:cTn>
                              </p:par>
                            </p:childTnLst>
                          </p:cTn>
                        </p:par>
                        <p:par>
                          <p:cTn id="27" fill="hold" nodeType="afterGroup">
                            <p:stCondLst>
                              <p:cond delay="2800"/>
                            </p:stCondLst>
                            <p:childTnLst>
                              <p:par>
                                <p:cTn id="28" presetID="53" presetClass="entr" presetSubtype="16" fill="hold" grpId="0" nodeType="afterEffect">
                                  <p:stCondLst>
                                    <p:cond delay="0"/>
                                  </p:stCondLst>
                                  <p:childTnLst>
                                    <p:set>
                                      <p:cBhvr>
                                        <p:cTn id="29" dur="1" fill="hold">
                                          <p:stCondLst>
                                            <p:cond delay="0"/>
                                          </p:stCondLst>
                                        </p:cTn>
                                        <p:tgtEl>
                                          <p:spTgt spid="137"/>
                                        </p:tgtEl>
                                        <p:attrNameLst>
                                          <p:attrName>style.visibility</p:attrName>
                                        </p:attrNameLst>
                                      </p:cBhvr>
                                      <p:to>
                                        <p:strVal val="visible"/>
                                      </p:to>
                                    </p:set>
                                    <p:anim calcmode="lin" valueType="num">
                                      <p:cBhvr>
                                        <p:cTn id="30" dur="500" fill="hold"/>
                                        <p:tgtEl>
                                          <p:spTgt spid="137"/>
                                        </p:tgtEl>
                                        <p:attrNameLst>
                                          <p:attrName>ppt_w</p:attrName>
                                        </p:attrNameLst>
                                      </p:cBhvr>
                                      <p:tavLst>
                                        <p:tav tm="0">
                                          <p:val>
                                            <p:fltVal val="0"/>
                                          </p:val>
                                        </p:tav>
                                        <p:tav tm="100000">
                                          <p:val>
                                            <p:strVal val="#ppt_w"/>
                                          </p:val>
                                        </p:tav>
                                      </p:tavLst>
                                    </p:anim>
                                    <p:anim calcmode="lin" valueType="num">
                                      <p:cBhvr>
                                        <p:cTn id="31" dur="500" fill="hold"/>
                                        <p:tgtEl>
                                          <p:spTgt spid="137"/>
                                        </p:tgtEl>
                                        <p:attrNameLst>
                                          <p:attrName>ppt_h</p:attrName>
                                        </p:attrNameLst>
                                      </p:cBhvr>
                                      <p:tavLst>
                                        <p:tav tm="0">
                                          <p:val>
                                            <p:fltVal val="0"/>
                                          </p:val>
                                        </p:tav>
                                        <p:tav tm="100000">
                                          <p:val>
                                            <p:strVal val="#ppt_h"/>
                                          </p:val>
                                        </p:tav>
                                      </p:tavLst>
                                    </p:anim>
                                    <p:animEffect transition="in" filter="fade">
                                      <p:cBhvr>
                                        <p:cTn id="32" dur="500"/>
                                        <p:tgtEl>
                                          <p:spTgt spid="137"/>
                                        </p:tgtEl>
                                      </p:cBhvr>
                                    </p:animEffect>
                                  </p:childTnLst>
                                </p:cTn>
                              </p:par>
                            </p:childTnLst>
                          </p:cTn>
                        </p:par>
                        <p:par>
                          <p:cTn id="33" fill="hold" nodeType="afterGroup">
                            <p:stCondLst>
                              <p:cond delay="3300"/>
                            </p:stCondLst>
                            <p:childTnLst>
                              <p:par>
                                <p:cTn id="34" presetID="22" presetClass="entr" presetSubtype="8" fill="hold" grpId="0" nodeType="afterEffect">
                                  <p:stCondLst>
                                    <p:cond delay="0"/>
                                  </p:stCondLst>
                                  <p:childTnLst>
                                    <p:set>
                                      <p:cBhvr>
                                        <p:cTn id="35" dur="1" fill="hold">
                                          <p:stCondLst>
                                            <p:cond delay="0"/>
                                          </p:stCondLst>
                                        </p:cTn>
                                        <p:tgtEl>
                                          <p:spTgt spid="140"/>
                                        </p:tgtEl>
                                        <p:attrNameLst>
                                          <p:attrName>style.visibility</p:attrName>
                                        </p:attrNameLst>
                                      </p:cBhvr>
                                      <p:to>
                                        <p:strVal val="visible"/>
                                      </p:to>
                                    </p:set>
                                    <p:animEffect transition="in" filter="wipe(left)">
                                      <p:cBhvr>
                                        <p:cTn id="36" dur="500"/>
                                        <p:tgtEl>
                                          <p:spTgt spid="140"/>
                                        </p:tgtEl>
                                      </p:cBhvr>
                                    </p:animEffect>
                                  </p:childTnLst>
                                </p:cTn>
                              </p:par>
                            </p:childTnLst>
                          </p:cTn>
                        </p:par>
                        <p:par>
                          <p:cTn id="37" fill="hold" nodeType="afterGroup">
                            <p:stCondLst>
                              <p:cond delay="3800"/>
                            </p:stCondLst>
                            <p:childTnLst>
                              <p:par>
                                <p:cTn id="38" presetID="53" presetClass="entr" presetSubtype="16" fill="hold" grpId="0" nodeType="afterEffect">
                                  <p:stCondLst>
                                    <p:cond delay="0"/>
                                  </p:stCondLst>
                                  <p:childTnLst>
                                    <p:set>
                                      <p:cBhvr>
                                        <p:cTn id="39" dur="1" fill="hold">
                                          <p:stCondLst>
                                            <p:cond delay="0"/>
                                          </p:stCondLst>
                                        </p:cTn>
                                        <p:tgtEl>
                                          <p:spTgt spid="138"/>
                                        </p:tgtEl>
                                        <p:attrNameLst>
                                          <p:attrName>style.visibility</p:attrName>
                                        </p:attrNameLst>
                                      </p:cBhvr>
                                      <p:to>
                                        <p:strVal val="visible"/>
                                      </p:to>
                                    </p:set>
                                    <p:anim calcmode="lin" valueType="num">
                                      <p:cBhvr>
                                        <p:cTn id="40" dur="500" fill="hold"/>
                                        <p:tgtEl>
                                          <p:spTgt spid="138"/>
                                        </p:tgtEl>
                                        <p:attrNameLst>
                                          <p:attrName>ppt_w</p:attrName>
                                        </p:attrNameLst>
                                      </p:cBhvr>
                                      <p:tavLst>
                                        <p:tav tm="0">
                                          <p:val>
                                            <p:fltVal val="0"/>
                                          </p:val>
                                        </p:tav>
                                        <p:tav tm="100000">
                                          <p:val>
                                            <p:strVal val="#ppt_w"/>
                                          </p:val>
                                        </p:tav>
                                      </p:tavLst>
                                    </p:anim>
                                    <p:anim calcmode="lin" valueType="num">
                                      <p:cBhvr>
                                        <p:cTn id="41" dur="500" fill="hold"/>
                                        <p:tgtEl>
                                          <p:spTgt spid="138"/>
                                        </p:tgtEl>
                                        <p:attrNameLst>
                                          <p:attrName>ppt_h</p:attrName>
                                        </p:attrNameLst>
                                      </p:cBhvr>
                                      <p:tavLst>
                                        <p:tav tm="0">
                                          <p:val>
                                            <p:fltVal val="0"/>
                                          </p:val>
                                        </p:tav>
                                        <p:tav tm="100000">
                                          <p:val>
                                            <p:strVal val="#ppt_h"/>
                                          </p:val>
                                        </p:tav>
                                      </p:tavLst>
                                    </p:anim>
                                    <p:animEffect transition="in" filter="fade">
                                      <p:cBhvr>
                                        <p:cTn id="42" dur="500"/>
                                        <p:tgtEl>
                                          <p:spTgt spid="138"/>
                                        </p:tgtEl>
                                      </p:cBhvr>
                                    </p:animEffect>
                                  </p:childTnLst>
                                </p:cTn>
                              </p:par>
                            </p:childTnLst>
                          </p:cTn>
                        </p:par>
                        <p:par>
                          <p:cTn id="43" fill="hold" nodeType="afterGroup">
                            <p:stCondLst>
                              <p:cond delay="4300"/>
                            </p:stCondLst>
                            <p:childTnLst>
                              <p:par>
                                <p:cTn id="44" presetID="22" presetClass="entr" presetSubtype="8" fill="hold" grpId="0" nodeType="afterEffect">
                                  <p:stCondLst>
                                    <p:cond delay="0"/>
                                  </p:stCondLst>
                                  <p:childTnLst>
                                    <p:set>
                                      <p:cBhvr>
                                        <p:cTn id="45" dur="1" fill="hold">
                                          <p:stCondLst>
                                            <p:cond delay="0"/>
                                          </p:stCondLst>
                                        </p:cTn>
                                        <p:tgtEl>
                                          <p:spTgt spid="141"/>
                                        </p:tgtEl>
                                        <p:attrNameLst>
                                          <p:attrName>style.visibility</p:attrName>
                                        </p:attrNameLst>
                                      </p:cBhvr>
                                      <p:to>
                                        <p:strVal val="visible"/>
                                      </p:to>
                                    </p:set>
                                    <p:animEffect transition="in" filter="wipe(left)">
                                      <p:cBhvr>
                                        <p:cTn id="46" dur="500"/>
                                        <p:tgtEl>
                                          <p:spTgt spid="141"/>
                                        </p:tgtEl>
                                      </p:cBhvr>
                                    </p:animEffect>
                                  </p:childTnLst>
                                </p:cTn>
                              </p:par>
                            </p:childTnLst>
                          </p:cTn>
                        </p:par>
                        <p:par>
                          <p:cTn id="47" fill="hold" nodeType="afterGroup">
                            <p:stCondLst>
                              <p:cond delay="4800"/>
                            </p:stCondLst>
                            <p:childTnLst>
                              <p:par>
                                <p:cTn id="48" presetID="53" presetClass="entr" presetSubtype="16" fill="hold" grpId="0" nodeType="afterEffect">
                                  <p:stCondLst>
                                    <p:cond delay="0"/>
                                  </p:stCondLst>
                                  <p:childTnLst>
                                    <p:set>
                                      <p:cBhvr>
                                        <p:cTn id="49" dur="1" fill="hold">
                                          <p:stCondLst>
                                            <p:cond delay="0"/>
                                          </p:stCondLst>
                                        </p:cTn>
                                        <p:tgtEl>
                                          <p:spTgt spid="139"/>
                                        </p:tgtEl>
                                        <p:attrNameLst>
                                          <p:attrName>style.visibility</p:attrName>
                                        </p:attrNameLst>
                                      </p:cBhvr>
                                      <p:to>
                                        <p:strVal val="visible"/>
                                      </p:to>
                                    </p:set>
                                    <p:anim calcmode="lin" valueType="num">
                                      <p:cBhvr>
                                        <p:cTn id="50" dur="500" fill="hold"/>
                                        <p:tgtEl>
                                          <p:spTgt spid="139"/>
                                        </p:tgtEl>
                                        <p:attrNameLst>
                                          <p:attrName>ppt_w</p:attrName>
                                        </p:attrNameLst>
                                      </p:cBhvr>
                                      <p:tavLst>
                                        <p:tav tm="0">
                                          <p:val>
                                            <p:fltVal val="0"/>
                                          </p:val>
                                        </p:tav>
                                        <p:tav tm="100000">
                                          <p:val>
                                            <p:strVal val="#ppt_w"/>
                                          </p:val>
                                        </p:tav>
                                      </p:tavLst>
                                    </p:anim>
                                    <p:anim calcmode="lin" valueType="num">
                                      <p:cBhvr>
                                        <p:cTn id="51" dur="500" fill="hold"/>
                                        <p:tgtEl>
                                          <p:spTgt spid="139"/>
                                        </p:tgtEl>
                                        <p:attrNameLst>
                                          <p:attrName>ppt_h</p:attrName>
                                        </p:attrNameLst>
                                      </p:cBhvr>
                                      <p:tavLst>
                                        <p:tav tm="0">
                                          <p:val>
                                            <p:fltVal val="0"/>
                                          </p:val>
                                        </p:tav>
                                        <p:tav tm="100000">
                                          <p:val>
                                            <p:strVal val="#ppt_h"/>
                                          </p:val>
                                        </p:tav>
                                      </p:tavLst>
                                    </p:anim>
                                    <p:animEffect transition="in" filter="fade">
                                      <p:cBhvr>
                                        <p:cTn id="52" dur="500"/>
                                        <p:tgtEl>
                                          <p:spTgt spid="139"/>
                                        </p:tgtEl>
                                      </p:cBhvr>
                                    </p:animEffect>
                                  </p:childTnLst>
                                </p:cTn>
                              </p:par>
                            </p:childTnLst>
                          </p:cTn>
                        </p:par>
                        <p:par>
                          <p:cTn id="53" fill="hold" nodeType="afterGroup">
                            <p:stCondLst>
                              <p:cond delay="5300"/>
                            </p:stCondLst>
                            <p:childTnLst>
                              <p:par>
                                <p:cTn id="54" presetID="22" presetClass="entr" presetSubtype="8" fill="hold" grpId="0" nodeType="afterEffect">
                                  <p:stCondLst>
                                    <p:cond delay="0"/>
                                  </p:stCondLst>
                                  <p:childTnLst>
                                    <p:set>
                                      <p:cBhvr>
                                        <p:cTn id="55" dur="1" fill="hold">
                                          <p:stCondLst>
                                            <p:cond delay="0"/>
                                          </p:stCondLst>
                                        </p:cTn>
                                        <p:tgtEl>
                                          <p:spTgt spid="142"/>
                                        </p:tgtEl>
                                        <p:attrNameLst>
                                          <p:attrName>style.visibility</p:attrName>
                                        </p:attrNameLst>
                                      </p:cBhvr>
                                      <p:to>
                                        <p:strVal val="visible"/>
                                      </p:to>
                                    </p:set>
                                    <p:animEffect transition="in" filter="wipe(left)">
                                      <p:cBhvr>
                                        <p:cTn id="56"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6" grpId="0"/>
      <p:bldP spid="137" grpId="0" animBg="1"/>
      <p:bldP spid="138" grpId="0" animBg="1"/>
      <p:bldP spid="139" grpId="0" animBg="1"/>
      <p:bldP spid="140" grpId="0"/>
      <p:bldP spid="141" grpId="0"/>
      <p:bldP spid="14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6"/>
          <p:cNvSpPr txBox="1"/>
          <p:nvPr/>
        </p:nvSpPr>
        <p:spPr>
          <a:xfrm>
            <a:off x="606671" y="236126"/>
            <a:ext cx="2021113" cy="364227"/>
          </a:xfrm>
          <a:prstGeom prst="rect">
            <a:avLst/>
          </a:prstGeom>
          <a:noFill/>
        </p:spPr>
        <p:txBody>
          <a:bodyPr wrap="none" lIns="86383" tIns="43192" rIns="86383" bIns="43192" rtlCol="0">
            <a:spAutoFit/>
          </a:bodyPr>
          <a:lstStyle/>
          <a:p>
            <a:pPr defTabSz="914282"/>
            <a:r>
              <a:rPr lang="zh-CN" altLang="en-US">
                <a:solidFill>
                  <a:srgbClr val="0C0C0C"/>
                </a:solidFill>
                <a:latin typeface="Arial"/>
                <a:ea typeface="微软雅黑"/>
                <a:cs typeface="+mn-ea"/>
                <a:sym typeface="+mn-lt"/>
              </a:rPr>
              <a:t>单击添加标题内容</a:t>
            </a:r>
          </a:p>
        </p:txBody>
      </p:sp>
      <p:grpSp>
        <p:nvGrpSpPr>
          <p:cNvPr id="3" name="组合 2"/>
          <p:cNvGrpSpPr/>
          <p:nvPr/>
        </p:nvGrpSpPr>
        <p:grpSpPr>
          <a:xfrm>
            <a:off x="6532212" y="1321673"/>
            <a:ext cx="1875694" cy="3821827"/>
            <a:chOff x="6532212" y="1321673"/>
            <a:chExt cx="1875694" cy="3821827"/>
          </a:xfrm>
          <a:solidFill>
            <a:srgbClr val="311E0D"/>
          </a:solidFill>
        </p:grpSpPr>
        <p:sp>
          <p:nvSpPr>
            <p:cNvPr id="4" name="Freeform 939"/>
            <p:cNvSpPr>
              <a:spLocks noChangeAspect="1" noEditPoints="1"/>
            </p:cNvSpPr>
            <p:nvPr/>
          </p:nvSpPr>
          <p:spPr bwMode="auto">
            <a:xfrm>
              <a:off x="6532212" y="2713500"/>
              <a:ext cx="1875694" cy="2430000"/>
            </a:xfrm>
            <a:custGeom>
              <a:gdLst>
                <a:gd name="T0" fmla="*/ 62 w 142"/>
                <a:gd name="T1" fmla="*/ 126 h 184"/>
                <a:gd name="T2" fmla="*/ 142 w 142"/>
                <a:gd name="T3" fmla="*/ 78 h 184"/>
                <a:gd name="T4" fmla="*/ 62 w 142"/>
                <a:gd name="T5" fmla="*/ 126 h 184"/>
                <a:gd name="T6" fmla="*/ 68 w 142"/>
                <a:gd name="T7" fmla="*/ 167 h 184"/>
                <a:gd name="T8" fmla="*/ 65 w 142"/>
                <a:gd name="T9" fmla="*/ 81 h 184"/>
                <a:gd name="T10" fmla="*/ 56 w 142"/>
                <a:gd name="T11" fmla="*/ 0 h 184"/>
                <a:gd name="T12" fmla="*/ 58 w 142"/>
                <a:gd name="T13" fmla="*/ 75 h 184"/>
                <a:gd name="T14" fmla="*/ 0 w 142"/>
                <a:gd name="T15" fmla="*/ 12 h 184"/>
                <a:gd name="T16" fmla="*/ 50 w 142"/>
                <a:gd name="T17" fmla="*/ 87 h 184"/>
                <a:gd name="T18" fmla="*/ 44 w 142"/>
                <a:gd name="T19" fmla="*/ 167 h 184"/>
                <a:gd name="T20" fmla="*/ 15 w 142"/>
                <a:gd name="T21" fmla="*/ 184 h 184"/>
                <a:gd name="T22" fmla="*/ 99 w 142"/>
                <a:gd name="T23" fmla="*/ 184 h 184"/>
                <a:gd name="T24" fmla="*/ 68 w 142"/>
                <a:gd name="T25" fmla="*/ 167 h 1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84">
                  <a:moveTo>
                    <a:pt x="62" y="126"/>
                  </a:moveTo>
                  <a:cubicBezTo>
                    <a:pt x="62" y="126"/>
                    <a:pt x="104" y="159"/>
                    <a:pt x="142" y="78"/>
                  </a:cubicBezTo>
                  <a:cubicBezTo>
                    <a:pt x="142" y="78"/>
                    <a:pt x="63" y="63"/>
                    <a:pt x="62" y="126"/>
                  </a:cubicBezTo>
                  <a:close/>
                  <a:moveTo>
                    <a:pt x="68" y="167"/>
                  </a:moveTo>
                  <a:cubicBezTo>
                    <a:pt x="56" y="150"/>
                    <a:pt x="45" y="121"/>
                    <a:pt x="65" y="81"/>
                  </a:cubicBezTo>
                  <a:cubicBezTo>
                    <a:pt x="101" y="12"/>
                    <a:pt x="56" y="0"/>
                    <a:pt x="56" y="0"/>
                  </a:cubicBezTo>
                  <a:cubicBezTo>
                    <a:pt x="56" y="0"/>
                    <a:pt x="94" y="17"/>
                    <a:pt x="58" y="75"/>
                  </a:cubicBezTo>
                  <a:cubicBezTo>
                    <a:pt x="69" y="26"/>
                    <a:pt x="0" y="12"/>
                    <a:pt x="0" y="12"/>
                  </a:cubicBezTo>
                  <a:cubicBezTo>
                    <a:pt x="2" y="86"/>
                    <a:pt x="38" y="88"/>
                    <a:pt x="50" y="87"/>
                  </a:cubicBezTo>
                  <a:cubicBezTo>
                    <a:pt x="28" y="122"/>
                    <a:pt x="34" y="150"/>
                    <a:pt x="44" y="167"/>
                  </a:cubicBezTo>
                  <a:cubicBezTo>
                    <a:pt x="28" y="170"/>
                    <a:pt x="16" y="176"/>
                    <a:pt x="15" y="184"/>
                  </a:cubicBezTo>
                  <a:cubicBezTo>
                    <a:pt x="99" y="184"/>
                    <a:pt x="99" y="184"/>
                    <a:pt x="99" y="184"/>
                  </a:cubicBezTo>
                  <a:cubicBezTo>
                    <a:pt x="98" y="176"/>
                    <a:pt x="85" y="169"/>
                    <a:pt x="68" y="167"/>
                  </a:cubicBezTo>
                  <a:close/>
                </a:path>
              </a:pathLst>
            </a:custGeom>
            <a:grp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5" name="组合 4"/>
            <p:cNvGrpSpPr>
              <a:grpSpLocks noChangeAspect="1"/>
            </p:cNvGrpSpPr>
            <p:nvPr/>
          </p:nvGrpSpPr>
          <p:grpSpPr>
            <a:xfrm>
              <a:off x="6709171" y="1321673"/>
              <a:ext cx="1596059" cy="1620000"/>
              <a:chOff x="5510524" y="2795496"/>
              <a:chExt cx="635000" cy="644525"/>
            </a:xfrm>
            <a:grpFill/>
          </p:grpSpPr>
          <p:sp>
            <p:nvSpPr>
              <p:cNvPr id="6" name="Freeform 940"/>
              <p:cNvSpPr/>
              <p:nvPr/>
            </p:nvSpPr>
            <p:spPr bwMode="auto">
              <a:xfrm>
                <a:off x="5645462" y="2847883"/>
                <a:ext cx="365125" cy="592138"/>
              </a:xfrm>
              <a:custGeom>
                <a:gdLst>
                  <a:gd name="T0" fmla="*/ 35 w 97"/>
                  <a:gd name="T1" fmla="*/ 0 h 158"/>
                  <a:gd name="T2" fmla="*/ 35 w 97"/>
                  <a:gd name="T3" fmla="*/ 2 h 158"/>
                  <a:gd name="T4" fmla="*/ 31 w 97"/>
                  <a:gd name="T5" fmla="*/ 49 h 158"/>
                  <a:gd name="T6" fmla="*/ 9 w 97"/>
                  <a:gd name="T7" fmla="*/ 86 h 158"/>
                  <a:gd name="T8" fmla="*/ 9 w 97"/>
                  <a:gd name="T9" fmla="*/ 86 h 158"/>
                  <a:gd name="T10" fmla="*/ 1 w 97"/>
                  <a:gd name="T11" fmla="*/ 115 h 158"/>
                  <a:gd name="T12" fmla="*/ 51 w 97"/>
                  <a:gd name="T13" fmla="*/ 155 h 158"/>
                  <a:gd name="T14" fmla="*/ 95 w 97"/>
                  <a:gd name="T15" fmla="*/ 100 h 158"/>
                  <a:gd name="T16" fmla="*/ 35 w 97"/>
                  <a:gd name="T17" fmla="*/ 0 h 15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58">
                    <a:moveTo>
                      <a:pt x="35" y="0"/>
                    </a:moveTo>
                    <a:cubicBezTo>
                      <a:pt x="35" y="1"/>
                      <a:pt x="35" y="2"/>
                      <a:pt x="35" y="2"/>
                    </a:cubicBezTo>
                    <a:cubicBezTo>
                      <a:pt x="37" y="9"/>
                      <a:pt x="40" y="24"/>
                      <a:pt x="31" y="49"/>
                    </a:cubicBezTo>
                    <a:cubicBezTo>
                      <a:pt x="27" y="60"/>
                      <a:pt x="17" y="73"/>
                      <a:pt x="9" y="86"/>
                    </a:cubicBezTo>
                    <a:cubicBezTo>
                      <a:pt x="9" y="86"/>
                      <a:pt x="9" y="86"/>
                      <a:pt x="9" y="86"/>
                    </a:cubicBezTo>
                    <a:cubicBezTo>
                      <a:pt x="3" y="95"/>
                      <a:pt x="0" y="105"/>
                      <a:pt x="1" y="115"/>
                    </a:cubicBezTo>
                    <a:cubicBezTo>
                      <a:pt x="4" y="140"/>
                      <a:pt x="26" y="158"/>
                      <a:pt x="51" y="155"/>
                    </a:cubicBezTo>
                    <a:cubicBezTo>
                      <a:pt x="76" y="153"/>
                      <a:pt x="97" y="131"/>
                      <a:pt x="95" y="100"/>
                    </a:cubicBezTo>
                    <a:cubicBezTo>
                      <a:pt x="92" y="36"/>
                      <a:pt x="35" y="0"/>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8" name="Freeform 941"/>
              <p:cNvSpPr/>
              <p:nvPr/>
            </p:nvSpPr>
            <p:spPr bwMode="auto">
              <a:xfrm>
                <a:off x="5934386" y="2795496"/>
                <a:ext cx="211138" cy="393700"/>
              </a:xfrm>
              <a:custGeom>
                <a:gdLst>
                  <a:gd name="T0" fmla="*/ 51 w 56"/>
                  <a:gd name="T1" fmla="*/ 58 h 105"/>
                  <a:gd name="T2" fmla="*/ 51 w 56"/>
                  <a:gd name="T3" fmla="*/ 58 h 105"/>
                  <a:gd name="T4" fmla="*/ 36 w 56"/>
                  <a:gd name="T5" fmla="*/ 33 h 105"/>
                  <a:gd name="T6" fmla="*/ 33 w 56"/>
                  <a:gd name="T7" fmla="*/ 2 h 105"/>
                  <a:gd name="T8" fmla="*/ 33 w 56"/>
                  <a:gd name="T9" fmla="*/ 0 h 105"/>
                  <a:gd name="T10" fmla="*/ 0 w 56"/>
                  <a:gd name="T11" fmla="*/ 39 h 105"/>
                  <a:gd name="T12" fmla="*/ 28 w 56"/>
                  <a:gd name="T13" fmla="*/ 105 h 105"/>
                  <a:gd name="T14" fmla="*/ 56 w 56"/>
                  <a:gd name="T15" fmla="*/ 78 h 105"/>
                  <a:gd name="T16" fmla="*/ 51 w 56"/>
                  <a:gd name="T17" fmla="*/ 58 h 1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105">
                    <a:moveTo>
                      <a:pt x="51" y="58"/>
                    </a:moveTo>
                    <a:cubicBezTo>
                      <a:pt x="51" y="58"/>
                      <a:pt x="51" y="58"/>
                      <a:pt x="51" y="58"/>
                    </a:cubicBezTo>
                    <a:cubicBezTo>
                      <a:pt x="45" y="50"/>
                      <a:pt x="39" y="40"/>
                      <a:pt x="36" y="33"/>
                    </a:cubicBezTo>
                    <a:cubicBezTo>
                      <a:pt x="30" y="17"/>
                      <a:pt x="32" y="6"/>
                      <a:pt x="33" y="2"/>
                    </a:cubicBezTo>
                    <a:cubicBezTo>
                      <a:pt x="33" y="1"/>
                      <a:pt x="33" y="1"/>
                      <a:pt x="33" y="0"/>
                    </a:cubicBezTo>
                    <a:cubicBezTo>
                      <a:pt x="33" y="0"/>
                      <a:pt x="11" y="14"/>
                      <a:pt x="0" y="39"/>
                    </a:cubicBezTo>
                    <a:cubicBezTo>
                      <a:pt x="13" y="55"/>
                      <a:pt x="25" y="77"/>
                      <a:pt x="28" y="105"/>
                    </a:cubicBezTo>
                    <a:cubicBezTo>
                      <a:pt x="42" y="104"/>
                      <a:pt x="54" y="93"/>
                      <a:pt x="56" y="78"/>
                    </a:cubicBezTo>
                    <a:cubicBezTo>
                      <a:pt x="56" y="71"/>
                      <a:pt x="55" y="64"/>
                      <a:pt x="51"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9" name="Freeform 942"/>
              <p:cNvSpPr/>
              <p:nvPr/>
            </p:nvSpPr>
            <p:spPr bwMode="auto">
              <a:xfrm>
                <a:off x="5510524" y="2884396"/>
                <a:ext cx="192088" cy="412750"/>
              </a:xfrm>
              <a:custGeom>
                <a:gdLst>
                  <a:gd name="T0" fmla="*/ 25 w 51"/>
                  <a:gd name="T1" fmla="*/ 105 h 110"/>
                  <a:gd name="T2" fmla="*/ 32 w 51"/>
                  <a:gd name="T3" fmla="*/ 76 h 110"/>
                  <a:gd name="T4" fmla="*/ 32 w 51"/>
                  <a:gd name="T5" fmla="*/ 76 h 110"/>
                  <a:gd name="T6" fmla="*/ 51 w 51"/>
                  <a:gd name="T7" fmla="*/ 44 h 110"/>
                  <a:gd name="T8" fmla="*/ 45 w 51"/>
                  <a:gd name="T9" fmla="*/ 34 h 110"/>
                  <a:gd name="T10" fmla="*/ 38 w 51"/>
                  <a:gd name="T11" fmla="*/ 1 h 110"/>
                  <a:gd name="T12" fmla="*/ 38 w 51"/>
                  <a:gd name="T13" fmla="*/ 0 h 110"/>
                  <a:gd name="T14" fmla="*/ 3 w 51"/>
                  <a:gd name="T15" fmla="*/ 77 h 110"/>
                  <a:gd name="T16" fmla="*/ 26 w 51"/>
                  <a:gd name="T17" fmla="*/ 110 h 110"/>
                  <a:gd name="T18" fmla="*/ 25 w 51"/>
                  <a:gd name="T19" fmla="*/ 105 h 1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10">
                    <a:moveTo>
                      <a:pt x="25" y="105"/>
                    </a:moveTo>
                    <a:cubicBezTo>
                      <a:pt x="24" y="94"/>
                      <a:pt x="26" y="84"/>
                      <a:pt x="32" y="76"/>
                    </a:cubicBezTo>
                    <a:cubicBezTo>
                      <a:pt x="32" y="76"/>
                      <a:pt x="32" y="76"/>
                      <a:pt x="32" y="76"/>
                    </a:cubicBezTo>
                    <a:cubicBezTo>
                      <a:pt x="39" y="65"/>
                      <a:pt x="47" y="54"/>
                      <a:pt x="51" y="44"/>
                    </a:cubicBezTo>
                    <a:cubicBezTo>
                      <a:pt x="49" y="40"/>
                      <a:pt x="47" y="37"/>
                      <a:pt x="45" y="34"/>
                    </a:cubicBezTo>
                    <a:cubicBezTo>
                      <a:pt x="36" y="17"/>
                      <a:pt x="37" y="6"/>
                      <a:pt x="38" y="1"/>
                    </a:cubicBezTo>
                    <a:cubicBezTo>
                      <a:pt x="38" y="1"/>
                      <a:pt x="38" y="0"/>
                      <a:pt x="38" y="0"/>
                    </a:cubicBezTo>
                    <a:cubicBezTo>
                      <a:pt x="38" y="0"/>
                      <a:pt x="0" y="30"/>
                      <a:pt x="3" y="77"/>
                    </a:cubicBezTo>
                    <a:cubicBezTo>
                      <a:pt x="4" y="93"/>
                      <a:pt x="14" y="105"/>
                      <a:pt x="26" y="110"/>
                    </a:cubicBezTo>
                    <a:cubicBezTo>
                      <a:pt x="25" y="108"/>
                      <a:pt x="25" y="107"/>
                      <a:pt x="25"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10" name="组合 9"/>
          <p:cNvGrpSpPr/>
          <p:nvPr/>
        </p:nvGrpSpPr>
        <p:grpSpPr>
          <a:xfrm>
            <a:off x="694214" y="1659920"/>
            <a:ext cx="5762631" cy="618885"/>
            <a:chOff x="694214" y="1659920"/>
            <a:chExt cx="5762631" cy="618885"/>
          </a:xfrm>
        </p:grpSpPr>
        <p:sp>
          <p:nvSpPr>
            <p:cNvPr id="11" name="矩形 10"/>
            <p:cNvSpPr/>
            <p:nvPr/>
          </p:nvSpPr>
          <p:spPr>
            <a:xfrm>
              <a:off x="694214" y="1736119"/>
              <a:ext cx="567763" cy="433886"/>
            </a:xfrm>
            <a:prstGeom prst="rect">
              <a:avLst/>
            </a:prstGeom>
            <a:solidFill>
              <a:srgbClr val="311E0D"/>
            </a:solidFill>
            <a:ln w="12700" cap="flat" cmpd="sng" algn="ctr">
              <a:noFill/>
              <a:prstDash val="solid"/>
              <a:miter lim="800000"/>
            </a:ln>
            <a:effectLst/>
          </p:spPr>
          <p:txBody>
            <a:bodyPr lIns="68580" tIns="34290" rIns="68580" bIns="34290" rtlCol="0" anchor="ctr"/>
            <a:lstStyle/>
            <a:p>
              <a:pPr algn="ctr">
                <a:defRPr/>
              </a:pPr>
              <a:r>
                <a:rPr lang="en-US" altLang="zh-CN" kern="0">
                  <a:solidFill>
                    <a:sysClr val="window" lastClr="FFFFFF"/>
                  </a:solidFill>
                  <a:latin typeface="Arial"/>
                  <a:ea typeface="微软雅黑"/>
                </a:rPr>
                <a:t>01</a:t>
              </a:r>
              <a:endParaRPr lang="zh-CN" altLang="en-US" kern="0">
                <a:solidFill>
                  <a:sysClr val="window" lastClr="FFFFFF"/>
                </a:solidFill>
                <a:latin typeface="Arial"/>
                <a:ea typeface="微软雅黑"/>
              </a:endParaRPr>
            </a:p>
          </p:txBody>
        </p:sp>
        <p:sp>
          <p:nvSpPr>
            <p:cNvPr id="12" name="矩形 11"/>
            <p:cNvSpPr/>
            <p:nvPr/>
          </p:nvSpPr>
          <p:spPr>
            <a:xfrm>
              <a:off x="1294632" y="1659920"/>
              <a:ext cx="5162213" cy="618885"/>
            </a:xfrm>
            <a:prstGeom prst="rect">
              <a:avLst/>
            </a:prstGeom>
          </p:spPr>
          <p:txBody>
            <a:bodyPr wrap="square" lIns="91438" tIns="45719" rIns="91438" bIns="45719">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b="1">
                  <a:solidFill>
                    <a:srgbClr val="E7E6E6">
                      <a:lumMod val="25000"/>
                    </a:srgbClr>
                  </a:solidFill>
                  <a:latin typeface="Arial"/>
                  <a:ea typeface="微软雅黑"/>
                </a:rPr>
                <a:t>在此添加关键字</a:t>
              </a:r>
            </a:p>
            <a:p>
              <a:pPr>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Arial"/>
                <a:ea typeface="微软雅黑"/>
              </a:endParaRPr>
            </a:p>
          </p:txBody>
        </p:sp>
      </p:grpSp>
      <p:grpSp>
        <p:nvGrpSpPr>
          <p:cNvPr id="13" name="组合 12"/>
          <p:cNvGrpSpPr/>
          <p:nvPr/>
        </p:nvGrpSpPr>
        <p:grpSpPr>
          <a:xfrm>
            <a:off x="694214" y="2294558"/>
            <a:ext cx="5762631" cy="618885"/>
            <a:chOff x="694214" y="2294558"/>
            <a:chExt cx="5762631" cy="618885"/>
          </a:xfrm>
        </p:grpSpPr>
        <p:sp>
          <p:nvSpPr>
            <p:cNvPr id="14" name="矩形 13"/>
            <p:cNvSpPr/>
            <p:nvPr/>
          </p:nvSpPr>
          <p:spPr>
            <a:xfrm>
              <a:off x="694214" y="2359339"/>
              <a:ext cx="567763" cy="433886"/>
            </a:xfrm>
            <a:prstGeom prst="rect">
              <a:avLst/>
            </a:prstGeom>
            <a:solidFill>
              <a:srgbClr val="311E0D"/>
            </a:solidFill>
            <a:ln w="12700" cap="flat" cmpd="sng" algn="ctr">
              <a:noFill/>
              <a:prstDash val="solid"/>
              <a:miter lim="800000"/>
            </a:ln>
            <a:effectLst/>
          </p:spPr>
          <p:txBody>
            <a:bodyPr lIns="68580" tIns="34290" rIns="68580" bIns="34290" rtlCol="0" anchor="ctr"/>
            <a:lstStyle/>
            <a:p>
              <a:pPr algn="ctr">
                <a:defRPr/>
              </a:pPr>
              <a:r>
                <a:rPr lang="en-US" altLang="zh-CN" kern="0">
                  <a:solidFill>
                    <a:sysClr val="window" lastClr="FFFFFF"/>
                  </a:solidFill>
                  <a:latin typeface="Arial"/>
                  <a:ea typeface="微软雅黑"/>
                </a:rPr>
                <a:t>02</a:t>
              </a:r>
              <a:endParaRPr lang="zh-CN" altLang="en-US" kern="0">
                <a:solidFill>
                  <a:sysClr val="window" lastClr="FFFFFF"/>
                </a:solidFill>
                <a:latin typeface="Arial"/>
                <a:ea typeface="微软雅黑"/>
              </a:endParaRPr>
            </a:p>
          </p:txBody>
        </p:sp>
        <p:sp>
          <p:nvSpPr>
            <p:cNvPr id="15" name="矩形 14"/>
            <p:cNvSpPr/>
            <p:nvPr/>
          </p:nvSpPr>
          <p:spPr>
            <a:xfrm>
              <a:off x="1294632" y="2294558"/>
              <a:ext cx="5162213" cy="618885"/>
            </a:xfrm>
            <a:prstGeom prst="rect">
              <a:avLst/>
            </a:prstGeom>
          </p:spPr>
          <p:txBody>
            <a:bodyPr wrap="square" lIns="91438" tIns="45719" rIns="91438" bIns="45719">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b="1">
                  <a:solidFill>
                    <a:srgbClr val="E7E6E6">
                      <a:lumMod val="25000"/>
                    </a:srgbClr>
                  </a:solidFill>
                  <a:latin typeface="Arial"/>
                  <a:ea typeface="微软雅黑"/>
                </a:rPr>
                <a:t>在此添加关键字</a:t>
              </a:r>
            </a:p>
            <a:p>
              <a:pPr>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Arial"/>
                <a:ea typeface="微软雅黑"/>
              </a:endParaRPr>
            </a:p>
          </p:txBody>
        </p:sp>
      </p:grpSp>
      <p:grpSp>
        <p:nvGrpSpPr>
          <p:cNvPr id="16" name="组合 15"/>
          <p:cNvGrpSpPr/>
          <p:nvPr/>
        </p:nvGrpSpPr>
        <p:grpSpPr>
          <a:xfrm>
            <a:off x="694215" y="2906359"/>
            <a:ext cx="5762630" cy="618885"/>
            <a:chOff x="694215" y="2906359"/>
            <a:chExt cx="5762630" cy="618885"/>
          </a:xfrm>
        </p:grpSpPr>
        <p:sp>
          <p:nvSpPr>
            <p:cNvPr id="17" name="矩形 16"/>
            <p:cNvSpPr/>
            <p:nvPr/>
          </p:nvSpPr>
          <p:spPr>
            <a:xfrm>
              <a:off x="694215" y="2982559"/>
              <a:ext cx="567763" cy="433886"/>
            </a:xfrm>
            <a:prstGeom prst="rect">
              <a:avLst/>
            </a:prstGeom>
            <a:solidFill>
              <a:srgbClr val="311E0D"/>
            </a:solidFill>
            <a:ln w="12700" cap="flat" cmpd="sng" algn="ctr">
              <a:noFill/>
              <a:prstDash val="solid"/>
              <a:miter lim="800000"/>
            </a:ln>
            <a:effectLst/>
          </p:spPr>
          <p:txBody>
            <a:bodyPr lIns="68580" tIns="34290" rIns="68580" bIns="34290" rtlCol="0" anchor="ctr"/>
            <a:lstStyle/>
            <a:p>
              <a:pPr algn="ctr">
                <a:defRPr/>
              </a:pPr>
              <a:r>
                <a:rPr lang="en-US" altLang="zh-CN" kern="0">
                  <a:solidFill>
                    <a:sysClr val="window" lastClr="FFFFFF"/>
                  </a:solidFill>
                  <a:latin typeface="Arial"/>
                  <a:ea typeface="微软雅黑"/>
                </a:rPr>
                <a:t>03</a:t>
              </a:r>
              <a:endParaRPr lang="zh-CN" altLang="en-US" kern="0">
                <a:solidFill>
                  <a:sysClr val="window" lastClr="FFFFFF"/>
                </a:solidFill>
                <a:latin typeface="Arial"/>
                <a:ea typeface="微软雅黑"/>
              </a:endParaRPr>
            </a:p>
          </p:txBody>
        </p:sp>
        <p:sp>
          <p:nvSpPr>
            <p:cNvPr id="18" name="矩形 17"/>
            <p:cNvSpPr/>
            <p:nvPr/>
          </p:nvSpPr>
          <p:spPr>
            <a:xfrm>
              <a:off x="1294632" y="2906359"/>
              <a:ext cx="5162213" cy="618885"/>
            </a:xfrm>
            <a:prstGeom prst="rect">
              <a:avLst/>
            </a:prstGeom>
          </p:spPr>
          <p:txBody>
            <a:bodyPr wrap="square" lIns="91438" tIns="45719" rIns="91438" bIns="45719">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b="1">
                  <a:solidFill>
                    <a:srgbClr val="E7E6E6">
                      <a:lumMod val="25000"/>
                    </a:srgbClr>
                  </a:solidFill>
                  <a:latin typeface="Arial"/>
                  <a:ea typeface="微软雅黑"/>
                </a:rPr>
                <a:t>在此添加关键字</a:t>
              </a:r>
            </a:p>
            <a:p>
              <a:pPr>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Arial"/>
                <a:ea typeface="微软雅黑"/>
              </a:endParaRPr>
            </a:p>
          </p:txBody>
        </p:sp>
      </p:grpSp>
      <p:grpSp>
        <p:nvGrpSpPr>
          <p:cNvPr id="19" name="组合 18"/>
          <p:cNvGrpSpPr/>
          <p:nvPr/>
        </p:nvGrpSpPr>
        <p:grpSpPr>
          <a:xfrm>
            <a:off x="694214" y="3529579"/>
            <a:ext cx="5762631" cy="618885"/>
            <a:chOff x="694214" y="3529579"/>
            <a:chExt cx="5762631" cy="618885"/>
          </a:xfrm>
        </p:grpSpPr>
        <p:sp>
          <p:nvSpPr>
            <p:cNvPr id="20" name="矩形 19"/>
            <p:cNvSpPr/>
            <p:nvPr/>
          </p:nvSpPr>
          <p:spPr>
            <a:xfrm>
              <a:off x="694214" y="3605779"/>
              <a:ext cx="567763" cy="433886"/>
            </a:xfrm>
            <a:prstGeom prst="rect">
              <a:avLst/>
            </a:prstGeom>
            <a:solidFill>
              <a:srgbClr val="311E0D"/>
            </a:solidFill>
            <a:ln w="12700" cap="flat" cmpd="sng" algn="ctr">
              <a:noFill/>
              <a:prstDash val="solid"/>
              <a:miter lim="800000"/>
            </a:ln>
            <a:effectLst/>
          </p:spPr>
          <p:txBody>
            <a:bodyPr lIns="68580" tIns="34290" rIns="68580" bIns="34290" rtlCol="0" anchor="ctr"/>
            <a:lstStyle/>
            <a:p>
              <a:pPr algn="ctr">
                <a:defRPr/>
              </a:pPr>
              <a:r>
                <a:rPr lang="en-US" altLang="zh-CN" kern="0">
                  <a:solidFill>
                    <a:sysClr val="window" lastClr="FFFFFF"/>
                  </a:solidFill>
                  <a:latin typeface="Arial"/>
                  <a:ea typeface="微软雅黑"/>
                </a:rPr>
                <a:t>04</a:t>
              </a:r>
              <a:endParaRPr lang="zh-CN" altLang="en-US" kern="0">
                <a:solidFill>
                  <a:sysClr val="window" lastClr="FFFFFF"/>
                </a:solidFill>
                <a:latin typeface="Arial"/>
                <a:ea typeface="微软雅黑"/>
              </a:endParaRPr>
            </a:p>
          </p:txBody>
        </p:sp>
        <p:sp>
          <p:nvSpPr>
            <p:cNvPr id="21" name="矩形 20"/>
            <p:cNvSpPr/>
            <p:nvPr/>
          </p:nvSpPr>
          <p:spPr>
            <a:xfrm>
              <a:off x="1294632" y="3529579"/>
              <a:ext cx="5162213" cy="618885"/>
            </a:xfrm>
            <a:prstGeom prst="rect">
              <a:avLst/>
            </a:prstGeom>
          </p:spPr>
          <p:txBody>
            <a:bodyPr wrap="square" lIns="91438" tIns="45719" rIns="91438" bIns="45719">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b="1">
                  <a:solidFill>
                    <a:srgbClr val="E7E6E6">
                      <a:lumMod val="25000"/>
                    </a:srgbClr>
                  </a:solidFill>
                  <a:latin typeface="Arial"/>
                  <a:ea typeface="微软雅黑"/>
                </a:rPr>
                <a:t>在此添加关键字</a:t>
              </a:r>
            </a:p>
            <a:p>
              <a:pPr>
                <a:lnSpc>
                  <a:spcPct val="150000"/>
                </a:lnSpc>
              </a:pPr>
              <a:r>
                <a:rPr lang="zh-CN" altLang="en-US" sz="100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endParaRPr lang="en-US" altLang="zh-CN" sz="900">
                <a:solidFill>
                  <a:srgbClr val="E7E6E6">
                    <a:lumMod val="25000"/>
                  </a:srgbClr>
                </a:solidFill>
                <a:latin typeface="Arial"/>
                <a:ea typeface="微软雅黑"/>
              </a:endParaRPr>
            </a:p>
          </p:txBody>
        </p:sp>
      </p:grpSp>
    </p:spTree>
    <p:extLst>
      <p:ext uri="{BB962C8B-B14F-4D97-AF65-F5344CB8AC3E}">
        <p14:creationId val="421262411"/>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childTnLst>
                          </p:cTn>
                        </p:par>
                        <p:par>
                          <p:cTn id="8" fill="hold" nodeType="afterGroup">
                            <p:stCondLst>
                              <p:cond delay="8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400"/>
                                        <p:tgtEl>
                                          <p:spTgt spid="3"/>
                                        </p:tgtEl>
                                      </p:cBhvr>
                                    </p:animEffect>
                                  </p:childTnLst>
                                </p:cTn>
                              </p:par>
                            </p:childTnLst>
                          </p:cTn>
                        </p:par>
                        <p:par>
                          <p:cTn id="12" fill="hold" nodeType="afterGroup">
                            <p:stCondLst>
                              <p:cond delay="2200"/>
                            </p:stCondLst>
                            <p:childTnLst>
                              <p:par>
                                <p:cTn id="13" presetID="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2700"/>
                            </p:stCondLst>
                            <p:childTnLst>
                              <p:par>
                                <p:cTn id="18" presetID="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3200"/>
                            </p:stCondLst>
                            <p:childTnLst>
                              <p:par>
                                <p:cTn id="23" presetID="2" presetClass="entr" presetSubtype="8"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3700"/>
                            </p:stCondLst>
                            <p:childTnLst>
                              <p:par>
                                <p:cTn id="28" presetID="2" presetClass="entr" presetSubtype="8"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0-#ppt_w/2"/>
                                          </p:val>
                                        </p:tav>
                                        <p:tav tm="100000">
                                          <p:val>
                                            <p:strVal val="#ppt_x"/>
                                          </p:val>
                                        </p:tav>
                                      </p:tavLst>
                                    </p:anim>
                                    <p:anim calcmode="lin" valueType="num">
                                      <p:cBhvr additive="base">
                                        <p:cTn id="31"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p="http://schemas.openxmlformats.org/presentationml/2006/main">
  <p:tag name="MH" val="20160524110128"/>
  <p:tag name="MH_LIBRARY" val="GRAPHIC"/>
  <p:tag name="MH_ORDER" val="4"/>
  <p:tag name="MH_TYPE" val="SubTitle"/>
</p:tagLst>
</file>

<file path=ppt/tags/tag10.xml><?xml version="1.0" encoding="utf-8"?>
<p:tagLst xmlns:p="http://schemas.openxmlformats.org/presentationml/2006/main">
  <p:tag name="MH" val="20160524110128"/>
  <p:tag name="MH_LIBRARY" val="GRAPHIC"/>
  <p:tag name="MH_ORDER" val="3"/>
  <p:tag name="MH_TYPE" val="Other"/>
</p:tagLst>
</file>

<file path=ppt/tags/tag11.xml><?xml version="1.0" encoding="utf-8"?>
<p:tagLst xmlns:p="http://schemas.openxmlformats.org/presentationml/2006/main">
  <p:tag name="MH" val="20160524110128"/>
  <p:tag name="MH_LIBRARY" val="GRAPHIC"/>
  <p:tag name="MH_ORDER" val="8"/>
  <p:tag name="MH_TYPE" val="Other"/>
</p:tagLst>
</file>

<file path=ppt/tags/tag12.xml><?xml version="1.0" encoding="utf-8"?>
<p:tagLst xmlns:p="http://schemas.openxmlformats.org/presentationml/2006/main">
  <p:tag name="MH" val="20160524110128"/>
  <p:tag name="MH_LIBRARY" val="GRAPHIC"/>
  <p:tag name="MH_ORDER" val="4"/>
  <p:tag name="MH_TYPE" val="Other"/>
</p:tagLst>
</file>

<file path=ppt/tags/tag13.xml><?xml version="1.0" encoding="utf-8"?>
<p:tagLst xmlns:p="http://schemas.openxmlformats.org/presentationml/2006/main">
  <p:tag name="MH" val="20160524110128"/>
  <p:tag name="MH_LIBRARY" val="GRAPHIC"/>
  <p:tag name="MH_ORDER" val="9"/>
  <p:tag name="MH_TYPE" val="Other"/>
</p:tagLst>
</file>

<file path=ppt/tags/tag14.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ISPRING_PRESENTATION_TITLE" val="中国风演示PPT模板"/>
</p:tagLst>
</file>

<file path=ppt/tags/tag2.xml><?xml version="1.0" encoding="utf-8"?>
<p:tagLst xmlns:p="http://schemas.openxmlformats.org/presentationml/2006/main">
  <p:tag name="MH" val="20160524110128"/>
  <p:tag name="MH_LIBRARY" val="GRAPHIC"/>
  <p:tag name="MH_ORDER" val="3"/>
  <p:tag name="MH_TYPE" val="SubTitle"/>
</p:tagLst>
</file>

<file path=ppt/tags/tag3.xml><?xml version="1.0" encoding="utf-8"?>
<p:tagLst xmlns:p="http://schemas.openxmlformats.org/presentationml/2006/main">
  <p:tag name="MH" val="20160524110128"/>
  <p:tag name="MH_LIBRARY" val="GRAPHIC"/>
  <p:tag name="MH_ORDER" val="2"/>
  <p:tag name="MH_TYPE" val="SubTitle"/>
</p:tagLst>
</file>

<file path=ppt/tags/tag4.xml><?xml version="1.0" encoding="utf-8"?>
<p:tagLst xmlns:p="http://schemas.openxmlformats.org/presentationml/2006/main">
  <p:tag name="MH" val="20160524110128"/>
  <p:tag name="MH_LIBRARY" val="GRAPHIC"/>
  <p:tag name="MH_ORDER" val="1"/>
  <p:tag name="MH_TYPE" val="SubTitle"/>
</p:tagLst>
</file>

<file path=ppt/tags/tag5.xml><?xml version="1.0" encoding="utf-8"?>
<p:tagLst xmlns:p="http://schemas.openxmlformats.org/presentationml/2006/main">
  <p:tag name="MH" val="20160524110128"/>
  <p:tag name="MH_LIBRARY" val="GRAPHIC"/>
  <p:tag name="MH_ORDER" val="5"/>
  <p:tag name="MH_TYPE" val="Other"/>
</p:tagLst>
</file>

<file path=ppt/tags/tag6.xml><?xml version="1.0" encoding="utf-8"?>
<p:tagLst xmlns:p="http://schemas.openxmlformats.org/presentationml/2006/main">
  <p:tag name="MH" val="20160524110128"/>
  <p:tag name="MH_LIBRARY" val="GRAPHIC"/>
  <p:tag name="MH_ORDER" val="1"/>
  <p:tag name="MH_TYPE" val="Other"/>
</p:tagLst>
</file>

<file path=ppt/tags/tag7.xml><?xml version="1.0" encoding="utf-8"?>
<p:tagLst xmlns:p="http://schemas.openxmlformats.org/presentationml/2006/main">
  <p:tag name="MH" val="20160524110128"/>
  <p:tag name="MH_LIBRARY" val="GRAPHIC"/>
  <p:tag name="MH_ORDER" val="6"/>
  <p:tag name="MH_TYPE" val="Other"/>
</p:tagLst>
</file>

<file path=ppt/tags/tag8.xml><?xml version="1.0" encoding="utf-8"?>
<p:tagLst xmlns:p="http://schemas.openxmlformats.org/presentationml/2006/main">
  <p:tag name="MH" val="20160524110128"/>
  <p:tag name="MH_LIBRARY" val="GRAPHIC"/>
  <p:tag name="MH_ORDER" val="2"/>
  <p:tag name="MH_TYPE" val="Other"/>
</p:tagLst>
</file>

<file path=ppt/tags/tag9.xml><?xml version="1.0" encoding="utf-8"?>
<p:tagLst xmlns:p="http://schemas.openxmlformats.org/presentationml/2006/main">
  <p:tag name="MH" val="20160524110128"/>
  <p:tag name="MH_LIBRARY" val="GRAPHIC"/>
  <p:tag name="MH_ORDER" val="7"/>
  <p:tag name="MH_TYPE" val="Other"/>
</p:tagLst>
</file>

<file path=ppt/theme/theme1.xml><?xml version="1.0" encoding="utf-8"?>
<a:theme xmlns:r="http://schemas.openxmlformats.org/officeDocument/2006/relationships" xmlns:a="http://schemas.openxmlformats.org/drawingml/2006/main" name="www.33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On-screen Show (16:9)</PresentationFormat>
  <Paragraphs>276</Paragraphs>
  <Slides>32</Slides>
  <Notes>0</Notes>
  <TotalTime>468</TotalTime>
  <HiddenSlides>0</HiddenSlides>
  <MMClips>1</MMClips>
  <ScaleCrop>0</ScaleCrop>
  <HeadingPairs>
    <vt:vector baseType="variant" size="6">
      <vt:variant>
        <vt:lpstr>Fonts used</vt:lpstr>
      </vt:variant>
      <vt:variant>
        <vt:i4>20</vt:i4>
      </vt:variant>
      <vt:variant>
        <vt:lpstr>Theme</vt:lpstr>
      </vt:variant>
      <vt:variant>
        <vt:i4>1</vt:i4>
      </vt:variant>
      <vt:variant>
        <vt:lpstr>Slide Titles</vt:lpstr>
      </vt:variant>
      <vt:variant>
        <vt:i4>32</vt:i4>
      </vt:variant>
    </vt:vector>
  </HeadingPairs>
  <TitlesOfParts>
    <vt:vector baseType="lpstr" size="53">
      <vt:lpstr>Arial</vt:lpstr>
      <vt:lpstr>Calibri</vt:lpstr>
      <vt:lpstr>宋体</vt:lpstr>
      <vt:lpstr>微软雅黑</vt:lpstr>
      <vt:lpstr>等线 Light</vt:lpstr>
      <vt:lpstr>等线</vt:lpstr>
      <vt:lpstr>Times New Roman</vt:lpstr>
      <vt:lpstr>Agency FB</vt:lpstr>
      <vt:lpstr>Kozuka Gothic Pro B</vt:lpstr>
      <vt:lpstr>Segoe UI</vt:lpstr>
      <vt:lpstr>Gill Sans</vt:lpstr>
      <vt:lpstr>Open Sans</vt:lpstr>
      <vt:lpstr>微软雅黑 Light</vt:lpstr>
      <vt:lpstr>Lato</vt:lpstr>
      <vt:lpstr>Proxima Nova Rg</vt:lpstr>
      <vt:lpstr>Wingdings</vt:lpstr>
      <vt:lpstr>Montserrat Light</vt:lpstr>
      <vt:lpstr>Montserrat</vt:lpstr>
      <vt:lpstr>Impact</vt:lpstr>
      <vt:lpstr>碳纤维正大黑简体</vt:lpstr>
      <vt:lpstr>www.33ppt.com​​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Mloong</cp:lastModifiedBy>
  <cp:revision>9</cp:revision>
  <dcterms:created xsi:type="dcterms:W3CDTF">2016-09-05T08:49:15Z</dcterms:created>
  <dcterms:modified xsi:type="dcterms:W3CDTF">2023-10-16T16:02:16Z</dcterms:modified>
</cp:coreProperties>
</file>