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56" r:id="rId3"/>
    <p:sldId id="377" r:id="rId5"/>
    <p:sldId id="380" r:id="rId6"/>
    <p:sldId id="382" r:id="rId7"/>
    <p:sldId id="383" r:id="rId8"/>
    <p:sldId id="385" r:id="rId9"/>
    <p:sldId id="381" r:id="rId10"/>
    <p:sldId id="384" r:id="rId11"/>
    <p:sldId id="386" r:id="rId12"/>
    <p:sldId id="390" r:id="rId13"/>
    <p:sldId id="378" r:id="rId14"/>
    <p:sldId id="387" r:id="rId15"/>
    <p:sldId id="394" r:id="rId16"/>
    <p:sldId id="391" r:id="rId17"/>
    <p:sldId id="379" r:id="rId18"/>
    <p:sldId id="388" r:id="rId19"/>
    <p:sldId id="389" r:id="rId20"/>
    <p:sldId id="393" r:id="rId21"/>
    <p:sldId id="39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孔 融" initials="孔"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53538"/>
    <a:srgbClr val="FFFFFF"/>
    <a:srgbClr val="643E42"/>
    <a:srgbClr val="835B5E"/>
    <a:srgbClr val="A57E7E"/>
    <a:srgbClr val="282828"/>
    <a:srgbClr val="C68E84"/>
    <a:srgbClr val="CA857A"/>
    <a:srgbClr val="1B4040"/>
    <a:srgbClr val="FED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39" autoAdjust="0"/>
    <p:restoredTop sz="94660"/>
  </p:normalViewPr>
  <p:slideViewPr>
    <p:cSldViewPr snapToGrid="0">
      <p:cViewPr varScale="1">
        <p:scale>
          <a:sx n="90" d="100"/>
          <a:sy n="90" d="100"/>
        </p:scale>
        <p:origin x="-114"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ACA1967-D206-41B1-91B6-8254B355A8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629BAA-4250-4949-BC65-12F8084EA21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1F3"/>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CA1967-D206-41B1-91B6-8254B355A8C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629BAA-4250-4949-BC65-12F8084EA21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xml"/><Relationship Id="rId5" Type="http://schemas.openxmlformats.org/officeDocument/2006/relationships/tags" Target="../tags/tag39.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tags" Target="../tags/tag38.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40.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1.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image" Target="../media/image13.png"/><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12.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xml"/><Relationship Id="rId5" Type="http://schemas.openxmlformats.org/officeDocument/2006/relationships/tags" Target="../tags/tag53.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tags" Target="../tags/tag5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image" Target="../media/image14.png"/><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70.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8.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tags" Target="../tags/tag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tags" Target="../tags/tag10.xml"/><Relationship Id="rId2" Type="http://schemas.openxmlformats.org/officeDocument/2006/relationships/image" Target="../media/image4.png"/><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6.png"/><Relationship Id="rId10" Type="http://schemas.openxmlformats.org/officeDocument/2006/relationships/notesSlide" Target="../notesSlides/notesSlide6.xml"/><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23.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tags" Target="../tags/tag2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3" name="图片 2" descr="C:\Users\Admin\Pictures\图片2222.png图片2222"/>
          <p:cNvPicPr>
            <a:picLocks noChangeAspect="1"/>
          </p:cNvPicPr>
          <p:nvPr/>
        </p:nvPicPr>
        <p:blipFill>
          <a:blip r:embed="rId1"/>
          <a:srcRect/>
          <a:stretch>
            <a:fillRect/>
          </a:stretch>
        </p:blipFill>
        <p:spPr>
          <a:xfrm>
            <a:off x="1120140" y="635"/>
            <a:ext cx="8856345" cy="5426075"/>
          </a:xfrm>
          <a:prstGeom prst="rect">
            <a:avLst/>
          </a:prstGeom>
        </p:spPr>
      </p:pic>
      <p:sp>
        <p:nvSpPr>
          <p:cNvPr id="4" name="文本框 3"/>
          <p:cNvSpPr txBox="1"/>
          <p:nvPr/>
        </p:nvSpPr>
        <p:spPr>
          <a:xfrm>
            <a:off x="4589145" y="2012315"/>
            <a:ext cx="5010150" cy="1753235"/>
          </a:xfrm>
          <a:prstGeom prst="rect">
            <a:avLst/>
          </a:prstGeom>
          <a:noFill/>
        </p:spPr>
        <p:txBody>
          <a:bodyPr wrap="square" rtlCol="0">
            <a:spAutoFit/>
          </a:bodyPr>
          <a:lstStyle/>
          <a:p>
            <a:pPr algn="l"/>
            <a:r>
              <a:rPr lang="zh-CN" altLang="en-US" sz="5400" b="1">
                <a:solidFill>
                  <a:schemeClr val="bg1"/>
                </a:solidFill>
                <a:latin typeface="华文楷体" panose="02010600040101010101" charset="-122"/>
                <a:ea typeface="华文楷体" panose="02010600040101010101" charset="-122"/>
              </a:rPr>
              <a:t>莫兰迪色</a:t>
            </a:r>
            <a:endParaRPr lang="zh-CN" altLang="en-US" sz="5400" b="1">
              <a:solidFill>
                <a:schemeClr val="bg1"/>
              </a:solidFill>
              <a:latin typeface="华文楷体" panose="02010600040101010101" charset="-122"/>
              <a:ea typeface="华文楷体" panose="02010600040101010101" charset="-122"/>
            </a:endParaRPr>
          </a:p>
          <a:p>
            <a:pPr algn="l"/>
            <a:r>
              <a:rPr lang="zh-CN" altLang="en-US" sz="5400" b="1">
                <a:solidFill>
                  <a:schemeClr val="bg1"/>
                </a:solidFill>
                <a:latin typeface="华文楷体" panose="02010600040101010101" charset="-122"/>
                <a:ea typeface="华文楷体" panose="02010600040101010101" charset="-122"/>
              </a:rPr>
              <a:t>工作总结汇报</a:t>
            </a:r>
            <a:endParaRPr lang="zh-CN" altLang="en-US" sz="5400" b="1">
              <a:solidFill>
                <a:schemeClr val="bg1"/>
              </a:solidFill>
              <a:latin typeface="华文楷体" panose="02010600040101010101" charset="-122"/>
              <a:ea typeface="华文楷体" panose="02010600040101010101" charset="-122"/>
            </a:endParaRPr>
          </a:p>
        </p:txBody>
      </p:sp>
      <p:sp>
        <p:nvSpPr>
          <p:cNvPr id="37" name="文本框 36"/>
          <p:cNvSpPr txBox="1"/>
          <p:nvPr/>
        </p:nvSpPr>
        <p:spPr>
          <a:xfrm>
            <a:off x="4727575" y="3996055"/>
            <a:ext cx="4436110" cy="398780"/>
          </a:xfrm>
          <a:prstGeom prst="rect">
            <a:avLst/>
          </a:prstGeom>
          <a:noFill/>
        </p:spPr>
        <p:txBody>
          <a:bodyPr wrap="square" rtlCol="0">
            <a:spAutoFit/>
          </a:bodyPr>
          <a:lstStyle/>
          <a:p>
            <a:pPr algn="l">
              <a:lnSpc>
                <a:spcPct val="100000"/>
              </a:lnSpc>
            </a:pP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6" name="文本框 5"/>
          <p:cNvSpPr txBox="1"/>
          <p:nvPr/>
        </p:nvSpPr>
        <p:spPr>
          <a:xfrm>
            <a:off x="4651375" y="5800725"/>
            <a:ext cx="5439410" cy="450850"/>
          </a:xfrm>
          <a:prstGeom prst="rect">
            <a:avLst/>
          </a:prstGeom>
          <a:noFill/>
        </p:spPr>
        <p:txBody>
          <a:bodyPr wrap="square" rtlCol="0">
            <a:spAutoFit/>
          </a:bodyPr>
          <a:lstStyle/>
          <a:p>
            <a:pPr algn="l">
              <a:lnSpc>
                <a:spcPct val="130000"/>
              </a:lnSpc>
              <a:spcBef>
                <a:spcPts val="0"/>
              </a:spcBef>
              <a:spcAft>
                <a:spcPts val="0"/>
              </a:spcAft>
            </a:pP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总结人</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a:t>
            </a:r>
            <a:r>
              <a:rPr lang="en-US" altLang="zh-CN" b="1" dirty="0" smtClean="0">
                <a:solidFill>
                  <a:schemeClr val="bg1"/>
                </a:solidFill>
                <a:latin typeface="华文楷体" panose="02010600040101010101" charset="-122"/>
                <a:ea typeface="华文楷体" panose="02010600040101010101" charset="-122"/>
                <a:cs typeface="华文楷体" panose="02010600040101010101" charset="-122"/>
                <a:sym typeface="+mn-ea"/>
              </a:rPr>
              <a:t>XXX        </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时</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间：</a:t>
            </a:r>
            <a:r>
              <a:rPr lang="en-US" altLang="zh-CN" b="1" dirty="0" smtClean="0">
                <a:solidFill>
                  <a:schemeClr val="bg1"/>
                </a:solidFill>
                <a:latin typeface="华文楷体" panose="02010600040101010101" charset="-122"/>
                <a:ea typeface="华文楷体" panose="02010600040101010101" charset="-122"/>
                <a:cs typeface="华文楷体" panose="02010600040101010101" charset="-122"/>
                <a:sym typeface="+mn-ea"/>
              </a:rPr>
              <a:t>20XX</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年</a:t>
            </a:r>
            <a:r>
              <a:rPr lang="en-US" altLang="zh-CN" b="1" dirty="0" smtClean="0">
                <a:solidFill>
                  <a:schemeClr val="bg1"/>
                </a:solidFill>
                <a:latin typeface="华文楷体" panose="02010600040101010101" charset="-122"/>
                <a:ea typeface="华文楷体" panose="02010600040101010101" charset="-122"/>
                <a:cs typeface="华文楷体" panose="02010600040101010101" charset="-122"/>
                <a:sym typeface="+mn-ea"/>
              </a:rPr>
              <a:t>XX</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月</a:t>
            </a:r>
            <a:r>
              <a:rPr lang="en-US" altLang="zh-CN" b="1" dirty="0" smtClean="0">
                <a:solidFill>
                  <a:schemeClr val="bg1"/>
                </a:solidFill>
                <a:latin typeface="华文楷体" panose="02010600040101010101" charset="-122"/>
                <a:ea typeface="华文楷体" panose="02010600040101010101" charset="-122"/>
                <a:cs typeface="华文楷体" panose="02010600040101010101" charset="-122"/>
                <a:sym typeface="+mn-ea"/>
              </a:rPr>
              <a:t>XX</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日</a:t>
            </a:r>
            <a:endPar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endParaRPr>
          </a:p>
        </p:txBody>
      </p:sp>
      <p:pic>
        <p:nvPicPr>
          <p:cNvPr id="5" name="图片 4" descr="图片33333"/>
          <p:cNvPicPr>
            <a:picLocks noChangeAspect="1"/>
          </p:cNvPicPr>
          <p:nvPr/>
        </p:nvPicPr>
        <p:blipFill>
          <a:blip r:embed="rId2"/>
          <a:stretch>
            <a:fillRect/>
          </a:stretch>
        </p:blipFill>
        <p:spPr>
          <a:xfrm>
            <a:off x="9163685" y="4394835"/>
            <a:ext cx="1687830" cy="1463040"/>
          </a:xfrm>
          <a:prstGeom prst="rect">
            <a:avLst/>
          </a:prstGeom>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3" name="组合 42"/>
          <p:cNvGrpSpPr/>
          <p:nvPr/>
        </p:nvGrpSpPr>
        <p:grpSpPr>
          <a:xfrm>
            <a:off x="753745" y="3098165"/>
            <a:ext cx="10654665" cy="2477770"/>
            <a:chOff x="1187" y="3811"/>
            <a:chExt cx="16779" cy="3902"/>
          </a:xfrm>
        </p:grpSpPr>
        <p:cxnSp>
          <p:nvCxnSpPr>
            <p:cNvPr id="42" name="直接连接符 41"/>
            <p:cNvCxnSpPr/>
            <p:nvPr/>
          </p:nvCxnSpPr>
          <p:spPr>
            <a:xfrm>
              <a:off x="3210" y="4398"/>
              <a:ext cx="12857" cy="10"/>
            </a:xfrm>
            <a:prstGeom prst="line">
              <a:avLst/>
            </a:prstGeom>
            <a:ln w="25400">
              <a:solidFill>
                <a:srgbClr val="553538"/>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187" y="3893"/>
              <a:ext cx="4050" cy="3821"/>
              <a:chOff x="1959" y="4438"/>
              <a:chExt cx="4050" cy="3821"/>
            </a:xfrm>
          </p:grpSpPr>
          <p:sp>
            <p:nvSpPr>
              <p:cNvPr id="28" name="副标题 53"/>
              <p:cNvSpPr>
                <a:spLocks noGrp="1"/>
              </p:cNvSpPr>
              <p:nvPr>
                <p:custDataLst>
                  <p:tags r:id="rId1"/>
                </p:custDataLst>
              </p:nvPr>
            </p:nvSpPr>
            <p:spPr>
              <a:xfrm>
                <a:off x="1959" y="6675"/>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29" name="文本框 28"/>
              <p:cNvSpPr txBox="1"/>
              <p:nvPr/>
            </p:nvSpPr>
            <p:spPr>
              <a:xfrm>
                <a:off x="2105" y="5952"/>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nvGrpSpPr>
              <p:cNvPr id="4" name="组合 3"/>
              <p:cNvGrpSpPr/>
              <p:nvPr/>
            </p:nvGrpSpPr>
            <p:grpSpPr>
              <a:xfrm>
                <a:off x="3464" y="4438"/>
                <a:ext cx="1040" cy="1040"/>
                <a:chOff x="8136" y="6120"/>
                <a:chExt cx="1040" cy="1040"/>
              </a:xfrm>
            </p:grpSpPr>
            <p:sp>
              <p:nvSpPr>
                <p:cNvPr id="13" name="椭圆 12"/>
                <p:cNvSpPr/>
                <p:nvPr/>
              </p:nvSpPr>
              <p:spPr>
                <a:xfrm>
                  <a:off x="8136" y="6120"/>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3" name="AutoShape 130"/>
                <p:cNvSpPr/>
                <p:nvPr/>
              </p:nvSpPr>
              <p:spPr bwMode="auto">
                <a:xfrm>
                  <a:off x="8370" y="6364"/>
                  <a:ext cx="568" cy="56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553538"/>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10" name="组合 9"/>
            <p:cNvGrpSpPr/>
            <p:nvPr/>
          </p:nvGrpSpPr>
          <p:grpSpPr>
            <a:xfrm>
              <a:off x="5430" y="3893"/>
              <a:ext cx="4050" cy="3821"/>
              <a:chOff x="7006" y="4438"/>
              <a:chExt cx="4050" cy="3821"/>
            </a:xfrm>
          </p:grpSpPr>
          <p:grpSp>
            <p:nvGrpSpPr>
              <p:cNvPr id="3" name="组合 2"/>
              <p:cNvGrpSpPr/>
              <p:nvPr/>
            </p:nvGrpSpPr>
            <p:grpSpPr>
              <a:xfrm>
                <a:off x="8511" y="4438"/>
                <a:ext cx="1040" cy="1040"/>
                <a:chOff x="13183" y="6120"/>
                <a:chExt cx="1040" cy="1040"/>
              </a:xfrm>
            </p:grpSpPr>
            <p:sp>
              <p:nvSpPr>
                <p:cNvPr id="21" name="椭圆 20"/>
                <p:cNvSpPr/>
                <p:nvPr/>
              </p:nvSpPr>
              <p:spPr>
                <a:xfrm>
                  <a:off x="13183" y="6120"/>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7" name="Group 112"/>
                <p:cNvGrpSpPr/>
                <p:nvPr/>
              </p:nvGrpSpPr>
              <p:grpSpPr>
                <a:xfrm>
                  <a:off x="13437" y="6398"/>
                  <a:ext cx="567" cy="531"/>
                  <a:chOff x="5368132" y="3540125"/>
                  <a:chExt cx="465138" cy="435769"/>
                </a:xfrm>
                <a:solidFill>
                  <a:srgbClr val="553538"/>
                </a:solidFill>
              </p:grpSpPr>
              <p:sp>
                <p:nvSpPr>
                  <p:cNvPr id="15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sp>
            <p:nvSpPr>
              <p:cNvPr id="8" name="副标题 53"/>
              <p:cNvSpPr>
                <a:spLocks noGrp="1"/>
              </p:cNvSpPr>
              <p:nvPr>
                <p:custDataLst>
                  <p:tags r:id="rId2"/>
                </p:custDataLst>
              </p:nvPr>
            </p:nvSpPr>
            <p:spPr>
              <a:xfrm>
                <a:off x="7006" y="6675"/>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9" name="文本框 8"/>
              <p:cNvSpPr txBox="1"/>
              <p:nvPr/>
            </p:nvSpPr>
            <p:spPr>
              <a:xfrm>
                <a:off x="7152" y="5952"/>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grpSp>
          <p:nvGrpSpPr>
            <p:cNvPr id="18" name="组合 17"/>
            <p:cNvGrpSpPr/>
            <p:nvPr/>
          </p:nvGrpSpPr>
          <p:grpSpPr>
            <a:xfrm>
              <a:off x="9673" y="3811"/>
              <a:ext cx="4050" cy="3822"/>
              <a:chOff x="1959" y="4438"/>
              <a:chExt cx="4050" cy="3822"/>
            </a:xfrm>
          </p:grpSpPr>
          <p:sp>
            <p:nvSpPr>
              <p:cNvPr id="19" name="副标题 53"/>
              <p:cNvSpPr>
                <a:spLocks noGrp="1"/>
              </p:cNvSpPr>
              <p:nvPr>
                <p:custDataLst>
                  <p:tags r:id="rId3"/>
                </p:custDataLst>
              </p:nvPr>
            </p:nvSpPr>
            <p:spPr>
              <a:xfrm>
                <a:off x="1959" y="6675"/>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20" name="文本框 19"/>
              <p:cNvSpPr txBox="1"/>
              <p:nvPr/>
            </p:nvSpPr>
            <p:spPr>
              <a:xfrm>
                <a:off x="2105" y="5952"/>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sp>
            <p:nvSpPr>
              <p:cNvPr id="26" name="椭圆 25"/>
              <p:cNvSpPr/>
              <p:nvPr/>
            </p:nvSpPr>
            <p:spPr>
              <a:xfrm>
                <a:off x="3464" y="4438"/>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0" name="组合 29"/>
            <p:cNvGrpSpPr/>
            <p:nvPr/>
          </p:nvGrpSpPr>
          <p:grpSpPr>
            <a:xfrm>
              <a:off x="13916" y="3811"/>
              <a:ext cx="4050" cy="3822"/>
              <a:chOff x="7006" y="4438"/>
              <a:chExt cx="4050" cy="3822"/>
            </a:xfrm>
          </p:grpSpPr>
          <p:sp>
            <p:nvSpPr>
              <p:cNvPr id="32" name="椭圆 31"/>
              <p:cNvSpPr/>
              <p:nvPr/>
            </p:nvSpPr>
            <p:spPr>
              <a:xfrm>
                <a:off x="8511" y="4438"/>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副标题 53"/>
              <p:cNvSpPr>
                <a:spLocks noGrp="1"/>
              </p:cNvSpPr>
              <p:nvPr>
                <p:custDataLst>
                  <p:tags r:id="rId4"/>
                </p:custDataLst>
              </p:nvPr>
            </p:nvSpPr>
            <p:spPr>
              <a:xfrm>
                <a:off x="7006" y="6675"/>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37" name="文本框 36"/>
              <p:cNvSpPr txBox="1"/>
              <p:nvPr/>
            </p:nvSpPr>
            <p:spPr>
              <a:xfrm>
                <a:off x="7152" y="5952"/>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grpSp>
          <p:nvGrpSpPr>
            <p:cNvPr id="39" name="组合 38"/>
            <p:cNvGrpSpPr/>
            <p:nvPr/>
          </p:nvGrpSpPr>
          <p:grpSpPr>
            <a:xfrm>
              <a:off x="15659" y="4013"/>
              <a:ext cx="565" cy="568"/>
              <a:chOff x="5394325" y="3578225"/>
              <a:chExt cx="358775" cy="360363"/>
            </a:xfrm>
            <a:solidFill>
              <a:srgbClr val="553538"/>
            </a:solidFill>
          </p:grpSpPr>
          <p:sp>
            <p:nvSpPr>
              <p:cNvPr id="40"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1"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1"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4"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5"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7"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0"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1"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3"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4"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41" name="组合 140"/>
            <p:cNvGrpSpPr/>
            <p:nvPr/>
          </p:nvGrpSpPr>
          <p:grpSpPr>
            <a:xfrm>
              <a:off x="11529" y="4048"/>
              <a:ext cx="337" cy="565"/>
              <a:chOff x="3965575" y="3582988"/>
              <a:chExt cx="247650" cy="358775"/>
            </a:xfrm>
            <a:solidFill>
              <a:srgbClr val="553538"/>
            </a:solidFill>
          </p:grpSpPr>
          <p:sp>
            <p:nvSpPr>
              <p:cNvPr id="142"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3"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4"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46" name="组合 45"/>
          <p:cNvGrpSpPr/>
          <p:nvPr/>
        </p:nvGrpSpPr>
        <p:grpSpPr>
          <a:xfrm>
            <a:off x="2724785" y="1128395"/>
            <a:ext cx="6741795" cy="1198880"/>
            <a:chOff x="5237" y="1481"/>
            <a:chExt cx="10617" cy="1888"/>
          </a:xfrm>
        </p:grpSpPr>
        <p:sp>
          <p:nvSpPr>
            <p:cNvPr id="45" name="矩形 44"/>
            <p:cNvSpPr/>
            <p:nvPr/>
          </p:nvSpPr>
          <p:spPr>
            <a:xfrm>
              <a:off x="8920" y="1537"/>
              <a:ext cx="6934" cy="1607"/>
            </a:xfrm>
            <a:prstGeom prst="rect">
              <a:avLst/>
            </a:prstGeom>
            <a:solidFill>
              <a:srgbClr val="64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13"/>
            <p:cNvSpPr txBox="1"/>
            <p:nvPr/>
          </p:nvSpPr>
          <p:spPr>
            <a:xfrm>
              <a:off x="5237" y="1481"/>
              <a:ext cx="3345" cy="1888"/>
            </a:xfrm>
            <a:prstGeom prst="rect">
              <a:avLst/>
            </a:prstGeom>
            <a:noFill/>
          </p:spPr>
          <p:txBody>
            <a:bodyPr wrap="square" rtlCol="0">
              <a:spAutoFit/>
            </a:bodyPr>
            <a:lstStyle/>
            <a:p>
              <a:pPr algn="r"/>
              <a:r>
                <a:rPr lang="en-US" altLang="zh-CN" sz="3600" b="1">
                  <a:solidFill>
                    <a:schemeClr val="bg1"/>
                  </a:solidFill>
                  <a:latin typeface="Kozuka Gothic Pro M" panose="020B0700000000000000" charset="-128"/>
                  <a:ea typeface="Kozuka Gothic Pro M" panose="020B0700000000000000" charset="-128"/>
                </a:rPr>
                <a:t>Add the title here</a:t>
              </a:r>
              <a:endParaRPr lang="en-US" altLang="zh-CN" sz="3600" b="1">
                <a:solidFill>
                  <a:schemeClr val="bg1"/>
                </a:solidFill>
                <a:latin typeface="Kozuka Gothic Pro M" panose="020B0700000000000000" charset="-128"/>
                <a:ea typeface="Kozuka Gothic Pro M" panose="020B0700000000000000" charset="-128"/>
              </a:endParaRPr>
            </a:p>
          </p:txBody>
        </p:sp>
        <p:sp>
          <p:nvSpPr>
            <p:cNvPr id="44" name="副标题 53"/>
            <p:cNvSpPr>
              <a:spLocks noGrp="1"/>
            </p:cNvSpPr>
            <p:nvPr>
              <p:custDataLst>
                <p:tags r:id="rId5"/>
              </p:custDataLst>
            </p:nvPr>
          </p:nvSpPr>
          <p:spPr>
            <a:xfrm>
              <a:off x="9185" y="1548"/>
              <a:ext cx="6096"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gr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5" name="图片 4" descr="C:\Users\Admin\Pictures\图片2222.png图片2222"/>
          <p:cNvPicPr>
            <a:picLocks noChangeAspect="1"/>
          </p:cNvPicPr>
          <p:nvPr/>
        </p:nvPicPr>
        <p:blipFill>
          <a:blip r:embed="rId1"/>
          <a:srcRect/>
          <a:stretch>
            <a:fillRect/>
          </a:stretch>
        </p:blipFill>
        <p:spPr>
          <a:xfrm>
            <a:off x="-361315" y="-5080"/>
            <a:ext cx="9260840" cy="5454015"/>
          </a:xfrm>
          <a:prstGeom prst="rect">
            <a:avLst/>
          </a:prstGeom>
        </p:spPr>
      </p:pic>
      <p:sp>
        <p:nvSpPr>
          <p:cNvPr id="3" name="文本框 2"/>
          <p:cNvSpPr txBox="1"/>
          <p:nvPr/>
        </p:nvSpPr>
        <p:spPr>
          <a:xfrm>
            <a:off x="3385185" y="2566670"/>
            <a:ext cx="5107940" cy="1014730"/>
          </a:xfrm>
          <a:prstGeom prst="rect">
            <a:avLst/>
          </a:prstGeom>
          <a:noFill/>
        </p:spPr>
        <p:txBody>
          <a:bodyPr wrap="square" rtlCol="0">
            <a:spAutoFit/>
          </a:bodyPr>
          <a:lstStyle/>
          <a:p>
            <a:r>
              <a:rPr lang="zh-CN" altLang="en-US" sz="6000" b="1">
                <a:solidFill>
                  <a:schemeClr val="bg1"/>
                </a:solidFill>
                <a:latin typeface="华文楷体" panose="02010600040101010101" charset="-122"/>
                <a:ea typeface="华文楷体" panose="02010600040101010101" charset="-122"/>
                <a:sym typeface="+mn-ea"/>
              </a:rPr>
              <a:t>项目成果展示</a:t>
            </a:r>
            <a:endParaRPr lang="zh-CN" altLang="en-US" sz="6000" b="1">
              <a:solidFill>
                <a:schemeClr val="bg1"/>
              </a:solidFill>
              <a:latin typeface="华文楷体" panose="02010600040101010101" charset="-122"/>
              <a:ea typeface="华文楷体" panose="02010600040101010101" charset="-122"/>
            </a:endParaRPr>
          </a:p>
        </p:txBody>
      </p:sp>
      <p:sp>
        <p:nvSpPr>
          <p:cNvPr id="2" name="副标题 29"/>
          <p:cNvSpPr>
            <a:spLocks noGrp="1"/>
          </p:cNvSpPr>
          <p:nvPr>
            <p:custDataLst>
              <p:tags r:id="rId2"/>
            </p:custDataLst>
          </p:nvPr>
        </p:nvSpPr>
        <p:spPr>
          <a:xfrm>
            <a:off x="3474085" y="3639820"/>
            <a:ext cx="4151630"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a:p>
            <a:pPr algn="l">
              <a:lnSpc>
                <a:spcPct val="100000"/>
              </a:lnSpc>
            </a:pP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67" name="文本框 66"/>
          <p:cNvSpPr txBox="1"/>
          <p:nvPr/>
        </p:nvSpPr>
        <p:spPr>
          <a:xfrm>
            <a:off x="8899525" y="1102360"/>
            <a:ext cx="2441575" cy="2091690"/>
          </a:xfrm>
          <a:prstGeom prst="rect">
            <a:avLst/>
          </a:prstGeom>
          <a:noFill/>
        </p:spPr>
        <p:txBody>
          <a:bodyPr wrap="square" rtlCol="0">
            <a:spAutoFit/>
          </a:bodyPr>
          <a:lstStyle/>
          <a:p>
            <a:pPr algn="r"/>
            <a:r>
              <a:rPr lang="en-US" altLang="zh-CN" sz="13000" b="1">
                <a:solidFill>
                  <a:schemeClr val="bg1"/>
                </a:solidFill>
                <a:latin typeface="华文楷体" panose="02010600040101010101" charset="-122"/>
                <a:ea typeface="华文楷体" panose="02010600040101010101" charset="-122"/>
              </a:rPr>
              <a:t>03</a:t>
            </a:r>
            <a:endParaRPr lang="en-US" altLang="zh-CN" sz="13000" b="1">
              <a:solidFill>
                <a:schemeClr val="bg1"/>
              </a:solidFill>
              <a:latin typeface="华文楷体" panose="02010600040101010101" charset="-122"/>
              <a:ea typeface="华文楷体" panose="02010600040101010101" charset="-122"/>
            </a:endParaRPr>
          </a:p>
        </p:txBody>
      </p:sp>
      <p:sp>
        <p:nvSpPr>
          <p:cNvPr id="68" name="文本框 67"/>
          <p:cNvSpPr txBox="1"/>
          <p:nvPr/>
        </p:nvSpPr>
        <p:spPr>
          <a:xfrm>
            <a:off x="9762490" y="772795"/>
            <a:ext cx="1578610" cy="583565"/>
          </a:xfrm>
          <a:prstGeom prst="rect">
            <a:avLst/>
          </a:prstGeom>
          <a:noFill/>
        </p:spPr>
        <p:txBody>
          <a:bodyPr wrap="square" rtlCol="0">
            <a:spAutoFit/>
          </a:bodyPr>
          <a:lstStyle/>
          <a:p>
            <a:pPr algn="r"/>
            <a:r>
              <a:rPr lang="en-US" altLang="zh-CN" sz="3200">
                <a:solidFill>
                  <a:schemeClr val="bg1"/>
                </a:solidFill>
                <a:latin typeface="Kozuka Gothic Pro M" panose="020B0700000000000000" charset="-128"/>
                <a:ea typeface="Kozuka Gothic Pro M" panose="020B0700000000000000" charset="-128"/>
              </a:rPr>
              <a:t>PART</a:t>
            </a:r>
            <a:endParaRPr lang="en-US" altLang="zh-CN" sz="3200">
              <a:solidFill>
                <a:schemeClr val="bg1"/>
              </a:solidFill>
              <a:latin typeface="Kozuka Gothic Pro M" panose="020B0700000000000000" charset="-128"/>
              <a:ea typeface="Kozuka Gothic Pro M" panose="020B0700000000000000" charset="-128"/>
            </a:endParaRPr>
          </a:p>
        </p:txBody>
      </p:sp>
      <p:pic>
        <p:nvPicPr>
          <p:cNvPr id="9" name="图片 8" descr="背景"/>
          <p:cNvPicPr>
            <a:picLocks noChangeAspect="1"/>
          </p:cNvPicPr>
          <p:nvPr/>
        </p:nvPicPr>
        <p:blipFill>
          <a:blip r:embed="rId3" cstate="print"/>
          <a:srcRect l="51894" t="33446" r="16540" b="16162"/>
          <a:stretch>
            <a:fillRect/>
          </a:stretch>
        </p:blipFill>
        <p:spPr>
          <a:xfrm rot="6900000">
            <a:off x="10083165" y="4646295"/>
            <a:ext cx="2710815" cy="2434590"/>
          </a:xfrm>
          <a:prstGeom prst="rect">
            <a:avLst/>
          </a:prstGeom>
        </p:spPr>
      </p:pic>
      <p:sp>
        <p:nvSpPr>
          <p:cNvPr id="12" name="矩形 11"/>
          <p:cNvSpPr/>
          <p:nvPr/>
        </p:nvSpPr>
        <p:spPr>
          <a:xfrm>
            <a:off x="10494010" y="4041775"/>
            <a:ext cx="1651000" cy="2781300"/>
          </a:xfrm>
          <a:prstGeom prst="rect">
            <a:avLst/>
          </a:prstGeom>
          <a:solidFill>
            <a:srgbClr val="643E4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9225915" y="545465"/>
            <a:ext cx="2115185" cy="2509520"/>
          </a:xfrm>
          <a:prstGeom prst="rect">
            <a:avLst/>
          </a:prstGeom>
          <a:solidFill>
            <a:srgbClr val="A57E7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6" name="图片 5" descr="图片33333"/>
          <p:cNvPicPr>
            <a:picLocks noChangeAspect="1"/>
          </p:cNvPicPr>
          <p:nvPr/>
        </p:nvPicPr>
        <p:blipFill>
          <a:blip r:embed="rId4"/>
          <a:stretch>
            <a:fillRect/>
          </a:stretch>
        </p:blipFill>
        <p:spPr>
          <a:xfrm rot="7260000">
            <a:off x="10800080" y="5252085"/>
            <a:ext cx="1687830" cy="1463040"/>
          </a:xfrm>
          <a:prstGeom prst="rect">
            <a:avLst/>
          </a:prstGeom>
        </p:spPr>
      </p:pic>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 name="组合 5"/>
          <p:cNvGrpSpPr/>
          <p:nvPr/>
        </p:nvGrpSpPr>
        <p:grpSpPr>
          <a:xfrm>
            <a:off x="1361440" y="1492885"/>
            <a:ext cx="3436620" cy="4524375"/>
            <a:chOff x="1126" y="3551"/>
            <a:chExt cx="5412" cy="7125"/>
          </a:xfrm>
        </p:grpSpPr>
        <p:sp>
          <p:nvSpPr>
            <p:cNvPr id="14" name="文本框 13"/>
            <p:cNvSpPr txBox="1"/>
            <p:nvPr/>
          </p:nvSpPr>
          <p:spPr>
            <a:xfrm>
              <a:off x="1126" y="3551"/>
              <a:ext cx="4102" cy="1888"/>
            </a:xfrm>
            <a:prstGeom prst="rect">
              <a:avLst/>
            </a:prstGeom>
            <a:noFill/>
          </p:spPr>
          <p:txBody>
            <a:bodyPr wrap="square" rtlCol="0">
              <a:spAutoFit/>
            </a:bodyPr>
            <a:lstStyle/>
            <a:p>
              <a:pPr algn="l"/>
              <a:r>
                <a:rPr lang="en-US" altLang="zh-CN" sz="3600" b="1">
                  <a:solidFill>
                    <a:schemeClr val="bg1"/>
                  </a:solidFill>
                  <a:latin typeface="Kozuka Gothic Pro M" panose="020B0700000000000000" charset="-128"/>
                  <a:ea typeface="Kozuka Gothic Pro M" panose="020B0700000000000000" charset="-128"/>
                </a:rPr>
                <a:t>Add the title here</a:t>
              </a:r>
              <a:endParaRPr lang="en-US" altLang="zh-CN" sz="3600" b="1">
                <a:solidFill>
                  <a:schemeClr val="bg1"/>
                </a:solidFill>
                <a:latin typeface="Kozuka Gothic Pro M" panose="020B0700000000000000" charset="-128"/>
                <a:ea typeface="Kozuka Gothic Pro M" panose="020B0700000000000000" charset="-128"/>
              </a:endParaRPr>
            </a:p>
          </p:txBody>
        </p:sp>
        <p:sp>
          <p:nvSpPr>
            <p:cNvPr id="15" name="副标题 53"/>
            <p:cNvSpPr>
              <a:spLocks noGrp="1"/>
            </p:cNvSpPr>
            <p:nvPr>
              <p:custDataLst>
                <p:tags r:id="rId1"/>
              </p:custDataLst>
            </p:nvPr>
          </p:nvSpPr>
          <p:spPr>
            <a:xfrm>
              <a:off x="1126" y="5765"/>
              <a:ext cx="5412" cy="49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here.Add your relevant content here.Add your relevant content here.Add your relevant content here.Add your relevant content here.Add your relevant content here.Add your relevant content here.Add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a:p>
              <a:pPr algn="l">
                <a:lnSpc>
                  <a:spcPct val="150000"/>
                </a:lnSpc>
              </a:pP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grpSp>
      <p:grpSp>
        <p:nvGrpSpPr>
          <p:cNvPr id="4" name="组合 3"/>
          <p:cNvGrpSpPr/>
          <p:nvPr/>
        </p:nvGrpSpPr>
        <p:grpSpPr>
          <a:xfrm>
            <a:off x="5157470" y="976630"/>
            <a:ext cx="6553835" cy="5078730"/>
            <a:chOff x="8046" y="2018"/>
            <a:chExt cx="9625" cy="7458"/>
          </a:xfrm>
        </p:grpSpPr>
        <p:pic>
          <p:nvPicPr>
            <p:cNvPr id="2" name="图片 1"/>
            <p:cNvPicPr>
              <a:picLocks noChangeAspect="1"/>
            </p:cNvPicPr>
            <p:nvPr/>
          </p:nvPicPr>
          <p:blipFill>
            <a:blip r:embed="rId2" cstate="print"/>
            <a:stretch>
              <a:fillRect/>
            </a:stretch>
          </p:blipFill>
          <p:spPr>
            <a:xfrm>
              <a:off x="8046" y="2018"/>
              <a:ext cx="4974" cy="7458"/>
            </a:xfrm>
            <a:prstGeom prst="rect">
              <a:avLst/>
            </a:prstGeom>
          </p:spPr>
        </p:pic>
        <p:pic>
          <p:nvPicPr>
            <p:cNvPr id="3" name="图片 2"/>
            <p:cNvPicPr>
              <a:picLocks noChangeAspect="1"/>
            </p:cNvPicPr>
            <p:nvPr/>
          </p:nvPicPr>
          <p:blipFill>
            <a:blip r:embed="rId3" cstate="print"/>
            <a:srcRect l="10052"/>
            <a:stretch>
              <a:fillRect/>
            </a:stretch>
          </p:blipFill>
          <p:spPr>
            <a:xfrm>
              <a:off x="13197" y="2018"/>
              <a:ext cx="4474" cy="7459"/>
            </a:xfrm>
            <a:prstGeom prst="rect">
              <a:avLst/>
            </a:prstGeom>
          </p:spPr>
        </p:pic>
      </p:grpSp>
      <p:sp>
        <p:nvSpPr>
          <p:cNvPr id="39" name="PA-任意多边形 38"/>
          <p:cNvSpPr/>
          <p:nvPr>
            <p:custDataLst>
              <p:tags r:id="rId4"/>
            </p:custDataLst>
          </p:nvPr>
        </p:nvSpPr>
        <p:spPr>
          <a:xfrm rot="5400000">
            <a:off x="5351780" y="-50165"/>
            <a:ext cx="6621780" cy="7008495"/>
          </a:xfrm>
          <a:custGeom>
            <a:avLst/>
            <a:gdLst>
              <a:gd name="connsiteX0" fmla="*/ 9774972 w 11887200"/>
              <a:gd name="connsiteY0" fmla="*/ 3027747 h 6553200"/>
              <a:gd name="connsiteX1" fmla="*/ 9774972 w 11887200"/>
              <a:gd name="connsiteY1" fmla="*/ 3578517 h 6553200"/>
              <a:gd name="connsiteX2" fmla="*/ 10111855 w 11887200"/>
              <a:gd name="connsiteY2" fmla="*/ 3578517 h 6553200"/>
              <a:gd name="connsiteX3" fmla="*/ 10111855 w 11887200"/>
              <a:gd name="connsiteY3" fmla="*/ 3027747 h 6553200"/>
              <a:gd name="connsiteX4" fmla="*/ 9279002 w 11887200"/>
              <a:gd name="connsiteY4" fmla="*/ 2994792 h 6553200"/>
              <a:gd name="connsiteX5" fmla="*/ 9279002 w 11887200"/>
              <a:gd name="connsiteY5" fmla="*/ 3681399 h 6553200"/>
              <a:gd name="connsiteX6" fmla="*/ 9615885 w 11887200"/>
              <a:gd name="connsiteY6" fmla="*/ 3681399 h 6553200"/>
              <a:gd name="connsiteX7" fmla="*/ 9615885 w 11887200"/>
              <a:gd name="connsiteY7" fmla="*/ 2994792 h 6553200"/>
              <a:gd name="connsiteX8" fmla="*/ 2458454 w 11887200"/>
              <a:gd name="connsiteY8" fmla="*/ 2994792 h 6553200"/>
              <a:gd name="connsiteX9" fmla="*/ 2458454 w 11887200"/>
              <a:gd name="connsiteY9" fmla="*/ 3545562 h 6553200"/>
              <a:gd name="connsiteX10" fmla="*/ 2795337 w 11887200"/>
              <a:gd name="connsiteY10" fmla="*/ 3545562 h 6553200"/>
              <a:gd name="connsiteX11" fmla="*/ 2795337 w 11887200"/>
              <a:gd name="connsiteY11" fmla="*/ 2994792 h 6553200"/>
              <a:gd name="connsiteX12" fmla="*/ 8801766 w 11887200"/>
              <a:gd name="connsiteY12" fmla="*/ 2844628 h 6553200"/>
              <a:gd name="connsiteX13" fmla="*/ 8801766 w 11887200"/>
              <a:gd name="connsiteY13" fmla="*/ 3922113 h 6553200"/>
              <a:gd name="connsiteX14" fmla="*/ 9138649 w 11887200"/>
              <a:gd name="connsiteY14" fmla="*/ 3922113 h 6553200"/>
              <a:gd name="connsiteX15" fmla="*/ 9138649 w 11887200"/>
              <a:gd name="connsiteY15" fmla="*/ 2844628 h 6553200"/>
              <a:gd name="connsiteX16" fmla="*/ 2949074 w 11887200"/>
              <a:gd name="connsiteY16" fmla="*/ 2752362 h 6553200"/>
              <a:gd name="connsiteX17" fmla="*/ 2949074 w 11887200"/>
              <a:gd name="connsiteY17" fmla="*/ 3787993 h 6553200"/>
              <a:gd name="connsiteX18" fmla="*/ 3285957 w 11887200"/>
              <a:gd name="connsiteY18" fmla="*/ 3787993 h 6553200"/>
              <a:gd name="connsiteX19" fmla="*/ 3285957 w 11887200"/>
              <a:gd name="connsiteY19" fmla="*/ 2752362 h 6553200"/>
              <a:gd name="connsiteX20" fmla="*/ 8305787 w 11887200"/>
              <a:gd name="connsiteY20" fmla="*/ 2603913 h 6553200"/>
              <a:gd name="connsiteX21" fmla="*/ 8305787 w 11887200"/>
              <a:gd name="connsiteY21" fmla="*/ 4197216 h 6553200"/>
              <a:gd name="connsiteX22" fmla="*/ 8642670 w 11887200"/>
              <a:gd name="connsiteY22" fmla="*/ 4197216 h 6553200"/>
              <a:gd name="connsiteX23" fmla="*/ 8642670 w 11887200"/>
              <a:gd name="connsiteY23" fmla="*/ 2603913 h 6553200"/>
              <a:gd name="connsiteX24" fmla="*/ 7809808 w 11887200"/>
              <a:gd name="connsiteY24" fmla="*/ 2340273 h 6553200"/>
              <a:gd name="connsiteX25" fmla="*/ 7809808 w 11887200"/>
              <a:gd name="connsiteY25" fmla="*/ 4472319 h 6553200"/>
              <a:gd name="connsiteX26" fmla="*/ 8146691 w 11887200"/>
              <a:gd name="connsiteY26" fmla="*/ 4472319 h 6553200"/>
              <a:gd name="connsiteX27" fmla="*/ 8146691 w 11887200"/>
              <a:gd name="connsiteY27" fmla="*/ 2340273 h 6553200"/>
              <a:gd name="connsiteX28" fmla="*/ 6374055 w 11887200"/>
              <a:gd name="connsiteY28" fmla="*/ 2237110 h 6553200"/>
              <a:gd name="connsiteX29" fmla="*/ 6374055 w 11887200"/>
              <a:gd name="connsiteY29" fmla="*/ 4621333 h 6553200"/>
              <a:gd name="connsiteX30" fmla="*/ 6710938 w 11887200"/>
              <a:gd name="connsiteY30" fmla="*/ 4621333 h 6553200"/>
              <a:gd name="connsiteX31" fmla="*/ 6710938 w 11887200"/>
              <a:gd name="connsiteY31" fmla="*/ 2237110 h 6553200"/>
              <a:gd name="connsiteX32" fmla="*/ 3438357 w 11887200"/>
              <a:gd name="connsiteY32" fmla="*/ 2088096 h 6553200"/>
              <a:gd name="connsiteX33" fmla="*/ 3438357 w 11887200"/>
              <a:gd name="connsiteY33" fmla="*/ 4472319 h 6553200"/>
              <a:gd name="connsiteX34" fmla="*/ 3775240 w 11887200"/>
              <a:gd name="connsiteY34" fmla="*/ 4472319 h 6553200"/>
              <a:gd name="connsiteX35" fmla="*/ 3775240 w 11887200"/>
              <a:gd name="connsiteY35" fmla="*/ 2088096 h 6553200"/>
              <a:gd name="connsiteX36" fmla="*/ 7327221 w 11887200"/>
              <a:gd name="connsiteY36" fmla="*/ 1939082 h 6553200"/>
              <a:gd name="connsiteX37" fmla="*/ 7327221 w 11887200"/>
              <a:gd name="connsiteY37" fmla="*/ 4770347 h 6553200"/>
              <a:gd name="connsiteX38" fmla="*/ 7664104 w 11887200"/>
              <a:gd name="connsiteY38" fmla="*/ 4770347 h 6553200"/>
              <a:gd name="connsiteX39" fmla="*/ 7664104 w 11887200"/>
              <a:gd name="connsiteY39" fmla="*/ 1939082 h 6553200"/>
              <a:gd name="connsiteX40" fmla="*/ 5884772 w 11887200"/>
              <a:gd name="connsiteY40" fmla="*/ 1709830 h 6553200"/>
              <a:gd name="connsiteX41" fmla="*/ 5884772 w 11887200"/>
              <a:gd name="connsiteY41" fmla="*/ 4884973 h 6553200"/>
              <a:gd name="connsiteX42" fmla="*/ 6221655 w 11887200"/>
              <a:gd name="connsiteY42" fmla="*/ 4884973 h 6553200"/>
              <a:gd name="connsiteX43" fmla="*/ 6221655 w 11887200"/>
              <a:gd name="connsiteY43" fmla="*/ 1709830 h 6553200"/>
              <a:gd name="connsiteX44" fmla="*/ 4906206 w 11887200"/>
              <a:gd name="connsiteY44" fmla="*/ 1549353 h 6553200"/>
              <a:gd name="connsiteX45" fmla="*/ 4906206 w 11887200"/>
              <a:gd name="connsiteY45" fmla="*/ 5125687 h 6553200"/>
              <a:gd name="connsiteX46" fmla="*/ 5243089 w 11887200"/>
              <a:gd name="connsiteY46" fmla="*/ 5125687 h 6553200"/>
              <a:gd name="connsiteX47" fmla="*/ 5243089 w 11887200"/>
              <a:gd name="connsiteY47" fmla="*/ 1549353 h 6553200"/>
              <a:gd name="connsiteX48" fmla="*/ 3927640 w 11887200"/>
              <a:gd name="connsiteY48" fmla="*/ 1400339 h 6553200"/>
              <a:gd name="connsiteX49" fmla="*/ 3927640 w 11887200"/>
              <a:gd name="connsiteY49" fmla="*/ 5125687 h 6553200"/>
              <a:gd name="connsiteX50" fmla="*/ 4264524 w 11887200"/>
              <a:gd name="connsiteY50" fmla="*/ 5125687 h 6553200"/>
              <a:gd name="connsiteX51" fmla="*/ 4264524 w 11887200"/>
              <a:gd name="connsiteY51" fmla="*/ 1400339 h 6553200"/>
              <a:gd name="connsiteX52" fmla="*/ 5395489 w 11887200"/>
              <a:gd name="connsiteY52" fmla="*/ 1239862 h 6553200"/>
              <a:gd name="connsiteX53" fmla="*/ 5395489 w 11887200"/>
              <a:gd name="connsiteY53" fmla="*/ 5320551 h 6553200"/>
              <a:gd name="connsiteX54" fmla="*/ 5732372 w 11887200"/>
              <a:gd name="connsiteY54" fmla="*/ 5320551 h 6553200"/>
              <a:gd name="connsiteX55" fmla="*/ 5732372 w 11887200"/>
              <a:gd name="connsiteY55" fmla="*/ 1239862 h 6553200"/>
              <a:gd name="connsiteX56" fmla="*/ 6837938 w 11887200"/>
              <a:gd name="connsiteY56" fmla="*/ 1056461 h 6553200"/>
              <a:gd name="connsiteX57" fmla="*/ 6837938 w 11887200"/>
              <a:gd name="connsiteY57" fmla="*/ 5435178 h 6553200"/>
              <a:gd name="connsiteX58" fmla="*/ 7174821 w 11887200"/>
              <a:gd name="connsiteY58" fmla="*/ 5435178 h 6553200"/>
              <a:gd name="connsiteX59" fmla="*/ 7174821 w 11887200"/>
              <a:gd name="connsiteY59" fmla="*/ 1056461 h 6553200"/>
              <a:gd name="connsiteX60" fmla="*/ 4416923 w 11887200"/>
              <a:gd name="connsiteY60" fmla="*/ 724045 h 6553200"/>
              <a:gd name="connsiteX61" fmla="*/ 4416923 w 11887200"/>
              <a:gd name="connsiteY61" fmla="*/ 5756131 h 6553200"/>
              <a:gd name="connsiteX62" fmla="*/ 4753806 w 11887200"/>
              <a:gd name="connsiteY62" fmla="*/ 5756131 h 6553200"/>
              <a:gd name="connsiteX63" fmla="*/ 4753806 w 11887200"/>
              <a:gd name="connsiteY63" fmla="*/ 724045 h 6553200"/>
              <a:gd name="connsiteX64" fmla="*/ 0 w 11887200"/>
              <a:gd name="connsiteY64" fmla="*/ 0 h 6553200"/>
              <a:gd name="connsiteX65" fmla="*/ 11887200 w 11887200"/>
              <a:gd name="connsiteY65" fmla="*/ 0 h 6553200"/>
              <a:gd name="connsiteX66" fmla="*/ 11887200 w 11887200"/>
              <a:gd name="connsiteY66" fmla="*/ 6553200 h 6553200"/>
              <a:gd name="connsiteX67" fmla="*/ 0 w 11887200"/>
              <a:gd name="connsiteY67" fmla="*/ 6553200 h 655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887200" h="6553200">
                <a:moveTo>
                  <a:pt x="9774972" y="3027747"/>
                </a:moveTo>
                <a:lnTo>
                  <a:pt x="9774972" y="3578517"/>
                </a:lnTo>
                <a:lnTo>
                  <a:pt x="10111855" y="3578517"/>
                </a:lnTo>
                <a:lnTo>
                  <a:pt x="10111855" y="3027747"/>
                </a:lnTo>
                <a:close/>
                <a:moveTo>
                  <a:pt x="9279002" y="2994792"/>
                </a:moveTo>
                <a:lnTo>
                  <a:pt x="9279002" y="3681399"/>
                </a:lnTo>
                <a:lnTo>
                  <a:pt x="9615885" y="3681399"/>
                </a:lnTo>
                <a:lnTo>
                  <a:pt x="9615885" y="2994792"/>
                </a:lnTo>
                <a:close/>
                <a:moveTo>
                  <a:pt x="2458454" y="2994792"/>
                </a:moveTo>
                <a:lnTo>
                  <a:pt x="2458454" y="3545562"/>
                </a:lnTo>
                <a:lnTo>
                  <a:pt x="2795337" y="3545562"/>
                </a:lnTo>
                <a:lnTo>
                  <a:pt x="2795337" y="2994792"/>
                </a:lnTo>
                <a:close/>
                <a:moveTo>
                  <a:pt x="8801766" y="2844628"/>
                </a:moveTo>
                <a:lnTo>
                  <a:pt x="8801766" y="3922113"/>
                </a:lnTo>
                <a:lnTo>
                  <a:pt x="9138649" y="3922113"/>
                </a:lnTo>
                <a:lnTo>
                  <a:pt x="9138649" y="2844628"/>
                </a:lnTo>
                <a:close/>
                <a:moveTo>
                  <a:pt x="2949074" y="2752362"/>
                </a:moveTo>
                <a:lnTo>
                  <a:pt x="2949074" y="3787993"/>
                </a:lnTo>
                <a:lnTo>
                  <a:pt x="3285957" y="3787993"/>
                </a:lnTo>
                <a:lnTo>
                  <a:pt x="3285957" y="2752362"/>
                </a:lnTo>
                <a:close/>
                <a:moveTo>
                  <a:pt x="8305787" y="2603913"/>
                </a:moveTo>
                <a:lnTo>
                  <a:pt x="8305787" y="4197216"/>
                </a:lnTo>
                <a:lnTo>
                  <a:pt x="8642670" y="4197216"/>
                </a:lnTo>
                <a:lnTo>
                  <a:pt x="8642670" y="2603913"/>
                </a:lnTo>
                <a:close/>
                <a:moveTo>
                  <a:pt x="7809808" y="2340273"/>
                </a:moveTo>
                <a:lnTo>
                  <a:pt x="7809808" y="4472319"/>
                </a:lnTo>
                <a:lnTo>
                  <a:pt x="8146691" y="4472319"/>
                </a:lnTo>
                <a:lnTo>
                  <a:pt x="8146691" y="2340273"/>
                </a:lnTo>
                <a:close/>
                <a:moveTo>
                  <a:pt x="6374055" y="2237110"/>
                </a:moveTo>
                <a:lnTo>
                  <a:pt x="6374055" y="4621333"/>
                </a:lnTo>
                <a:lnTo>
                  <a:pt x="6710938" y="4621333"/>
                </a:lnTo>
                <a:lnTo>
                  <a:pt x="6710938" y="2237110"/>
                </a:lnTo>
                <a:close/>
                <a:moveTo>
                  <a:pt x="3438357" y="2088096"/>
                </a:moveTo>
                <a:lnTo>
                  <a:pt x="3438357" y="4472319"/>
                </a:lnTo>
                <a:lnTo>
                  <a:pt x="3775240" y="4472319"/>
                </a:lnTo>
                <a:lnTo>
                  <a:pt x="3775240" y="2088096"/>
                </a:lnTo>
                <a:close/>
                <a:moveTo>
                  <a:pt x="7327221" y="1939082"/>
                </a:moveTo>
                <a:lnTo>
                  <a:pt x="7327221" y="4770347"/>
                </a:lnTo>
                <a:lnTo>
                  <a:pt x="7664104" y="4770347"/>
                </a:lnTo>
                <a:lnTo>
                  <a:pt x="7664104" y="1939082"/>
                </a:lnTo>
                <a:close/>
                <a:moveTo>
                  <a:pt x="5884772" y="1709830"/>
                </a:moveTo>
                <a:lnTo>
                  <a:pt x="5884772" y="4884973"/>
                </a:lnTo>
                <a:lnTo>
                  <a:pt x="6221655" y="4884973"/>
                </a:lnTo>
                <a:lnTo>
                  <a:pt x="6221655" y="1709830"/>
                </a:lnTo>
                <a:close/>
                <a:moveTo>
                  <a:pt x="4906206" y="1549353"/>
                </a:moveTo>
                <a:lnTo>
                  <a:pt x="4906206" y="5125687"/>
                </a:lnTo>
                <a:lnTo>
                  <a:pt x="5243089" y="5125687"/>
                </a:lnTo>
                <a:lnTo>
                  <a:pt x="5243089" y="1549353"/>
                </a:lnTo>
                <a:close/>
                <a:moveTo>
                  <a:pt x="3927640" y="1400339"/>
                </a:moveTo>
                <a:lnTo>
                  <a:pt x="3927640" y="5125687"/>
                </a:lnTo>
                <a:lnTo>
                  <a:pt x="4264524" y="5125687"/>
                </a:lnTo>
                <a:lnTo>
                  <a:pt x="4264524" y="1400339"/>
                </a:lnTo>
                <a:close/>
                <a:moveTo>
                  <a:pt x="5395489" y="1239862"/>
                </a:moveTo>
                <a:lnTo>
                  <a:pt x="5395489" y="5320551"/>
                </a:lnTo>
                <a:lnTo>
                  <a:pt x="5732372" y="5320551"/>
                </a:lnTo>
                <a:lnTo>
                  <a:pt x="5732372" y="1239862"/>
                </a:lnTo>
                <a:close/>
                <a:moveTo>
                  <a:pt x="6837938" y="1056461"/>
                </a:moveTo>
                <a:lnTo>
                  <a:pt x="6837938" y="5435178"/>
                </a:lnTo>
                <a:lnTo>
                  <a:pt x="7174821" y="5435178"/>
                </a:lnTo>
                <a:lnTo>
                  <a:pt x="7174821" y="1056461"/>
                </a:lnTo>
                <a:close/>
                <a:moveTo>
                  <a:pt x="4416923" y="724045"/>
                </a:moveTo>
                <a:lnTo>
                  <a:pt x="4416923" y="5756131"/>
                </a:lnTo>
                <a:lnTo>
                  <a:pt x="4753806" y="5756131"/>
                </a:lnTo>
                <a:lnTo>
                  <a:pt x="4753806" y="724045"/>
                </a:lnTo>
                <a:close/>
                <a:moveTo>
                  <a:pt x="0" y="0"/>
                </a:moveTo>
                <a:lnTo>
                  <a:pt x="11887200" y="0"/>
                </a:lnTo>
                <a:lnTo>
                  <a:pt x="11887200" y="6553200"/>
                </a:lnTo>
                <a:lnTo>
                  <a:pt x="0" y="6553200"/>
                </a:lnTo>
                <a:close/>
              </a:path>
            </a:pathLst>
          </a:custGeom>
          <a:solidFill>
            <a:srgbClr val="643E42">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53538"/>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9"/>
          <p:cNvGrpSpPr/>
          <p:nvPr/>
        </p:nvGrpSpPr>
        <p:grpSpPr>
          <a:xfrm>
            <a:off x="1344634" y="1392570"/>
            <a:ext cx="3566160" cy="3964305"/>
            <a:chOff x="1271" y="3139"/>
            <a:chExt cx="5616" cy="6243"/>
          </a:xfrm>
        </p:grpSpPr>
        <p:grpSp>
          <p:nvGrpSpPr>
            <p:cNvPr id="7" name="组合 8"/>
            <p:cNvGrpSpPr/>
            <p:nvPr/>
          </p:nvGrpSpPr>
          <p:grpSpPr>
            <a:xfrm>
              <a:off x="1271" y="6616"/>
              <a:ext cx="5578" cy="2767"/>
              <a:chOff x="7107" y="7093"/>
              <a:chExt cx="5578" cy="2767"/>
            </a:xfrm>
          </p:grpSpPr>
          <p:grpSp>
            <p:nvGrpSpPr>
              <p:cNvPr id="8" name="组合 16"/>
              <p:cNvGrpSpPr/>
              <p:nvPr/>
            </p:nvGrpSpPr>
            <p:grpSpPr>
              <a:xfrm>
                <a:off x="8229" y="7198"/>
                <a:ext cx="4456" cy="2662"/>
                <a:chOff x="8932" y="6996"/>
                <a:chExt cx="4456" cy="2662"/>
              </a:xfrm>
            </p:grpSpPr>
            <p:sp>
              <p:nvSpPr>
                <p:cNvPr id="18" name="副标题 53"/>
                <p:cNvSpPr>
                  <a:spLocks noGrp="1"/>
                </p:cNvSpPr>
                <p:nvPr>
                  <p:custDataLst>
                    <p:tags r:id="rId1"/>
                  </p:custDataLst>
                </p:nvPr>
              </p:nvSpPr>
              <p:spPr>
                <a:xfrm>
                  <a:off x="9032" y="7819"/>
                  <a:ext cx="4356" cy="1839"/>
                </a:xfrm>
                <a:prstGeom prst="rect">
                  <a:avLst/>
                </a:prstGeom>
              </p:spPr>
              <p:txBody>
                <a:bodyPr vert="horz" lIns="91440" tIns="45720" rIns="91440" bIns="45720" rtlCol="0">
                  <a:normAutofit fontScale="9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sp>
              <p:nvSpPr>
                <p:cNvPr id="19" name="文本框 18"/>
                <p:cNvSpPr txBox="1"/>
                <p:nvPr/>
              </p:nvSpPr>
              <p:spPr>
                <a:xfrm>
                  <a:off x="8932" y="6996"/>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sp>
            <p:nvSpPr>
              <p:cNvPr id="23" name="椭圆 22"/>
              <p:cNvSpPr/>
              <p:nvPr/>
            </p:nvSpPr>
            <p:spPr>
              <a:xfrm>
                <a:off x="7107" y="7093"/>
                <a:ext cx="1023" cy="1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9" name="组合 142"/>
              <p:cNvGrpSpPr/>
              <p:nvPr/>
            </p:nvGrpSpPr>
            <p:grpSpPr>
              <a:xfrm>
                <a:off x="7336" y="7322"/>
                <a:ext cx="566" cy="566"/>
                <a:chOff x="2473104" y="2145028"/>
                <a:chExt cx="359165" cy="359165"/>
              </a:xfrm>
              <a:solidFill>
                <a:srgbClr val="643E42"/>
              </a:solidFill>
            </p:grpSpPr>
            <p:sp>
              <p:nvSpPr>
                <p:cNvPr id="144"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5"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10" name="组合 7"/>
            <p:cNvGrpSpPr/>
            <p:nvPr/>
          </p:nvGrpSpPr>
          <p:grpSpPr>
            <a:xfrm>
              <a:off x="1271" y="3139"/>
              <a:ext cx="5616" cy="2513"/>
              <a:chOff x="1066" y="7093"/>
              <a:chExt cx="5616" cy="2513"/>
            </a:xfrm>
          </p:grpSpPr>
          <p:grpSp>
            <p:nvGrpSpPr>
              <p:cNvPr id="11" name="组合 26"/>
              <p:cNvGrpSpPr/>
              <p:nvPr/>
            </p:nvGrpSpPr>
            <p:grpSpPr>
              <a:xfrm>
                <a:off x="2226" y="7198"/>
                <a:ext cx="4456" cy="2408"/>
                <a:chOff x="2177" y="7191"/>
                <a:chExt cx="4456" cy="2408"/>
              </a:xfrm>
            </p:grpSpPr>
            <p:sp>
              <p:nvSpPr>
                <p:cNvPr id="28" name="副标题 53"/>
                <p:cNvSpPr>
                  <a:spLocks noGrp="1"/>
                </p:cNvSpPr>
                <p:nvPr>
                  <p:custDataLst>
                    <p:tags r:id="rId2"/>
                  </p:custDataLst>
                </p:nvPr>
              </p:nvSpPr>
              <p:spPr>
                <a:xfrm>
                  <a:off x="2277" y="8014"/>
                  <a:ext cx="4356" cy="1585"/>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200" dirty="0">
                      <a:solidFill>
                        <a:schemeClr val="bg1"/>
                      </a:solidFill>
                      <a:latin typeface="Adobe Myungjo Std M" panose="02020600000000000000" charset="-128"/>
                      <a:ea typeface="Adobe Myungjo Std M" panose="02020600000000000000" charset="-128"/>
                      <a:cs typeface="+mn-lt"/>
                    </a:rPr>
                    <a:t>Add your relevant content </a:t>
                  </a:r>
                  <a:r>
                    <a:rPr lang="en-US" altLang="zh-CN" sz="1200" dirty="0" err="1">
                      <a:solidFill>
                        <a:schemeClr val="bg1"/>
                      </a:solidFill>
                      <a:latin typeface="Adobe Myungjo Std M" panose="02020600000000000000" charset="-128"/>
                      <a:ea typeface="Adobe Myungjo Std M" panose="02020600000000000000" charset="-128"/>
                      <a:cs typeface="+mn-lt"/>
                    </a:rPr>
                    <a:t>here.Add</a:t>
                  </a:r>
                  <a:r>
                    <a:rPr lang="en-US" altLang="zh-CN" sz="1200" dirty="0">
                      <a:solidFill>
                        <a:schemeClr val="bg1"/>
                      </a:solidFill>
                      <a:latin typeface="Adobe Myungjo Std M" panose="02020600000000000000" charset="-128"/>
                      <a:ea typeface="Adobe Myungjo Std M" panose="02020600000000000000" charset="-128"/>
                      <a:cs typeface="+mn-lt"/>
                    </a:rPr>
                    <a:t> your relevant content </a:t>
                  </a:r>
                  <a:r>
                    <a:rPr lang="en-US" altLang="zh-CN" sz="1200" dirty="0" err="1">
                      <a:solidFill>
                        <a:schemeClr val="bg1"/>
                      </a:solidFill>
                      <a:latin typeface="Adobe Myungjo Std M" panose="02020600000000000000" charset="-128"/>
                      <a:ea typeface="Adobe Myungjo Std M" panose="02020600000000000000" charset="-128"/>
                      <a:cs typeface="+mn-lt"/>
                    </a:rPr>
                    <a:t>here.Add</a:t>
                  </a:r>
                  <a:r>
                    <a:rPr lang="en-US" altLang="zh-CN" sz="1200" dirty="0">
                      <a:solidFill>
                        <a:schemeClr val="bg1"/>
                      </a:solidFill>
                      <a:latin typeface="Adobe Myungjo Std M" panose="02020600000000000000" charset="-128"/>
                      <a:ea typeface="Adobe Myungjo Std M" panose="02020600000000000000" charset="-128"/>
                      <a:cs typeface="+mn-lt"/>
                    </a:rPr>
                    <a:t> your relevant content </a:t>
                  </a:r>
                  <a:r>
                    <a:rPr lang="en-US" altLang="zh-CN" sz="1200" dirty="0" err="1">
                      <a:solidFill>
                        <a:schemeClr val="bg1"/>
                      </a:solidFill>
                      <a:latin typeface="Adobe Myungjo Std M" panose="02020600000000000000" charset="-128"/>
                      <a:ea typeface="Adobe Myungjo Std M" panose="02020600000000000000" charset="-128"/>
                      <a:cs typeface="+mn-lt"/>
                    </a:rPr>
                    <a:t>here.</a:t>
                  </a:r>
                  <a:r>
                    <a:rPr lang="en-US" altLang="zh-CN" sz="1200" dirty="0" err="1">
                      <a:solidFill>
                        <a:schemeClr val="bg1"/>
                      </a:solidFill>
                      <a:latin typeface="Adobe Myungjo Std M" panose="02020600000000000000" charset="-128"/>
                      <a:ea typeface="Adobe Myungjo Std M" panose="02020600000000000000" charset="-128"/>
                      <a:cs typeface="+mn-lt"/>
                      <a:sym typeface="+mn-ea"/>
                    </a:rPr>
                    <a:t>Add</a:t>
                  </a:r>
                  <a:r>
                    <a:rPr lang="en-US" altLang="zh-CN" sz="1200" dirty="0">
                      <a:solidFill>
                        <a:schemeClr val="bg1"/>
                      </a:solidFill>
                      <a:latin typeface="Adobe Myungjo Std M" panose="02020600000000000000" charset="-128"/>
                      <a:ea typeface="Adobe Myungjo Std M" panose="02020600000000000000" charset="-128"/>
                      <a:cs typeface="+mn-lt"/>
                      <a:sym typeface="+mn-ea"/>
                    </a:rPr>
                    <a:t> your relevant content here.</a:t>
                  </a:r>
                  <a:endParaRPr lang="en-US" altLang="zh-CN" sz="1200" dirty="0">
                    <a:solidFill>
                      <a:schemeClr val="bg1"/>
                    </a:solidFill>
                    <a:latin typeface="Adobe Myungjo Std M" panose="02020600000000000000" charset="-128"/>
                    <a:ea typeface="Adobe Myungjo Std M" panose="02020600000000000000" charset="-128"/>
                    <a:cs typeface="+mn-lt"/>
                    <a:sym typeface="+mn-ea"/>
                  </a:endParaRPr>
                </a:p>
              </p:txBody>
            </p:sp>
            <p:sp>
              <p:nvSpPr>
                <p:cNvPr id="29" name="文本框 28"/>
                <p:cNvSpPr txBox="1"/>
                <p:nvPr/>
              </p:nvSpPr>
              <p:spPr>
                <a:xfrm>
                  <a:off x="2177" y="7191"/>
                  <a:ext cx="3758" cy="628"/>
                </a:xfrm>
                <a:prstGeom prst="rect">
                  <a:avLst/>
                </a:prstGeom>
                <a:noFill/>
              </p:spPr>
              <p:txBody>
                <a:bodyPr wrap="square" rtlCol="0">
                  <a:spAutoFit/>
                </a:bodyPr>
                <a:lstStyle/>
                <a:p>
                  <a:pPr algn="ctr"/>
                  <a:r>
                    <a:rPr lang="en-US" altLang="zh-CN" sz="2000" dirty="0">
                      <a:solidFill>
                        <a:schemeClr val="bg1"/>
                      </a:solidFill>
                      <a:latin typeface="Kozuka Gothic Pro M" panose="020B0700000000000000" charset="-128"/>
                      <a:ea typeface="Kozuka Gothic Pro M" panose="020B0700000000000000" charset="-128"/>
                    </a:rPr>
                    <a:t>Add the title here</a:t>
                  </a:r>
                  <a:endParaRPr lang="en-US" altLang="zh-CN" sz="2000" dirty="0">
                    <a:solidFill>
                      <a:schemeClr val="bg1"/>
                    </a:solidFill>
                    <a:latin typeface="Kozuka Gothic Pro M" panose="020B0700000000000000" charset="-128"/>
                    <a:ea typeface="Kozuka Gothic Pro M" panose="020B0700000000000000" charset="-128"/>
                  </a:endParaRPr>
                </a:p>
              </p:txBody>
            </p:sp>
          </p:grpSp>
          <p:sp>
            <p:nvSpPr>
              <p:cNvPr id="31" name="椭圆 30"/>
              <p:cNvSpPr/>
              <p:nvPr/>
            </p:nvSpPr>
            <p:spPr>
              <a:xfrm>
                <a:off x="1066" y="7093"/>
                <a:ext cx="1023" cy="1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2" name="组合 31"/>
              <p:cNvGrpSpPr/>
              <p:nvPr/>
            </p:nvGrpSpPr>
            <p:grpSpPr>
              <a:xfrm>
                <a:off x="1294" y="7322"/>
                <a:ext cx="566" cy="564"/>
                <a:chOff x="8835" y="7353"/>
                <a:chExt cx="566" cy="564"/>
              </a:xfrm>
              <a:solidFill>
                <a:srgbClr val="643E42"/>
              </a:solidFill>
            </p:grpSpPr>
            <p:sp>
              <p:nvSpPr>
                <p:cNvPr id="146" name="AutoShape 128"/>
                <p:cNvSpPr/>
                <p:nvPr/>
              </p:nvSpPr>
              <p:spPr bwMode="auto">
                <a:xfrm>
                  <a:off x="8835" y="7353"/>
                  <a:ext cx="567" cy="5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7" name="AutoShape 129"/>
                <p:cNvSpPr/>
                <p:nvPr/>
              </p:nvSpPr>
              <p:spPr bwMode="auto">
                <a:xfrm>
                  <a:off x="9190" y="7423"/>
                  <a:ext cx="140" cy="142"/>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grpSp>
        <p:nvGrpSpPr>
          <p:cNvPr id="25" name="组合 9"/>
          <p:cNvGrpSpPr/>
          <p:nvPr/>
        </p:nvGrpSpPr>
        <p:grpSpPr>
          <a:xfrm>
            <a:off x="6940904" y="1428011"/>
            <a:ext cx="3566160" cy="3964305"/>
            <a:chOff x="1271" y="3139"/>
            <a:chExt cx="5616" cy="6243"/>
          </a:xfrm>
        </p:grpSpPr>
        <p:grpSp>
          <p:nvGrpSpPr>
            <p:cNvPr id="26" name="组合 8"/>
            <p:cNvGrpSpPr/>
            <p:nvPr/>
          </p:nvGrpSpPr>
          <p:grpSpPr>
            <a:xfrm>
              <a:off x="1271" y="6616"/>
              <a:ext cx="5578" cy="2767"/>
              <a:chOff x="7107" y="7093"/>
              <a:chExt cx="5578" cy="2767"/>
            </a:xfrm>
          </p:grpSpPr>
          <p:grpSp>
            <p:nvGrpSpPr>
              <p:cNvPr id="38" name="组合 16"/>
              <p:cNvGrpSpPr/>
              <p:nvPr/>
            </p:nvGrpSpPr>
            <p:grpSpPr>
              <a:xfrm>
                <a:off x="8229" y="7198"/>
                <a:ext cx="4456" cy="2662"/>
                <a:chOff x="8932" y="6996"/>
                <a:chExt cx="4456" cy="2662"/>
              </a:xfrm>
            </p:grpSpPr>
            <p:sp>
              <p:nvSpPr>
                <p:cNvPr id="43" name="副标题 53"/>
                <p:cNvSpPr>
                  <a:spLocks noGrp="1"/>
                </p:cNvSpPr>
                <p:nvPr>
                  <p:custDataLst>
                    <p:tags r:id="rId3"/>
                  </p:custDataLst>
                </p:nvPr>
              </p:nvSpPr>
              <p:spPr>
                <a:xfrm>
                  <a:off x="9032" y="7819"/>
                  <a:ext cx="4356" cy="1839"/>
                </a:xfrm>
                <a:prstGeom prst="rect">
                  <a:avLst/>
                </a:prstGeom>
              </p:spPr>
              <p:txBody>
                <a:bodyPr vert="horz" lIns="91440" tIns="45720" rIns="91440" bIns="45720" rtlCol="0">
                  <a:normAutofit fontScale="9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sp>
              <p:nvSpPr>
                <p:cNvPr id="44" name="文本框 18"/>
                <p:cNvSpPr txBox="1"/>
                <p:nvPr/>
              </p:nvSpPr>
              <p:spPr>
                <a:xfrm>
                  <a:off x="8932" y="6996"/>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sp>
            <p:nvSpPr>
              <p:cNvPr id="39" name="椭圆 38"/>
              <p:cNvSpPr/>
              <p:nvPr/>
            </p:nvSpPr>
            <p:spPr>
              <a:xfrm>
                <a:off x="7107" y="7093"/>
                <a:ext cx="1023" cy="1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0" name="组合 142"/>
              <p:cNvGrpSpPr/>
              <p:nvPr/>
            </p:nvGrpSpPr>
            <p:grpSpPr>
              <a:xfrm>
                <a:off x="7336" y="7322"/>
                <a:ext cx="566" cy="566"/>
                <a:chOff x="2473104" y="2145028"/>
                <a:chExt cx="359165" cy="359165"/>
              </a:xfrm>
              <a:solidFill>
                <a:srgbClr val="643E42"/>
              </a:solidFill>
            </p:grpSpPr>
            <p:sp>
              <p:nvSpPr>
                <p:cNvPr id="41"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2"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27" name="组合 7"/>
            <p:cNvGrpSpPr/>
            <p:nvPr/>
          </p:nvGrpSpPr>
          <p:grpSpPr>
            <a:xfrm>
              <a:off x="1271" y="3139"/>
              <a:ext cx="5616" cy="2513"/>
              <a:chOff x="1066" y="7093"/>
              <a:chExt cx="5616" cy="2513"/>
            </a:xfrm>
          </p:grpSpPr>
          <p:grpSp>
            <p:nvGrpSpPr>
              <p:cNvPr id="30" name="组合 26"/>
              <p:cNvGrpSpPr/>
              <p:nvPr/>
            </p:nvGrpSpPr>
            <p:grpSpPr>
              <a:xfrm>
                <a:off x="2226" y="7198"/>
                <a:ext cx="4456" cy="2408"/>
                <a:chOff x="2177" y="7191"/>
                <a:chExt cx="4456" cy="2408"/>
              </a:xfrm>
            </p:grpSpPr>
            <p:sp>
              <p:nvSpPr>
                <p:cNvPr id="36" name="副标题 53"/>
                <p:cNvSpPr>
                  <a:spLocks noGrp="1"/>
                </p:cNvSpPr>
                <p:nvPr>
                  <p:custDataLst>
                    <p:tags r:id="rId4"/>
                  </p:custDataLst>
                </p:nvPr>
              </p:nvSpPr>
              <p:spPr>
                <a:xfrm>
                  <a:off x="2277" y="8014"/>
                  <a:ext cx="4356" cy="1585"/>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200" dirty="0">
                      <a:solidFill>
                        <a:schemeClr val="bg1"/>
                      </a:solidFill>
                      <a:latin typeface="Adobe Myungjo Std M" panose="02020600000000000000" charset="-128"/>
                      <a:ea typeface="Adobe Myungjo Std M" panose="02020600000000000000" charset="-128"/>
                      <a:cs typeface="+mn-lt"/>
                    </a:rPr>
                    <a:t>Add your relevant content </a:t>
                  </a:r>
                  <a:r>
                    <a:rPr lang="en-US" altLang="zh-CN" sz="1200" dirty="0" err="1">
                      <a:solidFill>
                        <a:schemeClr val="bg1"/>
                      </a:solidFill>
                      <a:latin typeface="Adobe Myungjo Std M" panose="02020600000000000000" charset="-128"/>
                      <a:ea typeface="Adobe Myungjo Std M" panose="02020600000000000000" charset="-128"/>
                      <a:cs typeface="+mn-lt"/>
                    </a:rPr>
                    <a:t>here.Add</a:t>
                  </a:r>
                  <a:r>
                    <a:rPr lang="en-US" altLang="zh-CN" sz="1200" dirty="0">
                      <a:solidFill>
                        <a:schemeClr val="bg1"/>
                      </a:solidFill>
                      <a:latin typeface="Adobe Myungjo Std M" panose="02020600000000000000" charset="-128"/>
                      <a:ea typeface="Adobe Myungjo Std M" panose="02020600000000000000" charset="-128"/>
                      <a:cs typeface="+mn-lt"/>
                    </a:rPr>
                    <a:t> your relevant content </a:t>
                  </a:r>
                  <a:r>
                    <a:rPr lang="en-US" altLang="zh-CN" sz="1200" dirty="0" err="1">
                      <a:solidFill>
                        <a:schemeClr val="bg1"/>
                      </a:solidFill>
                      <a:latin typeface="Adobe Myungjo Std M" panose="02020600000000000000" charset="-128"/>
                      <a:ea typeface="Adobe Myungjo Std M" panose="02020600000000000000" charset="-128"/>
                      <a:cs typeface="+mn-lt"/>
                    </a:rPr>
                    <a:t>here.Add</a:t>
                  </a:r>
                  <a:r>
                    <a:rPr lang="en-US" altLang="zh-CN" sz="1200" dirty="0">
                      <a:solidFill>
                        <a:schemeClr val="bg1"/>
                      </a:solidFill>
                      <a:latin typeface="Adobe Myungjo Std M" panose="02020600000000000000" charset="-128"/>
                      <a:ea typeface="Adobe Myungjo Std M" panose="02020600000000000000" charset="-128"/>
                      <a:cs typeface="+mn-lt"/>
                    </a:rPr>
                    <a:t> your relevant content </a:t>
                  </a:r>
                  <a:r>
                    <a:rPr lang="en-US" altLang="zh-CN" sz="1200" dirty="0" err="1">
                      <a:solidFill>
                        <a:schemeClr val="bg1"/>
                      </a:solidFill>
                      <a:latin typeface="Adobe Myungjo Std M" panose="02020600000000000000" charset="-128"/>
                      <a:ea typeface="Adobe Myungjo Std M" panose="02020600000000000000" charset="-128"/>
                      <a:cs typeface="+mn-lt"/>
                    </a:rPr>
                    <a:t>here.</a:t>
                  </a:r>
                  <a:r>
                    <a:rPr lang="en-US" altLang="zh-CN" sz="1200" dirty="0" err="1">
                      <a:solidFill>
                        <a:schemeClr val="bg1"/>
                      </a:solidFill>
                      <a:latin typeface="Adobe Myungjo Std M" panose="02020600000000000000" charset="-128"/>
                      <a:ea typeface="Adobe Myungjo Std M" panose="02020600000000000000" charset="-128"/>
                      <a:cs typeface="+mn-lt"/>
                      <a:sym typeface="+mn-ea"/>
                    </a:rPr>
                    <a:t>Add</a:t>
                  </a:r>
                  <a:r>
                    <a:rPr lang="en-US" altLang="zh-CN" sz="1200" dirty="0">
                      <a:solidFill>
                        <a:schemeClr val="bg1"/>
                      </a:solidFill>
                      <a:latin typeface="Adobe Myungjo Std M" panose="02020600000000000000" charset="-128"/>
                      <a:ea typeface="Adobe Myungjo Std M" panose="02020600000000000000" charset="-128"/>
                      <a:cs typeface="+mn-lt"/>
                      <a:sym typeface="+mn-ea"/>
                    </a:rPr>
                    <a:t> your relevant content here.</a:t>
                  </a:r>
                  <a:endParaRPr lang="en-US" altLang="zh-CN" sz="1200" dirty="0">
                    <a:solidFill>
                      <a:schemeClr val="bg1"/>
                    </a:solidFill>
                    <a:latin typeface="Adobe Myungjo Std M" panose="02020600000000000000" charset="-128"/>
                    <a:ea typeface="Adobe Myungjo Std M" panose="02020600000000000000" charset="-128"/>
                    <a:cs typeface="+mn-lt"/>
                    <a:sym typeface="+mn-ea"/>
                  </a:endParaRPr>
                </a:p>
              </p:txBody>
            </p:sp>
            <p:sp>
              <p:nvSpPr>
                <p:cNvPr id="37" name="文本框 28"/>
                <p:cNvSpPr txBox="1"/>
                <p:nvPr/>
              </p:nvSpPr>
              <p:spPr>
                <a:xfrm>
                  <a:off x="2177" y="7191"/>
                  <a:ext cx="3758" cy="628"/>
                </a:xfrm>
                <a:prstGeom prst="rect">
                  <a:avLst/>
                </a:prstGeom>
                <a:noFill/>
              </p:spPr>
              <p:txBody>
                <a:bodyPr wrap="square" rtlCol="0">
                  <a:spAutoFit/>
                </a:bodyPr>
                <a:lstStyle/>
                <a:p>
                  <a:pPr algn="ctr"/>
                  <a:r>
                    <a:rPr lang="en-US" altLang="zh-CN" sz="2000" dirty="0">
                      <a:solidFill>
                        <a:schemeClr val="bg1"/>
                      </a:solidFill>
                      <a:latin typeface="Kozuka Gothic Pro M" panose="020B0700000000000000" charset="-128"/>
                      <a:ea typeface="Kozuka Gothic Pro M" panose="020B0700000000000000" charset="-128"/>
                    </a:rPr>
                    <a:t>Add the title here</a:t>
                  </a:r>
                  <a:endParaRPr lang="en-US" altLang="zh-CN" sz="2000" dirty="0">
                    <a:solidFill>
                      <a:schemeClr val="bg1"/>
                    </a:solidFill>
                    <a:latin typeface="Kozuka Gothic Pro M" panose="020B0700000000000000" charset="-128"/>
                    <a:ea typeface="Kozuka Gothic Pro M" panose="020B0700000000000000" charset="-128"/>
                  </a:endParaRPr>
                </a:p>
              </p:txBody>
            </p:sp>
          </p:grpSp>
          <p:sp>
            <p:nvSpPr>
              <p:cNvPr id="32" name="椭圆 31"/>
              <p:cNvSpPr/>
              <p:nvPr/>
            </p:nvSpPr>
            <p:spPr>
              <a:xfrm>
                <a:off x="1066" y="7093"/>
                <a:ext cx="1023" cy="1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3" name="组合 31"/>
              <p:cNvGrpSpPr/>
              <p:nvPr/>
            </p:nvGrpSpPr>
            <p:grpSpPr>
              <a:xfrm>
                <a:off x="1294" y="7322"/>
                <a:ext cx="566" cy="564"/>
                <a:chOff x="8835" y="7353"/>
                <a:chExt cx="566" cy="564"/>
              </a:xfrm>
              <a:solidFill>
                <a:srgbClr val="643E42"/>
              </a:solidFill>
            </p:grpSpPr>
            <p:sp>
              <p:nvSpPr>
                <p:cNvPr id="34" name="AutoShape 128"/>
                <p:cNvSpPr/>
                <p:nvPr/>
              </p:nvSpPr>
              <p:spPr bwMode="auto">
                <a:xfrm>
                  <a:off x="8835" y="7353"/>
                  <a:ext cx="567" cy="5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5" name="AutoShape 129"/>
                <p:cNvSpPr/>
                <p:nvPr/>
              </p:nvSpPr>
              <p:spPr bwMode="auto">
                <a:xfrm>
                  <a:off x="9190" y="7423"/>
                  <a:ext cx="140" cy="142"/>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矩形 18"/>
          <p:cNvSpPr/>
          <p:nvPr/>
        </p:nvSpPr>
        <p:spPr>
          <a:xfrm>
            <a:off x="7336155" y="915670"/>
            <a:ext cx="3773170" cy="1409065"/>
          </a:xfrm>
          <a:prstGeom prst="rect">
            <a:avLst/>
          </a:prstGeom>
          <a:solidFill>
            <a:srgbClr val="643E4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4692015" y="4528820"/>
            <a:ext cx="4159250" cy="1610995"/>
          </a:xfrm>
          <a:prstGeom prst="rect">
            <a:avLst/>
          </a:prstGeom>
          <a:solidFill>
            <a:srgbClr val="643E4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94080" y="2073275"/>
            <a:ext cx="1533525" cy="4066540"/>
          </a:xfrm>
          <a:prstGeom prst="rect">
            <a:avLst/>
          </a:prstGeom>
          <a:solidFill>
            <a:srgbClr val="643E4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7" name="图片 6"/>
          <p:cNvPicPr>
            <a:picLocks noChangeAspect="1"/>
          </p:cNvPicPr>
          <p:nvPr/>
        </p:nvPicPr>
        <p:blipFill>
          <a:blip r:embed="rId1" cstate="print"/>
          <a:stretch>
            <a:fillRect/>
          </a:stretch>
        </p:blipFill>
        <p:spPr>
          <a:xfrm>
            <a:off x="1123315" y="915670"/>
            <a:ext cx="2034540" cy="3047365"/>
          </a:xfrm>
          <a:prstGeom prst="rect">
            <a:avLst/>
          </a:prstGeom>
        </p:spPr>
      </p:pic>
      <p:pic>
        <p:nvPicPr>
          <p:cNvPr id="8" name="图片 7"/>
          <p:cNvPicPr>
            <a:picLocks noChangeAspect="1"/>
          </p:cNvPicPr>
          <p:nvPr/>
        </p:nvPicPr>
        <p:blipFill>
          <a:blip r:embed="rId2" cstate="print"/>
          <a:stretch>
            <a:fillRect/>
          </a:stretch>
        </p:blipFill>
        <p:spPr>
          <a:xfrm>
            <a:off x="3280410" y="915670"/>
            <a:ext cx="4575175" cy="3047365"/>
          </a:xfrm>
          <a:prstGeom prst="rect">
            <a:avLst/>
          </a:prstGeom>
        </p:spPr>
      </p:pic>
      <p:sp>
        <p:nvSpPr>
          <p:cNvPr id="28" name="副标题 53"/>
          <p:cNvSpPr>
            <a:spLocks noGrp="1"/>
          </p:cNvSpPr>
          <p:nvPr>
            <p:custDataLst>
              <p:tags r:id="rId3"/>
            </p:custDataLst>
          </p:nvPr>
        </p:nvSpPr>
        <p:spPr>
          <a:xfrm>
            <a:off x="999490" y="4589780"/>
            <a:ext cx="2586355" cy="15976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29" name="文本框 28"/>
          <p:cNvSpPr txBox="1"/>
          <p:nvPr/>
        </p:nvSpPr>
        <p:spPr>
          <a:xfrm>
            <a:off x="894080" y="4130675"/>
            <a:ext cx="2386330" cy="398780"/>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sp>
        <p:nvSpPr>
          <p:cNvPr id="9" name="副标题 53"/>
          <p:cNvSpPr>
            <a:spLocks noGrp="1"/>
          </p:cNvSpPr>
          <p:nvPr>
            <p:custDataLst>
              <p:tags r:id="rId4"/>
            </p:custDataLst>
          </p:nvPr>
        </p:nvSpPr>
        <p:spPr>
          <a:xfrm>
            <a:off x="8065770" y="1793240"/>
            <a:ext cx="2788285" cy="159766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10" name="文本框 9"/>
          <p:cNvSpPr txBox="1"/>
          <p:nvPr/>
        </p:nvSpPr>
        <p:spPr>
          <a:xfrm>
            <a:off x="7960360" y="1334135"/>
            <a:ext cx="2386330" cy="398780"/>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nvGrpSpPr>
          <p:cNvPr id="17" name="组合 16"/>
          <p:cNvGrpSpPr/>
          <p:nvPr/>
        </p:nvGrpSpPr>
        <p:grpSpPr>
          <a:xfrm>
            <a:off x="4984750" y="4121785"/>
            <a:ext cx="6124575" cy="2051685"/>
            <a:chOff x="7784" y="6491"/>
            <a:chExt cx="9645" cy="3231"/>
          </a:xfrm>
        </p:grpSpPr>
        <p:pic>
          <p:nvPicPr>
            <p:cNvPr id="11" name="图片 10"/>
            <p:cNvPicPr>
              <a:picLocks noChangeAspect="1"/>
            </p:cNvPicPr>
            <p:nvPr/>
          </p:nvPicPr>
          <p:blipFill>
            <a:blip r:embed="rId5" cstate="print"/>
            <a:stretch>
              <a:fillRect/>
            </a:stretch>
          </p:blipFill>
          <p:spPr>
            <a:xfrm>
              <a:off x="12658" y="6491"/>
              <a:ext cx="4771" cy="3178"/>
            </a:xfrm>
            <a:prstGeom prst="rect">
              <a:avLst/>
            </a:prstGeom>
          </p:spPr>
        </p:pic>
        <p:grpSp>
          <p:nvGrpSpPr>
            <p:cNvPr id="16" name="组合 15"/>
            <p:cNvGrpSpPr/>
            <p:nvPr/>
          </p:nvGrpSpPr>
          <p:grpSpPr>
            <a:xfrm>
              <a:off x="7784" y="7433"/>
              <a:ext cx="4711" cy="2289"/>
              <a:chOff x="7762" y="7660"/>
              <a:chExt cx="4711" cy="2289"/>
            </a:xfrm>
          </p:grpSpPr>
          <p:sp>
            <p:nvSpPr>
              <p:cNvPr id="12" name="副标题 53"/>
              <p:cNvSpPr>
                <a:spLocks noGrp="1"/>
              </p:cNvSpPr>
              <p:nvPr>
                <p:custDataLst>
                  <p:tags r:id="rId6"/>
                </p:custDataLst>
              </p:nvPr>
            </p:nvSpPr>
            <p:spPr>
              <a:xfrm>
                <a:off x="7762" y="8383"/>
                <a:ext cx="4711" cy="15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13" name="文本框 12"/>
              <p:cNvSpPr txBox="1"/>
              <p:nvPr/>
            </p:nvSpPr>
            <p:spPr>
              <a:xfrm>
                <a:off x="8715" y="7660"/>
                <a:ext cx="3758" cy="628"/>
              </a:xfrm>
              <a:prstGeom prst="rect">
                <a:avLst/>
              </a:prstGeom>
              <a:noFill/>
            </p:spPr>
            <p:txBody>
              <a:bodyPr wrap="square" rtlCol="0">
                <a:spAutoFit/>
              </a:bodyPr>
              <a:lstStyle/>
              <a:p>
                <a:pPr algn="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grpSp>
    </p:spTree>
    <p:custDataLst>
      <p:tags r:id="rId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5" name="图片 4" descr="C:\Users\Admin\Pictures\图片2222.png图片2222"/>
          <p:cNvPicPr>
            <a:picLocks noChangeAspect="1"/>
          </p:cNvPicPr>
          <p:nvPr/>
        </p:nvPicPr>
        <p:blipFill>
          <a:blip r:embed="rId1"/>
          <a:srcRect/>
          <a:stretch>
            <a:fillRect/>
          </a:stretch>
        </p:blipFill>
        <p:spPr>
          <a:xfrm>
            <a:off x="-361315" y="-5080"/>
            <a:ext cx="9260840" cy="5454015"/>
          </a:xfrm>
          <a:prstGeom prst="rect">
            <a:avLst/>
          </a:prstGeom>
        </p:spPr>
      </p:pic>
      <p:sp>
        <p:nvSpPr>
          <p:cNvPr id="3" name="文本框 2"/>
          <p:cNvSpPr txBox="1"/>
          <p:nvPr/>
        </p:nvSpPr>
        <p:spPr>
          <a:xfrm>
            <a:off x="3385185" y="2566670"/>
            <a:ext cx="5107940" cy="1014730"/>
          </a:xfrm>
          <a:prstGeom prst="rect">
            <a:avLst/>
          </a:prstGeom>
          <a:noFill/>
        </p:spPr>
        <p:txBody>
          <a:bodyPr wrap="square" rtlCol="0">
            <a:spAutoFit/>
          </a:bodyPr>
          <a:lstStyle/>
          <a:p>
            <a:r>
              <a:rPr lang="zh-CN" altLang="en-US" sz="6000" b="1">
                <a:solidFill>
                  <a:schemeClr val="bg1"/>
                </a:solidFill>
                <a:latin typeface="华文楷体" panose="02010600040101010101" charset="-122"/>
                <a:ea typeface="华文楷体" panose="02010600040101010101" charset="-122"/>
              </a:rPr>
              <a:t>未来工作计划</a:t>
            </a:r>
            <a:endParaRPr lang="zh-CN" altLang="en-US" sz="6000" b="1">
              <a:solidFill>
                <a:schemeClr val="bg1"/>
              </a:solidFill>
              <a:latin typeface="华文楷体" panose="02010600040101010101" charset="-122"/>
              <a:ea typeface="华文楷体" panose="02010600040101010101" charset="-122"/>
            </a:endParaRPr>
          </a:p>
        </p:txBody>
      </p:sp>
      <p:sp>
        <p:nvSpPr>
          <p:cNvPr id="2" name="副标题 29"/>
          <p:cNvSpPr>
            <a:spLocks noGrp="1"/>
          </p:cNvSpPr>
          <p:nvPr>
            <p:custDataLst>
              <p:tags r:id="rId2"/>
            </p:custDataLst>
          </p:nvPr>
        </p:nvSpPr>
        <p:spPr>
          <a:xfrm>
            <a:off x="3474085" y="3639820"/>
            <a:ext cx="4151630"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a:p>
            <a:pPr algn="l">
              <a:lnSpc>
                <a:spcPct val="100000"/>
              </a:lnSpc>
            </a:pPr>
            <a:endParaRPr lang="en-US" altLang="zh-CN" sz="1100">
              <a:solidFill>
                <a:schemeClr val="bg1"/>
              </a:solidFill>
              <a:latin typeface="Adobe Myungjo Std M" panose="02020600000000000000" charset="-128"/>
              <a:ea typeface="Adobe Myungjo Std M" panose="02020600000000000000" charset="-128"/>
              <a:cs typeface="+mn-lt"/>
            </a:endParaRPr>
          </a:p>
        </p:txBody>
      </p:sp>
      <p:grpSp>
        <p:nvGrpSpPr>
          <p:cNvPr id="8" name="组合 7"/>
          <p:cNvGrpSpPr/>
          <p:nvPr/>
        </p:nvGrpSpPr>
        <p:grpSpPr>
          <a:xfrm>
            <a:off x="8899525" y="545465"/>
            <a:ext cx="2441575" cy="2648585"/>
            <a:chOff x="14215" y="3300"/>
            <a:chExt cx="3845" cy="4171"/>
          </a:xfrm>
        </p:grpSpPr>
        <p:grpSp>
          <p:nvGrpSpPr>
            <p:cNvPr id="6" name="组合 5"/>
            <p:cNvGrpSpPr/>
            <p:nvPr/>
          </p:nvGrpSpPr>
          <p:grpSpPr>
            <a:xfrm>
              <a:off x="14215" y="3658"/>
              <a:ext cx="3845" cy="3813"/>
              <a:chOff x="15235" y="3418"/>
              <a:chExt cx="3845" cy="3813"/>
            </a:xfrm>
          </p:grpSpPr>
          <p:sp>
            <p:nvSpPr>
              <p:cNvPr id="67" name="文本框 66"/>
              <p:cNvSpPr txBox="1"/>
              <p:nvPr/>
            </p:nvSpPr>
            <p:spPr>
              <a:xfrm>
                <a:off x="15235" y="3937"/>
                <a:ext cx="3845" cy="3294"/>
              </a:xfrm>
              <a:prstGeom prst="rect">
                <a:avLst/>
              </a:prstGeom>
              <a:noFill/>
            </p:spPr>
            <p:txBody>
              <a:bodyPr wrap="square" rtlCol="0">
                <a:spAutoFit/>
              </a:bodyPr>
              <a:lstStyle/>
              <a:p>
                <a:pPr algn="r"/>
                <a:r>
                  <a:rPr lang="en-US" altLang="zh-CN" sz="13000" b="1">
                    <a:solidFill>
                      <a:schemeClr val="bg1"/>
                    </a:solidFill>
                    <a:latin typeface="华文楷体" panose="02010600040101010101" charset="-122"/>
                    <a:ea typeface="华文楷体" panose="02010600040101010101" charset="-122"/>
                  </a:rPr>
                  <a:t>04</a:t>
                </a:r>
                <a:endParaRPr lang="en-US" altLang="zh-CN" sz="13000" b="1">
                  <a:solidFill>
                    <a:schemeClr val="bg1"/>
                  </a:solidFill>
                  <a:latin typeface="华文楷体" panose="02010600040101010101" charset="-122"/>
                  <a:ea typeface="华文楷体" panose="02010600040101010101" charset="-122"/>
                </a:endParaRPr>
              </a:p>
            </p:txBody>
          </p:sp>
          <p:sp>
            <p:nvSpPr>
              <p:cNvPr id="68" name="文本框 67"/>
              <p:cNvSpPr txBox="1"/>
              <p:nvPr/>
            </p:nvSpPr>
            <p:spPr>
              <a:xfrm>
                <a:off x="16594" y="3418"/>
                <a:ext cx="2486" cy="919"/>
              </a:xfrm>
              <a:prstGeom prst="rect">
                <a:avLst/>
              </a:prstGeom>
              <a:noFill/>
            </p:spPr>
            <p:txBody>
              <a:bodyPr wrap="square" rtlCol="0">
                <a:spAutoFit/>
              </a:bodyPr>
              <a:lstStyle/>
              <a:p>
                <a:pPr algn="r"/>
                <a:r>
                  <a:rPr lang="en-US" altLang="zh-CN" sz="3200">
                    <a:solidFill>
                      <a:schemeClr val="bg1"/>
                    </a:solidFill>
                    <a:latin typeface="Kozuka Gothic Pro M" panose="020B0700000000000000" charset="-128"/>
                    <a:ea typeface="Kozuka Gothic Pro M" panose="020B0700000000000000" charset="-128"/>
                  </a:rPr>
                  <a:t>PART</a:t>
                </a:r>
                <a:endParaRPr lang="en-US" altLang="zh-CN" sz="3200">
                  <a:solidFill>
                    <a:schemeClr val="bg1"/>
                  </a:solidFill>
                  <a:latin typeface="Kozuka Gothic Pro M" panose="020B0700000000000000" charset="-128"/>
                  <a:ea typeface="Kozuka Gothic Pro M" panose="020B0700000000000000" charset="-128"/>
                </a:endParaRPr>
              </a:p>
            </p:txBody>
          </p:sp>
        </p:grpSp>
        <p:sp>
          <p:nvSpPr>
            <p:cNvPr id="7" name="矩形 6"/>
            <p:cNvSpPr/>
            <p:nvPr/>
          </p:nvSpPr>
          <p:spPr>
            <a:xfrm>
              <a:off x="14699" y="3300"/>
              <a:ext cx="3361" cy="3952"/>
            </a:xfrm>
            <a:prstGeom prst="rect">
              <a:avLst/>
            </a:prstGeom>
            <a:solidFill>
              <a:srgbClr val="A57E7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9" name="图片 8" descr="背景"/>
          <p:cNvPicPr>
            <a:picLocks noChangeAspect="1"/>
          </p:cNvPicPr>
          <p:nvPr/>
        </p:nvPicPr>
        <p:blipFill>
          <a:blip r:embed="rId3" cstate="print"/>
          <a:srcRect l="51894" t="33446" r="16540" b="16162"/>
          <a:stretch>
            <a:fillRect/>
          </a:stretch>
        </p:blipFill>
        <p:spPr>
          <a:xfrm rot="6900000">
            <a:off x="10083165" y="4646295"/>
            <a:ext cx="2710815" cy="2434590"/>
          </a:xfrm>
          <a:prstGeom prst="rect">
            <a:avLst/>
          </a:prstGeom>
        </p:spPr>
      </p:pic>
      <p:pic>
        <p:nvPicPr>
          <p:cNvPr id="10" name="图片 9" descr="图片33333"/>
          <p:cNvPicPr>
            <a:picLocks noChangeAspect="1"/>
          </p:cNvPicPr>
          <p:nvPr/>
        </p:nvPicPr>
        <p:blipFill>
          <a:blip r:embed="rId4"/>
          <a:stretch>
            <a:fillRect/>
          </a:stretch>
        </p:blipFill>
        <p:spPr>
          <a:xfrm rot="7260000">
            <a:off x="10800080" y="5252085"/>
            <a:ext cx="1687830" cy="1463040"/>
          </a:xfrm>
          <a:prstGeom prst="rect">
            <a:avLst/>
          </a:prstGeom>
        </p:spPr>
      </p:pic>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709295" y="2465705"/>
            <a:ext cx="10753090" cy="3808730"/>
            <a:chOff x="1205" y="2927"/>
            <a:chExt cx="16934" cy="5998"/>
          </a:xfrm>
        </p:grpSpPr>
        <p:grpSp>
          <p:nvGrpSpPr>
            <p:cNvPr id="20" name="组合 19"/>
            <p:cNvGrpSpPr/>
            <p:nvPr/>
          </p:nvGrpSpPr>
          <p:grpSpPr>
            <a:xfrm>
              <a:off x="1205" y="2927"/>
              <a:ext cx="4384" cy="5998"/>
              <a:chOff x="1136" y="2927"/>
              <a:chExt cx="4384" cy="5998"/>
            </a:xfrm>
          </p:grpSpPr>
          <p:grpSp>
            <p:nvGrpSpPr>
              <p:cNvPr id="57" name="组合 56"/>
              <p:cNvGrpSpPr/>
              <p:nvPr/>
            </p:nvGrpSpPr>
            <p:grpSpPr>
              <a:xfrm>
                <a:off x="1136" y="2927"/>
                <a:ext cx="4385" cy="5998"/>
                <a:chOff x="5302881" y="104320"/>
                <a:chExt cx="2784784" cy="3616471"/>
              </a:xfrm>
            </p:grpSpPr>
            <p:sp>
              <p:nvSpPr>
                <p:cNvPr id="58" name="矩形 57"/>
                <p:cNvSpPr/>
                <p:nvPr/>
              </p:nvSpPr>
              <p:spPr>
                <a:xfrm>
                  <a:off x="5302881" y="104320"/>
                  <a:ext cx="2784784" cy="3616471"/>
                </a:xfrm>
                <a:prstGeom prst="rect">
                  <a:avLst/>
                </a:prstGeom>
                <a:solidFill>
                  <a:srgbClr val="553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文本框 58"/>
                <p:cNvSpPr txBox="1"/>
                <p:nvPr/>
              </p:nvSpPr>
              <p:spPr>
                <a:xfrm>
                  <a:off x="6044909" y="449146"/>
                  <a:ext cx="1402134" cy="729565"/>
                </a:xfrm>
                <a:prstGeom prst="rect">
                  <a:avLst/>
                </a:prstGeom>
                <a:noFill/>
              </p:spPr>
              <p:txBody>
                <a:bodyPr wrap="square" rtlCol="0">
                  <a:spAutoFit/>
                </a:bodyPr>
                <a:lstStyle/>
                <a:p>
                  <a:r>
                    <a:rPr lang="en-US" altLang="zh-CN" sz="4400" dirty="0">
                      <a:solidFill>
                        <a:schemeClr val="bg1"/>
                      </a:solidFill>
                      <a:latin typeface="Kozuka Mincho Pr6N H" panose="02020900000000000000" charset="-128"/>
                      <a:ea typeface="Kozuka Mincho Pr6N H" panose="02020900000000000000" charset="-128"/>
                    </a:rPr>
                    <a:t>40</a:t>
                  </a:r>
                  <a:r>
                    <a:rPr lang="en-US" altLang="zh-CN" sz="2800" dirty="0">
                      <a:solidFill>
                        <a:schemeClr val="bg1"/>
                      </a:solidFill>
                      <a:latin typeface="Kozuka Mincho Pr6N H" panose="02020900000000000000" charset="-128"/>
                      <a:ea typeface="Kozuka Mincho Pr6N H" panose="02020900000000000000" charset="-128"/>
                    </a:rPr>
                    <a:t>%</a:t>
                  </a:r>
                  <a:endParaRPr lang="en-US" altLang="zh-CN" sz="2800" dirty="0">
                    <a:solidFill>
                      <a:schemeClr val="bg1"/>
                    </a:solidFill>
                    <a:latin typeface="Kozuka Mincho Pr6N H" panose="02020900000000000000" charset="-128"/>
                    <a:ea typeface="Kozuka Mincho Pr6N H" panose="02020900000000000000" charset="-128"/>
                  </a:endParaRPr>
                </a:p>
              </p:txBody>
            </p:sp>
          </p:grpSp>
          <p:sp>
            <p:nvSpPr>
              <p:cNvPr id="64" name="文本框 63"/>
              <p:cNvSpPr txBox="1"/>
              <p:nvPr/>
            </p:nvSpPr>
            <p:spPr>
              <a:xfrm>
                <a:off x="1460" y="5087"/>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endParaRPr lang="en-US" altLang="zh-CN" sz="2000" b="1">
                  <a:solidFill>
                    <a:schemeClr val="bg1"/>
                  </a:solidFill>
                  <a:latin typeface="Kozuka Gothic Pro M" panose="020B0700000000000000" charset="-128"/>
                  <a:ea typeface="Kozuka Gothic Pro M" panose="020B0700000000000000" charset="-128"/>
                </a:endParaRPr>
              </a:p>
            </p:txBody>
          </p:sp>
          <p:sp>
            <p:nvSpPr>
              <p:cNvPr id="65" name="副标题 48"/>
              <p:cNvSpPr>
                <a:spLocks noGrp="1"/>
              </p:cNvSpPr>
              <p:nvPr>
                <p:custDataLst>
                  <p:tags r:id="rId1"/>
                </p:custDataLst>
              </p:nvPr>
            </p:nvSpPr>
            <p:spPr>
              <a:xfrm>
                <a:off x="1587" y="5874"/>
                <a:ext cx="3504" cy="27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grpSp>
        <p:grpSp>
          <p:nvGrpSpPr>
            <p:cNvPr id="13" name="组合 12"/>
            <p:cNvGrpSpPr/>
            <p:nvPr/>
          </p:nvGrpSpPr>
          <p:grpSpPr>
            <a:xfrm>
              <a:off x="6024" y="2927"/>
              <a:ext cx="4384" cy="5998"/>
              <a:chOff x="5937" y="2927"/>
              <a:chExt cx="4384" cy="5998"/>
            </a:xfrm>
          </p:grpSpPr>
          <p:grpSp>
            <p:nvGrpSpPr>
              <p:cNvPr id="60" name="组合 59"/>
              <p:cNvGrpSpPr/>
              <p:nvPr/>
            </p:nvGrpSpPr>
            <p:grpSpPr>
              <a:xfrm>
                <a:off x="5937" y="2927"/>
                <a:ext cx="4385" cy="5998"/>
                <a:chOff x="5302881" y="104320"/>
                <a:chExt cx="2784784" cy="3616471"/>
              </a:xfrm>
            </p:grpSpPr>
            <p:sp>
              <p:nvSpPr>
                <p:cNvPr id="61" name="矩形 60"/>
                <p:cNvSpPr/>
                <p:nvPr/>
              </p:nvSpPr>
              <p:spPr>
                <a:xfrm>
                  <a:off x="5302881" y="104320"/>
                  <a:ext cx="2784784" cy="3616471"/>
                </a:xfrm>
                <a:prstGeom prst="rect">
                  <a:avLst/>
                </a:prstGeom>
                <a:solidFill>
                  <a:srgbClr val="64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文本框 61"/>
                <p:cNvSpPr txBox="1"/>
                <p:nvPr/>
              </p:nvSpPr>
              <p:spPr>
                <a:xfrm>
                  <a:off x="6044909" y="449146"/>
                  <a:ext cx="1402134" cy="729565"/>
                </a:xfrm>
                <a:prstGeom prst="rect">
                  <a:avLst/>
                </a:prstGeom>
                <a:noFill/>
              </p:spPr>
              <p:txBody>
                <a:bodyPr wrap="square" rtlCol="0">
                  <a:spAutoFit/>
                </a:bodyPr>
                <a:lstStyle/>
                <a:p>
                  <a:r>
                    <a:rPr lang="en-US" altLang="zh-CN" sz="4400" dirty="0">
                      <a:solidFill>
                        <a:schemeClr val="bg1"/>
                      </a:solidFill>
                      <a:latin typeface="Kozuka Mincho Pr6N H" panose="02020900000000000000" charset="-128"/>
                      <a:ea typeface="Kozuka Mincho Pr6N H" panose="02020900000000000000" charset="-128"/>
                    </a:rPr>
                    <a:t>80</a:t>
                  </a:r>
                  <a:r>
                    <a:rPr lang="en-US" altLang="zh-CN" sz="2800" dirty="0">
                      <a:solidFill>
                        <a:schemeClr val="bg1"/>
                      </a:solidFill>
                      <a:latin typeface="Kozuka Mincho Pr6N H" panose="02020900000000000000" charset="-128"/>
                      <a:ea typeface="Kozuka Mincho Pr6N H" panose="02020900000000000000" charset="-128"/>
                    </a:rPr>
                    <a:t>%</a:t>
                  </a:r>
                  <a:endParaRPr lang="en-US" altLang="zh-CN" sz="2800" dirty="0">
                    <a:solidFill>
                      <a:schemeClr val="bg1"/>
                    </a:solidFill>
                    <a:latin typeface="Kozuka Mincho Pr6N H" panose="02020900000000000000" charset="-128"/>
                    <a:ea typeface="Kozuka Mincho Pr6N H" panose="02020900000000000000" charset="-128"/>
                  </a:endParaRPr>
                </a:p>
              </p:txBody>
            </p:sp>
          </p:grpSp>
          <p:sp>
            <p:nvSpPr>
              <p:cNvPr id="67" name="文本框 66"/>
              <p:cNvSpPr txBox="1"/>
              <p:nvPr/>
            </p:nvSpPr>
            <p:spPr>
              <a:xfrm>
                <a:off x="6244" y="5087"/>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endParaRPr lang="en-US" altLang="zh-CN" sz="2000" b="1">
                  <a:solidFill>
                    <a:schemeClr val="bg1"/>
                  </a:solidFill>
                  <a:latin typeface="Kozuka Gothic Pro M" panose="020B0700000000000000" charset="-128"/>
                  <a:ea typeface="Kozuka Gothic Pro M" panose="020B0700000000000000" charset="-128"/>
                </a:endParaRPr>
              </a:p>
            </p:txBody>
          </p:sp>
          <p:sp>
            <p:nvSpPr>
              <p:cNvPr id="68" name="副标题 48"/>
              <p:cNvSpPr>
                <a:spLocks noGrp="1"/>
              </p:cNvSpPr>
              <p:nvPr>
                <p:custDataLst>
                  <p:tags r:id="rId2"/>
                </p:custDataLst>
              </p:nvPr>
            </p:nvSpPr>
            <p:spPr>
              <a:xfrm>
                <a:off x="6371" y="5877"/>
                <a:ext cx="3504" cy="294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a:p>
                <a:pPr algn="ctr">
                  <a:lnSpc>
                    <a:spcPct val="150000"/>
                  </a:lnSpc>
                </a:pP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grpSp>
        <p:grpSp>
          <p:nvGrpSpPr>
            <p:cNvPr id="14" name="组合 13"/>
            <p:cNvGrpSpPr/>
            <p:nvPr/>
          </p:nvGrpSpPr>
          <p:grpSpPr>
            <a:xfrm>
              <a:off x="10843" y="2927"/>
              <a:ext cx="4384" cy="5998"/>
              <a:chOff x="5937" y="2927"/>
              <a:chExt cx="4384" cy="5998"/>
            </a:xfrm>
          </p:grpSpPr>
          <p:grpSp>
            <p:nvGrpSpPr>
              <p:cNvPr id="15" name="组合 14"/>
              <p:cNvGrpSpPr/>
              <p:nvPr/>
            </p:nvGrpSpPr>
            <p:grpSpPr>
              <a:xfrm>
                <a:off x="5937" y="2927"/>
                <a:ext cx="4385" cy="5998"/>
                <a:chOff x="5302881" y="104320"/>
                <a:chExt cx="2784784" cy="3616471"/>
              </a:xfrm>
            </p:grpSpPr>
            <p:sp>
              <p:nvSpPr>
                <p:cNvPr id="16" name="矩形 15"/>
                <p:cNvSpPr/>
                <p:nvPr/>
              </p:nvSpPr>
              <p:spPr>
                <a:xfrm>
                  <a:off x="5302881" y="104320"/>
                  <a:ext cx="2784784" cy="3616471"/>
                </a:xfrm>
                <a:prstGeom prst="rect">
                  <a:avLst/>
                </a:prstGeom>
                <a:solidFill>
                  <a:srgbClr val="C68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6044909" y="449146"/>
                  <a:ext cx="1402134" cy="729565"/>
                </a:xfrm>
                <a:prstGeom prst="rect">
                  <a:avLst/>
                </a:prstGeom>
                <a:noFill/>
              </p:spPr>
              <p:txBody>
                <a:bodyPr wrap="square" rtlCol="0">
                  <a:spAutoFit/>
                </a:bodyPr>
                <a:lstStyle/>
                <a:p>
                  <a:r>
                    <a:rPr lang="en-US" altLang="zh-CN" sz="4400" dirty="0">
                      <a:solidFill>
                        <a:schemeClr val="tx1"/>
                      </a:solidFill>
                      <a:latin typeface="Kozuka Mincho Pr6N H" panose="02020900000000000000" charset="-128"/>
                      <a:ea typeface="Kozuka Mincho Pr6N H" panose="02020900000000000000" charset="-128"/>
                    </a:rPr>
                    <a:t>80</a:t>
                  </a:r>
                  <a:r>
                    <a:rPr lang="en-US" altLang="zh-CN" sz="2800" dirty="0">
                      <a:solidFill>
                        <a:schemeClr val="tx1"/>
                      </a:solidFill>
                      <a:latin typeface="Kozuka Mincho Pr6N H" panose="02020900000000000000" charset="-128"/>
                      <a:ea typeface="Kozuka Mincho Pr6N H" panose="02020900000000000000" charset="-128"/>
                    </a:rPr>
                    <a:t>%</a:t>
                  </a:r>
                  <a:endParaRPr lang="en-US" altLang="zh-CN" sz="2800" dirty="0">
                    <a:solidFill>
                      <a:schemeClr val="tx1"/>
                    </a:solidFill>
                    <a:latin typeface="Kozuka Mincho Pr6N H" panose="02020900000000000000" charset="-128"/>
                    <a:ea typeface="Kozuka Mincho Pr6N H" panose="02020900000000000000" charset="-128"/>
                  </a:endParaRPr>
                </a:p>
              </p:txBody>
            </p:sp>
          </p:grpSp>
          <p:sp>
            <p:nvSpPr>
              <p:cNvPr id="18" name="文本框 17"/>
              <p:cNvSpPr txBox="1"/>
              <p:nvPr/>
            </p:nvSpPr>
            <p:spPr>
              <a:xfrm>
                <a:off x="6244" y="5087"/>
                <a:ext cx="3758" cy="628"/>
              </a:xfrm>
              <a:prstGeom prst="rect">
                <a:avLst/>
              </a:prstGeom>
              <a:noFill/>
            </p:spPr>
            <p:txBody>
              <a:bodyPr wrap="square" rtlCol="0">
                <a:spAutoFit/>
              </a:bodyPr>
              <a:lstStyle/>
              <a:p>
                <a:pPr algn="ctr"/>
                <a:r>
                  <a:rPr lang="en-US" altLang="zh-CN" sz="2000" b="1">
                    <a:solidFill>
                      <a:schemeClr val="tx1"/>
                    </a:solidFill>
                    <a:latin typeface="Kozuka Gothic Pro M" panose="020B0700000000000000" charset="-128"/>
                    <a:ea typeface="Kozuka Gothic Pro M" panose="020B0700000000000000" charset="-128"/>
                  </a:rPr>
                  <a:t>Add the title here</a:t>
                </a:r>
                <a:endParaRPr lang="en-US" altLang="zh-CN" sz="2000" b="1">
                  <a:solidFill>
                    <a:schemeClr val="tx1"/>
                  </a:solidFill>
                  <a:latin typeface="Kozuka Gothic Pro M" panose="020B0700000000000000" charset="-128"/>
                  <a:ea typeface="Kozuka Gothic Pro M" panose="020B0700000000000000" charset="-128"/>
                </a:endParaRPr>
              </a:p>
            </p:txBody>
          </p:sp>
          <p:sp>
            <p:nvSpPr>
              <p:cNvPr id="19" name="副标题 48"/>
              <p:cNvSpPr>
                <a:spLocks noGrp="1"/>
              </p:cNvSpPr>
              <p:nvPr>
                <p:custDataLst>
                  <p:tags r:id="rId3"/>
                </p:custDataLst>
              </p:nvPr>
            </p:nvSpPr>
            <p:spPr>
              <a:xfrm>
                <a:off x="6371" y="5877"/>
                <a:ext cx="3504" cy="294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tx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endParaRPr lang="en-US" altLang="zh-CN" sz="1200">
                  <a:solidFill>
                    <a:schemeClr val="tx1"/>
                  </a:solidFill>
                  <a:latin typeface="Adobe Myungjo Std M" panose="02020600000000000000" charset="-128"/>
                  <a:ea typeface="Adobe Myungjo Std M" panose="02020600000000000000" charset="-128"/>
                  <a:cs typeface="+mn-lt"/>
                  <a:sym typeface="+mn-ea"/>
                </a:endParaRPr>
              </a:p>
              <a:p>
                <a:pPr algn="ctr">
                  <a:lnSpc>
                    <a:spcPct val="150000"/>
                  </a:lnSpc>
                </a:pPr>
                <a:endParaRPr lang="en-US" altLang="zh-CN" sz="1200">
                  <a:solidFill>
                    <a:schemeClr val="tx1"/>
                  </a:solidFill>
                  <a:latin typeface="Adobe Myungjo Std M" panose="02020600000000000000" charset="-128"/>
                  <a:ea typeface="Adobe Myungjo Std M" panose="02020600000000000000" charset="-128"/>
                  <a:cs typeface="+mn-lt"/>
                  <a:sym typeface="+mn-ea"/>
                </a:endParaRPr>
              </a:p>
            </p:txBody>
          </p:sp>
        </p:grpSp>
        <p:pic>
          <p:nvPicPr>
            <p:cNvPr id="21" name="图片 20"/>
            <p:cNvPicPr>
              <a:picLocks noChangeAspect="1"/>
            </p:cNvPicPr>
            <p:nvPr/>
          </p:nvPicPr>
          <p:blipFill>
            <a:blip r:embed="rId4" cstate="print"/>
            <a:srcRect r="35624"/>
            <a:stretch>
              <a:fillRect/>
            </a:stretch>
          </p:blipFill>
          <p:spPr>
            <a:xfrm>
              <a:off x="15669" y="2927"/>
              <a:ext cx="2470" cy="5997"/>
            </a:xfrm>
            <a:prstGeom prst="rect">
              <a:avLst/>
            </a:prstGeom>
          </p:spPr>
        </p:pic>
      </p:grpSp>
      <p:sp>
        <p:nvSpPr>
          <p:cNvPr id="23" name="文本框 22"/>
          <p:cNvSpPr txBox="1"/>
          <p:nvPr/>
        </p:nvSpPr>
        <p:spPr>
          <a:xfrm>
            <a:off x="3472815" y="778510"/>
            <a:ext cx="5245735" cy="645160"/>
          </a:xfrm>
          <a:prstGeom prst="rect">
            <a:avLst/>
          </a:prstGeom>
          <a:noFill/>
        </p:spPr>
        <p:txBody>
          <a:bodyPr wrap="square" rtlCol="0">
            <a:spAutoFit/>
          </a:bodyPr>
          <a:lstStyle/>
          <a:p>
            <a:pPr algn="ctr"/>
            <a:r>
              <a:rPr lang="en-US" altLang="zh-CN" sz="3600" b="1">
                <a:solidFill>
                  <a:schemeClr val="bg1"/>
                </a:solidFill>
                <a:latin typeface="Kozuka Gothic Pro M" panose="020B0700000000000000" charset="-128"/>
                <a:ea typeface="Kozuka Gothic Pro M" panose="020B0700000000000000" charset="-128"/>
              </a:rPr>
              <a:t>Add the title here</a:t>
            </a:r>
            <a:endParaRPr lang="en-US" altLang="zh-CN" sz="3600" b="1">
              <a:solidFill>
                <a:schemeClr val="bg1"/>
              </a:solidFill>
              <a:latin typeface="Kozuka Gothic Pro M" panose="020B0700000000000000" charset="-128"/>
              <a:ea typeface="Kozuka Gothic Pro M" panose="020B0700000000000000" charset="-128"/>
            </a:endParaRPr>
          </a:p>
        </p:txBody>
      </p:sp>
      <p:sp>
        <p:nvSpPr>
          <p:cNvPr id="24" name="副标题 53"/>
          <p:cNvSpPr>
            <a:spLocks noGrp="1"/>
          </p:cNvSpPr>
          <p:nvPr>
            <p:custDataLst>
              <p:tags r:id="rId5"/>
            </p:custDataLst>
          </p:nvPr>
        </p:nvSpPr>
        <p:spPr>
          <a:xfrm>
            <a:off x="2015173" y="1445260"/>
            <a:ext cx="8161020" cy="1404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spTree>
    <p:custDataLst>
      <p:tags r:id="rId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文本框 22"/>
          <p:cNvSpPr txBox="1"/>
          <p:nvPr/>
        </p:nvSpPr>
        <p:spPr>
          <a:xfrm>
            <a:off x="1711643" y="835025"/>
            <a:ext cx="5245735" cy="645160"/>
          </a:xfrm>
          <a:prstGeom prst="rect">
            <a:avLst/>
          </a:prstGeom>
          <a:noFill/>
        </p:spPr>
        <p:txBody>
          <a:bodyPr wrap="square" rtlCol="0">
            <a:spAutoFit/>
          </a:bodyPr>
          <a:lstStyle/>
          <a:p>
            <a:pPr algn="l"/>
            <a:r>
              <a:rPr lang="en-US" altLang="zh-CN" sz="3600" b="1">
                <a:solidFill>
                  <a:schemeClr val="bg1"/>
                </a:solidFill>
                <a:latin typeface="Kozuka Gothic Pro M" panose="020B0700000000000000" charset="-128"/>
                <a:ea typeface="Kozuka Gothic Pro M" panose="020B0700000000000000" charset="-128"/>
              </a:rPr>
              <a:t>Add the title here</a:t>
            </a:r>
            <a:endParaRPr lang="en-US" altLang="zh-CN" sz="3600" b="1">
              <a:solidFill>
                <a:schemeClr val="bg1"/>
              </a:solidFill>
              <a:latin typeface="Kozuka Gothic Pro M" panose="020B0700000000000000" charset="-128"/>
              <a:ea typeface="Kozuka Gothic Pro M" panose="020B0700000000000000" charset="-128"/>
            </a:endParaRPr>
          </a:p>
        </p:txBody>
      </p:sp>
      <p:sp>
        <p:nvSpPr>
          <p:cNvPr id="24" name="副标题 53"/>
          <p:cNvSpPr>
            <a:spLocks noGrp="1"/>
          </p:cNvSpPr>
          <p:nvPr>
            <p:custDataLst>
              <p:tags r:id="rId1"/>
            </p:custDataLst>
          </p:nvPr>
        </p:nvSpPr>
        <p:spPr>
          <a:xfrm>
            <a:off x="1711960" y="1501775"/>
            <a:ext cx="6165215" cy="1404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grpSp>
        <p:nvGrpSpPr>
          <p:cNvPr id="16" name="组合 15"/>
          <p:cNvGrpSpPr/>
          <p:nvPr/>
        </p:nvGrpSpPr>
        <p:grpSpPr>
          <a:xfrm>
            <a:off x="671513" y="2682240"/>
            <a:ext cx="10848340" cy="2338070"/>
            <a:chOff x="1026" y="4065"/>
            <a:chExt cx="17084" cy="3682"/>
          </a:xfrm>
        </p:grpSpPr>
        <p:grpSp>
          <p:nvGrpSpPr>
            <p:cNvPr id="4" name="组合 3"/>
            <p:cNvGrpSpPr/>
            <p:nvPr/>
          </p:nvGrpSpPr>
          <p:grpSpPr>
            <a:xfrm>
              <a:off x="1026" y="4065"/>
              <a:ext cx="5406" cy="3680"/>
              <a:chOff x="1049" y="4065"/>
              <a:chExt cx="5406" cy="3680"/>
            </a:xfrm>
          </p:grpSpPr>
          <p:sp>
            <p:nvSpPr>
              <p:cNvPr id="58" name="矩形 57"/>
              <p:cNvSpPr/>
              <p:nvPr/>
            </p:nvSpPr>
            <p:spPr>
              <a:xfrm>
                <a:off x="1049" y="4065"/>
                <a:ext cx="5407" cy="3681"/>
              </a:xfrm>
              <a:prstGeom prst="rect">
                <a:avLst/>
              </a:prstGeom>
              <a:solidFill>
                <a:srgbClr val="643E42">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195" y="4679"/>
                <a:ext cx="5116" cy="2939"/>
                <a:chOff x="762" y="6043"/>
                <a:chExt cx="5116" cy="2939"/>
              </a:xfrm>
            </p:grpSpPr>
            <p:sp>
              <p:nvSpPr>
                <p:cNvPr id="64" name="文本框 63"/>
                <p:cNvSpPr txBox="1"/>
                <p:nvPr/>
              </p:nvSpPr>
              <p:spPr>
                <a:xfrm>
                  <a:off x="1441" y="6043"/>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endParaRPr lang="en-US" altLang="zh-CN" sz="2000" b="1">
                    <a:solidFill>
                      <a:schemeClr val="bg1"/>
                    </a:solidFill>
                    <a:latin typeface="Kozuka Gothic Pro M" panose="020B0700000000000000" charset="-128"/>
                    <a:ea typeface="Kozuka Gothic Pro M" panose="020B0700000000000000" charset="-128"/>
                  </a:endParaRPr>
                </a:p>
              </p:txBody>
            </p:sp>
            <p:sp>
              <p:nvSpPr>
                <p:cNvPr id="65" name="副标题 48"/>
                <p:cNvSpPr>
                  <a:spLocks noGrp="1"/>
                </p:cNvSpPr>
                <p:nvPr>
                  <p:custDataLst>
                    <p:tags r:id="rId2"/>
                  </p:custDataLst>
                </p:nvPr>
              </p:nvSpPr>
              <p:spPr>
                <a:xfrm>
                  <a:off x="762" y="6830"/>
                  <a:ext cx="5117" cy="215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grpSp>
        </p:grpSp>
        <p:grpSp>
          <p:nvGrpSpPr>
            <p:cNvPr id="6" name="组合 5"/>
            <p:cNvGrpSpPr/>
            <p:nvPr/>
          </p:nvGrpSpPr>
          <p:grpSpPr>
            <a:xfrm>
              <a:off x="6865" y="4066"/>
              <a:ext cx="5406" cy="3680"/>
              <a:chOff x="1049" y="4065"/>
              <a:chExt cx="5406" cy="3680"/>
            </a:xfrm>
          </p:grpSpPr>
          <p:sp>
            <p:nvSpPr>
              <p:cNvPr id="7" name="矩形 6"/>
              <p:cNvSpPr/>
              <p:nvPr/>
            </p:nvSpPr>
            <p:spPr>
              <a:xfrm>
                <a:off x="1049" y="4065"/>
                <a:ext cx="5407" cy="3681"/>
              </a:xfrm>
              <a:prstGeom prst="rect">
                <a:avLst/>
              </a:prstGeom>
              <a:solidFill>
                <a:srgbClr val="643E42">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p:cNvGrpSpPr/>
              <p:nvPr/>
            </p:nvGrpSpPr>
            <p:grpSpPr>
              <a:xfrm>
                <a:off x="1195" y="4679"/>
                <a:ext cx="5116" cy="2939"/>
                <a:chOff x="762" y="6043"/>
                <a:chExt cx="5116" cy="2939"/>
              </a:xfrm>
            </p:grpSpPr>
            <p:sp>
              <p:nvSpPr>
                <p:cNvPr id="9" name="文本框 8"/>
                <p:cNvSpPr txBox="1"/>
                <p:nvPr/>
              </p:nvSpPr>
              <p:spPr>
                <a:xfrm>
                  <a:off x="1441" y="6043"/>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endParaRPr lang="en-US" altLang="zh-CN" sz="2000" b="1">
                    <a:solidFill>
                      <a:schemeClr val="bg1"/>
                    </a:solidFill>
                    <a:latin typeface="Kozuka Gothic Pro M" panose="020B0700000000000000" charset="-128"/>
                    <a:ea typeface="Kozuka Gothic Pro M" panose="020B0700000000000000" charset="-128"/>
                  </a:endParaRPr>
                </a:p>
              </p:txBody>
            </p:sp>
            <p:sp>
              <p:nvSpPr>
                <p:cNvPr id="10" name="副标题 48"/>
                <p:cNvSpPr>
                  <a:spLocks noGrp="1"/>
                </p:cNvSpPr>
                <p:nvPr>
                  <p:custDataLst>
                    <p:tags r:id="rId3"/>
                  </p:custDataLst>
                </p:nvPr>
              </p:nvSpPr>
              <p:spPr>
                <a:xfrm>
                  <a:off x="762" y="6830"/>
                  <a:ext cx="5117" cy="215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grpSp>
        </p:grpSp>
        <p:grpSp>
          <p:nvGrpSpPr>
            <p:cNvPr id="11" name="组合 10"/>
            <p:cNvGrpSpPr/>
            <p:nvPr/>
          </p:nvGrpSpPr>
          <p:grpSpPr>
            <a:xfrm>
              <a:off x="12704" y="4067"/>
              <a:ext cx="5406" cy="3680"/>
              <a:chOff x="1049" y="4065"/>
              <a:chExt cx="5406" cy="3680"/>
            </a:xfrm>
          </p:grpSpPr>
          <p:sp>
            <p:nvSpPr>
              <p:cNvPr id="12" name="矩形 11"/>
              <p:cNvSpPr/>
              <p:nvPr/>
            </p:nvSpPr>
            <p:spPr>
              <a:xfrm>
                <a:off x="1049" y="4065"/>
                <a:ext cx="5407" cy="3681"/>
              </a:xfrm>
              <a:prstGeom prst="rect">
                <a:avLst/>
              </a:prstGeom>
              <a:solidFill>
                <a:srgbClr val="643E42">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组合 12"/>
              <p:cNvGrpSpPr/>
              <p:nvPr/>
            </p:nvGrpSpPr>
            <p:grpSpPr>
              <a:xfrm>
                <a:off x="1195" y="4679"/>
                <a:ext cx="5116" cy="2939"/>
                <a:chOff x="762" y="6043"/>
                <a:chExt cx="5116" cy="2939"/>
              </a:xfrm>
            </p:grpSpPr>
            <p:sp>
              <p:nvSpPr>
                <p:cNvPr id="14" name="文本框 13"/>
                <p:cNvSpPr txBox="1"/>
                <p:nvPr/>
              </p:nvSpPr>
              <p:spPr>
                <a:xfrm>
                  <a:off x="1441" y="6043"/>
                  <a:ext cx="3758" cy="628"/>
                </a:xfrm>
                <a:prstGeom prst="rect">
                  <a:avLst/>
                </a:prstGeom>
                <a:noFill/>
              </p:spPr>
              <p:txBody>
                <a:bodyPr wrap="square" rtlCol="0">
                  <a:spAutoFit/>
                </a:bodyPr>
                <a:lstStyle/>
                <a:p>
                  <a:pPr algn="ctr"/>
                  <a:r>
                    <a:rPr lang="en-US" altLang="zh-CN" sz="2000" b="1">
                      <a:solidFill>
                        <a:schemeClr val="bg1"/>
                      </a:solidFill>
                      <a:latin typeface="Kozuka Gothic Pro M" panose="020B0700000000000000" charset="-128"/>
                      <a:ea typeface="Kozuka Gothic Pro M" panose="020B0700000000000000" charset="-128"/>
                    </a:rPr>
                    <a:t>Add the title here</a:t>
                  </a:r>
                  <a:endParaRPr lang="en-US" altLang="zh-CN" sz="2000" b="1">
                    <a:solidFill>
                      <a:schemeClr val="bg1"/>
                    </a:solidFill>
                    <a:latin typeface="Kozuka Gothic Pro M" panose="020B0700000000000000" charset="-128"/>
                    <a:ea typeface="Kozuka Gothic Pro M" panose="020B0700000000000000" charset="-128"/>
                  </a:endParaRPr>
                </a:p>
              </p:txBody>
            </p:sp>
            <p:sp>
              <p:nvSpPr>
                <p:cNvPr id="15" name="副标题 48"/>
                <p:cNvSpPr>
                  <a:spLocks noGrp="1"/>
                </p:cNvSpPr>
                <p:nvPr>
                  <p:custDataLst>
                    <p:tags r:id="rId4"/>
                  </p:custDataLst>
                </p:nvPr>
              </p:nvSpPr>
              <p:spPr>
                <a:xfrm>
                  <a:off x="762" y="6830"/>
                  <a:ext cx="5117" cy="215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grpSp>
        </p:grpSp>
      </p:grpSp>
      <p:sp>
        <p:nvSpPr>
          <p:cNvPr id="17" name="副标题 53"/>
          <p:cNvSpPr>
            <a:spLocks noGrp="1"/>
          </p:cNvSpPr>
          <p:nvPr>
            <p:custDataLst>
              <p:tags r:id="rId5"/>
            </p:custDataLst>
          </p:nvPr>
        </p:nvSpPr>
        <p:spPr>
          <a:xfrm>
            <a:off x="6332855" y="5266690"/>
            <a:ext cx="4942840" cy="1404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sp>
        <p:nvSpPr>
          <p:cNvPr id="18" name="文本框 17"/>
          <p:cNvSpPr txBox="1"/>
          <p:nvPr/>
        </p:nvSpPr>
        <p:spPr>
          <a:xfrm>
            <a:off x="4696460" y="5395595"/>
            <a:ext cx="1519555" cy="583565"/>
          </a:xfrm>
          <a:prstGeom prst="rect">
            <a:avLst/>
          </a:prstGeom>
          <a:solidFill>
            <a:srgbClr val="835B5E"/>
          </a:solidFill>
        </p:spPr>
        <p:txBody>
          <a:bodyPr wrap="square" rtlCol="0">
            <a:spAutoFit/>
          </a:bodyPr>
          <a:lstStyle/>
          <a:p>
            <a:pPr algn="dist"/>
            <a:r>
              <a:rPr lang="zh-CN" altLang="en-US" sz="3200" b="1">
                <a:solidFill>
                  <a:schemeClr val="bg1"/>
                </a:solidFill>
                <a:latin typeface="华文楷体" panose="02010600040101010101" charset="-122"/>
                <a:ea typeface="华文楷体" panose="02010600040101010101" charset="-122"/>
              </a:rPr>
              <a:t>关键词</a:t>
            </a:r>
            <a:endParaRPr lang="zh-CN" altLang="en-US" sz="3200" b="1">
              <a:solidFill>
                <a:schemeClr val="bg1"/>
              </a:solidFill>
              <a:latin typeface="华文楷体" panose="02010600040101010101" charset="-122"/>
              <a:ea typeface="华文楷体" panose="02010600040101010101" charset="-122"/>
            </a:endParaRPr>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553538"/>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21"/>
          <p:cNvGrpSpPr/>
          <p:nvPr/>
        </p:nvGrpSpPr>
        <p:grpSpPr>
          <a:xfrm>
            <a:off x="709295" y="2465705"/>
            <a:ext cx="10785269" cy="3808730"/>
            <a:chOff x="1205" y="2927"/>
            <a:chExt cx="14023" cy="5998"/>
          </a:xfrm>
        </p:grpSpPr>
        <p:grpSp>
          <p:nvGrpSpPr>
            <p:cNvPr id="3" name="组合 19"/>
            <p:cNvGrpSpPr/>
            <p:nvPr/>
          </p:nvGrpSpPr>
          <p:grpSpPr>
            <a:xfrm>
              <a:off x="1205" y="2927"/>
              <a:ext cx="4385" cy="5998"/>
              <a:chOff x="1136" y="2927"/>
              <a:chExt cx="4385" cy="5998"/>
            </a:xfrm>
          </p:grpSpPr>
          <p:sp>
            <p:nvSpPr>
              <p:cNvPr id="58" name="矩形 57"/>
              <p:cNvSpPr/>
              <p:nvPr/>
            </p:nvSpPr>
            <p:spPr>
              <a:xfrm>
                <a:off x="1136" y="2927"/>
                <a:ext cx="4385" cy="5998"/>
              </a:xfrm>
              <a:prstGeom prst="rect">
                <a:avLst/>
              </a:prstGeom>
              <a:solidFill>
                <a:srgbClr val="553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文本框 63"/>
              <p:cNvSpPr txBox="1"/>
              <p:nvPr/>
            </p:nvSpPr>
            <p:spPr>
              <a:xfrm>
                <a:off x="1405" y="3580"/>
                <a:ext cx="3758" cy="628"/>
              </a:xfrm>
              <a:prstGeom prst="rect">
                <a:avLst/>
              </a:prstGeom>
              <a:noFill/>
            </p:spPr>
            <p:txBody>
              <a:bodyPr wrap="square" rtlCol="0">
                <a:spAutoFit/>
              </a:bodyPr>
              <a:lstStyle/>
              <a:p>
                <a:pPr algn="ctr"/>
                <a:r>
                  <a:rPr lang="en-US" altLang="zh-CN" sz="2000" b="1" dirty="0">
                    <a:solidFill>
                      <a:schemeClr val="bg1"/>
                    </a:solidFill>
                    <a:latin typeface="Kozuka Gothic Pro M" panose="020B0700000000000000" charset="-128"/>
                    <a:ea typeface="Kozuka Gothic Pro M" panose="020B0700000000000000" charset="-128"/>
                  </a:rPr>
                  <a:t>Add the title here</a:t>
                </a:r>
                <a:endParaRPr lang="en-US" altLang="zh-CN" sz="2000" b="1" dirty="0">
                  <a:solidFill>
                    <a:schemeClr val="bg1"/>
                  </a:solidFill>
                  <a:latin typeface="Kozuka Gothic Pro M" panose="020B0700000000000000" charset="-128"/>
                  <a:ea typeface="Kozuka Gothic Pro M" panose="020B0700000000000000" charset="-128"/>
                </a:endParaRPr>
              </a:p>
            </p:txBody>
          </p:sp>
          <p:sp>
            <p:nvSpPr>
              <p:cNvPr id="65" name="副标题 48"/>
              <p:cNvSpPr>
                <a:spLocks noGrp="1"/>
              </p:cNvSpPr>
              <p:nvPr>
                <p:custDataLst>
                  <p:tags r:id="rId1"/>
                </p:custDataLst>
              </p:nvPr>
            </p:nvSpPr>
            <p:spPr>
              <a:xfrm>
                <a:off x="1587" y="4503"/>
                <a:ext cx="3504" cy="40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dirty="0">
                    <a:solidFill>
                      <a:schemeClr val="bg1"/>
                    </a:solidFill>
                    <a:latin typeface="Adobe Myungjo Std M" panose="02020600000000000000" charset="-128"/>
                    <a:ea typeface="Adobe Myungjo Std M" panose="02020600000000000000" charset="-128"/>
                    <a:cs typeface="+mn-lt"/>
                    <a:sym typeface="+mn-ea"/>
                  </a:rPr>
                  <a:t>Add your relevant content </a:t>
                </a:r>
                <a:r>
                  <a:rPr lang="en-US" altLang="zh-CN" sz="1200" dirty="0" err="1">
                    <a:solidFill>
                      <a:schemeClr val="bg1"/>
                    </a:solidFill>
                    <a:latin typeface="Adobe Myungjo Std M" panose="02020600000000000000" charset="-128"/>
                    <a:ea typeface="Adobe Myungjo Std M" panose="02020600000000000000" charset="-128"/>
                    <a:cs typeface="+mn-lt"/>
                    <a:sym typeface="+mn-ea"/>
                  </a:rPr>
                  <a:t>here.Add</a:t>
                </a:r>
                <a:r>
                  <a:rPr lang="en-US" altLang="zh-CN" sz="1200" dirty="0">
                    <a:solidFill>
                      <a:schemeClr val="bg1"/>
                    </a:solidFill>
                    <a:latin typeface="Adobe Myungjo Std M" panose="02020600000000000000" charset="-128"/>
                    <a:ea typeface="Adobe Myungjo Std M" panose="02020600000000000000" charset="-128"/>
                    <a:cs typeface="+mn-lt"/>
                    <a:sym typeface="+mn-ea"/>
                  </a:rPr>
                  <a:t> your relevant content </a:t>
                </a:r>
                <a:r>
                  <a:rPr lang="en-US" altLang="zh-CN" sz="1200" dirty="0" err="1">
                    <a:solidFill>
                      <a:schemeClr val="bg1"/>
                    </a:solidFill>
                    <a:latin typeface="Adobe Myungjo Std M" panose="02020600000000000000" charset="-128"/>
                    <a:ea typeface="Adobe Myungjo Std M" panose="02020600000000000000" charset="-128"/>
                    <a:cs typeface="+mn-lt"/>
                    <a:sym typeface="+mn-ea"/>
                  </a:rPr>
                  <a:t>here.Add</a:t>
                </a:r>
                <a:r>
                  <a:rPr lang="en-US" altLang="zh-CN" sz="1200" dirty="0">
                    <a:solidFill>
                      <a:schemeClr val="bg1"/>
                    </a:solidFill>
                    <a:latin typeface="Adobe Myungjo Std M" panose="02020600000000000000" charset="-128"/>
                    <a:ea typeface="Adobe Myungjo Std M" panose="02020600000000000000" charset="-128"/>
                    <a:cs typeface="+mn-lt"/>
                    <a:sym typeface="+mn-ea"/>
                  </a:rPr>
                  <a:t> your relevant content </a:t>
                </a:r>
                <a:r>
                  <a:rPr lang="en-US" altLang="zh-CN" sz="1200" dirty="0" err="1">
                    <a:solidFill>
                      <a:schemeClr val="bg1"/>
                    </a:solidFill>
                    <a:latin typeface="Adobe Myungjo Std M" panose="02020600000000000000" charset="-128"/>
                    <a:ea typeface="Adobe Myungjo Std M" panose="02020600000000000000" charset="-128"/>
                    <a:cs typeface="+mn-lt"/>
                    <a:sym typeface="+mn-ea"/>
                  </a:rPr>
                  <a:t>here.Add</a:t>
                </a:r>
                <a:r>
                  <a:rPr lang="en-US" altLang="zh-CN" sz="1200" dirty="0">
                    <a:solidFill>
                      <a:schemeClr val="bg1"/>
                    </a:solidFill>
                    <a:latin typeface="Adobe Myungjo Std M" panose="02020600000000000000" charset="-128"/>
                    <a:ea typeface="Adobe Myungjo Std M" panose="02020600000000000000" charset="-128"/>
                    <a:cs typeface="+mn-lt"/>
                    <a:sym typeface="+mn-ea"/>
                  </a:rPr>
                  <a:t> your relevant content here.</a:t>
                </a:r>
                <a:endParaRPr lang="en-US" altLang="zh-CN" sz="1200" dirty="0">
                  <a:solidFill>
                    <a:schemeClr val="bg1"/>
                  </a:solidFill>
                  <a:latin typeface="Adobe Myungjo Std M" panose="02020600000000000000" charset="-128"/>
                  <a:ea typeface="Adobe Myungjo Std M" panose="02020600000000000000" charset="-128"/>
                  <a:cs typeface="+mn-lt"/>
                  <a:sym typeface="+mn-ea"/>
                </a:endParaRPr>
              </a:p>
            </p:txBody>
          </p:sp>
        </p:grpSp>
        <p:grpSp>
          <p:nvGrpSpPr>
            <p:cNvPr id="6" name="组合 12"/>
            <p:cNvGrpSpPr/>
            <p:nvPr/>
          </p:nvGrpSpPr>
          <p:grpSpPr>
            <a:xfrm>
              <a:off x="6024" y="2927"/>
              <a:ext cx="4385" cy="5998"/>
              <a:chOff x="5937" y="2927"/>
              <a:chExt cx="4385" cy="5998"/>
            </a:xfrm>
          </p:grpSpPr>
          <p:sp>
            <p:nvSpPr>
              <p:cNvPr id="61" name="矩形 60"/>
              <p:cNvSpPr/>
              <p:nvPr/>
            </p:nvSpPr>
            <p:spPr>
              <a:xfrm>
                <a:off x="5937" y="2927"/>
                <a:ext cx="4385" cy="5998"/>
              </a:xfrm>
              <a:prstGeom prst="rect">
                <a:avLst/>
              </a:prstGeom>
              <a:solidFill>
                <a:srgbClr val="64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文本框 66"/>
              <p:cNvSpPr txBox="1"/>
              <p:nvPr/>
            </p:nvSpPr>
            <p:spPr>
              <a:xfrm>
                <a:off x="6189" y="3513"/>
                <a:ext cx="3758" cy="628"/>
              </a:xfrm>
              <a:prstGeom prst="rect">
                <a:avLst/>
              </a:prstGeom>
              <a:noFill/>
            </p:spPr>
            <p:txBody>
              <a:bodyPr wrap="square" rtlCol="0">
                <a:spAutoFit/>
              </a:bodyPr>
              <a:lstStyle/>
              <a:p>
                <a:pPr algn="ctr"/>
                <a:r>
                  <a:rPr lang="en-US" altLang="zh-CN" sz="2000" b="1" dirty="0">
                    <a:solidFill>
                      <a:schemeClr val="bg1"/>
                    </a:solidFill>
                    <a:latin typeface="Kozuka Gothic Pro M" panose="020B0700000000000000" charset="-128"/>
                    <a:ea typeface="Kozuka Gothic Pro M" panose="020B0700000000000000" charset="-128"/>
                  </a:rPr>
                  <a:t>Add the title here</a:t>
                </a:r>
                <a:endParaRPr lang="en-US" altLang="zh-CN" sz="2000" b="1" dirty="0">
                  <a:solidFill>
                    <a:schemeClr val="bg1"/>
                  </a:solidFill>
                  <a:latin typeface="Kozuka Gothic Pro M" panose="020B0700000000000000" charset="-128"/>
                  <a:ea typeface="Kozuka Gothic Pro M" panose="020B0700000000000000" charset="-128"/>
                </a:endParaRPr>
              </a:p>
            </p:txBody>
          </p:sp>
          <p:sp>
            <p:nvSpPr>
              <p:cNvPr id="68" name="副标题 48"/>
              <p:cNvSpPr>
                <a:spLocks noGrp="1"/>
              </p:cNvSpPr>
              <p:nvPr>
                <p:custDataLst>
                  <p:tags r:id="rId2"/>
                </p:custDataLst>
              </p:nvPr>
            </p:nvSpPr>
            <p:spPr>
              <a:xfrm>
                <a:off x="6371" y="4486"/>
                <a:ext cx="3504" cy="433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dirty="0">
                    <a:solidFill>
                      <a:schemeClr val="bg1"/>
                    </a:solidFill>
                    <a:latin typeface="Adobe Myungjo Std M" panose="02020600000000000000" charset="-128"/>
                    <a:ea typeface="Adobe Myungjo Std M" panose="02020600000000000000" charset="-128"/>
                    <a:cs typeface="+mn-lt"/>
                    <a:sym typeface="+mn-ea"/>
                  </a:rPr>
                  <a:t>Add your relevant content </a:t>
                </a:r>
                <a:r>
                  <a:rPr lang="en-US" altLang="zh-CN" sz="1200" dirty="0" err="1">
                    <a:solidFill>
                      <a:schemeClr val="bg1"/>
                    </a:solidFill>
                    <a:latin typeface="Adobe Myungjo Std M" panose="02020600000000000000" charset="-128"/>
                    <a:ea typeface="Adobe Myungjo Std M" panose="02020600000000000000" charset="-128"/>
                    <a:cs typeface="+mn-lt"/>
                    <a:sym typeface="+mn-ea"/>
                  </a:rPr>
                  <a:t>here.Add</a:t>
                </a:r>
                <a:r>
                  <a:rPr lang="en-US" altLang="zh-CN" sz="1200" dirty="0">
                    <a:solidFill>
                      <a:schemeClr val="bg1"/>
                    </a:solidFill>
                    <a:latin typeface="Adobe Myungjo Std M" panose="02020600000000000000" charset="-128"/>
                    <a:ea typeface="Adobe Myungjo Std M" panose="02020600000000000000" charset="-128"/>
                    <a:cs typeface="+mn-lt"/>
                    <a:sym typeface="+mn-ea"/>
                  </a:rPr>
                  <a:t> your relevant content </a:t>
                </a:r>
                <a:r>
                  <a:rPr lang="en-US" altLang="zh-CN" sz="1200" dirty="0" err="1">
                    <a:solidFill>
                      <a:schemeClr val="bg1"/>
                    </a:solidFill>
                    <a:latin typeface="Adobe Myungjo Std M" panose="02020600000000000000" charset="-128"/>
                    <a:ea typeface="Adobe Myungjo Std M" panose="02020600000000000000" charset="-128"/>
                    <a:cs typeface="+mn-lt"/>
                    <a:sym typeface="+mn-ea"/>
                  </a:rPr>
                  <a:t>here.Add</a:t>
                </a:r>
                <a:r>
                  <a:rPr lang="en-US" altLang="zh-CN" sz="1200" dirty="0">
                    <a:solidFill>
                      <a:schemeClr val="bg1"/>
                    </a:solidFill>
                    <a:latin typeface="Adobe Myungjo Std M" panose="02020600000000000000" charset="-128"/>
                    <a:ea typeface="Adobe Myungjo Std M" panose="02020600000000000000" charset="-128"/>
                    <a:cs typeface="+mn-lt"/>
                    <a:sym typeface="+mn-ea"/>
                  </a:rPr>
                  <a:t> your relevant content </a:t>
                </a:r>
                <a:r>
                  <a:rPr lang="en-US" altLang="zh-CN" sz="1200" dirty="0" err="1">
                    <a:solidFill>
                      <a:schemeClr val="bg1"/>
                    </a:solidFill>
                    <a:latin typeface="Adobe Myungjo Std M" panose="02020600000000000000" charset="-128"/>
                    <a:ea typeface="Adobe Myungjo Std M" panose="02020600000000000000" charset="-128"/>
                    <a:cs typeface="+mn-lt"/>
                    <a:sym typeface="+mn-ea"/>
                  </a:rPr>
                  <a:t>here.Add</a:t>
                </a:r>
                <a:r>
                  <a:rPr lang="en-US" altLang="zh-CN" sz="1200" dirty="0">
                    <a:solidFill>
                      <a:schemeClr val="bg1"/>
                    </a:solidFill>
                    <a:latin typeface="Adobe Myungjo Std M" panose="02020600000000000000" charset="-128"/>
                    <a:ea typeface="Adobe Myungjo Std M" panose="02020600000000000000" charset="-128"/>
                    <a:cs typeface="+mn-lt"/>
                    <a:sym typeface="+mn-ea"/>
                  </a:rPr>
                  <a:t> your relevant content here.</a:t>
                </a:r>
                <a:endParaRPr lang="en-US" altLang="zh-CN" sz="1200" dirty="0">
                  <a:solidFill>
                    <a:schemeClr val="bg1"/>
                  </a:solidFill>
                  <a:latin typeface="Adobe Myungjo Std M" panose="02020600000000000000" charset="-128"/>
                  <a:ea typeface="Adobe Myungjo Std M" panose="02020600000000000000" charset="-128"/>
                  <a:cs typeface="+mn-lt"/>
                  <a:sym typeface="+mn-ea"/>
                </a:endParaRPr>
              </a:p>
              <a:p>
                <a:pPr algn="ctr">
                  <a:lnSpc>
                    <a:spcPct val="150000"/>
                  </a:lnSpc>
                </a:pPr>
                <a:endParaRPr lang="en-US" altLang="zh-CN" sz="1200" dirty="0">
                  <a:solidFill>
                    <a:schemeClr val="bg1"/>
                  </a:solidFill>
                  <a:latin typeface="Adobe Myungjo Std M" panose="02020600000000000000" charset="-128"/>
                  <a:ea typeface="Adobe Myungjo Std M" panose="02020600000000000000" charset="-128"/>
                  <a:cs typeface="+mn-lt"/>
                  <a:sym typeface="+mn-ea"/>
                </a:endParaRPr>
              </a:p>
            </p:txBody>
          </p:sp>
        </p:grpSp>
        <p:grpSp>
          <p:nvGrpSpPr>
            <p:cNvPr id="8" name="组合 13"/>
            <p:cNvGrpSpPr/>
            <p:nvPr/>
          </p:nvGrpSpPr>
          <p:grpSpPr>
            <a:xfrm>
              <a:off x="10843" y="2927"/>
              <a:ext cx="4385" cy="5998"/>
              <a:chOff x="5937" y="2927"/>
              <a:chExt cx="4385" cy="5998"/>
            </a:xfrm>
          </p:grpSpPr>
          <p:sp>
            <p:nvSpPr>
              <p:cNvPr id="16" name="矩形 15"/>
              <p:cNvSpPr/>
              <p:nvPr/>
            </p:nvSpPr>
            <p:spPr>
              <a:xfrm>
                <a:off x="5937" y="2927"/>
                <a:ext cx="4385" cy="5998"/>
              </a:xfrm>
              <a:prstGeom prst="rect">
                <a:avLst/>
              </a:prstGeom>
              <a:solidFill>
                <a:srgbClr val="C68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6216" y="3530"/>
                <a:ext cx="3758" cy="628"/>
              </a:xfrm>
              <a:prstGeom prst="rect">
                <a:avLst/>
              </a:prstGeom>
              <a:noFill/>
            </p:spPr>
            <p:txBody>
              <a:bodyPr wrap="square" rtlCol="0">
                <a:spAutoFit/>
              </a:bodyPr>
              <a:lstStyle/>
              <a:p>
                <a:pPr algn="ctr"/>
                <a:r>
                  <a:rPr lang="en-US" altLang="zh-CN" sz="2000" b="1" dirty="0">
                    <a:solidFill>
                      <a:schemeClr val="tx1"/>
                    </a:solidFill>
                    <a:latin typeface="Kozuka Gothic Pro M" panose="020B0700000000000000" charset="-128"/>
                    <a:ea typeface="Kozuka Gothic Pro M" panose="020B0700000000000000" charset="-128"/>
                  </a:rPr>
                  <a:t>Add the title here</a:t>
                </a:r>
                <a:endParaRPr lang="en-US" altLang="zh-CN" sz="2000" b="1" dirty="0">
                  <a:solidFill>
                    <a:schemeClr val="tx1"/>
                  </a:solidFill>
                  <a:latin typeface="Kozuka Gothic Pro M" panose="020B0700000000000000" charset="-128"/>
                  <a:ea typeface="Kozuka Gothic Pro M" panose="020B0700000000000000" charset="-128"/>
                </a:endParaRPr>
              </a:p>
            </p:txBody>
          </p:sp>
          <p:sp>
            <p:nvSpPr>
              <p:cNvPr id="19" name="副标题 48"/>
              <p:cNvSpPr>
                <a:spLocks noGrp="1"/>
              </p:cNvSpPr>
              <p:nvPr>
                <p:custDataLst>
                  <p:tags r:id="rId3"/>
                </p:custDataLst>
              </p:nvPr>
            </p:nvSpPr>
            <p:spPr>
              <a:xfrm>
                <a:off x="6371" y="4469"/>
                <a:ext cx="3504" cy="435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200" dirty="0">
                    <a:solidFill>
                      <a:schemeClr val="tx1"/>
                    </a:solidFill>
                    <a:latin typeface="Adobe Myungjo Std M" panose="02020600000000000000" charset="-128"/>
                    <a:ea typeface="Adobe Myungjo Std M" panose="02020600000000000000" charset="-128"/>
                    <a:cs typeface="+mn-lt"/>
                    <a:sym typeface="+mn-ea"/>
                  </a:rPr>
                  <a:t>Add your relevant content </a:t>
                </a:r>
                <a:r>
                  <a:rPr lang="en-US" altLang="zh-CN" sz="1200" dirty="0" err="1">
                    <a:solidFill>
                      <a:schemeClr val="tx1"/>
                    </a:solidFill>
                    <a:latin typeface="Adobe Myungjo Std M" panose="02020600000000000000" charset="-128"/>
                    <a:ea typeface="Adobe Myungjo Std M" panose="02020600000000000000" charset="-128"/>
                    <a:cs typeface="+mn-lt"/>
                    <a:sym typeface="+mn-ea"/>
                  </a:rPr>
                  <a:t>here.Add</a:t>
                </a:r>
                <a:r>
                  <a:rPr lang="en-US" altLang="zh-CN" sz="1200" dirty="0">
                    <a:solidFill>
                      <a:schemeClr val="tx1"/>
                    </a:solidFill>
                    <a:latin typeface="Adobe Myungjo Std M" panose="02020600000000000000" charset="-128"/>
                    <a:ea typeface="Adobe Myungjo Std M" panose="02020600000000000000" charset="-128"/>
                    <a:cs typeface="+mn-lt"/>
                    <a:sym typeface="+mn-ea"/>
                  </a:rPr>
                  <a:t> your relevant content </a:t>
                </a:r>
                <a:r>
                  <a:rPr lang="en-US" altLang="zh-CN" sz="1200" dirty="0" err="1">
                    <a:solidFill>
                      <a:schemeClr val="tx1"/>
                    </a:solidFill>
                    <a:latin typeface="Adobe Myungjo Std M" panose="02020600000000000000" charset="-128"/>
                    <a:ea typeface="Adobe Myungjo Std M" panose="02020600000000000000" charset="-128"/>
                    <a:cs typeface="+mn-lt"/>
                    <a:sym typeface="+mn-ea"/>
                  </a:rPr>
                  <a:t>here.Add</a:t>
                </a:r>
                <a:r>
                  <a:rPr lang="en-US" altLang="zh-CN" sz="1200" dirty="0">
                    <a:solidFill>
                      <a:schemeClr val="tx1"/>
                    </a:solidFill>
                    <a:latin typeface="Adobe Myungjo Std M" panose="02020600000000000000" charset="-128"/>
                    <a:ea typeface="Adobe Myungjo Std M" panose="02020600000000000000" charset="-128"/>
                    <a:cs typeface="+mn-lt"/>
                    <a:sym typeface="+mn-ea"/>
                  </a:rPr>
                  <a:t> your relevant content </a:t>
                </a:r>
                <a:r>
                  <a:rPr lang="en-US" altLang="zh-CN" sz="1200" dirty="0" err="1">
                    <a:solidFill>
                      <a:schemeClr val="tx1"/>
                    </a:solidFill>
                    <a:latin typeface="Adobe Myungjo Std M" panose="02020600000000000000" charset="-128"/>
                    <a:ea typeface="Adobe Myungjo Std M" panose="02020600000000000000" charset="-128"/>
                    <a:cs typeface="+mn-lt"/>
                    <a:sym typeface="+mn-ea"/>
                  </a:rPr>
                  <a:t>here.Add</a:t>
                </a:r>
                <a:r>
                  <a:rPr lang="en-US" altLang="zh-CN" sz="1200" dirty="0">
                    <a:solidFill>
                      <a:schemeClr val="tx1"/>
                    </a:solidFill>
                    <a:latin typeface="Adobe Myungjo Std M" panose="02020600000000000000" charset="-128"/>
                    <a:ea typeface="Adobe Myungjo Std M" panose="02020600000000000000" charset="-128"/>
                    <a:cs typeface="+mn-lt"/>
                    <a:sym typeface="+mn-ea"/>
                  </a:rPr>
                  <a:t> your relevant content here.</a:t>
                </a:r>
                <a:endParaRPr lang="en-US" altLang="zh-CN" sz="1200" dirty="0">
                  <a:solidFill>
                    <a:schemeClr val="tx1"/>
                  </a:solidFill>
                  <a:latin typeface="Adobe Myungjo Std M" panose="02020600000000000000" charset="-128"/>
                  <a:ea typeface="Adobe Myungjo Std M" panose="02020600000000000000" charset="-128"/>
                  <a:cs typeface="+mn-lt"/>
                  <a:sym typeface="+mn-ea"/>
                </a:endParaRPr>
              </a:p>
              <a:p>
                <a:pPr algn="ctr">
                  <a:lnSpc>
                    <a:spcPct val="150000"/>
                  </a:lnSpc>
                </a:pPr>
                <a:endParaRPr lang="en-US" altLang="zh-CN" sz="1200" dirty="0">
                  <a:solidFill>
                    <a:schemeClr val="tx1"/>
                  </a:solidFill>
                  <a:latin typeface="Adobe Myungjo Std M" panose="02020600000000000000" charset="-128"/>
                  <a:ea typeface="Adobe Myungjo Std M" panose="02020600000000000000" charset="-128"/>
                  <a:cs typeface="+mn-lt"/>
                  <a:sym typeface="+mn-ea"/>
                </a:endParaRPr>
              </a:p>
            </p:txBody>
          </p:sp>
        </p:grpSp>
      </p:grpSp>
      <p:sp>
        <p:nvSpPr>
          <p:cNvPr id="23" name="文本框 22"/>
          <p:cNvSpPr txBox="1"/>
          <p:nvPr/>
        </p:nvSpPr>
        <p:spPr>
          <a:xfrm>
            <a:off x="3472815" y="778510"/>
            <a:ext cx="5245735" cy="645160"/>
          </a:xfrm>
          <a:prstGeom prst="rect">
            <a:avLst/>
          </a:prstGeom>
          <a:noFill/>
        </p:spPr>
        <p:txBody>
          <a:bodyPr wrap="square" rtlCol="0">
            <a:spAutoFit/>
          </a:bodyPr>
          <a:lstStyle/>
          <a:p>
            <a:pPr algn="ctr"/>
            <a:r>
              <a:rPr lang="en-US" altLang="zh-CN" sz="3600" b="1">
                <a:solidFill>
                  <a:schemeClr val="bg1"/>
                </a:solidFill>
                <a:latin typeface="Kozuka Gothic Pro M" panose="020B0700000000000000" charset="-128"/>
                <a:ea typeface="Kozuka Gothic Pro M" panose="020B0700000000000000" charset="-128"/>
              </a:rPr>
              <a:t>Add the title here</a:t>
            </a:r>
            <a:endParaRPr lang="en-US" altLang="zh-CN" sz="3600" b="1">
              <a:solidFill>
                <a:schemeClr val="bg1"/>
              </a:solidFill>
              <a:latin typeface="Kozuka Gothic Pro M" panose="020B0700000000000000" charset="-128"/>
              <a:ea typeface="Kozuka Gothic Pro M" panose="020B0700000000000000" charset="-128"/>
            </a:endParaRPr>
          </a:p>
        </p:txBody>
      </p:sp>
      <p:sp>
        <p:nvSpPr>
          <p:cNvPr id="24" name="副标题 53"/>
          <p:cNvSpPr>
            <a:spLocks noGrp="1"/>
          </p:cNvSpPr>
          <p:nvPr>
            <p:custDataLst>
              <p:tags r:id="rId4"/>
            </p:custDataLst>
          </p:nvPr>
        </p:nvSpPr>
        <p:spPr>
          <a:xfrm>
            <a:off x="2015173" y="1445260"/>
            <a:ext cx="8161020" cy="1404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7" name="图片 6" descr="C:\Users\Admin\Pictures\图片2222.png图片2222"/>
          <p:cNvPicPr>
            <a:picLocks noChangeAspect="1"/>
          </p:cNvPicPr>
          <p:nvPr/>
        </p:nvPicPr>
        <p:blipFill>
          <a:blip r:embed="rId1"/>
          <a:srcRect/>
          <a:stretch>
            <a:fillRect/>
          </a:stretch>
        </p:blipFill>
        <p:spPr>
          <a:xfrm>
            <a:off x="1120140" y="635"/>
            <a:ext cx="8856345" cy="5426075"/>
          </a:xfrm>
          <a:prstGeom prst="rect">
            <a:avLst/>
          </a:prstGeom>
        </p:spPr>
      </p:pic>
      <p:sp>
        <p:nvSpPr>
          <p:cNvPr id="4" name="文本框 3"/>
          <p:cNvSpPr txBox="1"/>
          <p:nvPr/>
        </p:nvSpPr>
        <p:spPr>
          <a:xfrm>
            <a:off x="4589145" y="2416810"/>
            <a:ext cx="5010150" cy="1198880"/>
          </a:xfrm>
          <a:prstGeom prst="rect">
            <a:avLst/>
          </a:prstGeom>
          <a:noFill/>
        </p:spPr>
        <p:txBody>
          <a:bodyPr wrap="square" rtlCol="0">
            <a:spAutoFit/>
          </a:bodyPr>
          <a:lstStyle/>
          <a:p>
            <a:pPr algn="dist"/>
            <a:r>
              <a:rPr lang="en-US" altLang="zh-CN" sz="7200" b="1">
                <a:solidFill>
                  <a:schemeClr val="bg1"/>
                </a:solidFill>
                <a:latin typeface="华文楷体" panose="02010600040101010101" charset="-122"/>
                <a:ea typeface="华文楷体" panose="02010600040101010101" charset="-122"/>
              </a:rPr>
              <a:t>THANKS</a:t>
            </a:r>
            <a:endParaRPr lang="en-US" altLang="zh-CN" sz="7200" b="1">
              <a:solidFill>
                <a:schemeClr val="bg1"/>
              </a:solidFill>
              <a:latin typeface="华文楷体" panose="02010600040101010101" charset="-122"/>
              <a:ea typeface="华文楷体" panose="02010600040101010101" charset="-122"/>
            </a:endParaRPr>
          </a:p>
        </p:txBody>
      </p:sp>
      <p:sp>
        <p:nvSpPr>
          <p:cNvPr id="37" name="文本框 36"/>
          <p:cNvSpPr txBox="1"/>
          <p:nvPr/>
        </p:nvSpPr>
        <p:spPr>
          <a:xfrm>
            <a:off x="4727575" y="3707765"/>
            <a:ext cx="4436110" cy="398780"/>
          </a:xfrm>
          <a:prstGeom prst="rect">
            <a:avLst/>
          </a:prstGeom>
          <a:noFill/>
        </p:spPr>
        <p:txBody>
          <a:bodyPr wrap="square" rtlCol="0">
            <a:spAutoFit/>
          </a:bodyPr>
          <a:lstStyle/>
          <a:p>
            <a:pPr algn="l">
              <a:lnSpc>
                <a:spcPct val="100000"/>
              </a:lnSpc>
            </a:pP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6" name="文本框 5"/>
          <p:cNvSpPr txBox="1"/>
          <p:nvPr/>
        </p:nvSpPr>
        <p:spPr>
          <a:xfrm>
            <a:off x="4651375" y="5800725"/>
            <a:ext cx="5439410" cy="452432"/>
          </a:xfrm>
          <a:prstGeom prst="rect">
            <a:avLst/>
          </a:prstGeom>
          <a:noFill/>
        </p:spPr>
        <p:txBody>
          <a:bodyPr wrap="square" rtlCol="0">
            <a:spAutoFit/>
          </a:bodyPr>
          <a:lstStyle/>
          <a:p>
            <a:pPr algn="l">
              <a:lnSpc>
                <a:spcPct val="130000"/>
              </a:lnSpc>
              <a:spcBef>
                <a:spcPts val="0"/>
              </a:spcBef>
              <a:spcAft>
                <a:spcPts val="0"/>
              </a:spcAft>
            </a:pP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总结人</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a:t>
            </a:r>
            <a:r>
              <a:rPr lang="en-US" altLang="zh-CN" b="1" dirty="0" smtClean="0">
                <a:solidFill>
                  <a:schemeClr val="bg1"/>
                </a:solidFill>
                <a:latin typeface="华文楷体" panose="02010600040101010101" charset="-122"/>
                <a:ea typeface="华文楷体" panose="02010600040101010101" charset="-122"/>
                <a:cs typeface="华文楷体" panose="02010600040101010101" charset="-122"/>
                <a:sym typeface="+mn-ea"/>
              </a:rPr>
              <a:t>XXX       </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时</a:t>
            </a:r>
            <a:r>
              <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rPr>
              <a:t>间：</a:t>
            </a:r>
            <a:r>
              <a:rPr lang="en-US" altLang="zh-CN" b="1" dirty="0" smtClean="0">
                <a:solidFill>
                  <a:schemeClr val="bg1"/>
                </a:solidFill>
                <a:latin typeface="华文楷体" panose="02010600040101010101" charset="-122"/>
                <a:ea typeface="华文楷体" panose="02010600040101010101" charset="-122"/>
                <a:cs typeface="华文楷体" panose="02010600040101010101" charset="-122"/>
                <a:sym typeface="+mn-ea"/>
              </a:rPr>
              <a:t>20XX</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年</a:t>
            </a:r>
            <a:r>
              <a:rPr lang="en-US" altLang="zh-CN" b="1" dirty="0" smtClean="0">
                <a:solidFill>
                  <a:schemeClr val="bg1"/>
                </a:solidFill>
                <a:latin typeface="华文楷体" panose="02010600040101010101" charset="-122"/>
                <a:ea typeface="华文楷体" panose="02010600040101010101" charset="-122"/>
                <a:cs typeface="华文楷体" panose="02010600040101010101" charset="-122"/>
                <a:sym typeface="+mn-ea"/>
              </a:rPr>
              <a:t>XX</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月</a:t>
            </a:r>
            <a:r>
              <a:rPr lang="en-US" altLang="zh-CN" b="1" dirty="0" smtClean="0">
                <a:solidFill>
                  <a:schemeClr val="bg1"/>
                </a:solidFill>
                <a:latin typeface="华文楷体" panose="02010600040101010101" charset="-122"/>
                <a:ea typeface="华文楷体" panose="02010600040101010101" charset="-122"/>
                <a:cs typeface="华文楷体" panose="02010600040101010101" charset="-122"/>
                <a:sym typeface="+mn-ea"/>
              </a:rPr>
              <a:t>XX</a:t>
            </a:r>
            <a:r>
              <a:rPr lang="zh-CN" altLang="en-US" b="1" dirty="0" smtClean="0">
                <a:solidFill>
                  <a:schemeClr val="bg1"/>
                </a:solidFill>
                <a:latin typeface="华文楷体" panose="02010600040101010101" charset="-122"/>
                <a:ea typeface="华文楷体" panose="02010600040101010101" charset="-122"/>
                <a:cs typeface="华文楷体" panose="02010600040101010101" charset="-122"/>
                <a:sym typeface="+mn-ea"/>
              </a:rPr>
              <a:t>日</a:t>
            </a:r>
            <a:endParaRPr lang="zh-CN" altLang="en-US" b="1" dirty="0">
              <a:solidFill>
                <a:schemeClr val="bg1"/>
              </a:solidFill>
              <a:latin typeface="华文楷体" panose="02010600040101010101" charset="-122"/>
              <a:ea typeface="华文楷体" panose="02010600040101010101" charset="-122"/>
              <a:cs typeface="华文楷体" panose="02010600040101010101" charset="-122"/>
              <a:sym typeface="+mn-ea"/>
            </a:endParaRPr>
          </a:p>
        </p:txBody>
      </p:sp>
      <p:pic>
        <p:nvPicPr>
          <p:cNvPr id="5" name="图片 4" descr="图片33333"/>
          <p:cNvPicPr>
            <a:picLocks noChangeAspect="1"/>
          </p:cNvPicPr>
          <p:nvPr/>
        </p:nvPicPr>
        <p:blipFill>
          <a:blip r:embed="rId2"/>
          <a:stretch>
            <a:fillRect/>
          </a:stretch>
        </p:blipFill>
        <p:spPr>
          <a:xfrm>
            <a:off x="9163685" y="4394835"/>
            <a:ext cx="1687830" cy="1463040"/>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30" name="图片 29" descr="C:\Users\Admin\Pictures\图片2222.png图片2222"/>
          <p:cNvPicPr>
            <a:picLocks noChangeAspect="1"/>
          </p:cNvPicPr>
          <p:nvPr/>
        </p:nvPicPr>
        <p:blipFill>
          <a:blip r:embed="rId1"/>
          <a:srcRect/>
          <a:stretch>
            <a:fillRect/>
          </a:stretch>
        </p:blipFill>
        <p:spPr>
          <a:xfrm>
            <a:off x="628650" y="-196850"/>
            <a:ext cx="10303510" cy="6203315"/>
          </a:xfrm>
          <a:prstGeom prst="rect">
            <a:avLst/>
          </a:prstGeom>
        </p:spPr>
      </p:pic>
      <p:sp>
        <p:nvSpPr>
          <p:cNvPr id="10" name="文本框 9"/>
          <p:cNvSpPr txBox="1"/>
          <p:nvPr/>
        </p:nvSpPr>
        <p:spPr>
          <a:xfrm>
            <a:off x="6266180" y="1503045"/>
            <a:ext cx="2771775" cy="521970"/>
          </a:xfrm>
          <a:prstGeom prst="rect">
            <a:avLst/>
          </a:prstGeom>
          <a:noFill/>
        </p:spPr>
        <p:txBody>
          <a:bodyPr wrap="square" rtlCol="0">
            <a:spAutoFit/>
          </a:bodyPr>
          <a:lstStyle/>
          <a:p>
            <a:r>
              <a:rPr lang="zh-CN" altLang="en-US" sz="2800" b="1">
                <a:solidFill>
                  <a:schemeClr val="bg1"/>
                </a:solidFill>
                <a:latin typeface="华文楷体" panose="02010600040101010101" charset="-122"/>
                <a:ea typeface="华文楷体" panose="02010600040101010101" charset="-122"/>
              </a:rPr>
              <a:t>阶段工作概述</a:t>
            </a:r>
            <a:endParaRPr lang="zh-CN" altLang="en-US" sz="2800" b="1">
              <a:solidFill>
                <a:schemeClr val="bg1"/>
              </a:solidFill>
              <a:latin typeface="华文楷体" panose="02010600040101010101" charset="-122"/>
              <a:ea typeface="华文楷体" panose="02010600040101010101" charset="-122"/>
            </a:endParaRPr>
          </a:p>
        </p:txBody>
      </p:sp>
      <p:sp>
        <p:nvSpPr>
          <p:cNvPr id="11" name="副标题 29"/>
          <p:cNvSpPr>
            <a:spLocks noGrp="1"/>
          </p:cNvSpPr>
          <p:nvPr>
            <p:custDataLst>
              <p:tags r:id="rId2"/>
            </p:custDataLst>
          </p:nvPr>
        </p:nvSpPr>
        <p:spPr>
          <a:xfrm>
            <a:off x="6266180" y="1941195"/>
            <a:ext cx="3225165"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43" name="文本框 42"/>
          <p:cNvSpPr txBox="1"/>
          <p:nvPr/>
        </p:nvSpPr>
        <p:spPr>
          <a:xfrm>
            <a:off x="6266815" y="2625725"/>
            <a:ext cx="2771775" cy="521970"/>
          </a:xfrm>
          <a:prstGeom prst="rect">
            <a:avLst/>
          </a:prstGeom>
          <a:noFill/>
        </p:spPr>
        <p:txBody>
          <a:bodyPr wrap="square" rtlCol="0">
            <a:spAutoFit/>
          </a:bodyPr>
          <a:lstStyle/>
          <a:p>
            <a:r>
              <a:rPr lang="zh-CN" altLang="en-US" sz="2800" b="1">
                <a:solidFill>
                  <a:schemeClr val="bg1"/>
                </a:solidFill>
                <a:latin typeface="华文楷体" panose="02010600040101010101" charset="-122"/>
                <a:ea typeface="华文楷体" panose="02010600040101010101" charset="-122"/>
                <a:sym typeface="+mn-ea"/>
              </a:rPr>
              <a:t>工作完成进度</a:t>
            </a:r>
            <a:endParaRPr lang="zh-CN" altLang="en-US" sz="2800" b="1">
              <a:solidFill>
                <a:schemeClr val="bg1"/>
              </a:solidFill>
              <a:latin typeface="华文楷体" panose="02010600040101010101" charset="-122"/>
              <a:ea typeface="华文楷体" panose="02010600040101010101" charset="-122"/>
              <a:sym typeface="+mn-ea"/>
            </a:endParaRPr>
          </a:p>
        </p:txBody>
      </p:sp>
      <p:sp>
        <p:nvSpPr>
          <p:cNvPr id="47" name="副标题 29"/>
          <p:cNvSpPr>
            <a:spLocks noGrp="1"/>
          </p:cNvSpPr>
          <p:nvPr>
            <p:custDataLst>
              <p:tags r:id="rId3"/>
            </p:custDataLst>
          </p:nvPr>
        </p:nvSpPr>
        <p:spPr>
          <a:xfrm>
            <a:off x="6266815" y="3063875"/>
            <a:ext cx="3225165"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52" name="文本框 51"/>
          <p:cNvSpPr txBox="1"/>
          <p:nvPr/>
        </p:nvSpPr>
        <p:spPr>
          <a:xfrm>
            <a:off x="6266180" y="3748405"/>
            <a:ext cx="2771775" cy="521970"/>
          </a:xfrm>
          <a:prstGeom prst="rect">
            <a:avLst/>
          </a:prstGeom>
          <a:noFill/>
        </p:spPr>
        <p:txBody>
          <a:bodyPr wrap="square" rtlCol="0">
            <a:spAutoFit/>
          </a:bodyPr>
          <a:lstStyle/>
          <a:p>
            <a:r>
              <a:rPr lang="zh-CN" altLang="en-US" sz="2800" b="1">
                <a:solidFill>
                  <a:schemeClr val="bg1"/>
                </a:solidFill>
                <a:latin typeface="华文楷体" panose="02010600040101010101" charset="-122"/>
                <a:ea typeface="华文楷体" panose="02010600040101010101" charset="-122"/>
                <a:sym typeface="+mn-ea"/>
              </a:rPr>
              <a:t>项目成果展示</a:t>
            </a:r>
            <a:endParaRPr lang="zh-CN" altLang="en-US" sz="2800" b="1">
              <a:solidFill>
                <a:schemeClr val="bg1"/>
              </a:solidFill>
              <a:latin typeface="华文楷体" panose="02010600040101010101" charset="-122"/>
              <a:ea typeface="华文楷体" panose="02010600040101010101" charset="-122"/>
              <a:sym typeface="+mn-ea"/>
            </a:endParaRPr>
          </a:p>
        </p:txBody>
      </p:sp>
      <p:sp>
        <p:nvSpPr>
          <p:cNvPr id="53" name="副标题 29"/>
          <p:cNvSpPr>
            <a:spLocks noGrp="1"/>
          </p:cNvSpPr>
          <p:nvPr>
            <p:custDataLst>
              <p:tags r:id="rId4"/>
            </p:custDataLst>
          </p:nvPr>
        </p:nvSpPr>
        <p:spPr>
          <a:xfrm>
            <a:off x="6266180" y="4186555"/>
            <a:ext cx="3225165"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58" name="文本框 57"/>
          <p:cNvSpPr txBox="1"/>
          <p:nvPr/>
        </p:nvSpPr>
        <p:spPr>
          <a:xfrm>
            <a:off x="6266815" y="4876165"/>
            <a:ext cx="2771775" cy="521970"/>
          </a:xfrm>
          <a:prstGeom prst="rect">
            <a:avLst/>
          </a:prstGeom>
          <a:noFill/>
        </p:spPr>
        <p:txBody>
          <a:bodyPr wrap="square" rtlCol="0">
            <a:spAutoFit/>
          </a:bodyPr>
          <a:lstStyle/>
          <a:p>
            <a:r>
              <a:rPr lang="zh-CN" altLang="en-US" sz="2800" b="1">
                <a:solidFill>
                  <a:schemeClr val="bg1"/>
                </a:solidFill>
                <a:latin typeface="华文楷体" panose="02010600040101010101" charset="-122"/>
                <a:ea typeface="华文楷体" panose="02010600040101010101" charset="-122"/>
                <a:sym typeface="+mn-ea"/>
              </a:rPr>
              <a:t>未来工作计划</a:t>
            </a:r>
            <a:endParaRPr lang="zh-CN" altLang="en-US" sz="2800" b="1">
              <a:solidFill>
                <a:schemeClr val="bg1"/>
              </a:solidFill>
              <a:latin typeface="华文楷体" panose="02010600040101010101" charset="-122"/>
              <a:ea typeface="华文楷体" panose="02010600040101010101" charset="-122"/>
              <a:sym typeface="+mn-ea"/>
            </a:endParaRPr>
          </a:p>
        </p:txBody>
      </p:sp>
      <p:sp>
        <p:nvSpPr>
          <p:cNvPr id="59" name="副标题 29"/>
          <p:cNvSpPr>
            <a:spLocks noGrp="1"/>
          </p:cNvSpPr>
          <p:nvPr>
            <p:custDataLst>
              <p:tags r:id="rId5"/>
            </p:custDataLst>
          </p:nvPr>
        </p:nvSpPr>
        <p:spPr>
          <a:xfrm>
            <a:off x="6266815" y="5314315"/>
            <a:ext cx="3225165"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14" name="椭圆 13"/>
          <p:cNvSpPr/>
          <p:nvPr/>
        </p:nvSpPr>
        <p:spPr>
          <a:xfrm>
            <a:off x="5635625" y="2632710"/>
            <a:ext cx="593090" cy="5930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5635625" y="3748405"/>
            <a:ext cx="593090" cy="5930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5635625" y="4864100"/>
            <a:ext cx="593090" cy="5930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5339715" y="1492250"/>
            <a:ext cx="1168400" cy="645160"/>
            <a:chOff x="8409" y="2350"/>
            <a:chExt cx="1840" cy="1016"/>
          </a:xfrm>
        </p:grpSpPr>
        <p:sp>
          <p:nvSpPr>
            <p:cNvPr id="13" name="椭圆 12"/>
            <p:cNvSpPr/>
            <p:nvPr/>
          </p:nvSpPr>
          <p:spPr>
            <a:xfrm>
              <a:off x="8875" y="2389"/>
              <a:ext cx="934" cy="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40"/>
            <p:cNvSpPr txBox="1"/>
            <p:nvPr/>
          </p:nvSpPr>
          <p:spPr>
            <a:xfrm>
              <a:off x="8409" y="2350"/>
              <a:ext cx="1840" cy="1016"/>
            </a:xfrm>
            <a:prstGeom prst="rect">
              <a:avLst/>
            </a:prstGeom>
            <a:noFill/>
          </p:spPr>
          <p:txBody>
            <a:bodyPr wrap="square" rtlCol="0">
              <a:spAutoFit/>
            </a:bodyPr>
            <a:lstStyle/>
            <a:p>
              <a:pPr algn="ctr"/>
              <a:r>
                <a:rPr lang="en-US" altLang="zh-CN" sz="3600" b="1">
                  <a:solidFill>
                    <a:srgbClr val="553538"/>
                  </a:solidFill>
                  <a:latin typeface="华文楷体" panose="02010600040101010101" charset="-122"/>
                  <a:ea typeface="华文楷体" panose="02010600040101010101" charset="-122"/>
                </a:rPr>
                <a:t>01</a:t>
              </a:r>
              <a:endParaRPr lang="en-US" altLang="zh-CN" sz="3600" b="1">
                <a:solidFill>
                  <a:srgbClr val="553538"/>
                </a:solidFill>
                <a:latin typeface="华文楷体" panose="02010600040101010101" charset="-122"/>
                <a:ea typeface="华文楷体" panose="02010600040101010101" charset="-122"/>
              </a:endParaRPr>
            </a:p>
          </p:txBody>
        </p:sp>
      </p:grpSp>
      <p:sp>
        <p:nvSpPr>
          <p:cNvPr id="50" name="文本框 49"/>
          <p:cNvSpPr txBox="1"/>
          <p:nvPr/>
        </p:nvSpPr>
        <p:spPr>
          <a:xfrm>
            <a:off x="5340350" y="2614930"/>
            <a:ext cx="1168400" cy="645160"/>
          </a:xfrm>
          <a:prstGeom prst="rect">
            <a:avLst/>
          </a:prstGeom>
          <a:noFill/>
        </p:spPr>
        <p:txBody>
          <a:bodyPr wrap="square" rtlCol="0">
            <a:spAutoFit/>
          </a:bodyPr>
          <a:lstStyle/>
          <a:p>
            <a:pPr algn="ctr"/>
            <a:r>
              <a:rPr lang="en-US" altLang="zh-CN" sz="3600" b="1">
                <a:solidFill>
                  <a:srgbClr val="553538"/>
                </a:solidFill>
                <a:latin typeface="华文楷体" panose="02010600040101010101" charset="-122"/>
                <a:ea typeface="华文楷体" panose="02010600040101010101" charset="-122"/>
              </a:rPr>
              <a:t>02</a:t>
            </a:r>
            <a:endParaRPr lang="en-US" altLang="zh-CN" sz="3600" b="1">
              <a:solidFill>
                <a:srgbClr val="553538"/>
              </a:solidFill>
              <a:latin typeface="华文楷体" panose="02010600040101010101" charset="-122"/>
              <a:ea typeface="华文楷体" panose="02010600040101010101" charset="-122"/>
            </a:endParaRPr>
          </a:p>
        </p:txBody>
      </p:sp>
      <p:sp>
        <p:nvSpPr>
          <p:cNvPr id="56" name="文本框 55"/>
          <p:cNvSpPr txBox="1"/>
          <p:nvPr/>
        </p:nvSpPr>
        <p:spPr>
          <a:xfrm>
            <a:off x="5339715" y="3737610"/>
            <a:ext cx="1168400" cy="645160"/>
          </a:xfrm>
          <a:prstGeom prst="rect">
            <a:avLst/>
          </a:prstGeom>
          <a:noFill/>
        </p:spPr>
        <p:txBody>
          <a:bodyPr wrap="square" rtlCol="0">
            <a:spAutoFit/>
          </a:bodyPr>
          <a:lstStyle/>
          <a:p>
            <a:pPr algn="ctr"/>
            <a:r>
              <a:rPr lang="en-US" altLang="zh-CN" sz="3600" b="1">
                <a:solidFill>
                  <a:srgbClr val="553538"/>
                </a:solidFill>
                <a:latin typeface="华文楷体" panose="02010600040101010101" charset="-122"/>
                <a:ea typeface="华文楷体" panose="02010600040101010101" charset="-122"/>
              </a:rPr>
              <a:t>03</a:t>
            </a:r>
            <a:endParaRPr lang="en-US" altLang="zh-CN" sz="3600" b="1">
              <a:solidFill>
                <a:srgbClr val="553538"/>
              </a:solidFill>
              <a:latin typeface="华文楷体" panose="02010600040101010101" charset="-122"/>
              <a:ea typeface="华文楷体" panose="02010600040101010101" charset="-122"/>
            </a:endParaRPr>
          </a:p>
        </p:txBody>
      </p:sp>
      <p:sp>
        <p:nvSpPr>
          <p:cNvPr id="62" name="文本框 61"/>
          <p:cNvSpPr txBox="1"/>
          <p:nvPr/>
        </p:nvSpPr>
        <p:spPr>
          <a:xfrm>
            <a:off x="5339715" y="4860290"/>
            <a:ext cx="1168400" cy="645160"/>
          </a:xfrm>
          <a:prstGeom prst="rect">
            <a:avLst/>
          </a:prstGeom>
          <a:noFill/>
        </p:spPr>
        <p:txBody>
          <a:bodyPr wrap="square" rtlCol="0">
            <a:spAutoFit/>
          </a:bodyPr>
          <a:lstStyle/>
          <a:p>
            <a:pPr algn="ctr"/>
            <a:r>
              <a:rPr lang="en-US" altLang="zh-CN" sz="3600" b="1">
                <a:solidFill>
                  <a:srgbClr val="553538"/>
                </a:solidFill>
                <a:latin typeface="华文楷体" panose="02010600040101010101" charset="-122"/>
                <a:ea typeface="华文楷体" panose="02010600040101010101" charset="-122"/>
              </a:rPr>
              <a:t>04</a:t>
            </a:r>
            <a:endParaRPr lang="en-US" altLang="zh-CN" sz="3600" b="1">
              <a:solidFill>
                <a:srgbClr val="553538"/>
              </a:solidFill>
              <a:latin typeface="华文楷体" panose="02010600040101010101" charset="-122"/>
              <a:ea typeface="华文楷体" panose="02010600040101010101" charset="-122"/>
            </a:endParaRPr>
          </a:p>
        </p:txBody>
      </p:sp>
      <p:sp>
        <p:nvSpPr>
          <p:cNvPr id="20" name="文本框 19"/>
          <p:cNvSpPr txBox="1"/>
          <p:nvPr/>
        </p:nvSpPr>
        <p:spPr>
          <a:xfrm>
            <a:off x="3550285" y="1468120"/>
            <a:ext cx="859790" cy="2873375"/>
          </a:xfrm>
          <a:prstGeom prst="rect">
            <a:avLst/>
          </a:prstGeom>
          <a:noFill/>
        </p:spPr>
        <p:txBody>
          <a:bodyPr vert="eaVert" wrap="square" rtlCol="0">
            <a:spAutoFit/>
          </a:bodyPr>
          <a:lstStyle/>
          <a:p>
            <a:pPr algn="dist"/>
            <a:r>
              <a:rPr lang="en-US" altLang="zh-CN" sz="4400">
                <a:solidFill>
                  <a:schemeClr val="bg1"/>
                </a:solidFill>
                <a:latin typeface="Kozuka Gothic Pro M" panose="020B0700000000000000" charset="-128"/>
                <a:ea typeface="Kozuka Gothic Pro M" panose="020B0700000000000000" charset="-128"/>
              </a:rPr>
              <a:t>CONTENS</a:t>
            </a:r>
            <a:endParaRPr lang="en-US" altLang="zh-CN" sz="4400">
              <a:solidFill>
                <a:schemeClr val="bg1"/>
              </a:solidFill>
              <a:latin typeface="Kozuka Gothic Pro M" panose="020B0700000000000000" charset="-128"/>
              <a:ea typeface="Kozuka Gothic Pro M" panose="020B0700000000000000" charset="-128"/>
            </a:endParaRPr>
          </a:p>
        </p:txBody>
      </p:sp>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4" name="图片 3" descr="C:\Users\Admin\Pictures\图片2222.png图片2222"/>
          <p:cNvPicPr>
            <a:picLocks noChangeAspect="1"/>
          </p:cNvPicPr>
          <p:nvPr/>
        </p:nvPicPr>
        <p:blipFill>
          <a:blip r:embed="rId1"/>
          <a:srcRect/>
          <a:stretch>
            <a:fillRect/>
          </a:stretch>
        </p:blipFill>
        <p:spPr>
          <a:xfrm>
            <a:off x="-361315" y="-5080"/>
            <a:ext cx="9260840" cy="5454015"/>
          </a:xfrm>
          <a:prstGeom prst="rect">
            <a:avLst/>
          </a:prstGeom>
        </p:spPr>
      </p:pic>
      <p:sp>
        <p:nvSpPr>
          <p:cNvPr id="3" name="文本框 2"/>
          <p:cNvSpPr txBox="1"/>
          <p:nvPr/>
        </p:nvSpPr>
        <p:spPr>
          <a:xfrm>
            <a:off x="3385185" y="2566670"/>
            <a:ext cx="5107940" cy="1014730"/>
          </a:xfrm>
          <a:prstGeom prst="rect">
            <a:avLst/>
          </a:prstGeom>
          <a:noFill/>
        </p:spPr>
        <p:txBody>
          <a:bodyPr wrap="square" rtlCol="0">
            <a:spAutoFit/>
          </a:bodyPr>
          <a:lstStyle/>
          <a:p>
            <a:r>
              <a:rPr lang="zh-CN" altLang="en-US" sz="6000" b="1">
                <a:solidFill>
                  <a:schemeClr val="bg1"/>
                </a:solidFill>
                <a:latin typeface="华文楷体" panose="02010600040101010101" charset="-122"/>
                <a:ea typeface="华文楷体" panose="02010600040101010101" charset="-122"/>
                <a:sym typeface="+mn-ea"/>
              </a:rPr>
              <a:t>阶段工作概述</a:t>
            </a:r>
            <a:endParaRPr lang="zh-CN" altLang="en-US" sz="6000" b="1">
              <a:solidFill>
                <a:schemeClr val="bg1"/>
              </a:solidFill>
              <a:latin typeface="华文楷体" panose="02010600040101010101" charset="-122"/>
              <a:ea typeface="华文楷体" panose="02010600040101010101" charset="-122"/>
            </a:endParaRPr>
          </a:p>
        </p:txBody>
      </p:sp>
      <p:sp>
        <p:nvSpPr>
          <p:cNvPr id="2" name="副标题 29"/>
          <p:cNvSpPr>
            <a:spLocks noGrp="1"/>
          </p:cNvSpPr>
          <p:nvPr>
            <p:custDataLst>
              <p:tags r:id="rId2"/>
            </p:custDataLst>
          </p:nvPr>
        </p:nvSpPr>
        <p:spPr>
          <a:xfrm>
            <a:off x="3474085" y="3639820"/>
            <a:ext cx="4151630"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a:p>
            <a:pPr algn="l">
              <a:lnSpc>
                <a:spcPct val="100000"/>
              </a:lnSpc>
            </a:pP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67" name="文本框 66"/>
          <p:cNvSpPr txBox="1"/>
          <p:nvPr/>
        </p:nvSpPr>
        <p:spPr>
          <a:xfrm>
            <a:off x="8899525" y="1102360"/>
            <a:ext cx="2441575" cy="2091690"/>
          </a:xfrm>
          <a:prstGeom prst="rect">
            <a:avLst/>
          </a:prstGeom>
          <a:noFill/>
        </p:spPr>
        <p:txBody>
          <a:bodyPr wrap="square" rtlCol="0">
            <a:spAutoFit/>
          </a:bodyPr>
          <a:lstStyle/>
          <a:p>
            <a:pPr algn="r"/>
            <a:r>
              <a:rPr lang="en-US" altLang="zh-CN" sz="13000" b="1">
                <a:solidFill>
                  <a:schemeClr val="bg1"/>
                </a:solidFill>
                <a:latin typeface="华文楷体" panose="02010600040101010101" charset="-122"/>
                <a:ea typeface="华文楷体" panose="02010600040101010101" charset="-122"/>
              </a:rPr>
              <a:t>01</a:t>
            </a:r>
            <a:endParaRPr lang="en-US" altLang="zh-CN" sz="13000" b="1">
              <a:solidFill>
                <a:schemeClr val="bg1"/>
              </a:solidFill>
              <a:latin typeface="华文楷体" panose="02010600040101010101" charset="-122"/>
              <a:ea typeface="华文楷体" panose="02010600040101010101" charset="-122"/>
            </a:endParaRPr>
          </a:p>
        </p:txBody>
      </p:sp>
      <p:sp>
        <p:nvSpPr>
          <p:cNvPr id="68" name="文本框 67"/>
          <p:cNvSpPr txBox="1"/>
          <p:nvPr/>
        </p:nvSpPr>
        <p:spPr>
          <a:xfrm>
            <a:off x="9762490" y="772795"/>
            <a:ext cx="1578610" cy="583565"/>
          </a:xfrm>
          <a:prstGeom prst="rect">
            <a:avLst/>
          </a:prstGeom>
          <a:noFill/>
        </p:spPr>
        <p:txBody>
          <a:bodyPr wrap="square" rtlCol="0">
            <a:spAutoFit/>
          </a:bodyPr>
          <a:lstStyle/>
          <a:p>
            <a:pPr algn="r"/>
            <a:r>
              <a:rPr lang="en-US" altLang="zh-CN" sz="3200">
                <a:solidFill>
                  <a:schemeClr val="bg1"/>
                </a:solidFill>
                <a:latin typeface="Kozuka Gothic Pro M" panose="020B0700000000000000" charset="-128"/>
                <a:ea typeface="Kozuka Gothic Pro M" panose="020B0700000000000000" charset="-128"/>
              </a:rPr>
              <a:t>PART</a:t>
            </a:r>
            <a:endParaRPr lang="en-US" altLang="zh-CN" sz="3200">
              <a:solidFill>
                <a:schemeClr val="bg1"/>
              </a:solidFill>
              <a:latin typeface="Kozuka Gothic Pro M" panose="020B0700000000000000" charset="-128"/>
              <a:ea typeface="Kozuka Gothic Pro M" panose="020B0700000000000000" charset="-128"/>
            </a:endParaRPr>
          </a:p>
        </p:txBody>
      </p:sp>
      <p:pic>
        <p:nvPicPr>
          <p:cNvPr id="9" name="图片 8" descr="背景"/>
          <p:cNvPicPr>
            <a:picLocks noChangeAspect="1"/>
          </p:cNvPicPr>
          <p:nvPr/>
        </p:nvPicPr>
        <p:blipFill>
          <a:blip r:embed="rId3" cstate="print"/>
          <a:srcRect l="51894" t="33446" r="16540" b="16162"/>
          <a:stretch>
            <a:fillRect/>
          </a:stretch>
        </p:blipFill>
        <p:spPr>
          <a:xfrm rot="6900000">
            <a:off x="10083165" y="4646295"/>
            <a:ext cx="2710815" cy="2434590"/>
          </a:xfrm>
          <a:prstGeom prst="rect">
            <a:avLst/>
          </a:prstGeom>
        </p:spPr>
      </p:pic>
      <p:sp>
        <p:nvSpPr>
          <p:cNvPr id="12" name="矩形 11"/>
          <p:cNvSpPr/>
          <p:nvPr/>
        </p:nvSpPr>
        <p:spPr>
          <a:xfrm>
            <a:off x="10494010" y="4041775"/>
            <a:ext cx="1651000" cy="2781300"/>
          </a:xfrm>
          <a:prstGeom prst="rect">
            <a:avLst/>
          </a:prstGeom>
          <a:solidFill>
            <a:srgbClr val="643E4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188450" y="545465"/>
            <a:ext cx="2152650" cy="2509520"/>
          </a:xfrm>
          <a:prstGeom prst="rect">
            <a:avLst/>
          </a:prstGeom>
          <a:solidFill>
            <a:srgbClr val="A57E7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descr="图片33333"/>
          <p:cNvPicPr>
            <a:picLocks noChangeAspect="1"/>
          </p:cNvPicPr>
          <p:nvPr/>
        </p:nvPicPr>
        <p:blipFill>
          <a:blip r:embed="rId4"/>
          <a:stretch>
            <a:fillRect/>
          </a:stretch>
        </p:blipFill>
        <p:spPr>
          <a:xfrm rot="7260000">
            <a:off x="10800080" y="5252085"/>
            <a:ext cx="1687830" cy="1463040"/>
          </a:xfrm>
          <a:prstGeom prst="rect">
            <a:avLst/>
          </a:prstGeom>
        </p:spPr>
      </p:pic>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文本框 24"/>
          <p:cNvSpPr txBox="1"/>
          <p:nvPr/>
        </p:nvSpPr>
        <p:spPr>
          <a:xfrm>
            <a:off x="1402715" y="1146175"/>
            <a:ext cx="3012440" cy="768350"/>
          </a:xfrm>
          <a:prstGeom prst="rect">
            <a:avLst/>
          </a:prstGeom>
          <a:noFill/>
          <a:effectLst/>
        </p:spPr>
        <p:txBody>
          <a:bodyPr wrap="square" rtlCol="0">
            <a:spAutoFit/>
          </a:bodyPr>
          <a:lstStyle/>
          <a:p>
            <a:r>
              <a:rPr lang="en-US" altLang="zh-CN" sz="4400" b="1">
                <a:solidFill>
                  <a:schemeClr val="bg1"/>
                </a:solidFill>
                <a:latin typeface="Kozuka Gothic Pro M" panose="020B0700000000000000" charset="-128"/>
                <a:ea typeface="Kozuka Gothic Pro M" panose="020B0700000000000000" charset="-128"/>
              </a:rPr>
              <a:t>About  us</a:t>
            </a:r>
            <a:endParaRPr lang="en-US" altLang="zh-CN" sz="4400" b="1">
              <a:solidFill>
                <a:schemeClr val="bg1"/>
              </a:solidFill>
              <a:latin typeface="Kozuka Gothic Pro M" panose="020B0700000000000000" charset="-128"/>
              <a:ea typeface="Kozuka Gothic Pro M" panose="020B0700000000000000" charset="-128"/>
            </a:endParaRPr>
          </a:p>
        </p:txBody>
      </p:sp>
      <p:sp>
        <p:nvSpPr>
          <p:cNvPr id="3" name="副标题 9"/>
          <p:cNvSpPr>
            <a:spLocks noGrp="1"/>
          </p:cNvSpPr>
          <p:nvPr>
            <p:custDataLst>
              <p:tags r:id="rId1"/>
            </p:custDataLst>
          </p:nvPr>
        </p:nvSpPr>
        <p:spPr>
          <a:xfrm>
            <a:off x="1402715" y="2310130"/>
            <a:ext cx="4041140" cy="36703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endParaRP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endParaRP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grpSp>
        <p:nvGrpSpPr>
          <p:cNvPr id="7" name="组合 6"/>
          <p:cNvGrpSpPr/>
          <p:nvPr/>
        </p:nvGrpSpPr>
        <p:grpSpPr>
          <a:xfrm>
            <a:off x="6751320" y="407670"/>
            <a:ext cx="4968240" cy="6050280"/>
            <a:chOff x="10632" y="642"/>
            <a:chExt cx="7824" cy="9528"/>
          </a:xfrm>
        </p:grpSpPr>
        <p:pic>
          <p:nvPicPr>
            <p:cNvPr id="4" name="图片 3"/>
            <p:cNvPicPr>
              <a:picLocks noChangeAspect="1"/>
            </p:cNvPicPr>
            <p:nvPr/>
          </p:nvPicPr>
          <p:blipFill>
            <a:blip r:embed="rId2" cstate="print"/>
            <a:srcRect l="1881" r="40296"/>
            <a:stretch>
              <a:fillRect/>
            </a:stretch>
          </p:blipFill>
          <p:spPr>
            <a:xfrm flipH="1">
              <a:off x="10632" y="642"/>
              <a:ext cx="7824" cy="9528"/>
            </a:xfrm>
            <a:prstGeom prst="rect">
              <a:avLst/>
            </a:prstGeom>
          </p:spPr>
        </p:pic>
        <p:sp>
          <p:nvSpPr>
            <p:cNvPr id="6" name="矩形 5"/>
            <p:cNvSpPr/>
            <p:nvPr/>
          </p:nvSpPr>
          <p:spPr>
            <a:xfrm>
              <a:off x="10632" y="642"/>
              <a:ext cx="7824" cy="9517"/>
            </a:xfrm>
            <a:prstGeom prst="rect">
              <a:avLst/>
            </a:prstGeom>
            <a:solidFill>
              <a:srgbClr val="A57E7E">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 name="组合 2"/>
          <p:cNvGrpSpPr/>
          <p:nvPr/>
        </p:nvGrpSpPr>
        <p:grpSpPr>
          <a:xfrm>
            <a:off x="1051243" y="858520"/>
            <a:ext cx="10088880" cy="3140075"/>
            <a:chOff x="2125" y="1328"/>
            <a:chExt cx="15888" cy="4945"/>
          </a:xfrm>
        </p:grpSpPr>
        <p:sp>
          <p:nvSpPr>
            <p:cNvPr id="6" name="矩形 5"/>
            <p:cNvSpPr/>
            <p:nvPr/>
          </p:nvSpPr>
          <p:spPr>
            <a:xfrm>
              <a:off x="9365" y="1328"/>
              <a:ext cx="8648" cy="4838"/>
            </a:xfrm>
            <a:prstGeom prst="rect">
              <a:avLst/>
            </a:prstGeom>
            <a:solidFill>
              <a:srgbClr val="64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 name="图片 1"/>
            <p:cNvPicPr>
              <a:picLocks noChangeAspect="1"/>
            </p:cNvPicPr>
            <p:nvPr/>
          </p:nvPicPr>
          <p:blipFill>
            <a:blip r:embed="rId1" cstate="print"/>
            <a:stretch>
              <a:fillRect/>
            </a:stretch>
          </p:blipFill>
          <p:spPr>
            <a:xfrm>
              <a:off x="2125" y="1328"/>
              <a:ext cx="7261" cy="4839"/>
            </a:xfrm>
            <a:prstGeom prst="rect">
              <a:avLst/>
            </a:prstGeom>
          </p:spPr>
        </p:pic>
        <p:grpSp>
          <p:nvGrpSpPr>
            <p:cNvPr id="16" name="组合 15"/>
            <p:cNvGrpSpPr/>
            <p:nvPr/>
          </p:nvGrpSpPr>
          <p:grpSpPr>
            <a:xfrm>
              <a:off x="9875" y="1647"/>
              <a:ext cx="7592" cy="4626"/>
              <a:chOff x="6297" y="1250"/>
              <a:chExt cx="7592" cy="4626"/>
            </a:xfrm>
          </p:grpSpPr>
          <p:sp>
            <p:nvSpPr>
              <p:cNvPr id="14" name="文本框 13"/>
              <p:cNvSpPr txBox="1"/>
              <p:nvPr/>
            </p:nvSpPr>
            <p:spPr>
              <a:xfrm>
                <a:off x="6297" y="1250"/>
                <a:ext cx="5001" cy="2276"/>
              </a:xfrm>
              <a:prstGeom prst="rect">
                <a:avLst/>
              </a:prstGeom>
              <a:noFill/>
            </p:spPr>
            <p:txBody>
              <a:bodyPr wrap="square" rtlCol="0">
                <a:spAutoFit/>
              </a:bodyPr>
              <a:lstStyle/>
              <a:p>
                <a:pPr algn="l"/>
                <a:r>
                  <a:rPr lang="en-US" altLang="zh-CN" sz="4400" b="1">
                    <a:solidFill>
                      <a:schemeClr val="bg1"/>
                    </a:solidFill>
                    <a:latin typeface="Kozuka Gothic Pro M" panose="020B0700000000000000" charset="-128"/>
                    <a:ea typeface="Kozuka Gothic Pro M" panose="020B0700000000000000" charset="-128"/>
                  </a:rPr>
                  <a:t>Add the title here</a:t>
                </a:r>
                <a:endParaRPr lang="en-US" altLang="zh-CN" sz="4400" b="1">
                  <a:solidFill>
                    <a:schemeClr val="bg1"/>
                  </a:solidFill>
                  <a:latin typeface="Kozuka Gothic Pro M" panose="020B0700000000000000" charset="-128"/>
                  <a:ea typeface="Kozuka Gothic Pro M" panose="020B0700000000000000" charset="-128"/>
                </a:endParaRPr>
              </a:p>
            </p:txBody>
          </p:sp>
          <p:sp>
            <p:nvSpPr>
              <p:cNvPr id="15" name="副标题 53"/>
              <p:cNvSpPr>
                <a:spLocks noGrp="1"/>
              </p:cNvSpPr>
              <p:nvPr>
                <p:custDataLst>
                  <p:tags r:id="rId2"/>
                </p:custDataLst>
              </p:nvPr>
            </p:nvSpPr>
            <p:spPr>
              <a:xfrm>
                <a:off x="6297" y="3664"/>
                <a:ext cx="7592" cy="22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grpSp>
      </p:grpSp>
      <p:sp>
        <p:nvSpPr>
          <p:cNvPr id="34" name="副标题 9"/>
          <p:cNvSpPr>
            <a:spLocks noGrp="1"/>
          </p:cNvSpPr>
          <p:nvPr>
            <p:custDataLst>
              <p:tags r:id="rId3"/>
            </p:custDataLst>
          </p:nvPr>
        </p:nvSpPr>
        <p:spPr>
          <a:xfrm>
            <a:off x="1786890" y="4422775"/>
            <a:ext cx="4006215" cy="18821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endParaRP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sp>
        <p:nvSpPr>
          <p:cNvPr id="4" name="副标题 9"/>
          <p:cNvSpPr>
            <a:spLocks noGrp="1"/>
          </p:cNvSpPr>
          <p:nvPr>
            <p:custDataLst>
              <p:tags r:id="rId4"/>
            </p:custDataLst>
          </p:nvPr>
        </p:nvSpPr>
        <p:spPr>
          <a:xfrm>
            <a:off x="5972810" y="4422775"/>
            <a:ext cx="4642485" cy="18821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endParaRPr>
          </a:p>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 name="组合 3"/>
          <p:cNvGrpSpPr/>
          <p:nvPr/>
        </p:nvGrpSpPr>
        <p:grpSpPr>
          <a:xfrm>
            <a:off x="4166870" y="400050"/>
            <a:ext cx="7160895" cy="3926840"/>
            <a:chOff x="6397" y="1270"/>
            <a:chExt cx="11562" cy="6504"/>
          </a:xfrm>
        </p:grpSpPr>
        <p:sp>
          <p:nvSpPr>
            <p:cNvPr id="3" name="PA-图片 矩形 2"/>
            <p:cNvSpPr/>
            <p:nvPr>
              <p:custDataLst>
                <p:tags r:id="rId1"/>
              </p:custDataLst>
            </p:nvPr>
          </p:nvSpPr>
          <p:spPr>
            <a:xfrm>
              <a:off x="6397" y="1270"/>
              <a:ext cx="11562" cy="6504"/>
            </a:xfrm>
            <a:prstGeom prst="rect">
              <a:avLst/>
            </a:prstGeom>
            <a:blipFill dpi="0" rotWithShape="0">
              <a:blip r:embed="rId2" cstate="screen"/>
              <a:srcRect/>
              <a:stretch>
                <a:fillRect t="-9000"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任意多边形 38"/>
            <p:cNvSpPr/>
            <p:nvPr>
              <p:custDataLst>
                <p:tags r:id="rId3"/>
              </p:custDataLst>
            </p:nvPr>
          </p:nvSpPr>
          <p:spPr>
            <a:xfrm>
              <a:off x="6398" y="1270"/>
              <a:ext cx="11560" cy="6504"/>
            </a:xfrm>
            <a:custGeom>
              <a:avLst/>
              <a:gdLst>
                <a:gd name="connsiteX0" fmla="*/ 9774972 w 11887200"/>
                <a:gd name="connsiteY0" fmla="*/ 3027747 h 6553200"/>
                <a:gd name="connsiteX1" fmla="*/ 9774972 w 11887200"/>
                <a:gd name="connsiteY1" fmla="*/ 3578517 h 6553200"/>
                <a:gd name="connsiteX2" fmla="*/ 10111855 w 11887200"/>
                <a:gd name="connsiteY2" fmla="*/ 3578517 h 6553200"/>
                <a:gd name="connsiteX3" fmla="*/ 10111855 w 11887200"/>
                <a:gd name="connsiteY3" fmla="*/ 3027747 h 6553200"/>
                <a:gd name="connsiteX4" fmla="*/ 9279002 w 11887200"/>
                <a:gd name="connsiteY4" fmla="*/ 2994792 h 6553200"/>
                <a:gd name="connsiteX5" fmla="*/ 9279002 w 11887200"/>
                <a:gd name="connsiteY5" fmla="*/ 3681399 h 6553200"/>
                <a:gd name="connsiteX6" fmla="*/ 9615885 w 11887200"/>
                <a:gd name="connsiteY6" fmla="*/ 3681399 h 6553200"/>
                <a:gd name="connsiteX7" fmla="*/ 9615885 w 11887200"/>
                <a:gd name="connsiteY7" fmla="*/ 2994792 h 6553200"/>
                <a:gd name="connsiteX8" fmla="*/ 2458454 w 11887200"/>
                <a:gd name="connsiteY8" fmla="*/ 2994792 h 6553200"/>
                <a:gd name="connsiteX9" fmla="*/ 2458454 w 11887200"/>
                <a:gd name="connsiteY9" fmla="*/ 3545562 h 6553200"/>
                <a:gd name="connsiteX10" fmla="*/ 2795337 w 11887200"/>
                <a:gd name="connsiteY10" fmla="*/ 3545562 h 6553200"/>
                <a:gd name="connsiteX11" fmla="*/ 2795337 w 11887200"/>
                <a:gd name="connsiteY11" fmla="*/ 2994792 h 6553200"/>
                <a:gd name="connsiteX12" fmla="*/ 8801766 w 11887200"/>
                <a:gd name="connsiteY12" fmla="*/ 2844628 h 6553200"/>
                <a:gd name="connsiteX13" fmla="*/ 8801766 w 11887200"/>
                <a:gd name="connsiteY13" fmla="*/ 3922113 h 6553200"/>
                <a:gd name="connsiteX14" fmla="*/ 9138649 w 11887200"/>
                <a:gd name="connsiteY14" fmla="*/ 3922113 h 6553200"/>
                <a:gd name="connsiteX15" fmla="*/ 9138649 w 11887200"/>
                <a:gd name="connsiteY15" fmla="*/ 2844628 h 6553200"/>
                <a:gd name="connsiteX16" fmla="*/ 2949074 w 11887200"/>
                <a:gd name="connsiteY16" fmla="*/ 2752362 h 6553200"/>
                <a:gd name="connsiteX17" fmla="*/ 2949074 w 11887200"/>
                <a:gd name="connsiteY17" fmla="*/ 3787993 h 6553200"/>
                <a:gd name="connsiteX18" fmla="*/ 3285957 w 11887200"/>
                <a:gd name="connsiteY18" fmla="*/ 3787993 h 6553200"/>
                <a:gd name="connsiteX19" fmla="*/ 3285957 w 11887200"/>
                <a:gd name="connsiteY19" fmla="*/ 2752362 h 6553200"/>
                <a:gd name="connsiteX20" fmla="*/ 8305787 w 11887200"/>
                <a:gd name="connsiteY20" fmla="*/ 2603913 h 6553200"/>
                <a:gd name="connsiteX21" fmla="*/ 8305787 w 11887200"/>
                <a:gd name="connsiteY21" fmla="*/ 4197216 h 6553200"/>
                <a:gd name="connsiteX22" fmla="*/ 8642670 w 11887200"/>
                <a:gd name="connsiteY22" fmla="*/ 4197216 h 6553200"/>
                <a:gd name="connsiteX23" fmla="*/ 8642670 w 11887200"/>
                <a:gd name="connsiteY23" fmla="*/ 2603913 h 6553200"/>
                <a:gd name="connsiteX24" fmla="*/ 7809808 w 11887200"/>
                <a:gd name="connsiteY24" fmla="*/ 2340273 h 6553200"/>
                <a:gd name="connsiteX25" fmla="*/ 7809808 w 11887200"/>
                <a:gd name="connsiteY25" fmla="*/ 4472319 h 6553200"/>
                <a:gd name="connsiteX26" fmla="*/ 8146691 w 11887200"/>
                <a:gd name="connsiteY26" fmla="*/ 4472319 h 6553200"/>
                <a:gd name="connsiteX27" fmla="*/ 8146691 w 11887200"/>
                <a:gd name="connsiteY27" fmla="*/ 2340273 h 6553200"/>
                <a:gd name="connsiteX28" fmla="*/ 6374055 w 11887200"/>
                <a:gd name="connsiteY28" fmla="*/ 2237110 h 6553200"/>
                <a:gd name="connsiteX29" fmla="*/ 6374055 w 11887200"/>
                <a:gd name="connsiteY29" fmla="*/ 4621333 h 6553200"/>
                <a:gd name="connsiteX30" fmla="*/ 6710938 w 11887200"/>
                <a:gd name="connsiteY30" fmla="*/ 4621333 h 6553200"/>
                <a:gd name="connsiteX31" fmla="*/ 6710938 w 11887200"/>
                <a:gd name="connsiteY31" fmla="*/ 2237110 h 6553200"/>
                <a:gd name="connsiteX32" fmla="*/ 3438357 w 11887200"/>
                <a:gd name="connsiteY32" fmla="*/ 2088096 h 6553200"/>
                <a:gd name="connsiteX33" fmla="*/ 3438357 w 11887200"/>
                <a:gd name="connsiteY33" fmla="*/ 4472319 h 6553200"/>
                <a:gd name="connsiteX34" fmla="*/ 3775240 w 11887200"/>
                <a:gd name="connsiteY34" fmla="*/ 4472319 h 6553200"/>
                <a:gd name="connsiteX35" fmla="*/ 3775240 w 11887200"/>
                <a:gd name="connsiteY35" fmla="*/ 2088096 h 6553200"/>
                <a:gd name="connsiteX36" fmla="*/ 7327221 w 11887200"/>
                <a:gd name="connsiteY36" fmla="*/ 1939082 h 6553200"/>
                <a:gd name="connsiteX37" fmla="*/ 7327221 w 11887200"/>
                <a:gd name="connsiteY37" fmla="*/ 4770347 h 6553200"/>
                <a:gd name="connsiteX38" fmla="*/ 7664104 w 11887200"/>
                <a:gd name="connsiteY38" fmla="*/ 4770347 h 6553200"/>
                <a:gd name="connsiteX39" fmla="*/ 7664104 w 11887200"/>
                <a:gd name="connsiteY39" fmla="*/ 1939082 h 6553200"/>
                <a:gd name="connsiteX40" fmla="*/ 5884772 w 11887200"/>
                <a:gd name="connsiteY40" fmla="*/ 1709830 h 6553200"/>
                <a:gd name="connsiteX41" fmla="*/ 5884772 w 11887200"/>
                <a:gd name="connsiteY41" fmla="*/ 4884973 h 6553200"/>
                <a:gd name="connsiteX42" fmla="*/ 6221655 w 11887200"/>
                <a:gd name="connsiteY42" fmla="*/ 4884973 h 6553200"/>
                <a:gd name="connsiteX43" fmla="*/ 6221655 w 11887200"/>
                <a:gd name="connsiteY43" fmla="*/ 1709830 h 6553200"/>
                <a:gd name="connsiteX44" fmla="*/ 4906206 w 11887200"/>
                <a:gd name="connsiteY44" fmla="*/ 1549353 h 6553200"/>
                <a:gd name="connsiteX45" fmla="*/ 4906206 w 11887200"/>
                <a:gd name="connsiteY45" fmla="*/ 5125687 h 6553200"/>
                <a:gd name="connsiteX46" fmla="*/ 5243089 w 11887200"/>
                <a:gd name="connsiteY46" fmla="*/ 5125687 h 6553200"/>
                <a:gd name="connsiteX47" fmla="*/ 5243089 w 11887200"/>
                <a:gd name="connsiteY47" fmla="*/ 1549353 h 6553200"/>
                <a:gd name="connsiteX48" fmla="*/ 3927640 w 11887200"/>
                <a:gd name="connsiteY48" fmla="*/ 1400339 h 6553200"/>
                <a:gd name="connsiteX49" fmla="*/ 3927640 w 11887200"/>
                <a:gd name="connsiteY49" fmla="*/ 5125687 h 6553200"/>
                <a:gd name="connsiteX50" fmla="*/ 4264524 w 11887200"/>
                <a:gd name="connsiteY50" fmla="*/ 5125687 h 6553200"/>
                <a:gd name="connsiteX51" fmla="*/ 4264524 w 11887200"/>
                <a:gd name="connsiteY51" fmla="*/ 1400339 h 6553200"/>
                <a:gd name="connsiteX52" fmla="*/ 5395489 w 11887200"/>
                <a:gd name="connsiteY52" fmla="*/ 1239862 h 6553200"/>
                <a:gd name="connsiteX53" fmla="*/ 5395489 w 11887200"/>
                <a:gd name="connsiteY53" fmla="*/ 5320551 h 6553200"/>
                <a:gd name="connsiteX54" fmla="*/ 5732372 w 11887200"/>
                <a:gd name="connsiteY54" fmla="*/ 5320551 h 6553200"/>
                <a:gd name="connsiteX55" fmla="*/ 5732372 w 11887200"/>
                <a:gd name="connsiteY55" fmla="*/ 1239862 h 6553200"/>
                <a:gd name="connsiteX56" fmla="*/ 6837938 w 11887200"/>
                <a:gd name="connsiteY56" fmla="*/ 1056461 h 6553200"/>
                <a:gd name="connsiteX57" fmla="*/ 6837938 w 11887200"/>
                <a:gd name="connsiteY57" fmla="*/ 5435178 h 6553200"/>
                <a:gd name="connsiteX58" fmla="*/ 7174821 w 11887200"/>
                <a:gd name="connsiteY58" fmla="*/ 5435178 h 6553200"/>
                <a:gd name="connsiteX59" fmla="*/ 7174821 w 11887200"/>
                <a:gd name="connsiteY59" fmla="*/ 1056461 h 6553200"/>
                <a:gd name="connsiteX60" fmla="*/ 4416923 w 11887200"/>
                <a:gd name="connsiteY60" fmla="*/ 724045 h 6553200"/>
                <a:gd name="connsiteX61" fmla="*/ 4416923 w 11887200"/>
                <a:gd name="connsiteY61" fmla="*/ 5756131 h 6553200"/>
                <a:gd name="connsiteX62" fmla="*/ 4753806 w 11887200"/>
                <a:gd name="connsiteY62" fmla="*/ 5756131 h 6553200"/>
                <a:gd name="connsiteX63" fmla="*/ 4753806 w 11887200"/>
                <a:gd name="connsiteY63" fmla="*/ 724045 h 6553200"/>
                <a:gd name="connsiteX64" fmla="*/ 0 w 11887200"/>
                <a:gd name="connsiteY64" fmla="*/ 0 h 6553200"/>
                <a:gd name="connsiteX65" fmla="*/ 11887200 w 11887200"/>
                <a:gd name="connsiteY65" fmla="*/ 0 h 6553200"/>
                <a:gd name="connsiteX66" fmla="*/ 11887200 w 11887200"/>
                <a:gd name="connsiteY66" fmla="*/ 6553200 h 6553200"/>
                <a:gd name="connsiteX67" fmla="*/ 0 w 11887200"/>
                <a:gd name="connsiteY67" fmla="*/ 6553200 h 655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887200" h="6553200">
                  <a:moveTo>
                    <a:pt x="9774972" y="3027747"/>
                  </a:moveTo>
                  <a:lnTo>
                    <a:pt x="9774972" y="3578517"/>
                  </a:lnTo>
                  <a:lnTo>
                    <a:pt x="10111855" y="3578517"/>
                  </a:lnTo>
                  <a:lnTo>
                    <a:pt x="10111855" y="3027747"/>
                  </a:lnTo>
                  <a:close/>
                  <a:moveTo>
                    <a:pt x="9279002" y="2994792"/>
                  </a:moveTo>
                  <a:lnTo>
                    <a:pt x="9279002" y="3681399"/>
                  </a:lnTo>
                  <a:lnTo>
                    <a:pt x="9615885" y="3681399"/>
                  </a:lnTo>
                  <a:lnTo>
                    <a:pt x="9615885" y="2994792"/>
                  </a:lnTo>
                  <a:close/>
                  <a:moveTo>
                    <a:pt x="2458454" y="2994792"/>
                  </a:moveTo>
                  <a:lnTo>
                    <a:pt x="2458454" y="3545562"/>
                  </a:lnTo>
                  <a:lnTo>
                    <a:pt x="2795337" y="3545562"/>
                  </a:lnTo>
                  <a:lnTo>
                    <a:pt x="2795337" y="2994792"/>
                  </a:lnTo>
                  <a:close/>
                  <a:moveTo>
                    <a:pt x="8801766" y="2844628"/>
                  </a:moveTo>
                  <a:lnTo>
                    <a:pt x="8801766" y="3922113"/>
                  </a:lnTo>
                  <a:lnTo>
                    <a:pt x="9138649" y="3922113"/>
                  </a:lnTo>
                  <a:lnTo>
                    <a:pt x="9138649" y="2844628"/>
                  </a:lnTo>
                  <a:close/>
                  <a:moveTo>
                    <a:pt x="2949074" y="2752362"/>
                  </a:moveTo>
                  <a:lnTo>
                    <a:pt x="2949074" y="3787993"/>
                  </a:lnTo>
                  <a:lnTo>
                    <a:pt x="3285957" y="3787993"/>
                  </a:lnTo>
                  <a:lnTo>
                    <a:pt x="3285957" y="2752362"/>
                  </a:lnTo>
                  <a:close/>
                  <a:moveTo>
                    <a:pt x="8305787" y="2603913"/>
                  </a:moveTo>
                  <a:lnTo>
                    <a:pt x="8305787" y="4197216"/>
                  </a:lnTo>
                  <a:lnTo>
                    <a:pt x="8642670" y="4197216"/>
                  </a:lnTo>
                  <a:lnTo>
                    <a:pt x="8642670" y="2603913"/>
                  </a:lnTo>
                  <a:close/>
                  <a:moveTo>
                    <a:pt x="7809808" y="2340273"/>
                  </a:moveTo>
                  <a:lnTo>
                    <a:pt x="7809808" y="4472319"/>
                  </a:lnTo>
                  <a:lnTo>
                    <a:pt x="8146691" y="4472319"/>
                  </a:lnTo>
                  <a:lnTo>
                    <a:pt x="8146691" y="2340273"/>
                  </a:lnTo>
                  <a:close/>
                  <a:moveTo>
                    <a:pt x="6374055" y="2237110"/>
                  </a:moveTo>
                  <a:lnTo>
                    <a:pt x="6374055" y="4621333"/>
                  </a:lnTo>
                  <a:lnTo>
                    <a:pt x="6710938" y="4621333"/>
                  </a:lnTo>
                  <a:lnTo>
                    <a:pt x="6710938" y="2237110"/>
                  </a:lnTo>
                  <a:close/>
                  <a:moveTo>
                    <a:pt x="3438357" y="2088096"/>
                  </a:moveTo>
                  <a:lnTo>
                    <a:pt x="3438357" y="4472319"/>
                  </a:lnTo>
                  <a:lnTo>
                    <a:pt x="3775240" y="4472319"/>
                  </a:lnTo>
                  <a:lnTo>
                    <a:pt x="3775240" y="2088096"/>
                  </a:lnTo>
                  <a:close/>
                  <a:moveTo>
                    <a:pt x="7327221" y="1939082"/>
                  </a:moveTo>
                  <a:lnTo>
                    <a:pt x="7327221" y="4770347"/>
                  </a:lnTo>
                  <a:lnTo>
                    <a:pt x="7664104" y="4770347"/>
                  </a:lnTo>
                  <a:lnTo>
                    <a:pt x="7664104" y="1939082"/>
                  </a:lnTo>
                  <a:close/>
                  <a:moveTo>
                    <a:pt x="5884772" y="1709830"/>
                  </a:moveTo>
                  <a:lnTo>
                    <a:pt x="5884772" y="4884973"/>
                  </a:lnTo>
                  <a:lnTo>
                    <a:pt x="6221655" y="4884973"/>
                  </a:lnTo>
                  <a:lnTo>
                    <a:pt x="6221655" y="1709830"/>
                  </a:lnTo>
                  <a:close/>
                  <a:moveTo>
                    <a:pt x="4906206" y="1549353"/>
                  </a:moveTo>
                  <a:lnTo>
                    <a:pt x="4906206" y="5125687"/>
                  </a:lnTo>
                  <a:lnTo>
                    <a:pt x="5243089" y="5125687"/>
                  </a:lnTo>
                  <a:lnTo>
                    <a:pt x="5243089" y="1549353"/>
                  </a:lnTo>
                  <a:close/>
                  <a:moveTo>
                    <a:pt x="3927640" y="1400339"/>
                  </a:moveTo>
                  <a:lnTo>
                    <a:pt x="3927640" y="5125687"/>
                  </a:lnTo>
                  <a:lnTo>
                    <a:pt x="4264524" y="5125687"/>
                  </a:lnTo>
                  <a:lnTo>
                    <a:pt x="4264524" y="1400339"/>
                  </a:lnTo>
                  <a:close/>
                  <a:moveTo>
                    <a:pt x="5395489" y="1239862"/>
                  </a:moveTo>
                  <a:lnTo>
                    <a:pt x="5395489" y="5320551"/>
                  </a:lnTo>
                  <a:lnTo>
                    <a:pt x="5732372" y="5320551"/>
                  </a:lnTo>
                  <a:lnTo>
                    <a:pt x="5732372" y="1239862"/>
                  </a:lnTo>
                  <a:close/>
                  <a:moveTo>
                    <a:pt x="6837938" y="1056461"/>
                  </a:moveTo>
                  <a:lnTo>
                    <a:pt x="6837938" y="5435178"/>
                  </a:lnTo>
                  <a:lnTo>
                    <a:pt x="7174821" y="5435178"/>
                  </a:lnTo>
                  <a:lnTo>
                    <a:pt x="7174821" y="1056461"/>
                  </a:lnTo>
                  <a:close/>
                  <a:moveTo>
                    <a:pt x="4416923" y="724045"/>
                  </a:moveTo>
                  <a:lnTo>
                    <a:pt x="4416923" y="5756131"/>
                  </a:lnTo>
                  <a:lnTo>
                    <a:pt x="4753806" y="5756131"/>
                  </a:lnTo>
                  <a:lnTo>
                    <a:pt x="4753806" y="724045"/>
                  </a:lnTo>
                  <a:close/>
                  <a:moveTo>
                    <a:pt x="0" y="0"/>
                  </a:moveTo>
                  <a:lnTo>
                    <a:pt x="11887200" y="0"/>
                  </a:lnTo>
                  <a:lnTo>
                    <a:pt x="11887200" y="6553200"/>
                  </a:lnTo>
                  <a:lnTo>
                    <a:pt x="0" y="6553200"/>
                  </a:lnTo>
                  <a:close/>
                </a:path>
              </a:pathLst>
            </a:custGeom>
            <a:solidFill>
              <a:srgbClr val="643E42">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121410" y="1276985"/>
            <a:ext cx="4097655" cy="2937510"/>
            <a:chOff x="1126" y="2251"/>
            <a:chExt cx="6453" cy="4626"/>
          </a:xfrm>
        </p:grpSpPr>
        <p:sp>
          <p:nvSpPr>
            <p:cNvPr id="14" name="文本框 13"/>
            <p:cNvSpPr txBox="1"/>
            <p:nvPr/>
          </p:nvSpPr>
          <p:spPr>
            <a:xfrm>
              <a:off x="1126" y="2251"/>
              <a:ext cx="5001" cy="2276"/>
            </a:xfrm>
            <a:prstGeom prst="rect">
              <a:avLst/>
            </a:prstGeom>
            <a:noFill/>
          </p:spPr>
          <p:txBody>
            <a:bodyPr wrap="square" rtlCol="0">
              <a:spAutoFit/>
            </a:bodyPr>
            <a:lstStyle/>
            <a:p>
              <a:pPr algn="l"/>
              <a:r>
                <a:rPr lang="en-US" altLang="zh-CN" sz="4400" b="1">
                  <a:solidFill>
                    <a:schemeClr val="bg1"/>
                  </a:solidFill>
                  <a:latin typeface="Kozuka Gothic Pro M" panose="020B0700000000000000" charset="-128"/>
                  <a:ea typeface="Kozuka Gothic Pro M" panose="020B0700000000000000" charset="-128"/>
                </a:rPr>
                <a:t>Add the title here</a:t>
              </a:r>
              <a:endParaRPr lang="en-US" altLang="zh-CN" sz="4400" b="1">
                <a:solidFill>
                  <a:schemeClr val="bg1"/>
                </a:solidFill>
                <a:latin typeface="Kozuka Gothic Pro M" panose="020B0700000000000000" charset="-128"/>
                <a:ea typeface="Kozuka Gothic Pro M" panose="020B0700000000000000" charset="-128"/>
              </a:endParaRPr>
            </a:p>
          </p:txBody>
        </p:sp>
        <p:sp>
          <p:nvSpPr>
            <p:cNvPr id="15" name="副标题 53"/>
            <p:cNvSpPr>
              <a:spLocks noGrp="1"/>
            </p:cNvSpPr>
            <p:nvPr>
              <p:custDataLst>
                <p:tags r:id="rId4"/>
              </p:custDataLst>
            </p:nvPr>
          </p:nvSpPr>
          <p:spPr>
            <a:xfrm>
              <a:off x="1126" y="4665"/>
              <a:ext cx="6453" cy="22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grpSp>
      <p:grpSp>
        <p:nvGrpSpPr>
          <p:cNvPr id="10" name="组合 9"/>
          <p:cNvGrpSpPr/>
          <p:nvPr/>
        </p:nvGrpSpPr>
        <p:grpSpPr>
          <a:xfrm>
            <a:off x="765810" y="4661535"/>
            <a:ext cx="3348355" cy="1526540"/>
            <a:chOff x="1946" y="7449"/>
            <a:chExt cx="5273" cy="2404"/>
          </a:xfrm>
        </p:grpSpPr>
        <p:grpSp>
          <p:nvGrpSpPr>
            <p:cNvPr id="7" name="组合 6"/>
            <p:cNvGrpSpPr/>
            <p:nvPr/>
          </p:nvGrpSpPr>
          <p:grpSpPr>
            <a:xfrm>
              <a:off x="3069" y="7545"/>
              <a:ext cx="4150" cy="2308"/>
              <a:chOff x="3009" y="7545"/>
              <a:chExt cx="4150" cy="2308"/>
            </a:xfrm>
          </p:grpSpPr>
          <p:sp>
            <p:nvSpPr>
              <p:cNvPr id="28" name="副标题 53"/>
              <p:cNvSpPr>
                <a:spLocks noGrp="1"/>
              </p:cNvSpPr>
              <p:nvPr>
                <p:custDataLst>
                  <p:tags r:id="rId5"/>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29" name="文本框 28"/>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grpSp>
          <p:nvGrpSpPr>
            <p:cNvPr id="9" name="组合 8"/>
            <p:cNvGrpSpPr/>
            <p:nvPr/>
          </p:nvGrpSpPr>
          <p:grpSpPr>
            <a:xfrm>
              <a:off x="1946" y="7449"/>
              <a:ext cx="1840" cy="724"/>
              <a:chOff x="1766" y="7351"/>
              <a:chExt cx="1840" cy="724"/>
            </a:xfrm>
          </p:grpSpPr>
          <p:sp>
            <p:nvSpPr>
              <p:cNvPr id="8" name="椭圆 7"/>
              <p:cNvSpPr/>
              <p:nvPr/>
            </p:nvSpPr>
            <p:spPr>
              <a:xfrm>
                <a:off x="2343" y="7370"/>
                <a:ext cx="687" cy="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40"/>
              <p:cNvSpPr txBox="1"/>
              <p:nvPr/>
            </p:nvSpPr>
            <p:spPr>
              <a:xfrm>
                <a:off x="1766" y="7351"/>
                <a:ext cx="1840" cy="725"/>
              </a:xfrm>
              <a:prstGeom prst="rect">
                <a:avLst/>
              </a:prstGeom>
              <a:noFill/>
            </p:spPr>
            <p:txBody>
              <a:bodyPr wrap="square" rtlCol="0">
                <a:spAutoFit/>
              </a:bodyPr>
              <a:lstStyle/>
              <a:p>
                <a:pPr algn="ctr"/>
                <a:r>
                  <a:rPr lang="en-US" altLang="zh-CN" sz="2400" b="1">
                    <a:solidFill>
                      <a:srgbClr val="553538"/>
                    </a:solidFill>
                    <a:latin typeface="华文楷体" panose="02010600040101010101" charset="-122"/>
                    <a:ea typeface="华文楷体" panose="02010600040101010101" charset="-122"/>
                  </a:rPr>
                  <a:t>01</a:t>
                </a:r>
                <a:endParaRPr lang="en-US" altLang="zh-CN" sz="2400" b="1">
                  <a:solidFill>
                    <a:srgbClr val="553538"/>
                  </a:solidFill>
                  <a:latin typeface="华文楷体" panose="02010600040101010101" charset="-122"/>
                  <a:ea typeface="华文楷体" panose="02010600040101010101" charset="-122"/>
                </a:endParaRPr>
              </a:p>
            </p:txBody>
          </p:sp>
        </p:grpSp>
      </p:grpSp>
      <p:grpSp>
        <p:nvGrpSpPr>
          <p:cNvPr id="11" name="组合 10"/>
          <p:cNvGrpSpPr/>
          <p:nvPr/>
        </p:nvGrpSpPr>
        <p:grpSpPr>
          <a:xfrm>
            <a:off x="4343400" y="4661535"/>
            <a:ext cx="3348355" cy="1526540"/>
            <a:chOff x="1946" y="7449"/>
            <a:chExt cx="5273" cy="2404"/>
          </a:xfrm>
        </p:grpSpPr>
        <p:grpSp>
          <p:nvGrpSpPr>
            <p:cNvPr id="12" name="组合 11"/>
            <p:cNvGrpSpPr/>
            <p:nvPr/>
          </p:nvGrpSpPr>
          <p:grpSpPr>
            <a:xfrm>
              <a:off x="3069" y="7545"/>
              <a:ext cx="4150" cy="2308"/>
              <a:chOff x="3009" y="7545"/>
              <a:chExt cx="4150" cy="2308"/>
            </a:xfrm>
          </p:grpSpPr>
          <p:sp>
            <p:nvSpPr>
              <p:cNvPr id="16" name="副标题 53"/>
              <p:cNvSpPr>
                <a:spLocks noGrp="1"/>
              </p:cNvSpPr>
              <p:nvPr>
                <p:custDataLst>
                  <p:tags r:id="rId6"/>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17" name="文本框 16"/>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grpSp>
          <p:nvGrpSpPr>
            <p:cNvPr id="18" name="组合 17"/>
            <p:cNvGrpSpPr/>
            <p:nvPr/>
          </p:nvGrpSpPr>
          <p:grpSpPr>
            <a:xfrm>
              <a:off x="1946" y="7449"/>
              <a:ext cx="1840" cy="725"/>
              <a:chOff x="1766" y="7351"/>
              <a:chExt cx="1840" cy="725"/>
            </a:xfrm>
          </p:grpSpPr>
          <p:sp>
            <p:nvSpPr>
              <p:cNvPr id="19" name="椭圆 18"/>
              <p:cNvSpPr/>
              <p:nvPr/>
            </p:nvSpPr>
            <p:spPr>
              <a:xfrm>
                <a:off x="2343" y="7370"/>
                <a:ext cx="687" cy="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文本框 19"/>
              <p:cNvSpPr txBox="1"/>
              <p:nvPr/>
            </p:nvSpPr>
            <p:spPr>
              <a:xfrm>
                <a:off x="1766" y="7351"/>
                <a:ext cx="1840" cy="725"/>
              </a:xfrm>
              <a:prstGeom prst="rect">
                <a:avLst/>
              </a:prstGeom>
              <a:noFill/>
            </p:spPr>
            <p:txBody>
              <a:bodyPr wrap="square" rtlCol="0">
                <a:spAutoFit/>
              </a:bodyPr>
              <a:lstStyle/>
              <a:p>
                <a:pPr algn="ctr"/>
                <a:r>
                  <a:rPr lang="en-US" altLang="zh-CN" sz="2400" b="1">
                    <a:solidFill>
                      <a:srgbClr val="553538"/>
                    </a:solidFill>
                    <a:latin typeface="华文楷体" panose="02010600040101010101" charset="-122"/>
                    <a:ea typeface="华文楷体" panose="02010600040101010101" charset="-122"/>
                  </a:rPr>
                  <a:t>02</a:t>
                </a:r>
                <a:endParaRPr lang="en-US" altLang="zh-CN" sz="2400" b="1">
                  <a:solidFill>
                    <a:srgbClr val="553538"/>
                  </a:solidFill>
                  <a:latin typeface="华文楷体" panose="02010600040101010101" charset="-122"/>
                  <a:ea typeface="华文楷体" panose="02010600040101010101" charset="-122"/>
                </a:endParaRPr>
              </a:p>
            </p:txBody>
          </p:sp>
        </p:grpSp>
      </p:grpSp>
      <p:grpSp>
        <p:nvGrpSpPr>
          <p:cNvPr id="21" name="组合 20"/>
          <p:cNvGrpSpPr/>
          <p:nvPr/>
        </p:nvGrpSpPr>
        <p:grpSpPr>
          <a:xfrm>
            <a:off x="7920990" y="4661535"/>
            <a:ext cx="3348355" cy="1526540"/>
            <a:chOff x="1946" y="7449"/>
            <a:chExt cx="5273" cy="2404"/>
          </a:xfrm>
        </p:grpSpPr>
        <p:grpSp>
          <p:nvGrpSpPr>
            <p:cNvPr id="23" name="组合 22"/>
            <p:cNvGrpSpPr/>
            <p:nvPr/>
          </p:nvGrpSpPr>
          <p:grpSpPr>
            <a:xfrm>
              <a:off x="3069" y="7545"/>
              <a:ext cx="4150" cy="2308"/>
              <a:chOff x="3009" y="7545"/>
              <a:chExt cx="4150" cy="2308"/>
            </a:xfrm>
          </p:grpSpPr>
          <p:sp>
            <p:nvSpPr>
              <p:cNvPr id="24" name="副标题 53"/>
              <p:cNvSpPr>
                <a:spLocks noGrp="1"/>
              </p:cNvSpPr>
              <p:nvPr>
                <p:custDataLst>
                  <p:tags r:id="rId7"/>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25" name="文本框 24"/>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grpSp>
          <p:nvGrpSpPr>
            <p:cNvPr id="26" name="组合 25"/>
            <p:cNvGrpSpPr/>
            <p:nvPr/>
          </p:nvGrpSpPr>
          <p:grpSpPr>
            <a:xfrm>
              <a:off x="1946" y="7449"/>
              <a:ext cx="1840" cy="725"/>
              <a:chOff x="1766" y="7351"/>
              <a:chExt cx="1840" cy="725"/>
            </a:xfrm>
          </p:grpSpPr>
          <p:sp>
            <p:nvSpPr>
              <p:cNvPr id="27" name="椭圆 26"/>
              <p:cNvSpPr/>
              <p:nvPr/>
            </p:nvSpPr>
            <p:spPr>
              <a:xfrm>
                <a:off x="2343" y="7370"/>
                <a:ext cx="687" cy="6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文本框 30"/>
              <p:cNvSpPr txBox="1"/>
              <p:nvPr/>
            </p:nvSpPr>
            <p:spPr>
              <a:xfrm>
                <a:off x="1766" y="7351"/>
                <a:ext cx="1840" cy="725"/>
              </a:xfrm>
              <a:prstGeom prst="rect">
                <a:avLst/>
              </a:prstGeom>
              <a:noFill/>
            </p:spPr>
            <p:txBody>
              <a:bodyPr wrap="square" rtlCol="0">
                <a:spAutoFit/>
              </a:bodyPr>
              <a:lstStyle/>
              <a:p>
                <a:pPr algn="ctr"/>
                <a:r>
                  <a:rPr lang="en-US" altLang="zh-CN" sz="2400" b="1">
                    <a:solidFill>
                      <a:srgbClr val="553538"/>
                    </a:solidFill>
                    <a:latin typeface="华文楷体" panose="02010600040101010101" charset="-122"/>
                    <a:ea typeface="华文楷体" panose="02010600040101010101" charset="-122"/>
                  </a:rPr>
                  <a:t>03</a:t>
                </a:r>
                <a:endParaRPr lang="en-US" altLang="zh-CN" sz="2400" b="1">
                  <a:solidFill>
                    <a:srgbClr val="553538"/>
                  </a:solidFill>
                  <a:latin typeface="华文楷体" panose="02010600040101010101" charset="-122"/>
                  <a:ea typeface="华文楷体" panose="02010600040101010101" charset="-122"/>
                </a:endParaRPr>
              </a:p>
            </p:txBody>
          </p:sp>
        </p:grpSp>
      </p:grpSp>
    </p:spTree>
    <p:custDataLst>
      <p:tags r:id="rId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pic>
        <p:nvPicPr>
          <p:cNvPr id="7" name="图片 6" descr="C:\Users\Admin\Pictures\图片2222.png图片2222"/>
          <p:cNvPicPr>
            <a:picLocks noChangeAspect="1"/>
          </p:cNvPicPr>
          <p:nvPr/>
        </p:nvPicPr>
        <p:blipFill>
          <a:blip r:embed="rId1"/>
          <a:srcRect/>
          <a:stretch>
            <a:fillRect/>
          </a:stretch>
        </p:blipFill>
        <p:spPr>
          <a:xfrm>
            <a:off x="-361315" y="-5080"/>
            <a:ext cx="9260840" cy="5454015"/>
          </a:xfrm>
          <a:prstGeom prst="rect">
            <a:avLst/>
          </a:prstGeom>
        </p:spPr>
      </p:pic>
      <p:sp>
        <p:nvSpPr>
          <p:cNvPr id="3" name="文本框 2"/>
          <p:cNvSpPr txBox="1"/>
          <p:nvPr/>
        </p:nvSpPr>
        <p:spPr>
          <a:xfrm>
            <a:off x="3385185" y="2566670"/>
            <a:ext cx="5107940" cy="1014730"/>
          </a:xfrm>
          <a:prstGeom prst="rect">
            <a:avLst/>
          </a:prstGeom>
          <a:noFill/>
        </p:spPr>
        <p:txBody>
          <a:bodyPr wrap="square" rtlCol="0">
            <a:spAutoFit/>
          </a:bodyPr>
          <a:lstStyle/>
          <a:p>
            <a:r>
              <a:rPr lang="zh-CN" altLang="en-US" sz="6000" b="1">
                <a:solidFill>
                  <a:schemeClr val="bg1"/>
                </a:solidFill>
                <a:latin typeface="华文楷体" panose="02010600040101010101" charset="-122"/>
                <a:ea typeface="华文楷体" panose="02010600040101010101" charset="-122"/>
                <a:sym typeface="+mn-ea"/>
              </a:rPr>
              <a:t>工作完成进度</a:t>
            </a:r>
            <a:endParaRPr lang="zh-CN" altLang="en-US" sz="6000" b="1">
              <a:solidFill>
                <a:schemeClr val="bg1"/>
              </a:solidFill>
              <a:latin typeface="华文楷体" panose="02010600040101010101" charset="-122"/>
              <a:ea typeface="华文楷体" panose="02010600040101010101" charset="-122"/>
            </a:endParaRPr>
          </a:p>
        </p:txBody>
      </p:sp>
      <p:sp>
        <p:nvSpPr>
          <p:cNvPr id="2" name="副标题 29"/>
          <p:cNvSpPr>
            <a:spLocks noGrp="1"/>
          </p:cNvSpPr>
          <p:nvPr>
            <p:custDataLst>
              <p:tags r:id="rId2"/>
            </p:custDataLst>
          </p:nvPr>
        </p:nvSpPr>
        <p:spPr>
          <a:xfrm>
            <a:off x="3474085" y="3639820"/>
            <a:ext cx="4151630" cy="5822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endParaRPr>
          </a:p>
          <a:p>
            <a:pPr algn="l">
              <a:lnSpc>
                <a:spcPct val="100000"/>
              </a:lnSpc>
            </a:pPr>
            <a:endParaRPr lang="en-US" altLang="zh-CN" sz="1100">
              <a:solidFill>
                <a:schemeClr val="bg1"/>
              </a:solidFill>
              <a:latin typeface="Adobe Myungjo Std M" panose="02020600000000000000" charset="-128"/>
              <a:ea typeface="Adobe Myungjo Std M" panose="02020600000000000000" charset="-128"/>
              <a:cs typeface="+mn-lt"/>
            </a:endParaRPr>
          </a:p>
        </p:txBody>
      </p:sp>
      <p:sp>
        <p:nvSpPr>
          <p:cNvPr id="67" name="文本框 66"/>
          <p:cNvSpPr txBox="1"/>
          <p:nvPr/>
        </p:nvSpPr>
        <p:spPr>
          <a:xfrm>
            <a:off x="8899525" y="1102360"/>
            <a:ext cx="2441575" cy="2091690"/>
          </a:xfrm>
          <a:prstGeom prst="rect">
            <a:avLst/>
          </a:prstGeom>
          <a:noFill/>
        </p:spPr>
        <p:txBody>
          <a:bodyPr wrap="square" rtlCol="0">
            <a:spAutoFit/>
          </a:bodyPr>
          <a:lstStyle/>
          <a:p>
            <a:pPr algn="r"/>
            <a:r>
              <a:rPr lang="en-US" altLang="zh-CN" sz="13000" b="1">
                <a:solidFill>
                  <a:schemeClr val="bg1"/>
                </a:solidFill>
                <a:latin typeface="华文楷体" panose="02010600040101010101" charset="-122"/>
                <a:ea typeface="华文楷体" panose="02010600040101010101" charset="-122"/>
              </a:rPr>
              <a:t>02</a:t>
            </a:r>
            <a:endParaRPr lang="en-US" altLang="zh-CN" sz="13000" b="1">
              <a:solidFill>
                <a:schemeClr val="bg1"/>
              </a:solidFill>
              <a:latin typeface="华文楷体" panose="02010600040101010101" charset="-122"/>
              <a:ea typeface="华文楷体" panose="02010600040101010101" charset="-122"/>
            </a:endParaRPr>
          </a:p>
        </p:txBody>
      </p:sp>
      <p:sp>
        <p:nvSpPr>
          <p:cNvPr id="68" name="文本框 67"/>
          <p:cNvSpPr txBox="1"/>
          <p:nvPr/>
        </p:nvSpPr>
        <p:spPr>
          <a:xfrm>
            <a:off x="9762490" y="772795"/>
            <a:ext cx="1578610" cy="583565"/>
          </a:xfrm>
          <a:prstGeom prst="rect">
            <a:avLst/>
          </a:prstGeom>
          <a:noFill/>
        </p:spPr>
        <p:txBody>
          <a:bodyPr wrap="square" rtlCol="0">
            <a:spAutoFit/>
          </a:bodyPr>
          <a:lstStyle/>
          <a:p>
            <a:pPr algn="r"/>
            <a:r>
              <a:rPr lang="en-US" altLang="zh-CN" sz="3200">
                <a:solidFill>
                  <a:schemeClr val="bg1"/>
                </a:solidFill>
                <a:latin typeface="Kozuka Gothic Pro M" panose="020B0700000000000000" charset="-128"/>
                <a:ea typeface="Kozuka Gothic Pro M" panose="020B0700000000000000" charset="-128"/>
              </a:rPr>
              <a:t>PART</a:t>
            </a:r>
            <a:endParaRPr lang="en-US" altLang="zh-CN" sz="3200">
              <a:solidFill>
                <a:schemeClr val="bg1"/>
              </a:solidFill>
              <a:latin typeface="Kozuka Gothic Pro M" panose="020B0700000000000000" charset="-128"/>
              <a:ea typeface="Kozuka Gothic Pro M" panose="020B0700000000000000" charset="-128"/>
            </a:endParaRPr>
          </a:p>
        </p:txBody>
      </p:sp>
      <p:pic>
        <p:nvPicPr>
          <p:cNvPr id="9" name="图片 8" descr="背景"/>
          <p:cNvPicPr>
            <a:picLocks noChangeAspect="1"/>
          </p:cNvPicPr>
          <p:nvPr/>
        </p:nvPicPr>
        <p:blipFill>
          <a:blip r:embed="rId3" cstate="print"/>
          <a:srcRect l="51894" t="33446" r="16540" b="16162"/>
          <a:stretch>
            <a:fillRect/>
          </a:stretch>
        </p:blipFill>
        <p:spPr>
          <a:xfrm rot="6900000">
            <a:off x="10083165" y="4646295"/>
            <a:ext cx="2710815" cy="2434590"/>
          </a:xfrm>
          <a:prstGeom prst="rect">
            <a:avLst/>
          </a:prstGeom>
        </p:spPr>
      </p:pic>
      <p:sp>
        <p:nvSpPr>
          <p:cNvPr id="12" name="矩形 11"/>
          <p:cNvSpPr/>
          <p:nvPr/>
        </p:nvSpPr>
        <p:spPr>
          <a:xfrm>
            <a:off x="10494010" y="4041775"/>
            <a:ext cx="1651000" cy="2781300"/>
          </a:xfrm>
          <a:prstGeom prst="rect">
            <a:avLst/>
          </a:prstGeom>
          <a:solidFill>
            <a:srgbClr val="643E4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9215120" y="545465"/>
            <a:ext cx="2125980" cy="2509520"/>
          </a:xfrm>
          <a:prstGeom prst="rect">
            <a:avLst/>
          </a:prstGeom>
          <a:solidFill>
            <a:srgbClr val="A57E7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descr="图片33333"/>
          <p:cNvPicPr>
            <a:picLocks noChangeAspect="1"/>
          </p:cNvPicPr>
          <p:nvPr/>
        </p:nvPicPr>
        <p:blipFill>
          <a:blip r:embed="rId4"/>
          <a:stretch>
            <a:fillRect/>
          </a:stretch>
        </p:blipFill>
        <p:spPr>
          <a:xfrm rot="7260000">
            <a:off x="10800080" y="5252085"/>
            <a:ext cx="1687830" cy="1463040"/>
          </a:xfrm>
          <a:prstGeom prst="rect">
            <a:avLst/>
          </a:prstGeom>
        </p:spPr>
      </p:pic>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 name="图片 2"/>
          <p:cNvPicPr>
            <a:picLocks noChangeAspect="1"/>
          </p:cNvPicPr>
          <p:nvPr/>
        </p:nvPicPr>
        <p:blipFill>
          <a:blip r:embed="rId1" cstate="print"/>
          <a:srcRect t="8105"/>
          <a:stretch>
            <a:fillRect/>
          </a:stretch>
        </p:blipFill>
        <p:spPr>
          <a:xfrm>
            <a:off x="7336155" y="407035"/>
            <a:ext cx="4387215" cy="6043930"/>
          </a:xfrm>
          <a:prstGeom prst="rect">
            <a:avLst/>
          </a:prstGeom>
        </p:spPr>
      </p:pic>
      <p:sp>
        <p:nvSpPr>
          <p:cNvPr id="6" name="矩形 5"/>
          <p:cNvSpPr/>
          <p:nvPr/>
        </p:nvSpPr>
        <p:spPr>
          <a:xfrm>
            <a:off x="7336155" y="407670"/>
            <a:ext cx="4389755" cy="6043930"/>
          </a:xfrm>
          <a:prstGeom prst="rect">
            <a:avLst/>
          </a:prstGeom>
          <a:solidFill>
            <a:srgbClr val="A57E7E">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4882515" y="913130"/>
            <a:ext cx="6386195" cy="3129915"/>
          </a:xfrm>
          <a:prstGeom prst="rect">
            <a:avLst/>
          </a:prstGeom>
          <a:solidFill>
            <a:srgbClr val="643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13"/>
          <p:cNvSpPr txBox="1"/>
          <p:nvPr/>
        </p:nvSpPr>
        <p:spPr>
          <a:xfrm>
            <a:off x="5332730" y="1508760"/>
            <a:ext cx="5685790" cy="706755"/>
          </a:xfrm>
          <a:prstGeom prst="rect">
            <a:avLst/>
          </a:prstGeom>
          <a:noFill/>
        </p:spPr>
        <p:txBody>
          <a:bodyPr wrap="square" rtlCol="0">
            <a:spAutoFit/>
          </a:bodyPr>
          <a:lstStyle/>
          <a:p>
            <a:pPr algn="l"/>
            <a:r>
              <a:rPr lang="en-US" altLang="zh-CN" sz="4000" b="1">
                <a:solidFill>
                  <a:schemeClr val="bg1"/>
                </a:solidFill>
                <a:latin typeface="Kozuka Gothic Pro M" panose="020B0700000000000000" charset="-128"/>
                <a:ea typeface="Kozuka Gothic Pro M" panose="020B0700000000000000" charset="-128"/>
              </a:rPr>
              <a:t>Add the title here</a:t>
            </a:r>
            <a:endParaRPr lang="en-US" altLang="zh-CN" sz="4000" b="1">
              <a:solidFill>
                <a:schemeClr val="bg1"/>
              </a:solidFill>
              <a:latin typeface="Kozuka Gothic Pro M" panose="020B0700000000000000" charset="-128"/>
              <a:ea typeface="Kozuka Gothic Pro M" panose="020B0700000000000000" charset="-128"/>
            </a:endParaRPr>
          </a:p>
        </p:txBody>
      </p:sp>
      <p:sp>
        <p:nvSpPr>
          <p:cNvPr id="15" name="副标题 53"/>
          <p:cNvSpPr>
            <a:spLocks noGrp="1"/>
          </p:cNvSpPr>
          <p:nvPr>
            <p:custDataLst>
              <p:tags r:id="rId2"/>
            </p:custDataLst>
          </p:nvPr>
        </p:nvSpPr>
        <p:spPr>
          <a:xfrm>
            <a:off x="5346700" y="2363470"/>
            <a:ext cx="5412740" cy="1404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grpSp>
        <p:nvGrpSpPr>
          <p:cNvPr id="10" name="组合 9"/>
          <p:cNvGrpSpPr/>
          <p:nvPr/>
        </p:nvGrpSpPr>
        <p:grpSpPr>
          <a:xfrm>
            <a:off x="951230" y="1892300"/>
            <a:ext cx="3566160" cy="3964305"/>
            <a:chOff x="1271" y="3139"/>
            <a:chExt cx="5616" cy="6243"/>
          </a:xfrm>
        </p:grpSpPr>
        <p:grpSp>
          <p:nvGrpSpPr>
            <p:cNvPr id="9" name="组合 8"/>
            <p:cNvGrpSpPr/>
            <p:nvPr/>
          </p:nvGrpSpPr>
          <p:grpSpPr>
            <a:xfrm>
              <a:off x="1271" y="6616"/>
              <a:ext cx="5578" cy="2767"/>
              <a:chOff x="7107" y="7093"/>
              <a:chExt cx="5578" cy="2767"/>
            </a:xfrm>
          </p:grpSpPr>
          <p:grpSp>
            <p:nvGrpSpPr>
              <p:cNvPr id="17" name="组合 16"/>
              <p:cNvGrpSpPr/>
              <p:nvPr/>
            </p:nvGrpSpPr>
            <p:grpSpPr>
              <a:xfrm>
                <a:off x="8229" y="7198"/>
                <a:ext cx="4456" cy="2662"/>
                <a:chOff x="8932" y="6996"/>
                <a:chExt cx="4456" cy="2662"/>
              </a:xfrm>
            </p:grpSpPr>
            <p:sp>
              <p:nvSpPr>
                <p:cNvPr id="18" name="副标题 53"/>
                <p:cNvSpPr>
                  <a:spLocks noGrp="1"/>
                </p:cNvSpPr>
                <p:nvPr>
                  <p:custDataLst>
                    <p:tags r:id="rId3"/>
                  </p:custDataLst>
                </p:nvPr>
              </p:nvSpPr>
              <p:spPr>
                <a:xfrm>
                  <a:off x="9032" y="7819"/>
                  <a:ext cx="4356" cy="1839"/>
                </a:xfrm>
                <a:prstGeom prst="rect">
                  <a:avLst/>
                </a:prstGeom>
              </p:spPr>
              <p:txBody>
                <a:bodyPr vert="horz" lIns="91440" tIns="45720" rIns="91440" bIns="45720" rtlCol="0">
                  <a:normAutofit fontScale="9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sp>
              <p:nvSpPr>
                <p:cNvPr id="19" name="文本框 18"/>
                <p:cNvSpPr txBox="1"/>
                <p:nvPr/>
              </p:nvSpPr>
              <p:spPr>
                <a:xfrm>
                  <a:off x="8932" y="6996"/>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sp>
            <p:nvSpPr>
              <p:cNvPr id="23" name="椭圆 22"/>
              <p:cNvSpPr/>
              <p:nvPr/>
            </p:nvSpPr>
            <p:spPr>
              <a:xfrm>
                <a:off x="7107" y="7093"/>
                <a:ext cx="1023" cy="1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43" name="组合 142"/>
              <p:cNvGrpSpPr/>
              <p:nvPr/>
            </p:nvGrpSpPr>
            <p:grpSpPr>
              <a:xfrm>
                <a:off x="7336" y="7322"/>
                <a:ext cx="566" cy="566"/>
                <a:chOff x="2473104" y="2145028"/>
                <a:chExt cx="359165" cy="359165"/>
              </a:xfrm>
              <a:solidFill>
                <a:srgbClr val="643E42"/>
              </a:solidFill>
            </p:grpSpPr>
            <p:sp>
              <p:nvSpPr>
                <p:cNvPr id="144"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5"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8" name="组合 7"/>
            <p:cNvGrpSpPr/>
            <p:nvPr/>
          </p:nvGrpSpPr>
          <p:grpSpPr>
            <a:xfrm>
              <a:off x="1271" y="3139"/>
              <a:ext cx="5616" cy="2513"/>
              <a:chOff x="1066" y="7093"/>
              <a:chExt cx="5616" cy="2513"/>
            </a:xfrm>
          </p:grpSpPr>
          <p:grpSp>
            <p:nvGrpSpPr>
              <p:cNvPr id="27" name="组合 26"/>
              <p:cNvGrpSpPr/>
              <p:nvPr/>
            </p:nvGrpSpPr>
            <p:grpSpPr>
              <a:xfrm>
                <a:off x="2226" y="7198"/>
                <a:ext cx="4456" cy="2408"/>
                <a:chOff x="2177" y="7191"/>
                <a:chExt cx="4456" cy="2408"/>
              </a:xfrm>
            </p:grpSpPr>
            <p:sp>
              <p:nvSpPr>
                <p:cNvPr id="28" name="副标题 53"/>
                <p:cNvSpPr>
                  <a:spLocks noGrp="1"/>
                </p:cNvSpPr>
                <p:nvPr>
                  <p:custDataLst>
                    <p:tags r:id="rId4"/>
                  </p:custDataLst>
                </p:nvPr>
              </p:nvSpPr>
              <p:spPr>
                <a:xfrm>
                  <a:off x="2277" y="8014"/>
                  <a:ext cx="4356" cy="1585"/>
                </a:xfrm>
                <a:prstGeom prst="rect">
                  <a:avLst/>
                </a:prstGeom>
              </p:spPr>
              <p:txBody>
                <a:bodyPr vert="horz" lIns="91440" tIns="45720" rIns="91440" bIns="45720" rtlCol="0">
                  <a:normAutofit fontScale="9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2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2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200">
                    <a:solidFill>
                      <a:schemeClr val="bg1"/>
                    </a:solidFill>
                    <a:latin typeface="Adobe Myungjo Std M" panose="02020600000000000000" charset="-128"/>
                    <a:ea typeface="Adobe Myungjo Std M" panose="02020600000000000000" charset="-128"/>
                    <a:cs typeface="+mn-lt"/>
                    <a:sym typeface="+mn-ea"/>
                  </a:endParaRPr>
                </a:p>
              </p:txBody>
            </p:sp>
            <p:sp>
              <p:nvSpPr>
                <p:cNvPr id="29" name="文本框 28"/>
                <p:cNvSpPr txBox="1"/>
                <p:nvPr/>
              </p:nvSpPr>
              <p:spPr>
                <a:xfrm>
                  <a:off x="2177" y="7191"/>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sp>
            <p:nvSpPr>
              <p:cNvPr id="31" name="椭圆 30"/>
              <p:cNvSpPr/>
              <p:nvPr/>
            </p:nvSpPr>
            <p:spPr>
              <a:xfrm>
                <a:off x="1066" y="7093"/>
                <a:ext cx="1023" cy="1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2" name="组合 31"/>
              <p:cNvGrpSpPr/>
              <p:nvPr/>
            </p:nvGrpSpPr>
            <p:grpSpPr>
              <a:xfrm>
                <a:off x="1294" y="7322"/>
                <a:ext cx="566" cy="564"/>
                <a:chOff x="8835" y="7353"/>
                <a:chExt cx="566" cy="564"/>
              </a:xfrm>
              <a:solidFill>
                <a:srgbClr val="643E42"/>
              </a:solidFill>
            </p:grpSpPr>
            <p:sp>
              <p:nvSpPr>
                <p:cNvPr id="146" name="AutoShape 128"/>
                <p:cNvSpPr/>
                <p:nvPr/>
              </p:nvSpPr>
              <p:spPr bwMode="auto">
                <a:xfrm>
                  <a:off x="8835" y="7353"/>
                  <a:ext cx="567" cy="5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7" name="AutoShape 129"/>
                <p:cNvSpPr/>
                <p:nvPr/>
              </p:nvSpPr>
              <p:spPr bwMode="auto">
                <a:xfrm>
                  <a:off x="9190" y="7423"/>
                  <a:ext cx="140" cy="142"/>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chemeClr val="bg1"/>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43E42"/>
        </a:solidFill>
        <a:effectLst/>
      </p:bgPr>
    </p:bg>
    <p:spTree>
      <p:nvGrpSpPr>
        <p:cNvPr id="1" name=""/>
        <p:cNvGrpSpPr/>
        <p:nvPr/>
      </p:nvGrpSpPr>
      <p:grpSpPr>
        <a:xfrm>
          <a:off x="0" y="0"/>
          <a:ext cx="0" cy="0"/>
          <a:chOff x="0" y="0"/>
          <a:chExt cx="0" cy="0"/>
        </a:xfrm>
      </p:grpSpPr>
      <p:sp>
        <p:nvSpPr>
          <p:cNvPr id="5" name="矩形 4"/>
          <p:cNvSpPr/>
          <p:nvPr/>
        </p:nvSpPr>
        <p:spPr>
          <a:xfrm>
            <a:off x="466090" y="407670"/>
            <a:ext cx="11259185" cy="6043295"/>
          </a:xfrm>
          <a:prstGeom prst="rect">
            <a:avLst/>
          </a:prstGeom>
          <a:solidFill>
            <a:srgbClr val="A57E7E"/>
          </a:solidFill>
          <a:ln>
            <a:noFill/>
          </a:ln>
          <a:effectLst>
            <a:outerShdw dist="114300" dir="2700000" algn="tl" rotWithShape="0">
              <a:srgbClr val="835B5E">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 name="图片 1"/>
          <p:cNvPicPr>
            <a:picLocks noChangeAspect="1"/>
          </p:cNvPicPr>
          <p:nvPr/>
        </p:nvPicPr>
        <p:blipFill>
          <a:blip r:embed="rId1" cstate="print"/>
          <a:stretch>
            <a:fillRect/>
          </a:stretch>
        </p:blipFill>
        <p:spPr>
          <a:xfrm>
            <a:off x="1276350" y="1171575"/>
            <a:ext cx="3327400" cy="4991100"/>
          </a:xfrm>
          <a:prstGeom prst="rect">
            <a:avLst/>
          </a:prstGeom>
        </p:spPr>
      </p:pic>
      <p:grpSp>
        <p:nvGrpSpPr>
          <p:cNvPr id="6" name="组合 5"/>
          <p:cNvGrpSpPr/>
          <p:nvPr/>
        </p:nvGrpSpPr>
        <p:grpSpPr>
          <a:xfrm>
            <a:off x="5020310" y="1429385"/>
            <a:ext cx="6014085" cy="2302510"/>
            <a:chOff x="1126" y="3411"/>
            <a:chExt cx="9471" cy="3626"/>
          </a:xfrm>
        </p:grpSpPr>
        <p:sp>
          <p:nvSpPr>
            <p:cNvPr id="14" name="文本框 13"/>
            <p:cNvSpPr txBox="1"/>
            <p:nvPr/>
          </p:nvSpPr>
          <p:spPr>
            <a:xfrm>
              <a:off x="1126" y="3411"/>
              <a:ext cx="8261" cy="1016"/>
            </a:xfrm>
            <a:prstGeom prst="rect">
              <a:avLst/>
            </a:prstGeom>
            <a:noFill/>
          </p:spPr>
          <p:txBody>
            <a:bodyPr wrap="square" rtlCol="0">
              <a:spAutoFit/>
            </a:bodyPr>
            <a:lstStyle/>
            <a:p>
              <a:pPr algn="l"/>
              <a:r>
                <a:rPr lang="en-US" altLang="zh-CN" sz="3600" b="1">
                  <a:solidFill>
                    <a:schemeClr val="bg1"/>
                  </a:solidFill>
                  <a:latin typeface="Kozuka Gothic Pro M" panose="020B0700000000000000" charset="-128"/>
                  <a:ea typeface="Kozuka Gothic Pro M" panose="020B0700000000000000" charset="-128"/>
                </a:rPr>
                <a:t>Add the title here</a:t>
              </a:r>
              <a:endParaRPr lang="en-US" altLang="zh-CN" sz="3600" b="1">
                <a:solidFill>
                  <a:schemeClr val="bg1"/>
                </a:solidFill>
                <a:latin typeface="Kozuka Gothic Pro M" panose="020B0700000000000000" charset="-128"/>
                <a:ea typeface="Kozuka Gothic Pro M" panose="020B0700000000000000" charset="-128"/>
              </a:endParaRPr>
            </a:p>
          </p:txBody>
        </p:sp>
        <p:sp>
          <p:nvSpPr>
            <p:cNvPr id="15" name="副标题 53"/>
            <p:cNvSpPr>
              <a:spLocks noGrp="1"/>
            </p:cNvSpPr>
            <p:nvPr>
              <p:custDataLst>
                <p:tags r:id="rId2"/>
              </p:custDataLst>
            </p:nvPr>
          </p:nvSpPr>
          <p:spPr>
            <a:xfrm>
              <a:off x="1126" y="4825"/>
              <a:ext cx="9471" cy="22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t>
              </a:r>
              <a:endParaRPr lang="en-US" altLang="zh-CN" sz="1100">
                <a:solidFill>
                  <a:schemeClr val="bg1"/>
                </a:solidFill>
                <a:latin typeface="Adobe Myungjo Std M" panose="02020600000000000000" charset="-128"/>
                <a:ea typeface="Adobe Myungjo Std M" panose="02020600000000000000" charset="-128"/>
                <a:cs typeface="+mn-lt"/>
                <a:sym typeface="+mn-ea"/>
              </a:endParaRPr>
            </a:p>
          </p:txBody>
        </p:sp>
      </p:grpSp>
      <p:grpSp>
        <p:nvGrpSpPr>
          <p:cNvPr id="22" name="组合 21"/>
          <p:cNvGrpSpPr/>
          <p:nvPr/>
        </p:nvGrpSpPr>
        <p:grpSpPr>
          <a:xfrm>
            <a:off x="8269605" y="3886200"/>
            <a:ext cx="2635250" cy="2187575"/>
            <a:chOff x="13243" y="6120"/>
            <a:chExt cx="4150" cy="3445"/>
          </a:xfrm>
        </p:grpSpPr>
        <p:sp>
          <p:nvSpPr>
            <p:cNvPr id="21" name="椭圆 20"/>
            <p:cNvSpPr/>
            <p:nvPr/>
          </p:nvSpPr>
          <p:spPr>
            <a:xfrm>
              <a:off x="13403" y="6120"/>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13243" y="7257"/>
              <a:ext cx="4150" cy="2308"/>
              <a:chOff x="3009" y="7545"/>
              <a:chExt cx="4150" cy="2308"/>
            </a:xfrm>
          </p:grpSpPr>
          <p:sp>
            <p:nvSpPr>
              <p:cNvPr id="16" name="副标题 53"/>
              <p:cNvSpPr>
                <a:spLocks noGrp="1"/>
              </p:cNvSpPr>
              <p:nvPr>
                <p:custDataLst>
                  <p:tags r:id="rId3"/>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17" name="文本框 16"/>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grpSp>
          <p:nvGrpSpPr>
            <p:cNvPr id="157" name="Group 112"/>
            <p:cNvGrpSpPr/>
            <p:nvPr/>
          </p:nvGrpSpPr>
          <p:grpSpPr>
            <a:xfrm>
              <a:off x="13657" y="6398"/>
              <a:ext cx="567" cy="531"/>
              <a:chOff x="5368132" y="3540125"/>
              <a:chExt cx="465138" cy="435769"/>
            </a:xfrm>
            <a:solidFill>
              <a:srgbClr val="553538"/>
            </a:solidFill>
          </p:grpSpPr>
          <p:sp>
            <p:nvSpPr>
              <p:cNvPr id="15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23" name="组合 22"/>
          <p:cNvGrpSpPr/>
          <p:nvPr/>
        </p:nvGrpSpPr>
        <p:grpSpPr>
          <a:xfrm>
            <a:off x="5047615" y="3886200"/>
            <a:ext cx="2635250" cy="2187575"/>
            <a:chOff x="8169" y="6120"/>
            <a:chExt cx="4150" cy="3445"/>
          </a:xfrm>
        </p:grpSpPr>
        <p:sp>
          <p:nvSpPr>
            <p:cNvPr id="13" name="椭圆 12"/>
            <p:cNvSpPr/>
            <p:nvPr/>
          </p:nvSpPr>
          <p:spPr>
            <a:xfrm>
              <a:off x="8356" y="6120"/>
              <a:ext cx="1040" cy="1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8169" y="7257"/>
              <a:ext cx="4150" cy="2308"/>
              <a:chOff x="3009" y="7545"/>
              <a:chExt cx="4150" cy="2308"/>
            </a:xfrm>
          </p:grpSpPr>
          <p:sp>
            <p:nvSpPr>
              <p:cNvPr id="28" name="副标题 53"/>
              <p:cNvSpPr>
                <a:spLocks noGrp="1"/>
              </p:cNvSpPr>
              <p:nvPr>
                <p:custDataLst>
                  <p:tags r:id="rId4"/>
                </p:custDataLst>
              </p:nvPr>
            </p:nvSpPr>
            <p:spPr>
              <a:xfrm>
                <a:off x="3109" y="8268"/>
                <a:ext cx="4050" cy="15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endParaRPr lang="en-US" altLang="zh-CN" sz="1000">
                  <a:solidFill>
                    <a:schemeClr val="bg1"/>
                  </a:solidFill>
                  <a:latin typeface="Adobe Myungjo Std M" panose="02020600000000000000" charset="-128"/>
                  <a:ea typeface="Adobe Myungjo Std M" panose="02020600000000000000" charset="-128"/>
                  <a:cs typeface="+mn-lt"/>
                  <a:sym typeface="+mn-ea"/>
                </a:endParaRPr>
              </a:p>
            </p:txBody>
          </p:sp>
          <p:sp>
            <p:nvSpPr>
              <p:cNvPr id="29" name="文本框 28"/>
              <p:cNvSpPr txBox="1"/>
              <p:nvPr/>
            </p:nvSpPr>
            <p:spPr>
              <a:xfrm>
                <a:off x="3009" y="7545"/>
                <a:ext cx="3758" cy="628"/>
              </a:xfrm>
              <a:prstGeom prst="rect">
                <a:avLst/>
              </a:prstGeom>
              <a:noFill/>
            </p:spPr>
            <p:txBody>
              <a:bodyPr wrap="square" rtlCol="0">
                <a:spAutoFit/>
              </a:bodyPr>
              <a:lstStyle/>
              <a:p>
                <a:pPr algn="ctr"/>
                <a:r>
                  <a:rPr lang="en-US" altLang="zh-CN" sz="2000">
                    <a:solidFill>
                      <a:schemeClr val="bg1"/>
                    </a:solidFill>
                    <a:latin typeface="Kozuka Gothic Pro M" panose="020B0700000000000000" charset="-128"/>
                    <a:ea typeface="Kozuka Gothic Pro M" panose="020B0700000000000000" charset="-128"/>
                  </a:rPr>
                  <a:t>Add the title here</a:t>
                </a:r>
                <a:endParaRPr lang="en-US" altLang="zh-CN" sz="2000">
                  <a:solidFill>
                    <a:schemeClr val="bg1"/>
                  </a:solidFill>
                  <a:latin typeface="Kozuka Gothic Pro M" panose="020B0700000000000000" charset="-128"/>
                  <a:ea typeface="Kozuka Gothic Pro M" panose="020B0700000000000000" charset="-128"/>
                </a:endParaRPr>
              </a:p>
            </p:txBody>
          </p:sp>
        </p:grpSp>
        <p:sp>
          <p:nvSpPr>
            <p:cNvPr id="183" name="AutoShape 130"/>
            <p:cNvSpPr/>
            <p:nvPr/>
          </p:nvSpPr>
          <p:spPr bwMode="auto">
            <a:xfrm>
              <a:off x="8590" y="6364"/>
              <a:ext cx="568" cy="56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553538"/>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Tree>
    <p:custDataLst>
      <p:tags r:id="rId5"/>
    </p:custDataLst>
  </p:cSld>
  <p:clrMapOvr>
    <a:masterClrMapping/>
  </p:clrMapOvr>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SLIDE_MODEL_TYPE" val="cover"/>
</p:tagLst>
</file>

<file path=ppt/tags/tag11.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2.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3.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4.xml><?xml version="1.0" encoding="utf-8"?>
<p:tagLst xmlns:p="http://schemas.openxmlformats.org/presentationml/2006/main">
  <p:tag name="KSO_WM_SLIDE_MODEL_TYPE" val="cover"/>
</p:tagLst>
</file>

<file path=ppt/tags/tag15.xml><?xml version="1.0" encoding="utf-8"?>
<p:tagLst xmlns:p="http://schemas.openxmlformats.org/presentationml/2006/main">
  <p:tag name="PA" val="v5.2.2"/>
  <p:tag name="PICTUREFILLRANGE" val="dc4022c3-8dc7-4951-bf79-c616356d58a0"/>
  <p:tag name="KSO_WM_UNIT_LARGE_SHAPE" val="1"/>
  <p:tag name="KSO_WM_UNIT_VALUE" val="1904*3384"/>
  <p:tag name="KSO_WM_UNIT_HIGHLIGHT" val="0"/>
  <p:tag name="KSO_WM_UNIT_COMPATIBLE" val="0"/>
  <p:tag name="KSO_WM_UNIT_DIAGRAM_ISNUMVISUAL" val="0"/>
  <p:tag name="KSO_WM_UNIT_DIAGRAM_ISREFERUNIT" val="0"/>
  <p:tag name="KSO_WM_DIAGRAM_GROUP_CODE" val="1536817599"/>
  <p:tag name="KSO_WM_UNIT_TYPE" val="ζ_h_d"/>
  <p:tag name="KSO_WM_UNIT_INDEX" val="1_1_1"/>
  <p:tag name="KSO_WM_UNIT_ID" val="crop20194972_1*ζ_h_d*1_1_1"/>
  <p:tag name="KSO_WM_TEMPLATE_CATEGORY" val="crop"/>
  <p:tag name="KSO_WM_TEMPLATE_INDEX" val="20194972"/>
  <p:tag name="KSO_WM_UNIT_LAYERLEVEL" val="1_1_1"/>
  <p:tag name="KSO_WM_TAG_VERSION" val="1.0"/>
  <p:tag name="KSO_WM_BEAUTIFY_FLAG" val="#wm#"/>
  <p:tag name="KSO_WM_UNIT_DIAGRAM_MODELTYPE" val="creativeCrop"/>
  <p:tag name="KSO_WM_BLIP_RECT_LEFT" val="0"/>
  <p:tag name="KSO_WM_BLIP_RECT_RIGHT" val="0"/>
  <p:tag name="KSO_WM_BLIP_RECT_TOP" val="-9"/>
  <p:tag name="KSO_WM_BLIP_RECT_BOTTOM" val="-9"/>
  <p:tag name="KSO_WM_CREATIVE_CROP_ORG_LEFT" val="403.95"/>
  <p:tag name="KSO_WM_CREATIVE_CROP_ORG_TOP" val="125.1"/>
  <p:tag name="KSO_WM_CREATIVE_CROP_ORG_WIDTH" val="411.05"/>
  <p:tag name="KSO_WM_CREATIVE_CROP_ORG_HEIGHT" val="273.95"/>
  <p:tag name="KSO_WM_CREATIVE_CROP_SHAPE_LEFT" val="403.95"/>
  <p:tag name="KSO_WM_CREATIVE_CROP_SHAPE_TOP" val="146.467"/>
  <p:tag name="KSO_WM_CREATIVE_CROP_SHAPE_WIDTH" val="411.05"/>
  <p:tag name="KSO_WM_CREATIVE_CROP_SHAPE_HEIGHT" val="231.216"/>
</p:tagLst>
</file>

<file path=ppt/tags/tag16.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6817599"/>
  <p:tag name="KSO_WM_UNIT_TYPE" val="ζ_h_i"/>
  <p:tag name="KSO_WM_UNIT_INDEX" val="1_1_1"/>
  <p:tag name="KSO_WM_UNIT_ID" val="crop20194972_1*ζ_h_i*1_1_1"/>
  <p:tag name="KSO_WM_TEMPLATE_CATEGORY" val="crop"/>
  <p:tag name="KSO_WM_TEMPLATE_INDEX" val="20194972"/>
  <p:tag name="KSO_WM_UNIT_LAYERLEVEL" val="1_1_1"/>
  <p:tag name="KSO_WM_TAG_VERSION" val="1.0"/>
  <p:tag name="KSO_WM_BEAUTIFY_FLAG" val="#wm#"/>
  <p:tag name="KSO_WM_UNIT_DIAGRAM_MODELTYPE" val="creativeCrop"/>
  <p:tag name="KSO_WM_CREATIVE_CROP_ORG_LEFT" val="403.95"/>
  <p:tag name="KSO_WM_CREATIVE_CROP_ORG_TOP" val="125.1"/>
  <p:tag name="KSO_WM_CREATIVE_CROP_ORG_WIDTH" val="411.05"/>
  <p:tag name="KSO_WM_CREATIVE_CROP_ORG_HEIGHT" val="273.95"/>
  <p:tag name="KSO_WM_CREATIVE_CROP_SHAPE_LEFT" val="409.088"/>
  <p:tag name="KSO_WM_CREATIVE_CROP_SHAPE_TOP" val="151.605"/>
  <p:tag name="KSO_WM_CREATIVE_CROP_SHAPE_WIDTH" val="400.774"/>
  <p:tag name="KSO_WM_CREATIVE_CROP_SHAPE_HEIGHT" val="220.939"/>
</p:tagLst>
</file>

<file path=ppt/tags/tag17.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8.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19.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0.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1.xml><?xml version="1.0" encoding="utf-8"?>
<p:tagLst xmlns:p="http://schemas.openxmlformats.org/presentationml/2006/main">
  <p:tag name="KSO_WM_SLIDE_MODEL_TYPE" val="cover"/>
</p:tagLst>
</file>

<file path=ppt/tags/tag22.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3.xml><?xml version="1.0" encoding="utf-8"?>
<p:tagLst xmlns:p="http://schemas.openxmlformats.org/presentationml/2006/main">
  <p:tag name="KSO_WM_SLIDE_MODEL_TYPE" val="cover"/>
</p:tagLst>
</file>

<file path=ppt/tags/tag24.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5.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6.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7.xml><?xml version="1.0" encoding="utf-8"?>
<p:tagLst xmlns:p="http://schemas.openxmlformats.org/presentationml/2006/main">
  <p:tag name="KSO_WM_SLIDE_MODEL_TYPE" val="cover"/>
</p:tagLst>
</file>

<file path=ppt/tags/tag28.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9.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0.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1.xml><?xml version="1.0" encoding="utf-8"?>
<p:tagLst xmlns:p="http://schemas.openxmlformats.org/presentationml/2006/main">
  <p:tag name="KSO_WM_SLIDE_MODEL_TYPE" val="cover"/>
</p:tagLst>
</file>

<file path=ppt/tags/tag32.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3.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4.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5.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6.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7.xml><?xml version="1.0" encoding="utf-8"?>
<p:tagLst xmlns:p="http://schemas.openxmlformats.org/presentationml/2006/main">
  <p:tag name="KSO_WM_SLIDE_MODEL_TYPE" val="cover"/>
</p:tagLst>
</file>

<file path=ppt/tags/tag38.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9.xml><?xml version="1.0" encoding="utf-8"?>
<p:tagLst xmlns:p="http://schemas.openxmlformats.org/presentationml/2006/main">
  <p:tag name="KSO_WM_SLIDE_MODEL_TYPE" val="cover"/>
</p:tagLst>
</file>

<file path=ppt/tags/tag4.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0.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6817599"/>
  <p:tag name="KSO_WM_UNIT_TYPE" val="ζ_h_i"/>
  <p:tag name="KSO_WM_UNIT_INDEX" val="1_1_1"/>
  <p:tag name="KSO_WM_UNIT_ID" val="crop20194972_1*ζ_h_i*1_1_1"/>
  <p:tag name="KSO_WM_TEMPLATE_CATEGORY" val="crop"/>
  <p:tag name="KSO_WM_TEMPLATE_INDEX" val="20194972"/>
  <p:tag name="KSO_WM_UNIT_LAYERLEVEL" val="1_1_1"/>
  <p:tag name="KSO_WM_TAG_VERSION" val="1.0"/>
  <p:tag name="KSO_WM_BEAUTIFY_FLAG" val="#wm#"/>
  <p:tag name="KSO_WM_UNIT_DIAGRAM_MODELTYPE" val="creativeCrop"/>
  <p:tag name="KSO_WM_CREATIVE_CROP_ORG_LEFT" val="403.95"/>
  <p:tag name="KSO_WM_CREATIVE_CROP_ORG_TOP" val="125.1"/>
  <p:tag name="KSO_WM_CREATIVE_CROP_ORG_WIDTH" val="411.05"/>
  <p:tag name="KSO_WM_CREATIVE_CROP_ORG_HEIGHT" val="273.95"/>
  <p:tag name="KSO_WM_CREATIVE_CROP_SHAPE_LEFT" val="409.088"/>
  <p:tag name="KSO_WM_CREATIVE_CROP_SHAPE_TOP" val="151.605"/>
  <p:tag name="KSO_WM_CREATIVE_CROP_SHAPE_WIDTH" val="400.774"/>
  <p:tag name="KSO_WM_CREATIVE_CROP_SHAPE_HEIGHT" val="220.939"/>
</p:tagLst>
</file>

<file path=ppt/tags/tag42.xml><?xml version="1.0" encoding="utf-8"?>
<p:tagLst xmlns:p="http://schemas.openxmlformats.org/presentationml/2006/main">
  <p:tag name="KSO_WM_SLIDE_MODEL_TYPE" val="cover"/>
</p:tagLst>
</file>

<file path=ppt/tags/tag43.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4.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5.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6.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7.xml><?xml version="1.0" encoding="utf-8"?>
<p:tagLst xmlns:p="http://schemas.openxmlformats.org/presentationml/2006/main">
  <p:tag name="KSO_WM_SLIDE_MODEL_TYPE" val="cover"/>
</p:tagLst>
</file>

<file path=ppt/tags/tag48.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9.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0.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1.xml><?xml version="1.0" encoding="utf-8"?>
<p:tagLst xmlns:p="http://schemas.openxmlformats.org/presentationml/2006/main">
  <p:tag name="KSO_WM_SLIDE_MODEL_TYPE" val="cover"/>
</p:tagLst>
</file>

<file path=ppt/tags/tag52.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3.xml><?xml version="1.0" encoding="utf-8"?>
<p:tagLst xmlns:p="http://schemas.openxmlformats.org/presentationml/2006/main">
  <p:tag name="KSO_WM_SLIDE_MODEL_TYPE" val="cover"/>
</p:tagLst>
</file>

<file path=ppt/tags/tag54.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5.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6.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7.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8.xml><?xml version="1.0" encoding="utf-8"?>
<p:tagLst xmlns:p="http://schemas.openxmlformats.org/presentationml/2006/main">
  <p:tag name="KSO_WM_SLIDE_MODEL_TYPE" val="cover"/>
</p:tagLst>
</file>

<file path=ppt/tags/tag59.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xml><?xml version="1.0" encoding="utf-8"?>
<p:tagLst xmlns:p="http://schemas.openxmlformats.org/presentationml/2006/main">
  <p:tag name="KSO_WM_SLIDE_MODEL_TYPE" val="cover"/>
</p:tagLst>
</file>

<file path=ppt/tags/tag60.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1.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2.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3.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4.xml><?xml version="1.0" encoding="utf-8"?>
<p:tagLst xmlns:p="http://schemas.openxmlformats.org/presentationml/2006/main">
  <p:tag name="KSO_WM_SLIDE_MODEL_TYPE" val="cover"/>
</p:tagLst>
</file>

<file path=ppt/tags/tag65.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6.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7.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8.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9.xml><?xml version="1.0" encoding="utf-8"?>
<p:tagLst xmlns:p="http://schemas.openxmlformats.org/presentationml/2006/main">
  <p:tag name="KSO_WM_SLIDE_MODEL_TYPE" val="cover"/>
</p:tagLst>
</file>

<file path=ppt/tags/tag7.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70.xml><?xml version="1.0" encoding="utf-8"?>
<p:tagLst xmlns:p="http://schemas.openxmlformats.org/presentationml/2006/main">
  <p:tag name="KSO_WM_SLIDE_MODEL_TYPE" val="cover"/>
</p:tagLst>
</file>

<file path=ppt/tags/tag8.xml><?xml version="1.0" encoding="utf-8"?>
<p:tagLst xmlns:p="http://schemas.openxmlformats.org/presentationml/2006/main">
  <p:tag name="KSO_WM_SLIDE_MODEL_TYPE" val="cover"/>
</p:tagLst>
</file>

<file path=ppt/tags/tag9.xml><?xml version="1.0" encoding="utf-8"?>
<p:tagLst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7717</Words>
  <Application>WPS 演示</Application>
  <PresentationFormat>自定义</PresentationFormat>
  <Paragraphs>253</Paragraphs>
  <Slides>19</Slides>
  <Notes>19</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19</vt:i4>
      </vt:variant>
    </vt:vector>
  </HeadingPairs>
  <TitlesOfParts>
    <vt:vector size="36" baseType="lpstr">
      <vt:lpstr>Arial</vt:lpstr>
      <vt:lpstr>宋体</vt:lpstr>
      <vt:lpstr>Wingdings</vt:lpstr>
      <vt:lpstr>华文楷体</vt:lpstr>
      <vt:lpstr>微软雅黑</vt:lpstr>
      <vt:lpstr>Adobe Myungjo Std M</vt:lpstr>
      <vt:lpstr>Kozuka Gothic Pro M</vt:lpstr>
      <vt:lpstr>MS UI Gothic</vt:lpstr>
      <vt:lpstr>Gill Sans</vt:lpstr>
      <vt:lpstr>MS PMincho</vt:lpstr>
      <vt:lpstr>Kozuka Mincho Pr6N H</vt:lpstr>
      <vt:lpstr>Arial Unicode MS</vt:lpstr>
      <vt:lpstr>等线 Light</vt:lpstr>
      <vt:lpstr>等线</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孔 融</dc:creator>
  <cp:lastModifiedBy>纯藍Sè</cp:lastModifiedBy>
  <cp:revision>1368</cp:revision>
  <dcterms:created xsi:type="dcterms:W3CDTF">2019-06-10T08:44:00Z</dcterms:created>
  <dcterms:modified xsi:type="dcterms:W3CDTF">2021-03-23T06:48:18Z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294E26F568684D1AB4B3F12B77FBB504</vt:lpwstr>
  </property>
</Properties>
</file>