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emf" ContentType="image/x-emf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 removePersonalInfoOnSave="1">
  <p:sldMasterIdLst>
    <p:sldMasterId id="2147483648" r:id="rId1"/>
    <p:sldMasterId id="2147483651" r:id="rId2"/>
    <p:sldMasterId id="2147483663" r:id="rId3"/>
  </p:sldMasterIdLst>
  <p:notesMasterIdLst>
    <p:notesMasterId r:id="rId4"/>
  </p:notesMasterIdLst>
  <p:sldIdLst>
    <p:sldId id="259" r:id="rId5"/>
    <p:sldId id="262" r:id="rId6"/>
    <p:sldId id="263" r:id="rId7"/>
    <p:sldId id="273" r:id="rId8"/>
    <p:sldId id="270" r:id="rId9"/>
    <p:sldId id="271" r:id="rId10"/>
    <p:sldId id="275" r:id="rId11"/>
    <p:sldId id="297" r:id="rId12"/>
    <p:sldId id="265" r:id="rId13"/>
    <p:sldId id="294" r:id="rId14"/>
    <p:sldId id="267" r:id="rId15"/>
    <p:sldId id="277" r:id="rId16"/>
    <p:sldId id="276" r:id="rId17"/>
    <p:sldId id="287" r:id="rId18"/>
    <p:sldId id="278" r:id="rId19"/>
    <p:sldId id="279" r:id="rId20"/>
    <p:sldId id="280" r:id="rId21"/>
    <p:sldId id="268" r:id="rId22"/>
    <p:sldId id="281" r:id="rId23"/>
    <p:sldId id="283" r:id="rId24"/>
    <p:sldId id="285" r:id="rId25"/>
    <p:sldId id="282" r:id="rId26"/>
    <p:sldId id="284" r:id="rId27"/>
    <p:sldId id="269" r:id="rId28"/>
    <p:sldId id="272" r:id="rId29"/>
    <p:sldId id="286" r:id="rId30"/>
    <p:sldId id="288" r:id="rId31"/>
    <p:sldId id="289" r:id="rId32"/>
    <p:sldId id="290" r:id="rId33"/>
    <p:sldId id="291" r:id="rId34"/>
    <p:sldId id="292" r:id="rId35"/>
    <p:sldId id="293" r:id="rId36"/>
    <p:sldId id="264" r:id="rId37"/>
  </p:sldIdLst>
  <p:sldSz cx="9144000" cy="6858000" type="screen4x3"/>
  <p:notesSz cx="6858000" cy="9144000"/>
  <p:custDataLst>
    <p:tags r:id="rId38"/>
  </p:custDataLst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1152" y="-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-5904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slide" Target="slides/slide31.xml" /><Relationship Id="rId36" Type="http://schemas.openxmlformats.org/officeDocument/2006/relationships/slide" Target="slides/slide32.xml" /><Relationship Id="rId37" Type="http://schemas.openxmlformats.org/officeDocument/2006/relationships/slide" Target="slides/slide33.xml" /><Relationship Id="rId38" Type="http://schemas.openxmlformats.org/officeDocument/2006/relationships/tags" Target="tags/tag1.xml" /><Relationship Id="rId39" Type="http://schemas.openxmlformats.org/officeDocument/2006/relationships/presProps" Target="presProps.xml" /><Relationship Id="rId4" Type="http://schemas.openxmlformats.org/officeDocument/2006/relationships/notesMaster" Target="notesMasters/notesMaster1.xml" /><Relationship Id="rId40" Type="http://schemas.openxmlformats.org/officeDocument/2006/relationships/viewProps" Target="viewProps.xml" /><Relationship Id="rId41" Type="http://schemas.openxmlformats.org/officeDocument/2006/relationships/theme" Target="theme/theme1.xml" /><Relationship Id="rId42" Type="http://schemas.openxmlformats.org/officeDocument/2006/relationships/tableStyles" Target="tableStyles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B99868-B948-40A9-822F-C980FBD3E73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1F4DF5-7A24-4948-A87B-6FD14F6784D0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E65972C-6F17-4AE3-B880-19993A9536C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E65972C-6F17-4AE3-B880-19993A9536C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E65972C-6F17-4AE3-B880-19993A9536C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E65972C-6F17-4AE3-B880-19993A9536C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E65972C-6F17-4AE3-B880-19993A9536C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E65972C-6F17-4AE3-B880-19993A9536C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E65972C-6F17-4AE3-B880-19993A9536C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E65972C-6F17-4AE3-B880-19993A9536C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E65972C-6F17-4AE3-B880-19993A9536C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E65972C-6F17-4AE3-B880-19993A9536C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E65972C-6F17-4AE3-B880-19993A9536C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E65972C-6F17-4AE3-B880-19993A9536C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E65972C-6F17-4AE3-B880-19993A9536C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E65972C-6F17-4AE3-B880-19993A9536C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E65972C-6F17-4AE3-B880-19993A9536C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E65972C-6F17-4AE3-B880-19993A9536C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E65972C-6F17-4AE3-B880-19993A9536C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E65972C-6F17-4AE3-B880-19993A9536C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E65972C-6F17-4AE3-B880-19993A9536C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E65972C-6F17-4AE3-B880-19993A9536C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E65972C-6F17-4AE3-B880-19993A9536C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E65972C-6F17-4AE3-B880-19993A9536C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theme" Target="../theme/theme1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slideLayout" Target="../slideLayouts/slideLayout12.xml" /><Relationship Id="rId11" Type="http://schemas.openxmlformats.org/officeDocument/2006/relationships/slideLayout" Target="../slideLayouts/slideLayout13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4.xml" /><Relationship Id="rId3" Type="http://schemas.openxmlformats.org/officeDocument/2006/relationships/slideLayout" Target="../slideLayouts/slideLayout5.xml" /><Relationship Id="rId4" Type="http://schemas.openxmlformats.org/officeDocument/2006/relationships/slideLayout" Target="../slideLayouts/slideLayout6.xml" /><Relationship Id="rId5" Type="http://schemas.openxmlformats.org/officeDocument/2006/relationships/slideLayout" Target="../slideLayouts/slideLayout7.xml" /><Relationship Id="rId6" Type="http://schemas.openxmlformats.org/officeDocument/2006/relationships/slideLayout" Target="../slideLayouts/slideLayout8.xml" /><Relationship Id="rId7" Type="http://schemas.openxmlformats.org/officeDocument/2006/relationships/slideLayout" Target="../slideLayouts/slideLayout9.xml" /><Relationship Id="rId8" Type="http://schemas.openxmlformats.org/officeDocument/2006/relationships/slideLayout" Target="../slideLayouts/slideLayout10.xml" /><Relationship Id="rId9" Type="http://schemas.openxmlformats.org/officeDocument/2006/relationships/slideLayout" Target="../slideLayouts/slideLayout11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slideLayout" Target="../slideLayouts/slideLayout23.xml" /><Relationship Id="rId11" Type="http://schemas.openxmlformats.org/officeDocument/2006/relationships/slideLayout" Target="../slideLayouts/slideLayout24.xml" /><Relationship Id="rId12" Type="http://schemas.openxmlformats.org/officeDocument/2006/relationships/theme" Target="../theme/theme3.xml" /><Relationship Id="rId2" Type="http://schemas.openxmlformats.org/officeDocument/2006/relationships/slideLayout" Target="../slideLayouts/slideLayout15.xml" /><Relationship Id="rId3" Type="http://schemas.openxmlformats.org/officeDocument/2006/relationships/slideLayout" Target="../slideLayouts/slideLayout16.xml" /><Relationship Id="rId4" Type="http://schemas.openxmlformats.org/officeDocument/2006/relationships/slideLayout" Target="../slideLayouts/slideLayout17.xml" /><Relationship Id="rId5" Type="http://schemas.openxmlformats.org/officeDocument/2006/relationships/slideLayout" Target="../slideLayouts/slideLayout18.xml" /><Relationship Id="rId6" Type="http://schemas.openxmlformats.org/officeDocument/2006/relationships/slideLayout" Target="../slideLayouts/slideLayout19.xml" /><Relationship Id="rId7" Type="http://schemas.openxmlformats.org/officeDocument/2006/relationships/slideLayout" Target="../slideLayouts/slideLayout20.xml" /><Relationship Id="rId8" Type="http://schemas.openxmlformats.org/officeDocument/2006/relationships/slideLayout" Target="../slideLayouts/slideLayout21.xml" /><Relationship Id="rId9" Type="http://schemas.openxmlformats.org/officeDocument/2006/relationships/slideLayout" Target="../slideLayouts/slideLayout2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Pr>
        <a:solidFill>
          <a:srgbClr val="3030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x-none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altLang="x-non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E65972C-6F17-4AE3-B880-19993A9536C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x-none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altLang="x-non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E65972C-6F17-4AE3-B880-19993A9536C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emf" /><Relationship Id="rId3" Type="http://schemas.openxmlformats.org/officeDocument/2006/relationships/image" Target="../media/image2.emf" /><Relationship Id="rId4" Type="http://schemas.openxmlformats.org/officeDocument/2006/relationships/image" Target="../media/image3.emf" /><Relationship Id="rId5" Type="http://schemas.openxmlformats.org/officeDocument/2006/relationships/image" Target="../media/image4.emf" /><Relationship Id="rId6" Type="http://schemas.openxmlformats.org/officeDocument/2006/relationships/image" Target="../media/image5.emf" /><Relationship Id="rId7" Type="http://schemas.openxmlformats.org/officeDocument/2006/relationships/image" Target="../media/image6.emf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8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emf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png" /><Relationship Id="rId3" Type="http://schemas.openxmlformats.org/officeDocument/2006/relationships/image" Target="../media/image21.jpeg" /><Relationship Id="rId4" Type="http://schemas.openxmlformats.org/officeDocument/2006/relationships/image" Target="../media/image22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emf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3.png" /><Relationship Id="rId3" Type="http://schemas.openxmlformats.org/officeDocument/2006/relationships/image" Target="../media/image24.jpeg" /><Relationship Id="rId4" Type="http://schemas.openxmlformats.org/officeDocument/2006/relationships/image" Target="../media/image25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emf" /><Relationship Id="rId3" Type="http://schemas.openxmlformats.org/officeDocument/2006/relationships/image" Target="../media/image8.emf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6.png" /><Relationship Id="rId3" Type="http://schemas.openxmlformats.org/officeDocument/2006/relationships/image" Target="../media/image27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8.jpeg" /><Relationship Id="rId3" Type="http://schemas.openxmlformats.org/officeDocument/2006/relationships/image" Target="../media/image18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emf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9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0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1.png" /><Relationship Id="rId3" Type="http://schemas.openxmlformats.org/officeDocument/2006/relationships/image" Target="../media/image32.png" /><Relationship Id="rId4" Type="http://schemas.openxmlformats.org/officeDocument/2006/relationships/image" Target="../media/image33.png" /><Relationship Id="rId5" Type="http://schemas.openxmlformats.org/officeDocument/2006/relationships/image" Target="../media/image34.jpeg" /><Relationship Id="rId6" Type="http://schemas.openxmlformats.org/officeDocument/2006/relationships/image" Target="../media/image35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Relationship Id="rId3" Type="http://schemas.openxmlformats.org/officeDocument/2006/relationships/image" Target="../media/image34.jpeg" /><Relationship Id="rId4" Type="http://schemas.openxmlformats.org/officeDocument/2006/relationships/image" Target="../media/image14.jpeg" /><Relationship Id="rId5" Type="http://schemas.openxmlformats.org/officeDocument/2006/relationships/image" Target="../media/image12.jpeg" /><Relationship Id="rId6" Type="http://schemas.openxmlformats.org/officeDocument/2006/relationships/image" Target="../media/image36.jpe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7.emf" /><Relationship Id="rId3" Type="http://schemas.openxmlformats.org/officeDocument/2006/relationships/image" Target="../media/image38.emf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emf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9.emf" /><Relationship Id="rId3" Type="http://schemas.openxmlformats.org/officeDocument/2006/relationships/image" Target="../media/image40.png" /><Relationship Id="rId4" Type="http://schemas.openxmlformats.org/officeDocument/2006/relationships/image" Target="../media/image41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2.emf" /><Relationship Id="rId3" Type="http://schemas.openxmlformats.org/officeDocument/2006/relationships/image" Target="../media/image43.emf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emf" /><Relationship Id="rId3" Type="http://schemas.openxmlformats.org/officeDocument/2006/relationships/image" Target="../media/image2.emf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jpeg" /><Relationship Id="rId3" Type="http://schemas.openxmlformats.org/officeDocument/2006/relationships/image" Target="../media/image11.jpeg" /><Relationship Id="rId4" Type="http://schemas.openxmlformats.org/officeDocument/2006/relationships/image" Target="../media/image12.jpeg" /><Relationship Id="rId5" Type="http://schemas.openxmlformats.org/officeDocument/2006/relationships/image" Target="../media/image13.jpeg" /><Relationship Id="rId6" Type="http://schemas.openxmlformats.org/officeDocument/2006/relationships/image" Target="../media/image14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5.png" /><Relationship Id="rId3" Type="http://schemas.openxmlformats.org/officeDocument/2006/relationships/image" Target="../media/image16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" name="矩形 3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075" name="组合 32"/>
          <p:cNvGrpSpPr/>
          <p:nvPr/>
        </p:nvGrpSpPr>
        <p:grpSpPr>
          <a:xfrm>
            <a:off x="0" y="0"/>
            <a:ext cx="9144000" cy="6851650"/>
            <a:chExt cx="9144000" cy="6852098"/>
          </a:xfrm>
        </p:grpSpPr>
        <p:pic>
          <p:nvPicPr>
            <p:cNvPr id="3094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9144000" cy="54077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95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311324"/>
              <a:ext cx="9144000" cy="54077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96" name="图片 7"/>
            <p:cNvPicPr>
              <a:picLocks noChangeAspect="1"/>
            </p:cNvPicPr>
            <p:nvPr/>
          </p:nvPicPr>
          <p:blipFill>
            <a:blip r:embed="rId2"/>
            <a:srcRect l="25066" b="-5408"/>
            <a:stretch>
              <a:fillRect/>
            </a:stretch>
          </p:blipFill>
          <p:spPr>
            <a:xfrm rot="-5400000">
              <a:off x="-3141023" y="3141023"/>
              <a:ext cx="6852062" cy="57001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97" name="图片 8"/>
            <p:cNvPicPr>
              <a:picLocks noChangeAspect="1"/>
            </p:cNvPicPr>
            <p:nvPr/>
          </p:nvPicPr>
          <p:blipFill>
            <a:blip r:embed="rId2"/>
            <a:srcRect l="25195" t="-1016" b="2"/>
            <a:stretch>
              <a:fillRect/>
            </a:stretch>
          </p:blipFill>
          <p:spPr>
            <a:xfrm rot="-5400000">
              <a:off x="5450774" y="3146961"/>
              <a:ext cx="6840187" cy="54626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3076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9988" y="760413"/>
            <a:ext cx="654050" cy="652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5038" y="4324350"/>
            <a:ext cx="427037" cy="427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188" y="3209925"/>
            <a:ext cx="669925" cy="669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9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178998">
            <a:off x="7389813" y="4340225"/>
            <a:ext cx="525462" cy="909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0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9063" y="1643063"/>
            <a:ext cx="744537" cy="555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1" name="图片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310572">
            <a:off x="3268663" y="4446588"/>
            <a:ext cx="457200" cy="541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2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9576163">
            <a:off x="1131888" y="1428750"/>
            <a:ext cx="525462" cy="911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3" name="图片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-2428755">
            <a:off x="5424488" y="973138"/>
            <a:ext cx="315912" cy="9350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4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7013" y="5791200"/>
            <a:ext cx="425450" cy="423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5" name="图片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8095618">
            <a:off x="5441950" y="5284788"/>
            <a:ext cx="966788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6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7588" y="5176838"/>
            <a:ext cx="427037" cy="4270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7" name="图片 2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-7198047">
            <a:off x="1258888" y="4972050"/>
            <a:ext cx="315912" cy="935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8" name="图片 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310572">
            <a:off x="6786563" y="1736725"/>
            <a:ext cx="455612" cy="541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9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6813" y="920750"/>
            <a:ext cx="412750" cy="412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0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1813" y="5562600"/>
            <a:ext cx="652462" cy="652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91" name="文本框 3"/>
          <p:cNvSpPr txBox="1"/>
          <p:nvPr/>
        </p:nvSpPr>
        <p:spPr>
          <a:xfrm>
            <a:off x="1808163" y="2468563"/>
            <a:ext cx="5527675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6000" b="1">
                <a:solidFill>
                  <a:srgbClr val="FF00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圣诞节</a:t>
            </a:r>
            <a:r>
              <a:rPr lang="zh-CN" altLang="en-US" sz="6000" b="1">
                <a:solidFill>
                  <a:srgbClr val="FFC7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</a:t>
            </a:r>
            <a:r>
              <a:rPr lang="zh-CN" altLang="en-US" sz="6000" b="1">
                <a:solidFill>
                  <a:srgbClr val="29C3C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6000" b="1">
              <a:solidFill>
                <a:srgbClr val="29C3C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92" name="文本框 4"/>
          <p:cNvSpPr txBox="1"/>
          <p:nvPr/>
        </p:nvSpPr>
        <p:spPr>
          <a:xfrm>
            <a:off x="1808163" y="3368675"/>
            <a:ext cx="5527675" cy="276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dist" eaLnBrk="1" hangingPunct="1"/>
            <a:r>
              <a:rPr lang="en-US" altLang="zh-CN" sz="1200">
                <a:solidFill>
                  <a:srgbClr val="D1D3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PROFESSIONAL BUSINESS TEMPLATE</a:t>
            </a:r>
            <a:endParaRPr lang="zh-CN" altLang="en-US" sz="1200">
              <a:solidFill>
                <a:srgbClr val="D1D3D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93" name="文本框 5"/>
          <p:cNvSpPr txBox="1"/>
          <p:nvPr/>
        </p:nvSpPr>
        <p:spPr>
          <a:xfrm>
            <a:off x="1808163" y="3602038"/>
            <a:ext cx="5527675" cy="2778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dist" eaLnBrk="1" hangingPunct="1"/>
            <a:r>
              <a:rPr lang="zh-CN" altLang="en-US" sz="1200">
                <a:solidFill>
                  <a:srgbClr val="D1D3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，普屏设计，贴合实际</a:t>
            </a:r>
            <a:endParaRPr lang="zh-CN" altLang="en-US" sz="1200">
              <a:solidFill>
                <a:srgbClr val="D1D3D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338" name="图片 2"/>
          <p:cNvPicPr>
            <a:picLocks noChangeAspect="1"/>
          </p:cNvPicPr>
          <p:nvPr/>
        </p:nvPicPr>
        <p:blipFill>
          <a:blip r:embed="rId2"/>
          <a:srcRect b="4628"/>
          <a:stretch>
            <a:fillRect/>
          </a:stretch>
        </p:blipFill>
        <p:spPr>
          <a:xfrm>
            <a:off x="9525" y="0"/>
            <a:ext cx="9172575" cy="6851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" name="Round Same Side Corner Rectangle 21"/>
          <p:cNvSpPr/>
          <p:nvPr/>
        </p:nvSpPr>
        <p:spPr>
          <a:xfrm rot="5400000">
            <a:off x="2346325" y="1768475"/>
            <a:ext cx="1787525" cy="66548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9419" tIns="109710" rIns="219419" bIns="10971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bg-BG" sz="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3" name="Round Same Side Corner Rectangle 7"/>
          <p:cNvSpPr/>
          <p:nvPr/>
        </p:nvSpPr>
        <p:spPr>
          <a:xfrm rot="5400000">
            <a:off x="2440781" y="1889919"/>
            <a:ext cx="1498600" cy="64119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202732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9419" tIns="109710" rIns="219419" bIns="10971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bg-BG" sz="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4" name="Group 31"/>
          <p:cNvGrpSpPr/>
          <p:nvPr/>
        </p:nvGrpSpPr>
        <p:grpSpPr>
          <a:xfrm>
            <a:off x="5063513" y="4635649"/>
            <a:ext cx="838009" cy="837596"/>
            <a:chOff x="3051175" y="1077913"/>
            <a:chExt cx="3222626" cy="3221037"/>
          </a:xfrm>
          <a:solidFill>
            <a:schemeClr val="bg1"/>
          </a:solidFill>
        </p:grpSpPr>
        <p:sp>
          <p:nvSpPr>
            <p:cNvPr id="56" name="Freeform 32"/>
            <p:cNvSpPr>
              <a:spLocks noEditPoints="1"/>
            </p:cNvSpPr>
            <p:nvPr/>
          </p:nvSpPr>
          <p:spPr bwMode="auto">
            <a:xfrm>
              <a:off x="3051175" y="1077913"/>
              <a:ext cx="1009650" cy="3221037"/>
            </a:xfrm>
            <a:custGeom>
              <a:gdLst>
                <a:gd name="T0" fmla="*/ 214 w 268"/>
                <a:gd name="T1" fmla="*/ 161 h 856"/>
                <a:gd name="T2" fmla="*/ 214 w 268"/>
                <a:gd name="T3" fmla="*/ 80 h 856"/>
                <a:gd name="T4" fmla="*/ 134 w 268"/>
                <a:gd name="T5" fmla="*/ 0 h 856"/>
                <a:gd name="T6" fmla="*/ 54 w 268"/>
                <a:gd name="T7" fmla="*/ 80 h 856"/>
                <a:gd name="T8" fmla="*/ 54 w 268"/>
                <a:gd name="T9" fmla="*/ 161 h 856"/>
                <a:gd name="T10" fmla="*/ 0 w 268"/>
                <a:gd name="T11" fmla="*/ 268 h 856"/>
                <a:gd name="T12" fmla="*/ 54 w 268"/>
                <a:gd name="T13" fmla="*/ 374 h 856"/>
                <a:gd name="T14" fmla="*/ 54 w 268"/>
                <a:gd name="T15" fmla="*/ 776 h 856"/>
                <a:gd name="T16" fmla="*/ 134 w 268"/>
                <a:gd name="T17" fmla="*/ 856 h 856"/>
                <a:gd name="T18" fmla="*/ 214 w 268"/>
                <a:gd name="T19" fmla="*/ 776 h 856"/>
                <a:gd name="T20" fmla="*/ 214 w 268"/>
                <a:gd name="T21" fmla="*/ 374 h 856"/>
                <a:gd name="T22" fmla="*/ 268 w 268"/>
                <a:gd name="T23" fmla="*/ 268 h 856"/>
                <a:gd name="T24" fmla="*/ 214 w 268"/>
                <a:gd name="T25" fmla="*/ 161 h 856"/>
                <a:gd name="T26" fmla="*/ 107 w 268"/>
                <a:gd name="T27" fmla="*/ 80 h 856"/>
                <a:gd name="T28" fmla="*/ 134 w 268"/>
                <a:gd name="T29" fmla="*/ 54 h 856"/>
                <a:gd name="T30" fmla="*/ 161 w 268"/>
                <a:gd name="T31" fmla="*/ 80 h 856"/>
                <a:gd name="T32" fmla="*/ 161 w 268"/>
                <a:gd name="T33" fmla="*/ 136 h 856"/>
                <a:gd name="T34" fmla="*/ 134 w 268"/>
                <a:gd name="T35" fmla="*/ 134 h 856"/>
                <a:gd name="T36" fmla="*/ 107 w 268"/>
                <a:gd name="T37" fmla="*/ 136 h 856"/>
                <a:gd name="T38" fmla="*/ 107 w 268"/>
                <a:gd name="T39" fmla="*/ 80 h 856"/>
                <a:gd name="T40" fmla="*/ 161 w 268"/>
                <a:gd name="T41" fmla="*/ 776 h 856"/>
                <a:gd name="T42" fmla="*/ 134 w 268"/>
                <a:gd name="T43" fmla="*/ 803 h 856"/>
                <a:gd name="T44" fmla="*/ 107 w 268"/>
                <a:gd name="T45" fmla="*/ 776 h 856"/>
                <a:gd name="T46" fmla="*/ 107 w 268"/>
                <a:gd name="T47" fmla="*/ 399 h 856"/>
                <a:gd name="T48" fmla="*/ 134 w 268"/>
                <a:gd name="T49" fmla="*/ 401 h 856"/>
                <a:gd name="T50" fmla="*/ 161 w 268"/>
                <a:gd name="T51" fmla="*/ 399 h 856"/>
                <a:gd name="T52" fmla="*/ 161 w 268"/>
                <a:gd name="T53" fmla="*/ 776 h 856"/>
                <a:gd name="T54" fmla="*/ 210 w 268"/>
                <a:gd name="T55" fmla="*/ 290 h 856"/>
                <a:gd name="T56" fmla="*/ 209 w 268"/>
                <a:gd name="T57" fmla="*/ 294 h 856"/>
                <a:gd name="T58" fmla="*/ 199 w 268"/>
                <a:gd name="T59" fmla="*/ 314 h 856"/>
                <a:gd name="T60" fmla="*/ 199 w 268"/>
                <a:gd name="T61" fmla="*/ 314 h 856"/>
                <a:gd name="T62" fmla="*/ 182 w 268"/>
                <a:gd name="T63" fmla="*/ 331 h 856"/>
                <a:gd name="T64" fmla="*/ 182 w 268"/>
                <a:gd name="T65" fmla="*/ 331 h 856"/>
                <a:gd name="T66" fmla="*/ 161 w 268"/>
                <a:gd name="T67" fmla="*/ 343 h 856"/>
                <a:gd name="T68" fmla="*/ 134 w 268"/>
                <a:gd name="T69" fmla="*/ 348 h 856"/>
                <a:gd name="T70" fmla="*/ 107 w 268"/>
                <a:gd name="T71" fmla="*/ 343 h 856"/>
                <a:gd name="T72" fmla="*/ 86 w 268"/>
                <a:gd name="T73" fmla="*/ 331 h 856"/>
                <a:gd name="T74" fmla="*/ 85 w 268"/>
                <a:gd name="T75" fmla="*/ 331 h 856"/>
                <a:gd name="T76" fmla="*/ 69 w 268"/>
                <a:gd name="T77" fmla="*/ 314 h 856"/>
                <a:gd name="T78" fmla="*/ 69 w 268"/>
                <a:gd name="T79" fmla="*/ 314 h 856"/>
                <a:gd name="T80" fmla="*/ 58 w 268"/>
                <a:gd name="T81" fmla="*/ 294 h 856"/>
                <a:gd name="T82" fmla="*/ 57 w 268"/>
                <a:gd name="T83" fmla="*/ 290 h 856"/>
                <a:gd name="T84" fmla="*/ 54 w 268"/>
                <a:gd name="T85" fmla="*/ 268 h 856"/>
                <a:gd name="T86" fmla="*/ 57 w 268"/>
                <a:gd name="T87" fmla="*/ 245 h 856"/>
                <a:gd name="T88" fmla="*/ 58 w 268"/>
                <a:gd name="T89" fmla="*/ 241 h 856"/>
                <a:gd name="T90" fmla="*/ 69 w 268"/>
                <a:gd name="T91" fmla="*/ 221 h 856"/>
                <a:gd name="T92" fmla="*/ 69 w 268"/>
                <a:gd name="T93" fmla="*/ 221 h 856"/>
                <a:gd name="T94" fmla="*/ 85 w 268"/>
                <a:gd name="T95" fmla="*/ 204 h 856"/>
                <a:gd name="T96" fmla="*/ 86 w 268"/>
                <a:gd name="T97" fmla="*/ 204 h 856"/>
                <a:gd name="T98" fmla="*/ 107 w 268"/>
                <a:gd name="T99" fmla="*/ 192 h 856"/>
                <a:gd name="T100" fmla="*/ 134 w 268"/>
                <a:gd name="T101" fmla="*/ 187 h 856"/>
                <a:gd name="T102" fmla="*/ 161 w 268"/>
                <a:gd name="T103" fmla="*/ 192 h 856"/>
                <a:gd name="T104" fmla="*/ 182 w 268"/>
                <a:gd name="T105" fmla="*/ 204 h 856"/>
                <a:gd name="T106" fmla="*/ 182 w 268"/>
                <a:gd name="T107" fmla="*/ 204 h 856"/>
                <a:gd name="T108" fmla="*/ 199 w 268"/>
                <a:gd name="T109" fmla="*/ 221 h 856"/>
                <a:gd name="T110" fmla="*/ 199 w 268"/>
                <a:gd name="T111" fmla="*/ 221 h 856"/>
                <a:gd name="T112" fmla="*/ 209 w 268"/>
                <a:gd name="T113" fmla="*/ 241 h 856"/>
                <a:gd name="T114" fmla="*/ 210 w 268"/>
                <a:gd name="T115" fmla="*/ 245 h 856"/>
                <a:gd name="T116" fmla="*/ 214 w 268"/>
                <a:gd name="T117" fmla="*/ 268 h 856"/>
                <a:gd name="T118" fmla="*/ 210 w 268"/>
                <a:gd name="T119" fmla="*/ 290 h 85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68" h="856">
                  <a:moveTo>
                    <a:pt x="214" y="161"/>
                  </a:moveTo>
                  <a:cubicBezTo>
                    <a:pt x="214" y="80"/>
                    <a:pt x="214" y="80"/>
                    <a:pt x="214" y="80"/>
                  </a:cubicBezTo>
                  <a:cubicBezTo>
                    <a:pt x="214" y="36"/>
                    <a:pt x="178" y="0"/>
                    <a:pt x="134" y="0"/>
                  </a:cubicBezTo>
                  <a:cubicBezTo>
                    <a:pt x="89" y="0"/>
                    <a:pt x="54" y="36"/>
                    <a:pt x="54" y="80"/>
                  </a:cubicBezTo>
                  <a:cubicBezTo>
                    <a:pt x="54" y="161"/>
                    <a:pt x="54" y="161"/>
                    <a:pt x="54" y="161"/>
                  </a:cubicBezTo>
                  <a:cubicBezTo>
                    <a:pt x="21" y="186"/>
                    <a:pt x="0" y="224"/>
                    <a:pt x="0" y="268"/>
                  </a:cubicBezTo>
                  <a:cubicBezTo>
                    <a:pt x="0" y="311"/>
                    <a:pt x="21" y="349"/>
                    <a:pt x="54" y="374"/>
                  </a:cubicBezTo>
                  <a:cubicBezTo>
                    <a:pt x="54" y="776"/>
                    <a:pt x="54" y="776"/>
                    <a:pt x="54" y="776"/>
                  </a:cubicBezTo>
                  <a:cubicBezTo>
                    <a:pt x="54" y="820"/>
                    <a:pt x="89" y="856"/>
                    <a:pt x="134" y="856"/>
                  </a:cubicBezTo>
                  <a:cubicBezTo>
                    <a:pt x="178" y="856"/>
                    <a:pt x="214" y="820"/>
                    <a:pt x="214" y="776"/>
                  </a:cubicBezTo>
                  <a:cubicBezTo>
                    <a:pt x="214" y="374"/>
                    <a:pt x="214" y="374"/>
                    <a:pt x="214" y="374"/>
                  </a:cubicBezTo>
                  <a:cubicBezTo>
                    <a:pt x="246" y="349"/>
                    <a:pt x="268" y="311"/>
                    <a:pt x="268" y="268"/>
                  </a:cubicBezTo>
                  <a:cubicBezTo>
                    <a:pt x="268" y="224"/>
                    <a:pt x="246" y="186"/>
                    <a:pt x="214" y="161"/>
                  </a:cubicBezTo>
                  <a:close/>
                  <a:moveTo>
                    <a:pt x="107" y="80"/>
                  </a:moveTo>
                  <a:cubicBezTo>
                    <a:pt x="107" y="65"/>
                    <a:pt x="119" y="54"/>
                    <a:pt x="134" y="54"/>
                  </a:cubicBezTo>
                  <a:cubicBezTo>
                    <a:pt x="149" y="54"/>
                    <a:pt x="161" y="65"/>
                    <a:pt x="161" y="80"/>
                  </a:cubicBezTo>
                  <a:cubicBezTo>
                    <a:pt x="161" y="136"/>
                    <a:pt x="161" y="136"/>
                    <a:pt x="161" y="136"/>
                  </a:cubicBezTo>
                  <a:cubicBezTo>
                    <a:pt x="152" y="135"/>
                    <a:pt x="143" y="134"/>
                    <a:pt x="134" y="134"/>
                  </a:cubicBezTo>
                  <a:cubicBezTo>
                    <a:pt x="125" y="134"/>
                    <a:pt x="116" y="135"/>
                    <a:pt x="107" y="136"/>
                  </a:cubicBezTo>
                  <a:lnTo>
                    <a:pt x="107" y="80"/>
                  </a:lnTo>
                  <a:close/>
                  <a:moveTo>
                    <a:pt x="161" y="776"/>
                  </a:moveTo>
                  <a:cubicBezTo>
                    <a:pt x="161" y="791"/>
                    <a:pt x="149" y="803"/>
                    <a:pt x="134" y="803"/>
                  </a:cubicBezTo>
                  <a:cubicBezTo>
                    <a:pt x="119" y="803"/>
                    <a:pt x="107" y="791"/>
                    <a:pt x="107" y="776"/>
                  </a:cubicBezTo>
                  <a:cubicBezTo>
                    <a:pt x="107" y="399"/>
                    <a:pt x="107" y="399"/>
                    <a:pt x="107" y="399"/>
                  </a:cubicBezTo>
                  <a:cubicBezTo>
                    <a:pt x="116" y="400"/>
                    <a:pt x="125" y="401"/>
                    <a:pt x="134" y="401"/>
                  </a:cubicBezTo>
                  <a:cubicBezTo>
                    <a:pt x="143" y="401"/>
                    <a:pt x="152" y="400"/>
                    <a:pt x="161" y="399"/>
                  </a:cubicBezTo>
                  <a:lnTo>
                    <a:pt x="161" y="776"/>
                  </a:lnTo>
                  <a:close/>
                  <a:moveTo>
                    <a:pt x="210" y="290"/>
                  </a:moveTo>
                  <a:cubicBezTo>
                    <a:pt x="210" y="291"/>
                    <a:pt x="210" y="293"/>
                    <a:pt x="209" y="294"/>
                  </a:cubicBezTo>
                  <a:cubicBezTo>
                    <a:pt x="207" y="301"/>
                    <a:pt x="203" y="308"/>
                    <a:pt x="199" y="314"/>
                  </a:cubicBezTo>
                  <a:cubicBezTo>
                    <a:pt x="199" y="314"/>
                    <a:pt x="199" y="314"/>
                    <a:pt x="199" y="314"/>
                  </a:cubicBezTo>
                  <a:cubicBezTo>
                    <a:pt x="194" y="321"/>
                    <a:pt x="188" y="326"/>
                    <a:pt x="182" y="331"/>
                  </a:cubicBezTo>
                  <a:cubicBezTo>
                    <a:pt x="182" y="331"/>
                    <a:pt x="182" y="331"/>
                    <a:pt x="182" y="331"/>
                  </a:cubicBezTo>
                  <a:cubicBezTo>
                    <a:pt x="175" y="336"/>
                    <a:pt x="168" y="340"/>
                    <a:pt x="161" y="343"/>
                  </a:cubicBezTo>
                  <a:cubicBezTo>
                    <a:pt x="152" y="346"/>
                    <a:pt x="143" y="348"/>
                    <a:pt x="134" y="348"/>
                  </a:cubicBezTo>
                  <a:cubicBezTo>
                    <a:pt x="124" y="348"/>
                    <a:pt x="115" y="346"/>
                    <a:pt x="107" y="343"/>
                  </a:cubicBezTo>
                  <a:cubicBezTo>
                    <a:pt x="99" y="340"/>
                    <a:pt x="92" y="336"/>
                    <a:pt x="86" y="331"/>
                  </a:cubicBezTo>
                  <a:cubicBezTo>
                    <a:pt x="86" y="331"/>
                    <a:pt x="85" y="331"/>
                    <a:pt x="85" y="331"/>
                  </a:cubicBezTo>
                  <a:cubicBezTo>
                    <a:pt x="79" y="326"/>
                    <a:pt x="74" y="321"/>
                    <a:pt x="69" y="314"/>
                  </a:cubicBezTo>
                  <a:cubicBezTo>
                    <a:pt x="69" y="314"/>
                    <a:pt x="69" y="314"/>
                    <a:pt x="69" y="314"/>
                  </a:cubicBezTo>
                  <a:cubicBezTo>
                    <a:pt x="64" y="308"/>
                    <a:pt x="61" y="301"/>
                    <a:pt x="58" y="294"/>
                  </a:cubicBezTo>
                  <a:cubicBezTo>
                    <a:pt x="58" y="293"/>
                    <a:pt x="58" y="291"/>
                    <a:pt x="57" y="290"/>
                  </a:cubicBezTo>
                  <a:cubicBezTo>
                    <a:pt x="55" y="283"/>
                    <a:pt x="54" y="275"/>
                    <a:pt x="54" y="268"/>
                  </a:cubicBezTo>
                  <a:cubicBezTo>
                    <a:pt x="54" y="260"/>
                    <a:pt x="55" y="252"/>
                    <a:pt x="57" y="245"/>
                  </a:cubicBezTo>
                  <a:cubicBezTo>
                    <a:pt x="58" y="244"/>
                    <a:pt x="58" y="242"/>
                    <a:pt x="58" y="241"/>
                  </a:cubicBezTo>
                  <a:cubicBezTo>
                    <a:pt x="61" y="234"/>
                    <a:pt x="64" y="227"/>
                    <a:pt x="69" y="221"/>
                  </a:cubicBezTo>
                  <a:cubicBezTo>
                    <a:pt x="69" y="221"/>
                    <a:pt x="69" y="221"/>
                    <a:pt x="69" y="221"/>
                  </a:cubicBezTo>
                  <a:cubicBezTo>
                    <a:pt x="74" y="214"/>
                    <a:pt x="79" y="209"/>
                    <a:pt x="85" y="204"/>
                  </a:cubicBezTo>
                  <a:cubicBezTo>
                    <a:pt x="85" y="204"/>
                    <a:pt x="86" y="204"/>
                    <a:pt x="86" y="204"/>
                  </a:cubicBezTo>
                  <a:cubicBezTo>
                    <a:pt x="92" y="199"/>
                    <a:pt x="99" y="195"/>
                    <a:pt x="107" y="192"/>
                  </a:cubicBezTo>
                  <a:cubicBezTo>
                    <a:pt x="115" y="189"/>
                    <a:pt x="124" y="187"/>
                    <a:pt x="134" y="187"/>
                  </a:cubicBezTo>
                  <a:cubicBezTo>
                    <a:pt x="143" y="187"/>
                    <a:pt x="152" y="189"/>
                    <a:pt x="161" y="192"/>
                  </a:cubicBezTo>
                  <a:cubicBezTo>
                    <a:pt x="168" y="195"/>
                    <a:pt x="175" y="199"/>
                    <a:pt x="182" y="204"/>
                  </a:cubicBezTo>
                  <a:cubicBezTo>
                    <a:pt x="182" y="204"/>
                    <a:pt x="182" y="204"/>
                    <a:pt x="182" y="204"/>
                  </a:cubicBezTo>
                  <a:cubicBezTo>
                    <a:pt x="188" y="209"/>
                    <a:pt x="194" y="214"/>
                    <a:pt x="199" y="221"/>
                  </a:cubicBezTo>
                  <a:cubicBezTo>
                    <a:pt x="199" y="221"/>
                    <a:pt x="199" y="221"/>
                    <a:pt x="199" y="221"/>
                  </a:cubicBezTo>
                  <a:cubicBezTo>
                    <a:pt x="203" y="227"/>
                    <a:pt x="207" y="234"/>
                    <a:pt x="209" y="241"/>
                  </a:cubicBezTo>
                  <a:cubicBezTo>
                    <a:pt x="210" y="242"/>
                    <a:pt x="210" y="244"/>
                    <a:pt x="210" y="245"/>
                  </a:cubicBezTo>
                  <a:cubicBezTo>
                    <a:pt x="213" y="252"/>
                    <a:pt x="214" y="260"/>
                    <a:pt x="214" y="268"/>
                  </a:cubicBezTo>
                  <a:cubicBezTo>
                    <a:pt x="214" y="275"/>
                    <a:pt x="213" y="283"/>
                    <a:pt x="210" y="2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id-ID" sz="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7" name="Freeform 6"/>
            <p:cNvSpPr>
              <a:spLocks noEditPoints="1"/>
            </p:cNvSpPr>
            <p:nvPr/>
          </p:nvSpPr>
          <p:spPr bwMode="auto">
            <a:xfrm>
              <a:off x="5268913" y="1077913"/>
              <a:ext cx="1004888" cy="3221037"/>
            </a:xfrm>
            <a:custGeom>
              <a:gdLst>
                <a:gd name="T0" fmla="*/ 214 w 267"/>
                <a:gd name="T1" fmla="*/ 161 h 856"/>
                <a:gd name="T2" fmla="*/ 214 w 267"/>
                <a:gd name="T3" fmla="*/ 80 h 856"/>
                <a:gd name="T4" fmla="*/ 133 w 267"/>
                <a:gd name="T5" fmla="*/ 0 h 856"/>
                <a:gd name="T6" fmla="*/ 53 w 267"/>
                <a:gd name="T7" fmla="*/ 80 h 856"/>
                <a:gd name="T8" fmla="*/ 53 w 267"/>
                <a:gd name="T9" fmla="*/ 161 h 856"/>
                <a:gd name="T10" fmla="*/ 0 w 267"/>
                <a:gd name="T11" fmla="*/ 268 h 856"/>
                <a:gd name="T12" fmla="*/ 53 w 267"/>
                <a:gd name="T13" fmla="*/ 374 h 856"/>
                <a:gd name="T14" fmla="*/ 53 w 267"/>
                <a:gd name="T15" fmla="*/ 776 h 856"/>
                <a:gd name="T16" fmla="*/ 133 w 267"/>
                <a:gd name="T17" fmla="*/ 856 h 856"/>
                <a:gd name="T18" fmla="*/ 214 w 267"/>
                <a:gd name="T19" fmla="*/ 776 h 856"/>
                <a:gd name="T20" fmla="*/ 214 w 267"/>
                <a:gd name="T21" fmla="*/ 374 h 856"/>
                <a:gd name="T22" fmla="*/ 267 w 267"/>
                <a:gd name="T23" fmla="*/ 268 h 856"/>
                <a:gd name="T24" fmla="*/ 214 w 267"/>
                <a:gd name="T25" fmla="*/ 161 h 856"/>
                <a:gd name="T26" fmla="*/ 107 w 267"/>
                <a:gd name="T27" fmla="*/ 80 h 856"/>
                <a:gd name="T28" fmla="*/ 133 w 267"/>
                <a:gd name="T29" fmla="*/ 54 h 856"/>
                <a:gd name="T30" fmla="*/ 160 w 267"/>
                <a:gd name="T31" fmla="*/ 80 h 856"/>
                <a:gd name="T32" fmla="*/ 160 w 267"/>
                <a:gd name="T33" fmla="*/ 136 h 856"/>
                <a:gd name="T34" fmla="*/ 133 w 267"/>
                <a:gd name="T35" fmla="*/ 134 h 856"/>
                <a:gd name="T36" fmla="*/ 107 w 267"/>
                <a:gd name="T37" fmla="*/ 136 h 856"/>
                <a:gd name="T38" fmla="*/ 107 w 267"/>
                <a:gd name="T39" fmla="*/ 80 h 856"/>
                <a:gd name="T40" fmla="*/ 160 w 267"/>
                <a:gd name="T41" fmla="*/ 776 h 856"/>
                <a:gd name="T42" fmla="*/ 133 w 267"/>
                <a:gd name="T43" fmla="*/ 803 h 856"/>
                <a:gd name="T44" fmla="*/ 107 w 267"/>
                <a:gd name="T45" fmla="*/ 776 h 856"/>
                <a:gd name="T46" fmla="*/ 107 w 267"/>
                <a:gd name="T47" fmla="*/ 399 h 856"/>
                <a:gd name="T48" fmla="*/ 133 w 267"/>
                <a:gd name="T49" fmla="*/ 401 h 856"/>
                <a:gd name="T50" fmla="*/ 160 w 267"/>
                <a:gd name="T51" fmla="*/ 399 h 856"/>
                <a:gd name="T52" fmla="*/ 160 w 267"/>
                <a:gd name="T53" fmla="*/ 776 h 856"/>
                <a:gd name="T54" fmla="*/ 210 w 267"/>
                <a:gd name="T55" fmla="*/ 290 h 856"/>
                <a:gd name="T56" fmla="*/ 209 w 267"/>
                <a:gd name="T57" fmla="*/ 294 h 856"/>
                <a:gd name="T58" fmla="*/ 198 w 267"/>
                <a:gd name="T59" fmla="*/ 314 h 856"/>
                <a:gd name="T60" fmla="*/ 198 w 267"/>
                <a:gd name="T61" fmla="*/ 314 h 856"/>
                <a:gd name="T62" fmla="*/ 182 w 267"/>
                <a:gd name="T63" fmla="*/ 331 h 856"/>
                <a:gd name="T64" fmla="*/ 181 w 267"/>
                <a:gd name="T65" fmla="*/ 331 h 856"/>
                <a:gd name="T66" fmla="*/ 160 w 267"/>
                <a:gd name="T67" fmla="*/ 343 h 856"/>
                <a:gd name="T68" fmla="*/ 133 w 267"/>
                <a:gd name="T69" fmla="*/ 348 h 856"/>
                <a:gd name="T70" fmla="*/ 107 w 267"/>
                <a:gd name="T71" fmla="*/ 343 h 856"/>
                <a:gd name="T72" fmla="*/ 85 w 267"/>
                <a:gd name="T73" fmla="*/ 331 h 856"/>
                <a:gd name="T74" fmla="*/ 85 w 267"/>
                <a:gd name="T75" fmla="*/ 331 h 856"/>
                <a:gd name="T76" fmla="*/ 68 w 267"/>
                <a:gd name="T77" fmla="*/ 314 h 856"/>
                <a:gd name="T78" fmla="*/ 68 w 267"/>
                <a:gd name="T79" fmla="*/ 314 h 856"/>
                <a:gd name="T80" fmla="*/ 58 w 267"/>
                <a:gd name="T81" fmla="*/ 294 h 856"/>
                <a:gd name="T82" fmla="*/ 57 w 267"/>
                <a:gd name="T83" fmla="*/ 290 h 856"/>
                <a:gd name="T84" fmla="*/ 53 w 267"/>
                <a:gd name="T85" fmla="*/ 268 h 856"/>
                <a:gd name="T86" fmla="*/ 57 w 267"/>
                <a:gd name="T87" fmla="*/ 245 h 856"/>
                <a:gd name="T88" fmla="*/ 58 w 267"/>
                <a:gd name="T89" fmla="*/ 241 h 856"/>
                <a:gd name="T90" fmla="*/ 68 w 267"/>
                <a:gd name="T91" fmla="*/ 221 h 856"/>
                <a:gd name="T92" fmla="*/ 68 w 267"/>
                <a:gd name="T93" fmla="*/ 221 h 856"/>
                <a:gd name="T94" fmla="*/ 85 w 267"/>
                <a:gd name="T95" fmla="*/ 204 h 856"/>
                <a:gd name="T96" fmla="*/ 85 w 267"/>
                <a:gd name="T97" fmla="*/ 204 h 856"/>
                <a:gd name="T98" fmla="*/ 107 w 267"/>
                <a:gd name="T99" fmla="*/ 192 h 856"/>
                <a:gd name="T100" fmla="*/ 133 w 267"/>
                <a:gd name="T101" fmla="*/ 187 h 856"/>
                <a:gd name="T102" fmla="*/ 160 w 267"/>
                <a:gd name="T103" fmla="*/ 192 h 856"/>
                <a:gd name="T104" fmla="*/ 181 w 267"/>
                <a:gd name="T105" fmla="*/ 204 h 856"/>
                <a:gd name="T106" fmla="*/ 182 w 267"/>
                <a:gd name="T107" fmla="*/ 204 h 856"/>
                <a:gd name="T108" fmla="*/ 198 w 267"/>
                <a:gd name="T109" fmla="*/ 221 h 856"/>
                <a:gd name="T110" fmla="*/ 198 w 267"/>
                <a:gd name="T111" fmla="*/ 221 h 856"/>
                <a:gd name="T112" fmla="*/ 209 w 267"/>
                <a:gd name="T113" fmla="*/ 241 h 856"/>
                <a:gd name="T114" fmla="*/ 210 w 267"/>
                <a:gd name="T115" fmla="*/ 245 h 856"/>
                <a:gd name="T116" fmla="*/ 214 w 267"/>
                <a:gd name="T117" fmla="*/ 268 h 856"/>
                <a:gd name="T118" fmla="*/ 210 w 267"/>
                <a:gd name="T119" fmla="*/ 290 h 85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67" h="856">
                  <a:moveTo>
                    <a:pt x="214" y="161"/>
                  </a:moveTo>
                  <a:cubicBezTo>
                    <a:pt x="214" y="80"/>
                    <a:pt x="214" y="80"/>
                    <a:pt x="214" y="80"/>
                  </a:cubicBezTo>
                  <a:cubicBezTo>
                    <a:pt x="214" y="36"/>
                    <a:pt x="178" y="0"/>
                    <a:pt x="133" y="0"/>
                  </a:cubicBezTo>
                  <a:cubicBezTo>
                    <a:pt x="89" y="0"/>
                    <a:pt x="53" y="36"/>
                    <a:pt x="53" y="80"/>
                  </a:cubicBezTo>
                  <a:cubicBezTo>
                    <a:pt x="53" y="161"/>
                    <a:pt x="53" y="161"/>
                    <a:pt x="53" y="161"/>
                  </a:cubicBezTo>
                  <a:cubicBezTo>
                    <a:pt x="21" y="186"/>
                    <a:pt x="0" y="224"/>
                    <a:pt x="0" y="268"/>
                  </a:cubicBezTo>
                  <a:cubicBezTo>
                    <a:pt x="0" y="311"/>
                    <a:pt x="21" y="349"/>
                    <a:pt x="53" y="374"/>
                  </a:cubicBezTo>
                  <a:cubicBezTo>
                    <a:pt x="53" y="776"/>
                    <a:pt x="53" y="776"/>
                    <a:pt x="53" y="776"/>
                  </a:cubicBezTo>
                  <a:cubicBezTo>
                    <a:pt x="53" y="820"/>
                    <a:pt x="89" y="856"/>
                    <a:pt x="133" y="856"/>
                  </a:cubicBezTo>
                  <a:cubicBezTo>
                    <a:pt x="178" y="856"/>
                    <a:pt x="214" y="820"/>
                    <a:pt x="214" y="776"/>
                  </a:cubicBezTo>
                  <a:cubicBezTo>
                    <a:pt x="214" y="374"/>
                    <a:pt x="214" y="374"/>
                    <a:pt x="214" y="374"/>
                  </a:cubicBezTo>
                  <a:cubicBezTo>
                    <a:pt x="246" y="349"/>
                    <a:pt x="267" y="311"/>
                    <a:pt x="267" y="268"/>
                  </a:cubicBezTo>
                  <a:cubicBezTo>
                    <a:pt x="267" y="224"/>
                    <a:pt x="246" y="186"/>
                    <a:pt x="214" y="161"/>
                  </a:cubicBezTo>
                  <a:close/>
                  <a:moveTo>
                    <a:pt x="107" y="80"/>
                  </a:moveTo>
                  <a:cubicBezTo>
                    <a:pt x="107" y="65"/>
                    <a:pt x="118" y="54"/>
                    <a:pt x="133" y="54"/>
                  </a:cubicBezTo>
                  <a:cubicBezTo>
                    <a:pt x="148" y="54"/>
                    <a:pt x="160" y="65"/>
                    <a:pt x="160" y="80"/>
                  </a:cubicBezTo>
                  <a:cubicBezTo>
                    <a:pt x="160" y="136"/>
                    <a:pt x="160" y="136"/>
                    <a:pt x="160" y="136"/>
                  </a:cubicBezTo>
                  <a:cubicBezTo>
                    <a:pt x="151" y="135"/>
                    <a:pt x="142" y="134"/>
                    <a:pt x="133" y="134"/>
                  </a:cubicBezTo>
                  <a:cubicBezTo>
                    <a:pt x="124" y="134"/>
                    <a:pt x="115" y="135"/>
                    <a:pt x="107" y="136"/>
                  </a:cubicBezTo>
                  <a:lnTo>
                    <a:pt x="107" y="80"/>
                  </a:lnTo>
                  <a:close/>
                  <a:moveTo>
                    <a:pt x="160" y="776"/>
                  </a:moveTo>
                  <a:cubicBezTo>
                    <a:pt x="160" y="791"/>
                    <a:pt x="148" y="803"/>
                    <a:pt x="133" y="803"/>
                  </a:cubicBezTo>
                  <a:cubicBezTo>
                    <a:pt x="118" y="803"/>
                    <a:pt x="107" y="791"/>
                    <a:pt x="107" y="776"/>
                  </a:cubicBezTo>
                  <a:cubicBezTo>
                    <a:pt x="107" y="399"/>
                    <a:pt x="107" y="399"/>
                    <a:pt x="107" y="399"/>
                  </a:cubicBezTo>
                  <a:cubicBezTo>
                    <a:pt x="115" y="400"/>
                    <a:pt x="124" y="401"/>
                    <a:pt x="133" y="401"/>
                  </a:cubicBezTo>
                  <a:cubicBezTo>
                    <a:pt x="142" y="401"/>
                    <a:pt x="151" y="400"/>
                    <a:pt x="160" y="399"/>
                  </a:cubicBezTo>
                  <a:lnTo>
                    <a:pt x="160" y="776"/>
                  </a:lnTo>
                  <a:close/>
                  <a:moveTo>
                    <a:pt x="210" y="290"/>
                  </a:moveTo>
                  <a:cubicBezTo>
                    <a:pt x="209" y="291"/>
                    <a:pt x="209" y="293"/>
                    <a:pt x="209" y="294"/>
                  </a:cubicBezTo>
                  <a:cubicBezTo>
                    <a:pt x="206" y="301"/>
                    <a:pt x="203" y="308"/>
                    <a:pt x="198" y="314"/>
                  </a:cubicBezTo>
                  <a:cubicBezTo>
                    <a:pt x="198" y="314"/>
                    <a:pt x="198" y="314"/>
                    <a:pt x="198" y="314"/>
                  </a:cubicBezTo>
                  <a:cubicBezTo>
                    <a:pt x="193" y="321"/>
                    <a:pt x="188" y="326"/>
                    <a:pt x="182" y="331"/>
                  </a:cubicBezTo>
                  <a:cubicBezTo>
                    <a:pt x="182" y="331"/>
                    <a:pt x="181" y="331"/>
                    <a:pt x="181" y="331"/>
                  </a:cubicBezTo>
                  <a:cubicBezTo>
                    <a:pt x="175" y="336"/>
                    <a:pt x="168" y="340"/>
                    <a:pt x="160" y="343"/>
                  </a:cubicBezTo>
                  <a:cubicBezTo>
                    <a:pt x="152" y="346"/>
                    <a:pt x="143" y="348"/>
                    <a:pt x="133" y="348"/>
                  </a:cubicBezTo>
                  <a:cubicBezTo>
                    <a:pt x="124" y="348"/>
                    <a:pt x="115" y="346"/>
                    <a:pt x="107" y="343"/>
                  </a:cubicBezTo>
                  <a:cubicBezTo>
                    <a:pt x="99" y="340"/>
                    <a:pt x="92" y="336"/>
                    <a:pt x="85" y="331"/>
                  </a:cubicBezTo>
                  <a:cubicBezTo>
                    <a:pt x="85" y="331"/>
                    <a:pt x="85" y="331"/>
                    <a:pt x="85" y="331"/>
                  </a:cubicBezTo>
                  <a:cubicBezTo>
                    <a:pt x="79" y="326"/>
                    <a:pt x="73" y="321"/>
                    <a:pt x="68" y="314"/>
                  </a:cubicBezTo>
                  <a:cubicBezTo>
                    <a:pt x="68" y="314"/>
                    <a:pt x="68" y="314"/>
                    <a:pt x="68" y="314"/>
                  </a:cubicBezTo>
                  <a:cubicBezTo>
                    <a:pt x="64" y="308"/>
                    <a:pt x="60" y="301"/>
                    <a:pt x="58" y="294"/>
                  </a:cubicBezTo>
                  <a:cubicBezTo>
                    <a:pt x="57" y="293"/>
                    <a:pt x="57" y="291"/>
                    <a:pt x="57" y="290"/>
                  </a:cubicBezTo>
                  <a:cubicBezTo>
                    <a:pt x="54" y="283"/>
                    <a:pt x="53" y="275"/>
                    <a:pt x="53" y="268"/>
                  </a:cubicBezTo>
                  <a:cubicBezTo>
                    <a:pt x="53" y="260"/>
                    <a:pt x="54" y="252"/>
                    <a:pt x="57" y="245"/>
                  </a:cubicBezTo>
                  <a:cubicBezTo>
                    <a:pt x="57" y="244"/>
                    <a:pt x="57" y="242"/>
                    <a:pt x="58" y="241"/>
                  </a:cubicBezTo>
                  <a:cubicBezTo>
                    <a:pt x="60" y="234"/>
                    <a:pt x="64" y="227"/>
                    <a:pt x="68" y="221"/>
                  </a:cubicBezTo>
                  <a:cubicBezTo>
                    <a:pt x="68" y="221"/>
                    <a:pt x="68" y="221"/>
                    <a:pt x="68" y="221"/>
                  </a:cubicBezTo>
                  <a:cubicBezTo>
                    <a:pt x="73" y="214"/>
                    <a:pt x="79" y="209"/>
                    <a:pt x="85" y="204"/>
                  </a:cubicBezTo>
                  <a:cubicBezTo>
                    <a:pt x="85" y="204"/>
                    <a:pt x="85" y="204"/>
                    <a:pt x="85" y="204"/>
                  </a:cubicBezTo>
                  <a:cubicBezTo>
                    <a:pt x="92" y="199"/>
                    <a:pt x="99" y="195"/>
                    <a:pt x="107" y="192"/>
                  </a:cubicBezTo>
                  <a:cubicBezTo>
                    <a:pt x="115" y="189"/>
                    <a:pt x="124" y="187"/>
                    <a:pt x="133" y="187"/>
                  </a:cubicBezTo>
                  <a:cubicBezTo>
                    <a:pt x="143" y="187"/>
                    <a:pt x="152" y="189"/>
                    <a:pt x="160" y="192"/>
                  </a:cubicBezTo>
                  <a:cubicBezTo>
                    <a:pt x="168" y="195"/>
                    <a:pt x="175" y="199"/>
                    <a:pt x="181" y="204"/>
                  </a:cubicBezTo>
                  <a:cubicBezTo>
                    <a:pt x="181" y="204"/>
                    <a:pt x="182" y="204"/>
                    <a:pt x="182" y="204"/>
                  </a:cubicBezTo>
                  <a:cubicBezTo>
                    <a:pt x="188" y="209"/>
                    <a:pt x="193" y="214"/>
                    <a:pt x="198" y="221"/>
                  </a:cubicBezTo>
                  <a:cubicBezTo>
                    <a:pt x="198" y="221"/>
                    <a:pt x="198" y="221"/>
                    <a:pt x="198" y="221"/>
                  </a:cubicBezTo>
                  <a:cubicBezTo>
                    <a:pt x="203" y="227"/>
                    <a:pt x="206" y="234"/>
                    <a:pt x="209" y="241"/>
                  </a:cubicBezTo>
                  <a:cubicBezTo>
                    <a:pt x="209" y="242"/>
                    <a:pt x="209" y="244"/>
                    <a:pt x="210" y="245"/>
                  </a:cubicBezTo>
                  <a:cubicBezTo>
                    <a:pt x="212" y="252"/>
                    <a:pt x="214" y="260"/>
                    <a:pt x="214" y="268"/>
                  </a:cubicBezTo>
                  <a:cubicBezTo>
                    <a:pt x="214" y="275"/>
                    <a:pt x="212" y="283"/>
                    <a:pt x="210" y="2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id-ID" sz="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8" name="Freeform 7"/>
            <p:cNvSpPr>
              <a:spLocks noEditPoints="1"/>
            </p:cNvSpPr>
            <p:nvPr/>
          </p:nvSpPr>
          <p:spPr bwMode="auto">
            <a:xfrm>
              <a:off x="4157663" y="1077913"/>
              <a:ext cx="1009650" cy="3221037"/>
            </a:xfrm>
            <a:custGeom>
              <a:gdLst>
                <a:gd name="T0" fmla="*/ 214 w 268"/>
                <a:gd name="T1" fmla="*/ 482 h 856"/>
                <a:gd name="T2" fmla="*/ 214 w 268"/>
                <a:gd name="T3" fmla="*/ 80 h 856"/>
                <a:gd name="T4" fmla="*/ 134 w 268"/>
                <a:gd name="T5" fmla="*/ 0 h 856"/>
                <a:gd name="T6" fmla="*/ 54 w 268"/>
                <a:gd name="T7" fmla="*/ 80 h 856"/>
                <a:gd name="T8" fmla="*/ 54 w 268"/>
                <a:gd name="T9" fmla="*/ 482 h 856"/>
                <a:gd name="T10" fmla="*/ 0 w 268"/>
                <a:gd name="T11" fmla="*/ 589 h 856"/>
                <a:gd name="T12" fmla="*/ 54 w 268"/>
                <a:gd name="T13" fmla="*/ 695 h 856"/>
                <a:gd name="T14" fmla="*/ 54 w 268"/>
                <a:gd name="T15" fmla="*/ 776 h 856"/>
                <a:gd name="T16" fmla="*/ 134 w 268"/>
                <a:gd name="T17" fmla="*/ 856 h 856"/>
                <a:gd name="T18" fmla="*/ 214 w 268"/>
                <a:gd name="T19" fmla="*/ 776 h 856"/>
                <a:gd name="T20" fmla="*/ 214 w 268"/>
                <a:gd name="T21" fmla="*/ 695 h 856"/>
                <a:gd name="T22" fmla="*/ 268 w 268"/>
                <a:gd name="T23" fmla="*/ 589 h 856"/>
                <a:gd name="T24" fmla="*/ 214 w 268"/>
                <a:gd name="T25" fmla="*/ 482 h 856"/>
                <a:gd name="T26" fmla="*/ 107 w 268"/>
                <a:gd name="T27" fmla="*/ 80 h 856"/>
                <a:gd name="T28" fmla="*/ 134 w 268"/>
                <a:gd name="T29" fmla="*/ 54 h 856"/>
                <a:gd name="T30" fmla="*/ 161 w 268"/>
                <a:gd name="T31" fmla="*/ 80 h 856"/>
                <a:gd name="T32" fmla="*/ 161 w 268"/>
                <a:gd name="T33" fmla="*/ 457 h 856"/>
                <a:gd name="T34" fmla="*/ 134 w 268"/>
                <a:gd name="T35" fmla="*/ 455 h 856"/>
                <a:gd name="T36" fmla="*/ 107 w 268"/>
                <a:gd name="T37" fmla="*/ 457 h 856"/>
                <a:gd name="T38" fmla="*/ 107 w 268"/>
                <a:gd name="T39" fmla="*/ 80 h 856"/>
                <a:gd name="T40" fmla="*/ 161 w 268"/>
                <a:gd name="T41" fmla="*/ 776 h 856"/>
                <a:gd name="T42" fmla="*/ 134 w 268"/>
                <a:gd name="T43" fmla="*/ 803 h 856"/>
                <a:gd name="T44" fmla="*/ 107 w 268"/>
                <a:gd name="T45" fmla="*/ 776 h 856"/>
                <a:gd name="T46" fmla="*/ 107 w 268"/>
                <a:gd name="T47" fmla="*/ 720 h 856"/>
                <a:gd name="T48" fmla="*/ 134 w 268"/>
                <a:gd name="T49" fmla="*/ 722 h 856"/>
                <a:gd name="T50" fmla="*/ 161 w 268"/>
                <a:gd name="T51" fmla="*/ 720 h 856"/>
                <a:gd name="T52" fmla="*/ 161 w 268"/>
                <a:gd name="T53" fmla="*/ 776 h 856"/>
                <a:gd name="T54" fmla="*/ 211 w 268"/>
                <a:gd name="T55" fmla="*/ 611 h 856"/>
                <a:gd name="T56" fmla="*/ 209 w 268"/>
                <a:gd name="T57" fmla="*/ 615 h 856"/>
                <a:gd name="T58" fmla="*/ 199 w 268"/>
                <a:gd name="T59" fmla="*/ 635 h 856"/>
                <a:gd name="T60" fmla="*/ 199 w 268"/>
                <a:gd name="T61" fmla="*/ 635 h 856"/>
                <a:gd name="T62" fmla="*/ 182 w 268"/>
                <a:gd name="T63" fmla="*/ 652 h 856"/>
                <a:gd name="T64" fmla="*/ 182 w 268"/>
                <a:gd name="T65" fmla="*/ 652 h 856"/>
                <a:gd name="T66" fmla="*/ 161 w 268"/>
                <a:gd name="T67" fmla="*/ 664 h 856"/>
                <a:gd name="T68" fmla="*/ 134 w 268"/>
                <a:gd name="T69" fmla="*/ 669 h 856"/>
                <a:gd name="T70" fmla="*/ 107 w 268"/>
                <a:gd name="T71" fmla="*/ 664 h 856"/>
                <a:gd name="T72" fmla="*/ 86 w 268"/>
                <a:gd name="T73" fmla="*/ 652 h 856"/>
                <a:gd name="T74" fmla="*/ 86 w 268"/>
                <a:gd name="T75" fmla="*/ 652 h 856"/>
                <a:gd name="T76" fmla="*/ 69 w 268"/>
                <a:gd name="T77" fmla="*/ 635 h 856"/>
                <a:gd name="T78" fmla="*/ 69 w 268"/>
                <a:gd name="T79" fmla="*/ 635 h 856"/>
                <a:gd name="T80" fmla="*/ 59 w 268"/>
                <a:gd name="T81" fmla="*/ 615 h 856"/>
                <a:gd name="T82" fmla="*/ 57 w 268"/>
                <a:gd name="T83" fmla="*/ 611 h 856"/>
                <a:gd name="T84" fmla="*/ 54 w 268"/>
                <a:gd name="T85" fmla="*/ 589 h 856"/>
                <a:gd name="T86" fmla="*/ 57 w 268"/>
                <a:gd name="T87" fmla="*/ 566 h 856"/>
                <a:gd name="T88" fmla="*/ 59 w 268"/>
                <a:gd name="T89" fmla="*/ 562 h 856"/>
                <a:gd name="T90" fmla="*/ 69 w 268"/>
                <a:gd name="T91" fmla="*/ 542 h 856"/>
                <a:gd name="T92" fmla="*/ 69 w 268"/>
                <a:gd name="T93" fmla="*/ 542 h 856"/>
                <a:gd name="T94" fmla="*/ 86 w 268"/>
                <a:gd name="T95" fmla="*/ 525 h 856"/>
                <a:gd name="T96" fmla="*/ 86 w 268"/>
                <a:gd name="T97" fmla="*/ 525 h 856"/>
                <a:gd name="T98" fmla="*/ 107 w 268"/>
                <a:gd name="T99" fmla="*/ 513 h 856"/>
                <a:gd name="T100" fmla="*/ 134 w 268"/>
                <a:gd name="T101" fmla="*/ 508 h 856"/>
                <a:gd name="T102" fmla="*/ 161 w 268"/>
                <a:gd name="T103" fmla="*/ 513 h 856"/>
                <a:gd name="T104" fmla="*/ 182 w 268"/>
                <a:gd name="T105" fmla="*/ 525 h 856"/>
                <a:gd name="T106" fmla="*/ 182 w 268"/>
                <a:gd name="T107" fmla="*/ 525 h 856"/>
                <a:gd name="T108" fmla="*/ 199 w 268"/>
                <a:gd name="T109" fmla="*/ 542 h 856"/>
                <a:gd name="T110" fmla="*/ 199 w 268"/>
                <a:gd name="T111" fmla="*/ 542 h 856"/>
                <a:gd name="T112" fmla="*/ 209 w 268"/>
                <a:gd name="T113" fmla="*/ 562 h 856"/>
                <a:gd name="T114" fmla="*/ 211 w 268"/>
                <a:gd name="T115" fmla="*/ 566 h 856"/>
                <a:gd name="T116" fmla="*/ 214 w 268"/>
                <a:gd name="T117" fmla="*/ 589 h 856"/>
                <a:gd name="T118" fmla="*/ 211 w 268"/>
                <a:gd name="T119" fmla="*/ 611 h 85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68" h="856">
                  <a:moveTo>
                    <a:pt x="214" y="482"/>
                  </a:moveTo>
                  <a:cubicBezTo>
                    <a:pt x="214" y="80"/>
                    <a:pt x="214" y="80"/>
                    <a:pt x="214" y="80"/>
                  </a:cubicBezTo>
                  <a:cubicBezTo>
                    <a:pt x="214" y="36"/>
                    <a:pt x="178" y="0"/>
                    <a:pt x="134" y="0"/>
                  </a:cubicBezTo>
                  <a:cubicBezTo>
                    <a:pt x="90" y="0"/>
                    <a:pt x="54" y="36"/>
                    <a:pt x="54" y="80"/>
                  </a:cubicBezTo>
                  <a:cubicBezTo>
                    <a:pt x="54" y="482"/>
                    <a:pt x="54" y="482"/>
                    <a:pt x="54" y="482"/>
                  </a:cubicBezTo>
                  <a:cubicBezTo>
                    <a:pt x="21" y="507"/>
                    <a:pt x="0" y="545"/>
                    <a:pt x="0" y="589"/>
                  </a:cubicBezTo>
                  <a:cubicBezTo>
                    <a:pt x="0" y="632"/>
                    <a:pt x="21" y="670"/>
                    <a:pt x="54" y="695"/>
                  </a:cubicBezTo>
                  <a:cubicBezTo>
                    <a:pt x="54" y="776"/>
                    <a:pt x="54" y="776"/>
                    <a:pt x="54" y="776"/>
                  </a:cubicBezTo>
                  <a:cubicBezTo>
                    <a:pt x="54" y="820"/>
                    <a:pt x="90" y="856"/>
                    <a:pt x="134" y="856"/>
                  </a:cubicBezTo>
                  <a:cubicBezTo>
                    <a:pt x="178" y="856"/>
                    <a:pt x="214" y="820"/>
                    <a:pt x="214" y="776"/>
                  </a:cubicBezTo>
                  <a:cubicBezTo>
                    <a:pt x="214" y="695"/>
                    <a:pt x="214" y="695"/>
                    <a:pt x="214" y="695"/>
                  </a:cubicBezTo>
                  <a:cubicBezTo>
                    <a:pt x="247" y="670"/>
                    <a:pt x="268" y="632"/>
                    <a:pt x="268" y="589"/>
                  </a:cubicBezTo>
                  <a:cubicBezTo>
                    <a:pt x="268" y="545"/>
                    <a:pt x="247" y="507"/>
                    <a:pt x="214" y="482"/>
                  </a:cubicBezTo>
                  <a:close/>
                  <a:moveTo>
                    <a:pt x="107" y="80"/>
                  </a:moveTo>
                  <a:cubicBezTo>
                    <a:pt x="107" y="65"/>
                    <a:pt x="119" y="54"/>
                    <a:pt x="134" y="54"/>
                  </a:cubicBezTo>
                  <a:cubicBezTo>
                    <a:pt x="149" y="54"/>
                    <a:pt x="161" y="65"/>
                    <a:pt x="161" y="80"/>
                  </a:cubicBezTo>
                  <a:cubicBezTo>
                    <a:pt x="161" y="457"/>
                    <a:pt x="161" y="457"/>
                    <a:pt x="161" y="457"/>
                  </a:cubicBezTo>
                  <a:cubicBezTo>
                    <a:pt x="152" y="456"/>
                    <a:pt x="143" y="455"/>
                    <a:pt x="134" y="455"/>
                  </a:cubicBezTo>
                  <a:cubicBezTo>
                    <a:pt x="125" y="455"/>
                    <a:pt x="116" y="456"/>
                    <a:pt x="107" y="457"/>
                  </a:cubicBezTo>
                  <a:lnTo>
                    <a:pt x="107" y="80"/>
                  </a:lnTo>
                  <a:close/>
                  <a:moveTo>
                    <a:pt x="161" y="776"/>
                  </a:moveTo>
                  <a:cubicBezTo>
                    <a:pt x="161" y="791"/>
                    <a:pt x="149" y="803"/>
                    <a:pt x="134" y="803"/>
                  </a:cubicBezTo>
                  <a:cubicBezTo>
                    <a:pt x="119" y="803"/>
                    <a:pt x="107" y="791"/>
                    <a:pt x="107" y="776"/>
                  </a:cubicBezTo>
                  <a:cubicBezTo>
                    <a:pt x="107" y="720"/>
                    <a:pt x="107" y="720"/>
                    <a:pt x="107" y="720"/>
                  </a:cubicBezTo>
                  <a:cubicBezTo>
                    <a:pt x="116" y="721"/>
                    <a:pt x="125" y="722"/>
                    <a:pt x="134" y="722"/>
                  </a:cubicBezTo>
                  <a:cubicBezTo>
                    <a:pt x="143" y="722"/>
                    <a:pt x="152" y="721"/>
                    <a:pt x="161" y="720"/>
                  </a:cubicBezTo>
                  <a:lnTo>
                    <a:pt x="161" y="776"/>
                  </a:lnTo>
                  <a:close/>
                  <a:moveTo>
                    <a:pt x="211" y="611"/>
                  </a:moveTo>
                  <a:cubicBezTo>
                    <a:pt x="210" y="612"/>
                    <a:pt x="210" y="614"/>
                    <a:pt x="209" y="615"/>
                  </a:cubicBezTo>
                  <a:cubicBezTo>
                    <a:pt x="207" y="622"/>
                    <a:pt x="204" y="629"/>
                    <a:pt x="199" y="635"/>
                  </a:cubicBezTo>
                  <a:cubicBezTo>
                    <a:pt x="199" y="635"/>
                    <a:pt x="199" y="635"/>
                    <a:pt x="199" y="635"/>
                  </a:cubicBezTo>
                  <a:cubicBezTo>
                    <a:pt x="194" y="642"/>
                    <a:pt x="189" y="647"/>
                    <a:pt x="182" y="652"/>
                  </a:cubicBezTo>
                  <a:cubicBezTo>
                    <a:pt x="182" y="652"/>
                    <a:pt x="182" y="652"/>
                    <a:pt x="182" y="652"/>
                  </a:cubicBezTo>
                  <a:cubicBezTo>
                    <a:pt x="176" y="657"/>
                    <a:pt x="168" y="661"/>
                    <a:pt x="161" y="664"/>
                  </a:cubicBezTo>
                  <a:cubicBezTo>
                    <a:pt x="152" y="667"/>
                    <a:pt x="143" y="669"/>
                    <a:pt x="134" y="669"/>
                  </a:cubicBezTo>
                  <a:cubicBezTo>
                    <a:pt x="125" y="669"/>
                    <a:pt x="116" y="667"/>
                    <a:pt x="107" y="664"/>
                  </a:cubicBezTo>
                  <a:cubicBezTo>
                    <a:pt x="100" y="661"/>
                    <a:pt x="92" y="657"/>
                    <a:pt x="86" y="652"/>
                  </a:cubicBezTo>
                  <a:cubicBezTo>
                    <a:pt x="86" y="652"/>
                    <a:pt x="86" y="652"/>
                    <a:pt x="86" y="652"/>
                  </a:cubicBezTo>
                  <a:cubicBezTo>
                    <a:pt x="79" y="647"/>
                    <a:pt x="74" y="642"/>
                    <a:pt x="69" y="635"/>
                  </a:cubicBezTo>
                  <a:cubicBezTo>
                    <a:pt x="69" y="635"/>
                    <a:pt x="69" y="635"/>
                    <a:pt x="69" y="635"/>
                  </a:cubicBezTo>
                  <a:cubicBezTo>
                    <a:pt x="64" y="629"/>
                    <a:pt x="61" y="622"/>
                    <a:pt x="59" y="615"/>
                  </a:cubicBezTo>
                  <a:cubicBezTo>
                    <a:pt x="58" y="614"/>
                    <a:pt x="58" y="612"/>
                    <a:pt x="57" y="611"/>
                  </a:cubicBezTo>
                  <a:cubicBezTo>
                    <a:pt x="55" y="604"/>
                    <a:pt x="54" y="596"/>
                    <a:pt x="54" y="589"/>
                  </a:cubicBezTo>
                  <a:cubicBezTo>
                    <a:pt x="54" y="581"/>
                    <a:pt x="55" y="573"/>
                    <a:pt x="57" y="566"/>
                  </a:cubicBezTo>
                  <a:cubicBezTo>
                    <a:pt x="58" y="565"/>
                    <a:pt x="58" y="563"/>
                    <a:pt x="59" y="562"/>
                  </a:cubicBezTo>
                  <a:cubicBezTo>
                    <a:pt x="61" y="555"/>
                    <a:pt x="64" y="548"/>
                    <a:pt x="69" y="542"/>
                  </a:cubicBezTo>
                  <a:cubicBezTo>
                    <a:pt x="69" y="542"/>
                    <a:pt x="69" y="542"/>
                    <a:pt x="69" y="542"/>
                  </a:cubicBezTo>
                  <a:cubicBezTo>
                    <a:pt x="74" y="535"/>
                    <a:pt x="79" y="530"/>
                    <a:pt x="86" y="525"/>
                  </a:cubicBezTo>
                  <a:cubicBezTo>
                    <a:pt x="86" y="525"/>
                    <a:pt x="86" y="525"/>
                    <a:pt x="86" y="525"/>
                  </a:cubicBezTo>
                  <a:cubicBezTo>
                    <a:pt x="92" y="520"/>
                    <a:pt x="100" y="516"/>
                    <a:pt x="107" y="513"/>
                  </a:cubicBezTo>
                  <a:cubicBezTo>
                    <a:pt x="116" y="510"/>
                    <a:pt x="125" y="508"/>
                    <a:pt x="134" y="508"/>
                  </a:cubicBezTo>
                  <a:cubicBezTo>
                    <a:pt x="143" y="508"/>
                    <a:pt x="152" y="510"/>
                    <a:pt x="161" y="513"/>
                  </a:cubicBezTo>
                  <a:cubicBezTo>
                    <a:pt x="168" y="516"/>
                    <a:pt x="176" y="520"/>
                    <a:pt x="182" y="525"/>
                  </a:cubicBezTo>
                  <a:cubicBezTo>
                    <a:pt x="182" y="525"/>
                    <a:pt x="182" y="525"/>
                    <a:pt x="182" y="525"/>
                  </a:cubicBezTo>
                  <a:cubicBezTo>
                    <a:pt x="189" y="530"/>
                    <a:pt x="194" y="535"/>
                    <a:pt x="199" y="542"/>
                  </a:cubicBezTo>
                  <a:cubicBezTo>
                    <a:pt x="199" y="542"/>
                    <a:pt x="199" y="542"/>
                    <a:pt x="199" y="542"/>
                  </a:cubicBezTo>
                  <a:cubicBezTo>
                    <a:pt x="204" y="548"/>
                    <a:pt x="207" y="555"/>
                    <a:pt x="209" y="562"/>
                  </a:cubicBezTo>
                  <a:cubicBezTo>
                    <a:pt x="210" y="563"/>
                    <a:pt x="210" y="565"/>
                    <a:pt x="211" y="566"/>
                  </a:cubicBezTo>
                  <a:cubicBezTo>
                    <a:pt x="213" y="573"/>
                    <a:pt x="214" y="581"/>
                    <a:pt x="214" y="589"/>
                  </a:cubicBezTo>
                  <a:cubicBezTo>
                    <a:pt x="214" y="596"/>
                    <a:pt x="213" y="604"/>
                    <a:pt x="211" y="6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id-ID" sz="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4342" name="Freeform 7"/>
          <p:cNvSpPr>
            <a:spLocks noEditPoints="1"/>
          </p:cNvSpPr>
          <p:nvPr/>
        </p:nvSpPr>
        <p:spPr>
          <a:xfrm>
            <a:off x="1008063" y="4503738"/>
            <a:ext cx="560387" cy="560387"/>
          </a:xfrm>
          <a:custGeom>
            <a:cxnLst>
              <a:cxn ang="0">
                <a:pos x="279918" y="559982"/>
              </a:cxn>
              <a:cxn ang="0">
                <a:pos x="0" y="279991"/>
              </a:cxn>
              <a:cxn ang="0">
                <a:pos x="279918" y="0"/>
              </a:cxn>
              <a:cxn ang="0">
                <a:pos x="559836" y="279991"/>
              </a:cxn>
              <a:cxn ang="0">
                <a:pos x="279918" y="559982"/>
              </a:cxn>
              <a:cxn ang="0">
                <a:pos x="279918" y="52828"/>
              </a:cxn>
              <a:cxn ang="0">
                <a:pos x="52815" y="279991"/>
              </a:cxn>
              <a:cxn ang="0">
                <a:pos x="279918" y="507154"/>
              </a:cxn>
              <a:cxn ang="0">
                <a:pos x="507021" y="279991"/>
              </a:cxn>
              <a:cxn ang="0">
                <a:pos x="279918" y="52828"/>
              </a:cxn>
            </a:cxnLst>
            <a:rect l="0" t="0" r="0" b="0"/>
            <a:pathLst>
              <a:path w="211" h="211">
                <a:moveTo>
                  <a:pt x="106" y="212"/>
                </a:moveTo>
                <a:cubicBezTo>
                  <a:pt x="48" y="212"/>
                  <a:pt x="0" y="165"/>
                  <a:pt x="0" y="106"/>
                </a:cubicBezTo>
                <a:cubicBezTo>
                  <a:pt x="0" y="48"/>
                  <a:pt x="48" y="0"/>
                  <a:pt x="106" y="0"/>
                </a:cubicBezTo>
                <a:cubicBezTo>
                  <a:pt x="165" y="0"/>
                  <a:pt x="212" y="48"/>
                  <a:pt x="212" y="106"/>
                </a:cubicBezTo>
                <a:cubicBezTo>
                  <a:pt x="212" y="165"/>
                  <a:pt x="165" y="212"/>
                  <a:pt x="106" y="212"/>
                </a:cubicBezTo>
                <a:close/>
                <a:moveTo>
                  <a:pt x="106" y="20"/>
                </a:moveTo>
                <a:cubicBezTo>
                  <a:pt x="59" y="20"/>
                  <a:pt x="20" y="59"/>
                  <a:pt x="20" y="106"/>
                </a:cubicBezTo>
                <a:cubicBezTo>
                  <a:pt x="20" y="154"/>
                  <a:pt x="59" y="192"/>
                  <a:pt x="106" y="192"/>
                </a:cubicBezTo>
                <a:cubicBezTo>
                  <a:pt x="154" y="192"/>
                  <a:pt x="192" y="154"/>
                  <a:pt x="192" y="106"/>
                </a:cubicBezTo>
                <a:cubicBezTo>
                  <a:pt x="192" y="59"/>
                  <a:pt x="154" y="20"/>
                  <a:pt x="106" y="20"/>
                </a:cubicBezTo>
                <a:close/>
              </a:path>
            </a:pathLst>
          </a:custGeom>
          <a:solidFill>
            <a:srgbClr val="FF004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6" name="Group 19"/>
          <p:cNvGrpSpPr/>
          <p:nvPr/>
        </p:nvGrpSpPr>
        <p:grpSpPr>
          <a:xfrm>
            <a:off x="1154597" y="4645709"/>
            <a:ext cx="263550" cy="264470"/>
            <a:chOff x="3206750" y="1381125"/>
            <a:chExt cx="490538" cy="492125"/>
          </a:xfrm>
          <a:solidFill>
            <a:srgbClr val="FF004F"/>
          </a:solidFill>
        </p:grpSpPr>
        <p:sp>
          <p:nvSpPr>
            <p:cNvPr id="54" name="Freeform 10"/>
            <p:cNvSpPr>
              <a:spLocks noEditPoints="1"/>
            </p:cNvSpPr>
            <p:nvPr/>
          </p:nvSpPr>
          <p:spPr bwMode="auto">
            <a:xfrm>
              <a:off x="3206750" y="1381125"/>
              <a:ext cx="490538" cy="492125"/>
            </a:xfrm>
            <a:custGeom>
              <a:gdLst>
                <a:gd name="T0" fmla="*/ 80 w 128"/>
                <a:gd name="T1" fmla="*/ 0 h 128"/>
                <a:gd name="T2" fmla="*/ 32 w 128"/>
                <a:gd name="T3" fmla="*/ 48 h 128"/>
                <a:gd name="T4" fmla="*/ 38 w 128"/>
                <a:gd name="T5" fmla="*/ 70 h 128"/>
                <a:gd name="T6" fmla="*/ 4 w 128"/>
                <a:gd name="T7" fmla="*/ 104 h 128"/>
                <a:gd name="T8" fmla="*/ 4 w 128"/>
                <a:gd name="T9" fmla="*/ 104 h 128"/>
                <a:gd name="T10" fmla="*/ 0 w 128"/>
                <a:gd name="T11" fmla="*/ 114 h 128"/>
                <a:gd name="T12" fmla="*/ 14 w 128"/>
                <a:gd name="T13" fmla="*/ 128 h 128"/>
                <a:gd name="T14" fmla="*/ 24 w 128"/>
                <a:gd name="T15" fmla="*/ 124 h 128"/>
                <a:gd name="T16" fmla="*/ 24 w 128"/>
                <a:gd name="T17" fmla="*/ 124 h 128"/>
                <a:gd name="T18" fmla="*/ 58 w 128"/>
                <a:gd name="T19" fmla="*/ 90 h 128"/>
                <a:gd name="T20" fmla="*/ 80 w 128"/>
                <a:gd name="T21" fmla="*/ 96 h 128"/>
                <a:gd name="T22" fmla="*/ 128 w 128"/>
                <a:gd name="T23" fmla="*/ 48 h 128"/>
                <a:gd name="T24" fmla="*/ 80 w 128"/>
                <a:gd name="T25" fmla="*/ 0 h 128"/>
                <a:gd name="T26" fmla="*/ 19 w 128"/>
                <a:gd name="T27" fmla="*/ 119 h 128"/>
                <a:gd name="T28" fmla="*/ 14 w 128"/>
                <a:gd name="T29" fmla="*/ 121 h 128"/>
                <a:gd name="T30" fmla="*/ 7 w 128"/>
                <a:gd name="T31" fmla="*/ 114 h 128"/>
                <a:gd name="T32" fmla="*/ 9 w 128"/>
                <a:gd name="T33" fmla="*/ 109 h 128"/>
                <a:gd name="T34" fmla="*/ 9 w 128"/>
                <a:gd name="T35" fmla="*/ 109 h 128"/>
                <a:gd name="T36" fmla="*/ 41 w 128"/>
                <a:gd name="T37" fmla="*/ 77 h 128"/>
                <a:gd name="T38" fmla="*/ 51 w 128"/>
                <a:gd name="T39" fmla="*/ 87 h 128"/>
                <a:gd name="T40" fmla="*/ 19 w 128"/>
                <a:gd name="T41" fmla="*/ 119 h 128"/>
                <a:gd name="T42" fmla="*/ 80 w 128"/>
                <a:gd name="T43" fmla="*/ 88 h 128"/>
                <a:gd name="T44" fmla="*/ 40 w 128"/>
                <a:gd name="T45" fmla="*/ 48 h 128"/>
                <a:gd name="T46" fmla="*/ 80 w 128"/>
                <a:gd name="T47" fmla="*/ 8 h 128"/>
                <a:gd name="T48" fmla="*/ 120 w 128"/>
                <a:gd name="T49" fmla="*/ 48 h 128"/>
                <a:gd name="T50" fmla="*/ 80 w 128"/>
                <a:gd name="T51" fmla="*/ 88 h 1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128">
                  <a:moveTo>
                    <a:pt x="80" y="0"/>
                  </a:moveTo>
                  <a:cubicBezTo>
                    <a:pt x="53" y="0"/>
                    <a:pt x="32" y="21"/>
                    <a:pt x="32" y="48"/>
                  </a:cubicBezTo>
                  <a:cubicBezTo>
                    <a:pt x="32" y="56"/>
                    <a:pt x="34" y="64"/>
                    <a:pt x="38" y="70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2" y="106"/>
                    <a:pt x="0" y="110"/>
                    <a:pt x="0" y="114"/>
                  </a:cubicBezTo>
                  <a:cubicBezTo>
                    <a:pt x="0" y="122"/>
                    <a:pt x="6" y="128"/>
                    <a:pt x="14" y="128"/>
                  </a:cubicBezTo>
                  <a:cubicBezTo>
                    <a:pt x="18" y="128"/>
                    <a:pt x="22" y="126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58" y="90"/>
                    <a:pt x="58" y="90"/>
                    <a:pt x="58" y="90"/>
                  </a:cubicBezTo>
                  <a:cubicBezTo>
                    <a:pt x="64" y="94"/>
                    <a:pt x="72" y="96"/>
                    <a:pt x="80" y="96"/>
                  </a:cubicBezTo>
                  <a:cubicBezTo>
                    <a:pt x="107" y="96"/>
                    <a:pt x="128" y="75"/>
                    <a:pt x="128" y="48"/>
                  </a:cubicBezTo>
                  <a:cubicBezTo>
                    <a:pt x="128" y="21"/>
                    <a:pt x="107" y="0"/>
                    <a:pt x="80" y="0"/>
                  </a:cubicBezTo>
                  <a:close/>
                  <a:moveTo>
                    <a:pt x="19" y="119"/>
                  </a:moveTo>
                  <a:cubicBezTo>
                    <a:pt x="18" y="120"/>
                    <a:pt x="16" y="121"/>
                    <a:pt x="14" y="121"/>
                  </a:cubicBezTo>
                  <a:cubicBezTo>
                    <a:pt x="10" y="121"/>
                    <a:pt x="7" y="118"/>
                    <a:pt x="7" y="114"/>
                  </a:cubicBezTo>
                  <a:cubicBezTo>
                    <a:pt x="7" y="112"/>
                    <a:pt x="8" y="110"/>
                    <a:pt x="9" y="109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44" y="80"/>
                    <a:pt x="48" y="84"/>
                    <a:pt x="51" y="87"/>
                  </a:cubicBezTo>
                  <a:lnTo>
                    <a:pt x="19" y="119"/>
                  </a:lnTo>
                  <a:close/>
                  <a:moveTo>
                    <a:pt x="80" y="88"/>
                  </a:moveTo>
                  <a:cubicBezTo>
                    <a:pt x="58" y="88"/>
                    <a:pt x="40" y="70"/>
                    <a:pt x="40" y="48"/>
                  </a:cubicBezTo>
                  <a:cubicBezTo>
                    <a:pt x="40" y="26"/>
                    <a:pt x="58" y="8"/>
                    <a:pt x="80" y="8"/>
                  </a:cubicBezTo>
                  <a:cubicBezTo>
                    <a:pt x="102" y="8"/>
                    <a:pt x="120" y="26"/>
                    <a:pt x="120" y="48"/>
                  </a:cubicBezTo>
                  <a:cubicBezTo>
                    <a:pt x="120" y="70"/>
                    <a:pt x="102" y="88"/>
                    <a:pt x="80" y="8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id-ID" sz="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5" name="Freeform 11"/>
            <p:cNvSpPr/>
            <p:nvPr/>
          </p:nvSpPr>
          <p:spPr bwMode="auto">
            <a:xfrm>
              <a:off x="3406775" y="1458913"/>
              <a:ext cx="114300" cy="114300"/>
            </a:xfrm>
            <a:custGeom>
              <a:gdLst>
                <a:gd name="T0" fmla="*/ 28 w 30"/>
                <a:gd name="T1" fmla="*/ 0 h 30"/>
                <a:gd name="T2" fmla="*/ 0 w 30"/>
                <a:gd name="T3" fmla="*/ 28 h 30"/>
                <a:gd name="T4" fmla="*/ 2 w 30"/>
                <a:gd name="T5" fmla="*/ 30 h 30"/>
                <a:gd name="T6" fmla="*/ 4 w 30"/>
                <a:gd name="T7" fmla="*/ 28 h 30"/>
                <a:gd name="T8" fmla="*/ 28 w 30"/>
                <a:gd name="T9" fmla="*/ 4 h 30"/>
                <a:gd name="T10" fmla="*/ 30 w 30"/>
                <a:gd name="T11" fmla="*/ 2 h 30"/>
                <a:gd name="T12" fmla="*/ 28 w 30"/>
                <a:gd name="T13" fmla="*/ 0 h 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0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3" y="30"/>
                    <a:pt x="4" y="29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cubicBezTo>
                    <a:pt x="29" y="4"/>
                    <a:pt x="30" y="3"/>
                    <a:pt x="30" y="2"/>
                  </a:cubicBezTo>
                  <a:cubicBezTo>
                    <a:pt x="30" y="1"/>
                    <a:pt x="29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id-ID" sz="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4344" name="Freeform 9"/>
          <p:cNvSpPr>
            <a:spLocks noEditPoints="1"/>
          </p:cNvSpPr>
          <p:nvPr/>
        </p:nvSpPr>
        <p:spPr>
          <a:xfrm>
            <a:off x="2268538" y="4503738"/>
            <a:ext cx="560387" cy="560387"/>
          </a:xfrm>
          <a:custGeom>
            <a:cxnLst>
              <a:cxn ang="0">
                <a:pos x="279918" y="559982"/>
              </a:cxn>
              <a:cxn ang="0">
                <a:pos x="0" y="279991"/>
              </a:cxn>
              <a:cxn ang="0">
                <a:pos x="279918" y="0"/>
              </a:cxn>
              <a:cxn ang="0">
                <a:pos x="559836" y="279991"/>
              </a:cxn>
              <a:cxn ang="0">
                <a:pos x="279918" y="559982"/>
              </a:cxn>
              <a:cxn ang="0">
                <a:pos x="279918" y="52828"/>
              </a:cxn>
              <a:cxn ang="0">
                <a:pos x="52815" y="279991"/>
              </a:cxn>
              <a:cxn ang="0">
                <a:pos x="279918" y="507154"/>
              </a:cxn>
              <a:cxn ang="0">
                <a:pos x="507021" y="279991"/>
              </a:cxn>
              <a:cxn ang="0">
                <a:pos x="279918" y="52828"/>
              </a:cxn>
            </a:cxnLst>
            <a:rect l="0" t="0" r="0" b="0"/>
            <a:pathLst>
              <a:path w="211" h="211">
                <a:moveTo>
                  <a:pt x="106" y="212"/>
                </a:moveTo>
                <a:cubicBezTo>
                  <a:pt x="48" y="212"/>
                  <a:pt x="0" y="165"/>
                  <a:pt x="0" y="106"/>
                </a:cubicBezTo>
                <a:cubicBezTo>
                  <a:pt x="0" y="48"/>
                  <a:pt x="48" y="0"/>
                  <a:pt x="106" y="0"/>
                </a:cubicBezTo>
                <a:cubicBezTo>
                  <a:pt x="165" y="0"/>
                  <a:pt x="212" y="48"/>
                  <a:pt x="212" y="106"/>
                </a:cubicBezTo>
                <a:cubicBezTo>
                  <a:pt x="212" y="165"/>
                  <a:pt x="165" y="212"/>
                  <a:pt x="106" y="212"/>
                </a:cubicBezTo>
                <a:close/>
                <a:moveTo>
                  <a:pt x="106" y="20"/>
                </a:moveTo>
                <a:cubicBezTo>
                  <a:pt x="59" y="20"/>
                  <a:pt x="20" y="59"/>
                  <a:pt x="20" y="106"/>
                </a:cubicBezTo>
                <a:cubicBezTo>
                  <a:pt x="20" y="154"/>
                  <a:pt x="59" y="192"/>
                  <a:pt x="106" y="192"/>
                </a:cubicBezTo>
                <a:cubicBezTo>
                  <a:pt x="154" y="192"/>
                  <a:pt x="192" y="154"/>
                  <a:pt x="192" y="106"/>
                </a:cubicBezTo>
                <a:cubicBezTo>
                  <a:pt x="192" y="59"/>
                  <a:pt x="154" y="20"/>
                  <a:pt x="106" y="20"/>
                </a:cubicBezTo>
                <a:close/>
              </a:path>
            </a:pathLst>
          </a:custGeom>
          <a:solidFill>
            <a:srgbClr val="FFC73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8" name="Group 24"/>
          <p:cNvGrpSpPr/>
          <p:nvPr/>
        </p:nvGrpSpPr>
        <p:grpSpPr>
          <a:xfrm>
            <a:off x="2437146" y="4630601"/>
            <a:ext cx="214173" cy="306895"/>
            <a:chOff x="3741341" y="1604128"/>
            <a:chExt cx="341313" cy="488950"/>
          </a:xfrm>
          <a:solidFill>
            <a:srgbClr val="FFC733"/>
          </a:solidFill>
        </p:grpSpPr>
        <p:sp>
          <p:nvSpPr>
            <p:cNvPr id="52" name="Freeform 15"/>
            <p:cNvSpPr>
              <a:spLocks noEditPoints="1"/>
            </p:cNvSpPr>
            <p:nvPr/>
          </p:nvSpPr>
          <p:spPr bwMode="auto">
            <a:xfrm>
              <a:off x="3741341" y="1604128"/>
              <a:ext cx="341313" cy="488950"/>
            </a:xfrm>
            <a:custGeom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id-ID" sz="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3" name="Freeform 16"/>
            <p:cNvSpPr/>
            <p:nvPr/>
          </p:nvSpPr>
          <p:spPr bwMode="auto">
            <a:xfrm>
              <a:off x="3819128" y="1680328"/>
              <a:ext cx="101600" cy="100013"/>
            </a:xfrm>
            <a:custGeom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id-ID" sz="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4346" name="Freeform 6"/>
          <p:cNvSpPr>
            <a:spLocks noEditPoints="1"/>
          </p:cNvSpPr>
          <p:nvPr/>
        </p:nvSpPr>
        <p:spPr>
          <a:xfrm>
            <a:off x="3546475" y="4511675"/>
            <a:ext cx="558800" cy="560388"/>
          </a:xfrm>
          <a:custGeom>
            <a:cxnLst>
              <a:cxn ang="0">
                <a:pos x="279918" y="561097"/>
              </a:cxn>
              <a:cxn ang="0">
                <a:pos x="0" y="280549"/>
              </a:cxn>
              <a:cxn ang="0">
                <a:pos x="279918" y="0"/>
              </a:cxn>
              <a:cxn ang="0">
                <a:pos x="559836" y="280549"/>
              </a:cxn>
              <a:cxn ang="0">
                <a:pos x="279918" y="561097"/>
              </a:cxn>
              <a:cxn ang="0">
                <a:pos x="279918" y="52934"/>
              </a:cxn>
              <a:cxn ang="0">
                <a:pos x="52815" y="280549"/>
              </a:cxn>
              <a:cxn ang="0">
                <a:pos x="279918" y="508163"/>
              </a:cxn>
              <a:cxn ang="0">
                <a:pos x="507021" y="280549"/>
              </a:cxn>
              <a:cxn ang="0">
                <a:pos x="279918" y="52934"/>
              </a:cxn>
            </a:cxnLst>
            <a:rect l="0" t="0" r="0" b="0"/>
            <a:pathLst>
              <a:path w="211" h="211">
                <a:moveTo>
                  <a:pt x="106" y="212"/>
                </a:moveTo>
                <a:cubicBezTo>
                  <a:pt x="48" y="212"/>
                  <a:pt x="0" y="165"/>
                  <a:pt x="0" y="106"/>
                </a:cubicBezTo>
                <a:cubicBezTo>
                  <a:pt x="0" y="48"/>
                  <a:pt x="48" y="0"/>
                  <a:pt x="106" y="0"/>
                </a:cubicBezTo>
                <a:cubicBezTo>
                  <a:pt x="165" y="0"/>
                  <a:pt x="212" y="48"/>
                  <a:pt x="212" y="106"/>
                </a:cubicBezTo>
                <a:cubicBezTo>
                  <a:pt x="212" y="165"/>
                  <a:pt x="165" y="212"/>
                  <a:pt x="106" y="212"/>
                </a:cubicBezTo>
                <a:close/>
                <a:moveTo>
                  <a:pt x="106" y="20"/>
                </a:moveTo>
                <a:cubicBezTo>
                  <a:pt x="59" y="20"/>
                  <a:pt x="20" y="59"/>
                  <a:pt x="20" y="106"/>
                </a:cubicBezTo>
                <a:cubicBezTo>
                  <a:pt x="20" y="154"/>
                  <a:pt x="59" y="192"/>
                  <a:pt x="106" y="192"/>
                </a:cubicBezTo>
                <a:cubicBezTo>
                  <a:pt x="154" y="192"/>
                  <a:pt x="192" y="154"/>
                  <a:pt x="192" y="106"/>
                </a:cubicBezTo>
                <a:cubicBezTo>
                  <a:pt x="192" y="59"/>
                  <a:pt x="154" y="20"/>
                  <a:pt x="106" y="20"/>
                </a:cubicBezTo>
                <a:close/>
              </a:path>
            </a:pathLst>
          </a:custGeom>
          <a:solidFill>
            <a:srgbClr val="29C3CD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0" name="Group 28"/>
          <p:cNvGrpSpPr/>
          <p:nvPr/>
        </p:nvGrpSpPr>
        <p:grpSpPr>
          <a:xfrm>
            <a:off x="3705624" y="4678429"/>
            <a:ext cx="254395" cy="240057"/>
            <a:chOff x="3498850" y="1541463"/>
            <a:chExt cx="504825" cy="476250"/>
          </a:xfrm>
          <a:solidFill>
            <a:srgbClr val="29C3CD"/>
          </a:solidFill>
        </p:grpSpPr>
        <p:sp>
          <p:nvSpPr>
            <p:cNvPr id="50" name="Oval 5"/>
            <p:cNvSpPr>
              <a:spLocks noChangeArrowheads="1"/>
            </p:cNvSpPr>
            <p:nvPr/>
          </p:nvSpPr>
          <p:spPr bwMode="auto">
            <a:xfrm>
              <a:off x="3743325" y="1801813"/>
              <a:ext cx="61913" cy="619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id-ID" sz="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1" name="Freeform 6"/>
            <p:cNvSpPr>
              <a:spLocks noEditPoints="1"/>
            </p:cNvSpPr>
            <p:nvPr/>
          </p:nvSpPr>
          <p:spPr bwMode="auto">
            <a:xfrm>
              <a:off x="3498850" y="1541463"/>
              <a:ext cx="504825" cy="476250"/>
            </a:xfrm>
            <a:custGeom>
              <a:gdLst>
                <a:gd name="T0" fmla="*/ 116 w 132"/>
                <a:gd name="T1" fmla="*/ 48 h 124"/>
                <a:gd name="T2" fmla="*/ 116 w 132"/>
                <a:gd name="T3" fmla="*/ 22 h 124"/>
                <a:gd name="T4" fmla="*/ 104 w 132"/>
                <a:gd name="T5" fmla="*/ 0 h 124"/>
                <a:gd name="T6" fmla="*/ 22 w 132"/>
                <a:gd name="T7" fmla="*/ 0 h 124"/>
                <a:gd name="T8" fmla="*/ 0 w 132"/>
                <a:gd name="T9" fmla="*/ 102 h 124"/>
                <a:gd name="T10" fmla="*/ 94 w 132"/>
                <a:gd name="T11" fmla="*/ 124 h 124"/>
                <a:gd name="T12" fmla="*/ 116 w 132"/>
                <a:gd name="T13" fmla="*/ 96 h 124"/>
                <a:gd name="T14" fmla="*/ 116 w 132"/>
                <a:gd name="T15" fmla="*/ 48 h 124"/>
                <a:gd name="T16" fmla="*/ 88 w 132"/>
                <a:gd name="T17" fmla="*/ 8 h 124"/>
                <a:gd name="T18" fmla="*/ 108 w 132"/>
                <a:gd name="T19" fmla="*/ 12 h 124"/>
                <a:gd name="T20" fmla="*/ 108 w 132"/>
                <a:gd name="T21" fmla="*/ 24 h 124"/>
                <a:gd name="T22" fmla="*/ 104 w 132"/>
                <a:gd name="T23" fmla="*/ 36 h 124"/>
                <a:gd name="T24" fmla="*/ 104 w 132"/>
                <a:gd name="T25" fmla="*/ 32 h 124"/>
                <a:gd name="T26" fmla="*/ 104 w 132"/>
                <a:gd name="T27" fmla="*/ 16 h 124"/>
                <a:gd name="T28" fmla="*/ 16 w 132"/>
                <a:gd name="T29" fmla="*/ 12 h 124"/>
                <a:gd name="T30" fmla="*/ 12 w 132"/>
                <a:gd name="T31" fmla="*/ 24 h 124"/>
                <a:gd name="T32" fmla="*/ 8 w 132"/>
                <a:gd name="T33" fmla="*/ 22 h 124"/>
                <a:gd name="T34" fmla="*/ 100 w 132"/>
                <a:gd name="T35" fmla="*/ 20 h 124"/>
                <a:gd name="T36" fmla="*/ 16 w 132"/>
                <a:gd name="T37" fmla="*/ 16 h 124"/>
                <a:gd name="T38" fmla="*/ 100 w 132"/>
                <a:gd name="T39" fmla="*/ 20 h 124"/>
                <a:gd name="T40" fmla="*/ 100 w 132"/>
                <a:gd name="T41" fmla="*/ 28 h 124"/>
                <a:gd name="T42" fmla="*/ 16 w 132"/>
                <a:gd name="T43" fmla="*/ 24 h 124"/>
                <a:gd name="T44" fmla="*/ 100 w 132"/>
                <a:gd name="T45" fmla="*/ 32 h 124"/>
                <a:gd name="T46" fmla="*/ 88 w 132"/>
                <a:gd name="T47" fmla="*/ 36 h 124"/>
                <a:gd name="T48" fmla="*/ 16 w 132"/>
                <a:gd name="T49" fmla="*/ 35 h 124"/>
                <a:gd name="T50" fmla="*/ 100 w 132"/>
                <a:gd name="T51" fmla="*/ 32 h 124"/>
                <a:gd name="T52" fmla="*/ 94 w 132"/>
                <a:gd name="T53" fmla="*/ 116 h 124"/>
                <a:gd name="T54" fmla="*/ 8 w 132"/>
                <a:gd name="T55" fmla="*/ 102 h 124"/>
                <a:gd name="T56" fmla="*/ 22 w 132"/>
                <a:gd name="T57" fmla="*/ 44 h 124"/>
                <a:gd name="T58" fmla="*/ 104 w 132"/>
                <a:gd name="T59" fmla="*/ 44 h 124"/>
                <a:gd name="T60" fmla="*/ 108 w 132"/>
                <a:gd name="T61" fmla="*/ 56 h 124"/>
                <a:gd name="T62" fmla="*/ 52 w 132"/>
                <a:gd name="T63" fmla="*/ 76 h 124"/>
                <a:gd name="T64" fmla="*/ 108 w 132"/>
                <a:gd name="T65" fmla="*/ 96 h 124"/>
                <a:gd name="T66" fmla="*/ 113 w 132"/>
                <a:gd name="T67" fmla="*/ 88 h 124"/>
                <a:gd name="T68" fmla="*/ 60 w 132"/>
                <a:gd name="T69" fmla="*/ 76 h 124"/>
                <a:gd name="T70" fmla="*/ 108 w 132"/>
                <a:gd name="T71" fmla="*/ 64 h 124"/>
                <a:gd name="T72" fmla="*/ 115 w 132"/>
                <a:gd name="T73" fmla="*/ 59 h 124"/>
                <a:gd name="T74" fmla="*/ 120 w 132"/>
                <a:gd name="T75" fmla="*/ 72 h 1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24">
                  <a:moveTo>
                    <a:pt x="116" y="48"/>
                  </a:moveTo>
                  <a:cubicBezTo>
                    <a:pt x="116" y="48"/>
                    <a:pt x="116" y="48"/>
                    <a:pt x="116" y="48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5"/>
                    <a:pt x="111" y="0"/>
                    <a:pt x="104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14"/>
                    <a:pt x="10" y="124"/>
                    <a:pt x="22" y="124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106" y="124"/>
                    <a:pt x="116" y="114"/>
                    <a:pt x="116" y="102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32" y="84"/>
                    <a:pt x="132" y="60"/>
                    <a:pt x="116" y="48"/>
                  </a:cubicBezTo>
                  <a:close/>
                  <a:moveTo>
                    <a:pt x="22" y="8"/>
                  </a:moveTo>
                  <a:cubicBezTo>
                    <a:pt x="88" y="8"/>
                    <a:pt x="88" y="8"/>
                    <a:pt x="88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6" y="8"/>
                    <a:pt x="108" y="10"/>
                    <a:pt x="108" y="1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7" y="36"/>
                    <a:pt x="105" y="36"/>
                    <a:pt x="104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14"/>
                    <a:pt x="102" y="12"/>
                    <a:pt x="100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4" y="12"/>
                    <a:pt x="12" y="14"/>
                    <a:pt x="12" y="1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0" y="29"/>
                    <a:pt x="8" y="26"/>
                    <a:pt x="8" y="22"/>
                  </a:cubicBezTo>
                  <a:cubicBezTo>
                    <a:pt x="8" y="14"/>
                    <a:pt x="14" y="8"/>
                    <a:pt x="22" y="8"/>
                  </a:cubicBezTo>
                  <a:close/>
                  <a:moveTo>
                    <a:pt x="100" y="20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00" y="16"/>
                    <a:pt x="100" y="16"/>
                    <a:pt x="100" y="16"/>
                  </a:cubicBezTo>
                  <a:lnTo>
                    <a:pt x="100" y="20"/>
                  </a:lnTo>
                  <a:close/>
                  <a:moveTo>
                    <a:pt x="100" y="24"/>
                  </a:moveTo>
                  <a:cubicBezTo>
                    <a:pt x="100" y="28"/>
                    <a:pt x="100" y="28"/>
                    <a:pt x="10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4"/>
                    <a:pt x="16" y="24"/>
                    <a:pt x="16" y="24"/>
                  </a:cubicBezTo>
                  <a:lnTo>
                    <a:pt x="100" y="24"/>
                  </a:lnTo>
                  <a:close/>
                  <a:moveTo>
                    <a:pt x="100" y="32"/>
                  </a:moveTo>
                  <a:cubicBezTo>
                    <a:pt x="100" y="36"/>
                    <a:pt x="100" y="36"/>
                    <a:pt x="100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0" y="36"/>
                    <a:pt x="18" y="35"/>
                    <a:pt x="16" y="35"/>
                  </a:cubicBezTo>
                  <a:cubicBezTo>
                    <a:pt x="16" y="32"/>
                    <a:pt x="16" y="32"/>
                    <a:pt x="16" y="32"/>
                  </a:cubicBezTo>
                  <a:lnTo>
                    <a:pt x="100" y="32"/>
                  </a:lnTo>
                  <a:close/>
                  <a:moveTo>
                    <a:pt x="108" y="102"/>
                  </a:moveTo>
                  <a:cubicBezTo>
                    <a:pt x="108" y="110"/>
                    <a:pt x="102" y="116"/>
                    <a:pt x="94" y="116"/>
                  </a:cubicBezTo>
                  <a:cubicBezTo>
                    <a:pt x="22" y="116"/>
                    <a:pt x="22" y="116"/>
                    <a:pt x="22" y="116"/>
                  </a:cubicBezTo>
                  <a:cubicBezTo>
                    <a:pt x="14" y="116"/>
                    <a:pt x="8" y="110"/>
                    <a:pt x="8" y="102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12" y="42"/>
                    <a:pt x="17" y="44"/>
                    <a:pt x="22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6" y="44"/>
                    <a:pt x="108" y="46"/>
                    <a:pt x="108" y="48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61" y="56"/>
                    <a:pt x="52" y="65"/>
                    <a:pt x="52" y="76"/>
                  </a:cubicBezTo>
                  <a:cubicBezTo>
                    <a:pt x="52" y="87"/>
                    <a:pt x="61" y="96"/>
                    <a:pt x="72" y="96"/>
                  </a:cubicBezTo>
                  <a:cubicBezTo>
                    <a:pt x="108" y="96"/>
                    <a:pt x="108" y="96"/>
                    <a:pt x="108" y="96"/>
                  </a:cubicBezTo>
                  <a:lnTo>
                    <a:pt x="108" y="102"/>
                  </a:lnTo>
                  <a:close/>
                  <a:moveTo>
                    <a:pt x="113" y="88"/>
                  </a:moveTo>
                  <a:cubicBezTo>
                    <a:pt x="72" y="88"/>
                    <a:pt x="72" y="88"/>
                    <a:pt x="72" y="88"/>
                  </a:cubicBezTo>
                  <a:cubicBezTo>
                    <a:pt x="65" y="88"/>
                    <a:pt x="60" y="83"/>
                    <a:pt x="60" y="76"/>
                  </a:cubicBezTo>
                  <a:cubicBezTo>
                    <a:pt x="60" y="69"/>
                    <a:pt x="65" y="64"/>
                    <a:pt x="72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10" y="64"/>
                    <a:pt x="113" y="63"/>
                    <a:pt x="114" y="61"/>
                  </a:cubicBezTo>
                  <a:cubicBezTo>
                    <a:pt x="115" y="60"/>
                    <a:pt x="115" y="60"/>
                    <a:pt x="115" y="59"/>
                  </a:cubicBezTo>
                  <a:cubicBezTo>
                    <a:pt x="115" y="59"/>
                    <a:pt x="116" y="59"/>
                    <a:pt x="116" y="59"/>
                  </a:cubicBezTo>
                  <a:cubicBezTo>
                    <a:pt x="118" y="62"/>
                    <a:pt x="120" y="67"/>
                    <a:pt x="120" y="72"/>
                  </a:cubicBezTo>
                  <a:cubicBezTo>
                    <a:pt x="120" y="78"/>
                    <a:pt x="118" y="84"/>
                    <a:pt x="113" y="8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id-ID" sz="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4348" name="Title 13"/>
          <p:cNvSpPr txBox="1"/>
          <p:nvPr/>
        </p:nvSpPr>
        <p:spPr>
          <a:xfrm>
            <a:off x="868363" y="5000625"/>
            <a:ext cx="836612" cy="411163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 anchor="ctr"/>
          <a:lstStyle/>
          <a:p>
            <a:pPr lvl="0" eaLnBrk="1" hangingPunct="1"/>
            <a:r>
              <a:rPr lang="zh-CN" altLang="en-US" sz="1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x-none" sz="12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9" name="Title 13"/>
          <p:cNvSpPr txBox="1"/>
          <p:nvPr/>
        </p:nvSpPr>
        <p:spPr>
          <a:xfrm>
            <a:off x="2128838" y="5000625"/>
            <a:ext cx="836612" cy="411163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 anchor="ctr"/>
          <a:lstStyle/>
          <a:p>
            <a:pPr lvl="0" eaLnBrk="1" hangingPunct="1"/>
            <a:r>
              <a:rPr lang="zh-CN" altLang="en-US" sz="1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x-none" sz="12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50" name="Title 13"/>
          <p:cNvSpPr txBox="1"/>
          <p:nvPr/>
        </p:nvSpPr>
        <p:spPr>
          <a:xfrm>
            <a:off x="3414713" y="5000625"/>
            <a:ext cx="836612" cy="411163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 anchor="ctr"/>
          <a:lstStyle/>
          <a:p>
            <a:pPr lvl="0" eaLnBrk="1" hangingPunct="1"/>
            <a:r>
              <a:rPr lang="zh-CN" altLang="en-US" sz="1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x-none" sz="12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51" name="矩形 61"/>
          <p:cNvSpPr/>
          <p:nvPr/>
        </p:nvSpPr>
        <p:spPr>
          <a:xfrm>
            <a:off x="700088" y="5303838"/>
            <a:ext cx="1109662" cy="338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zh-CN" altLang="en-US" sz="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我们工作室致力于专业PPT模板的发布</a:t>
            </a:r>
            <a:endParaRPr lang="zh-CN" altLang="en-US" sz="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52" name="矩形 62"/>
          <p:cNvSpPr/>
          <p:nvPr/>
        </p:nvSpPr>
        <p:spPr>
          <a:xfrm>
            <a:off x="1987550" y="5303838"/>
            <a:ext cx="1111250" cy="338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zh-CN" altLang="en-US" sz="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我们工作室致力于专业PPT模板的发布</a:t>
            </a:r>
            <a:endParaRPr lang="zh-CN" altLang="en-US" sz="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53" name="矩形 64"/>
          <p:cNvSpPr/>
          <p:nvPr/>
        </p:nvSpPr>
        <p:spPr>
          <a:xfrm>
            <a:off x="3276600" y="5303838"/>
            <a:ext cx="1111250" cy="338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zh-CN" altLang="en-US" sz="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我们工作室致力于专业PPT模板的发布</a:t>
            </a:r>
            <a:endParaRPr lang="zh-CN" altLang="en-US" sz="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36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3" y="1998663"/>
            <a:ext cx="2984500" cy="3074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文本框 2"/>
          <p:cNvSpPr txBox="1"/>
          <p:nvPr/>
        </p:nvSpPr>
        <p:spPr>
          <a:xfrm>
            <a:off x="1466850" y="2973388"/>
            <a:ext cx="1825625" cy="1322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en-US" altLang="zh-CN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en-US" altLang="zh-CN" sz="4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eaLnBrk="1" hangingPunct="1"/>
            <a:r>
              <a:rPr lang="en-US" altLang="zh-CN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4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4" name="文本框 3"/>
          <p:cNvSpPr txBox="1"/>
          <p:nvPr/>
        </p:nvSpPr>
        <p:spPr>
          <a:xfrm>
            <a:off x="3992563" y="3089275"/>
            <a:ext cx="3900487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此处添加文字内容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5" name="文本框 4"/>
          <p:cNvSpPr txBox="1"/>
          <p:nvPr/>
        </p:nvSpPr>
        <p:spPr>
          <a:xfrm>
            <a:off x="3992563" y="3971925"/>
            <a:ext cx="938212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1600" b="1">
                <a:solidFill>
                  <a:srgbClr val="FF00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6" name="文本框 5"/>
          <p:cNvSpPr txBox="1"/>
          <p:nvPr/>
        </p:nvSpPr>
        <p:spPr>
          <a:xfrm>
            <a:off x="4935538" y="3971925"/>
            <a:ext cx="938212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1600" b="1">
                <a:solidFill>
                  <a:srgbClr val="FFC7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7" name="文本框 6"/>
          <p:cNvSpPr txBox="1"/>
          <p:nvPr/>
        </p:nvSpPr>
        <p:spPr>
          <a:xfrm>
            <a:off x="5873750" y="3971925"/>
            <a:ext cx="938213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1600" b="1">
                <a:solidFill>
                  <a:srgbClr val="29C3C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8" name="文本框 7"/>
          <p:cNvSpPr txBox="1"/>
          <p:nvPr/>
        </p:nvSpPr>
        <p:spPr>
          <a:xfrm>
            <a:off x="6811963" y="3971925"/>
            <a:ext cx="938212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1600" b="1">
                <a:solidFill>
                  <a:srgbClr val="98C1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" name="矩形 24"/>
          <p:cNvSpPr/>
          <p:nvPr/>
        </p:nvSpPr>
        <p:spPr>
          <a:xfrm>
            <a:off x="0" y="450850"/>
            <a:ext cx="171450" cy="439738"/>
          </a:xfrm>
          <a:prstGeom prst="rect">
            <a:avLst/>
          </a:prstGeom>
          <a:solidFill>
            <a:srgbClr val="98C1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07963" y="450850"/>
            <a:ext cx="44450" cy="439738"/>
          </a:xfrm>
          <a:prstGeom prst="rect">
            <a:avLst/>
          </a:prstGeom>
          <a:solidFill>
            <a:srgbClr val="98C1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388" name="文本框 26"/>
          <p:cNvSpPr txBox="1"/>
          <p:nvPr/>
        </p:nvSpPr>
        <p:spPr>
          <a:xfrm>
            <a:off x="252413" y="461963"/>
            <a:ext cx="170973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389" name="组合 4"/>
          <p:cNvGrpSpPr/>
          <p:nvPr/>
        </p:nvGrpSpPr>
        <p:grpSpPr>
          <a:xfrm>
            <a:off x="5437188" y="2528888"/>
            <a:ext cx="2854325" cy="2676525"/>
            <a:chOff x="12356330" y="3551711"/>
            <a:chExt cx="8449128" cy="7921811"/>
          </a:xfrm>
        </p:grpSpPr>
        <p:sp>
          <p:nvSpPr>
            <p:cNvPr id="16399" name="Freeform 194"/>
            <p:cNvSpPr/>
            <p:nvPr/>
          </p:nvSpPr>
          <p:spPr>
            <a:xfrm>
              <a:off x="17373591" y="5284784"/>
              <a:ext cx="3072410" cy="3882387"/>
            </a:xfrm>
            <a:custGeom>
              <a:cxnLst>
                <a:cxn ang="0">
                  <a:pos x="1448489" y="3815035"/>
                </a:cxn>
                <a:cxn ang="0">
                  <a:pos x="1448489" y="3815035"/>
                </a:cxn>
                <a:cxn ang="0">
                  <a:pos x="227332" y="3287374"/>
                </a:cxn>
                <a:cxn ang="0">
                  <a:pos x="66913" y="2882404"/>
                </a:cxn>
                <a:cxn ang="0">
                  <a:pos x="1218155" y="227366"/>
                </a:cxn>
                <a:cxn ang="0">
                  <a:pos x="1623492" y="66923"/>
                </a:cxn>
                <a:cxn ang="0">
                  <a:pos x="2844649" y="597587"/>
                </a:cxn>
                <a:cxn ang="0">
                  <a:pos x="3005068" y="999554"/>
                </a:cxn>
                <a:cxn ang="0">
                  <a:pos x="1850824" y="3657595"/>
                </a:cxn>
                <a:cxn ang="0">
                  <a:pos x="1448489" y="3815035"/>
                </a:cxn>
              </a:cxnLst>
              <a:rect l="0" t="0" r="0" b="0"/>
              <a:pathLst>
                <a:path w="7162" h="9050">
                  <a:moveTo>
                    <a:pt x="3377" y="8893"/>
                  </a:moveTo>
                  <a:lnTo>
                    <a:pt x="3377" y="8893"/>
                  </a:lnTo>
                  <a:cubicBezTo>
                    <a:pt x="530" y="7663"/>
                    <a:pt x="530" y="7663"/>
                    <a:pt x="530" y="7663"/>
                  </a:cubicBezTo>
                  <a:cubicBezTo>
                    <a:pt x="170" y="7507"/>
                    <a:pt x="0" y="7079"/>
                    <a:pt x="156" y="6719"/>
                  </a:cubicBezTo>
                  <a:cubicBezTo>
                    <a:pt x="2840" y="530"/>
                    <a:pt x="2840" y="530"/>
                    <a:pt x="2840" y="530"/>
                  </a:cubicBezTo>
                  <a:cubicBezTo>
                    <a:pt x="2997" y="170"/>
                    <a:pt x="3425" y="0"/>
                    <a:pt x="3785" y="156"/>
                  </a:cubicBezTo>
                  <a:cubicBezTo>
                    <a:pt x="6632" y="1393"/>
                    <a:pt x="6632" y="1393"/>
                    <a:pt x="6632" y="1393"/>
                  </a:cubicBezTo>
                  <a:cubicBezTo>
                    <a:pt x="6992" y="1549"/>
                    <a:pt x="7162" y="1970"/>
                    <a:pt x="7006" y="2330"/>
                  </a:cubicBezTo>
                  <a:cubicBezTo>
                    <a:pt x="4315" y="8526"/>
                    <a:pt x="4315" y="8526"/>
                    <a:pt x="4315" y="8526"/>
                  </a:cubicBezTo>
                  <a:cubicBezTo>
                    <a:pt x="4158" y="8886"/>
                    <a:pt x="3737" y="9049"/>
                    <a:pt x="3377" y="8893"/>
                  </a:cubicBezTo>
                </a:path>
              </a:pathLst>
            </a:custGeom>
            <a:solidFill>
              <a:srgbClr val="EEEFF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0" name="Freeform 195"/>
            <p:cNvSpPr/>
            <p:nvPr/>
          </p:nvSpPr>
          <p:spPr>
            <a:xfrm>
              <a:off x="17640348" y="5559128"/>
              <a:ext cx="2614575" cy="3152074"/>
            </a:xfrm>
            <a:custGeom>
              <a:cxnLst>
                <a:cxn ang="0">
                  <a:pos x="1535891" y="3151645"/>
                </a:cxn>
                <a:cxn ang="0">
                  <a:pos x="0" y="2486469"/>
                </a:cxn>
                <a:cxn ang="0">
                  <a:pos x="1075681" y="0"/>
                </a:cxn>
                <a:cxn ang="0">
                  <a:pos x="2614146" y="667750"/>
                </a:cxn>
                <a:cxn ang="0">
                  <a:pos x="1535891" y="3151645"/>
                </a:cxn>
              </a:cxnLst>
              <a:rect l="0" t="0" r="0" b="0"/>
              <a:pathLst>
                <a:path w="6096" h="7345">
                  <a:moveTo>
                    <a:pt x="3581" y="7344"/>
                  </a:moveTo>
                  <a:lnTo>
                    <a:pt x="0" y="5794"/>
                  </a:lnTo>
                  <a:lnTo>
                    <a:pt x="2508" y="0"/>
                  </a:lnTo>
                  <a:lnTo>
                    <a:pt x="6095" y="1556"/>
                  </a:lnTo>
                  <a:lnTo>
                    <a:pt x="3581" y="7344"/>
                  </a:lnTo>
                </a:path>
              </a:pathLst>
            </a:custGeom>
            <a:solidFill>
              <a:schemeClr val="accent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1" name="Freeform 196"/>
            <p:cNvSpPr/>
            <p:nvPr/>
          </p:nvSpPr>
          <p:spPr>
            <a:xfrm>
              <a:off x="18122778" y="8406586"/>
              <a:ext cx="385944" cy="385969"/>
            </a:xfrm>
            <a:custGeom>
              <a:cxnLst>
                <a:cxn ang="0">
                  <a:pos x="347693" y="260035"/>
                </a:cxn>
                <a:cxn ang="0">
                  <a:pos x="347693" y="260035"/>
                </a:cxn>
                <a:cxn ang="0">
                  <a:pos x="125496" y="347716"/>
                </a:cxn>
                <a:cxn ang="0">
                  <a:pos x="38251" y="125504"/>
                </a:cxn>
                <a:cxn ang="0">
                  <a:pos x="260018" y="37823"/>
                </a:cxn>
                <a:cxn ang="0">
                  <a:pos x="347693" y="260035"/>
                </a:cxn>
              </a:cxnLst>
              <a:rect l="0" t="0" r="0" b="0"/>
              <a:pathLst>
                <a:path w="898" h="898">
                  <a:moveTo>
                    <a:pt x="809" y="605"/>
                  </a:moveTo>
                  <a:lnTo>
                    <a:pt x="809" y="605"/>
                  </a:lnTo>
                  <a:cubicBezTo>
                    <a:pt x="721" y="802"/>
                    <a:pt x="490" y="897"/>
                    <a:pt x="292" y="809"/>
                  </a:cubicBezTo>
                  <a:cubicBezTo>
                    <a:pt x="89" y="720"/>
                    <a:pt x="0" y="489"/>
                    <a:pt x="89" y="292"/>
                  </a:cubicBezTo>
                  <a:cubicBezTo>
                    <a:pt x="170" y="95"/>
                    <a:pt x="401" y="0"/>
                    <a:pt x="605" y="88"/>
                  </a:cubicBezTo>
                  <a:cubicBezTo>
                    <a:pt x="802" y="177"/>
                    <a:pt x="897" y="408"/>
                    <a:pt x="809" y="605"/>
                  </a:cubicBezTo>
                </a:path>
              </a:pathLst>
            </a:custGeom>
            <a:solidFill>
              <a:srgbClr val="CFCFC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2" name="Freeform 197"/>
            <p:cNvSpPr/>
            <p:nvPr/>
          </p:nvSpPr>
          <p:spPr>
            <a:xfrm>
              <a:off x="18603316" y="5559128"/>
              <a:ext cx="1653502" cy="932756"/>
            </a:xfrm>
            <a:custGeom>
              <a:cxnLst>
                <a:cxn ang="0">
                  <a:pos x="1539349" y="932327"/>
                </a:cxn>
                <a:cxn ang="0">
                  <a:pos x="0" y="268033"/>
                </a:cxn>
                <a:cxn ang="0">
                  <a:pos x="113724" y="0"/>
                </a:cxn>
                <a:cxn ang="0">
                  <a:pos x="1653073" y="667296"/>
                </a:cxn>
                <a:cxn ang="0">
                  <a:pos x="1539349" y="932327"/>
                </a:cxn>
              </a:cxnLst>
              <a:rect l="0" t="0" r="0" b="0"/>
              <a:pathLst>
                <a:path w="3853" h="2175">
                  <a:moveTo>
                    <a:pt x="3587" y="2174"/>
                  </a:moveTo>
                  <a:lnTo>
                    <a:pt x="0" y="625"/>
                  </a:lnTo>
                  <a:lnTo>
                    <a:pt x="265" y="0"/>
                  </a:lnTo>
                  <a:lnTo>
                    <a:pt x="3852" y="1556"/>
                  </a:lnTo>
                  <a:lnTo>
                    <a:pt x="3587" y="2174"/>
                  </a:lnTo>
                </a:path>
              </a:pathLst>
            </a:custGeom>
            <a:solidFill>
              <a:srgbClr val="30303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3" name="Freeform 198"/>
            <p:cNvSpPr/>
            <p:nvPr/>
          </p:nvSpPr>
          <p:spPr>
            <a:xfrm>
              <a:off x="18661965" y="5723731"/>
              <a:ext cx="100269" cy="119197"/>
            </a:xfrm>
            <a:custGeom>
              <a:cxnLst>
                <a:cxn ang="0">
                  <a:pos x="32415" y="110225"/>
                </a:cxn>
                <a:cxn ang="0">
                  <a:pos x="32415" y="110225"/>
                </a:cxn>
                <a:cxn ang="0">
                  <a:pos x="23771" y="107235"/>
                </a:cxn>
                <a:cxn ang="0">
                  <a:pos x="6051" y="66648"/>
                </a:cxn>
                <a:cxn ang="0">
                  <a:pos x="26796" y="23070"/>
                </a:cxn>
                <a:cxn ang="0">
                  <a:pos x="67854" y="8545"/>
                </a:cxn>
                <a:cxn ang="0">
                  <a:pos x="76498" y="11535"/>
                </a:cxn>
                <a:cxn ang="0">
                  <a:pos x="91193" y="52122"/>
                </a:cxn>
                <a:cxn ang="0">
                  <a:pos x="73473" y="95699"/>
                </a:cxn>
                <a:cxn ang="0">
                  <a:pos x="32415" y="110225"/>
                </a:cxn>
              </a:cxnLst>
              <a:rect l="0" t="0" r="0" b="0"/>
              <a:pathLst>
                <a:path w="231" h="279">
                  <a:moveTo>
                    <a:pt x="75" y="258"/>
                  </a:moveTo>
                  <a:lnTo>
                    <a:pt x="75" y="258"/>
                  </a:lnTo>
                  <a:cubicBezTo>
                    <a:pt x="55" y="251"/>
                    <a:pt x="55" y="251"/>
                    <a:pt x="55" y="251"/>
                  </a:cubicBezTo>
                  <a:cubicBezTo>
                    <a:pt x="21" y="238"/>
                    <a:pt x="0" y="190"/>
                    <a:pt x="14" y="156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75" y="20"/>
                    <a:pt x="123" y="0"/>
                    <a:pt x="157" y="20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211" y="41"/>
                    <a:pt x="231" y="88"/>
                    <a:pt x="211" y="122"/>
                  </a:cubicBezTo>
                  <a:cubicBezTo>
                    <a:pt x="170" y="224"/>
                    <a:pt x="170" y="224"/>
                    <a:pt x="170" y="224"/>
                  </a:cubicBezTo>
                  <a:cubicBezTo>
                    <a:pt x="157" y="258"/>
                    <a:pt x="109" y="278"/>
                    <a:pt x="75" y="258"/>
                  </a:cubicBezTo>
                </a:path>
              </a:pathLst>
            </a:custGeom>
            <a:solidFill>
              <a:srgbClr val="EEEFF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4" name="Freeform 199"/>
            <p:cNvSpPr/>
            <p:nvPr/>
          </p:nvSpPr>
          <p:spPr>
            <a:xfrm>
              <a:off x="18743313" y="5723730"/>
              <a:ext cx="113513" cy="155144"/>
            </a:xfrm>
            <a:custGeom>
              <a:cxnLst>
                <a:cxn ang="0">
                  <a:pos x="29018" y="146119"/>
                </a:cxn>
                <a:cxn ang="0">
                  <a:pos x="29018" y="146119"/>
                </a:cxn>
                <a:cxn ang="0">
                  <a:pos x="23044" y="143111"/>
                </a:cxn>
                <a:cxn ang="0">
                  <a:pos x="5548" y="102283"/>
                </a:cxn>
                <a:cxn ang="0">
                  <a:pos x="40540" y="23207"/>
                </a:cxn>
                <a:cxn ang="0">
                  <a:pos x="81081" y="8595"/>
                </a:cxn>
                <a:cxn ang="0">
                  <a:pos x="89616" y="11604"/>
                </a:cxn>
                <a:cxn ang="0">
                  <a:pos x="107112" y="52431"/>
                </a:cxn>
                <a:cxn ang="0">
                  <a:pos x="72546" y="131507"/>
                </a:cxn>
                <a:cxn ang="0">
                  <a:pos x="29018" y="146119"/>
                </a:cxn>
              </a:cxnLst>
              <a:rect l="0" t="0" r="0" b="0"/>
              <a:pathLst>
                <a:path w="266" h="361">
                  <a:moveTo>
                    <a:pt x="68" y="340"/>
                  </a:moveTo>
                  <a:lnTo>
                    <a:pt x="68" y="340"/>
                  </a:lnTo>
                  <a:cubicBezTo>
                    <a:pt x="54" y="333"/>
                    <a:pt x="54" y="333"/>
                    <a:pt x="54" y="333"/>
                  </a:cubicBezTo>
                  <a:cubicBezTo>
                    <a:pt x="13" y="319"/>
                    <a:pt x="0" y="272"/>
                    <a:pt x="13" y="238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108" y="20"/>
                    <a:pt x="156" y="0"/>
                    <a:pt x="190" y="20"/>
                  </a:cubicBezTo>
                  <a:cubicBezTo>
                    <a:pt x="210" y="27"/>
                    <a:pt x="210" y="27"/>
                    <a:pt x="210" y="27"/>
                  </a:cubicBezTo>
                  <a:cubicBezTo>
                    <a:pt x="244" y="41"/>
                    <a:pt x="265" y="88"/>
                    <a:pt x="251" y="122"/>
                  </a:cubicBezTo>
                  <a:cubicBezTo>
                    <a:pt x="170" y="306"/>
                    <a:pt x="170" y="306"/>
                    <a:pt x="170" y="306"/>
                  </a:cubicBezTo>
                  <a:cubicBezTo>
                    <a:pt x="156" y="340"/>
                    <a:pt x="108" y="360"/>
                    <a:pt x="68" y="340"/>
                  </a:cubicBezTo>
                </a:path>
              </a:pathLst>
            </a:custGeom>
            <a:solidFill>
              <a:srgbClr val="EEEFF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5" name="Freeform 200"/>
            <p:cNvSpPr/>
            <p:nvPr/>
          </p:nvSpPr>
          <p:spPr>
            <a:xfrm>
              <a:off x="18822772" y="5710489"/>
              <a:ext cx="134324" cy="202444"/>
            </a:xfrm>
            <a:custGeom>
              <a:cxnLst>
                <a:cxn ang="0">
                  <a:pos x="32084" y="195983"/>
                </a:cxn>
                <a:cxn ang="0">
                  <a:pos x="32084" y="195983"/>
                </a:cxn>
                <a:cxn ang="0">
                  <a:pos x="23528" y="192968"/>
                </a:cxn>
                <a:cxn ang="0">
                  <a:pos x="5989" y="149464"/>
                </a:cxn>
                <a:cxn ang="0">
                  <a:pos x="61173" y="26275"/>
                </a:cxn>
                <a:cxn ang="0">
                  <a:pos x="101812" y="8615"/>
                </a:cxn>
                <a:cxn ang="0">
                  <a:pos x="110368" y="11630"/>
                </a:cxn>
                <a:cxn ang="0">
                  <a:pos x="127907" y="55564"/>
                </a:cxn>
                <a:cxn ang="0">
                  <a:pos x="72723" y="178323"/>
                </a:cxn>
                <a:cxn ang="0">
                  <a:pos x="32084" y="195983"/>
                </a:cxn>
              </a:cxnLst>
              <a:rect l="0" t="0" r="0" b="0"/>
              <a:pathLst>
                <a:path w="314" h="470">
                  <a:moveTo>
                    <a:pt x="75" y="455"/>
                  </a:moveTo>
                  <a:lnTo>
                    <a:pt x="75" y="455"/>
                  </a:lnTo>
                  <a:cubicBezTo>
                    <a:pt x="55" y="448"/>
                    <a:pt x="55" y="448"/>
                    <a:pt x="55" y="448"/>
                  </a:cubicBezTo>
                  <a:cubicBezTo>
                    <a:pt x="14" y="435"/>
                    <a:pt x="0" y="387"/>
                    <a:pt x="14" y="347"/>
                  </a:cubicBezTo>
                  <a:cubicBezTo>
                    <a:pt x="143" y="61"/>
                    <a:pt x="143" y="61"/>
                    <a:pt x="143" y="61"/>
                  </a:cubicBezTo>
                  <a:cubicBezTo>
                    <a:pt x="156" y="20"/>
                    <a:pt x="204" y="0"/>
                    <a:pt x="238" y="20"/>
                  </a:cubicBezTo>
                  <a:cubicBezTo>
                    <a:pt x="258" y="27"/>
                    <a:pt x="258" y="27"/>
                    <a:pt x="258" y="27"/>
                  </a:cubicBezTo>
                  <a:cubicBezTo>
                    <a:pt x="292" y="41"/>
                    <a:pt x="313" y="88"/>
                    <a:pt x="299" y="129"/>
                  </a:cubicBezTo>
                  <a:cubicBezTo>
                    <a:pt x="170" y="414"/>
                    <a:pt x="170" y="414"/>
                    <a:pt x="170" y="414"/>
                  </a:cubicBezTo>
                  <a:cubicBezTo>
                    <a:pt x="156" y="455"/>
                    <a:pt x="109" y="469"/>
                    <a:pt x="75" y="455"/>
                  </a:cubicBezTo>
                </a:path>
              </a:pathLst>
            </a:custGeom>
            <a:solidFill>
              <a:srgbClr val="EEEFF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6" name="Freeform 201"/>
            <p:cNvSpPr/>
            <p:nvPr/>
          </p:nvSpPr>
          <p:spPr>
            <a:xfrm>
              <a:off x="18446288" y="6756765"/>
              <a:ext cx="1087830" cy="569493"/>
            </a:xfrm>
            <a:custGeom>
              <a:cxnLst>
                <a:cxn ang="0">
                  <a:pos x="976687" y="554461"/>
                </a:cxn>
                <a:cxn ang="0">
                  <a:pos x="976687" y="554461"/>
                </a:cxn>
                <a:cxn ang="0">
                  <a:pos x="49349" y="152037"/>
                </a:cxn>
                <a:cxn ang="0">
                  <a:pos x="14590" y="64422"/>
                </a:cxn>
                <a:cxn ang="0">
                  <a:pos x="20169" y="49820"/>
                </a:cxn>
                <a:cxn ang="0">
                  <a:pos x="110714" y="14602"/>
                </a:cxn>
                <a:cxn ang="0">
                  <a:pos x="1038052" y="417456"/>
                </a:cxn>
                <a:cxn ang="0">
                  <a:pos x="1072811" y="505071"/>
                </a:cxn>
                <a:cxn ang="0">
                  <a:pos x="1067232" y="519673"/>
                </a:cxn>
                <a:cxn ang="0">
                  <a:pos x="976687" y="554461"/>
                </a:cxn>
              </a:cxnLst>
              <a:rect l="0" t="0" r="0" b="0"/>
              <a:pathLst>
                <a:path w="2535" h="1326">
                  <a:moveTo>
                    <a:pt x="2276" y="1291"/>
                  </a:moveTo>
                  <a:lnTo>
                    <a:pt x="2276" y="1291"/>
                  </a:lnTo>
                  <a:cubicBezTo>
                    <a:pt x="115" y="354"/>
                    <a:pt x="115" y="354"/>
                    <a:pt x="115" y="354"/>
                  </a:cubicBezTo>
                  <a:cubicBezTo>
                    <a:pt x="34" y="319"/>
                    <a:pt x="0" y="231"/>
                    <a:pt x="34" y="150"/>
                  </a:cubicBezTo>
                  <a:cubicBezTo>
                    <a:pt x="47" y="116"/>
                    <a:pt x="47" y="116"/>
                    <a:pt x="47" y="116"/>
                  </a:cubicBezTo>
                  <a:cubicBezTo>
                    <a:pt x="81" y="34"/>
                    <a:pt x="176" y="0"/>
                    <a:pt x="258" y="34"/>
                  </a:cubicBezTo>
                  <a:cubicBezTo>
                    <a:pt x="2419" y="972"/>
                    <a:pt x="2419" y="972"/>
                    <a:pt x="2419" y="972"/>
                  </a:cubicBezTo>
                  <a:cubicBezTo>
                    <a:pt x="2500" y="1006"/>
                    <a:pt x="2534" y="1101"/>
                    <a:pt x="2500" y="1176"/>
                  </a:cubicBezTo>
                  <a:cubicBezTo>
                    <a:pt x="2487" y="1210"/>
                    <a:pt x="2487" y="1210"/>
                    <a:pt x="2487" y="1210"/>
                  </a:cubicBezTo>
                  <a:cubicBezTo>
                    <a:pt x="2453" y="1291"/>
                    <a:pt x="2357" y="1325"/>
                    <a:pt x="2276" y="1291"/>
                  </a:cubicBezTo>
                </a:path>
              </a:pathLst>
            </a:custGeom>
            <a:solidFill>
              <a:srgbClr val="EEEFF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7" name="Freeform 202"/>
            <p:cNvSpPr/>
            <p:nvPr/>
          </p:nvSpPr>
          <p:spPr>
            <a:xfrm>
              <a:off x="18364936" y="6942180"/>
              <a:ext cx="1087831" cy="571385"/>
            </a:xfrm>
            <a:custGeom>
              <a:cxnLst>
                <a:cxn ang="0">
                  <a:pos x="976732" y="556800"/>
                </a:cxn>
                <a:cxn ang="0">
                  <a:pos x="976732" y="556800"/>
                </a:cxn>
                <a:cxn ang="0">
                  <a:pos x="49759" y="154428"/>
                </a:cxn>
                <a:cxn ang="0">
                  <a:pos x="14584" y="66919"/>
                </a:cxn>
                <a:cxn ang="0">
                  <a:pos x="20590" y="49760"/>
                </a:cxn>
                <a:cxn ang="0">
                  <a:pos x="111099" y="14585"/>
                </a:cxn>
                <a:cxn ang="0">
                  <a:pos x="1037643" y="419959"/>
                </a:cxn>
                <a:cxn ang="0">
                  <a:pos x="1072818" y="507040"/>
                </a:cxn>
                <a:cxn ang="0">
                  <a:pos x="1066812" y="521625"/>
                </a:cxn>
                <a:cxn ang="0">
                  <a:pos x="976732" y="556800"/>
                </a:cxn>
              </a:cxnLst>
              <a:rect l="0" t="0" r="0" b="0"/>
              <a:pathLst>
                <a:path w="2536" h="1332">
                  <a:moveTo>
                    <a:pt x="2277" y="1298"/>
                  </a:moveTo>
                  <a:lnTo>
                    <a:pt x="2277" y="1298"/>
                  </a:lnTo>
                  <a:cubicBezTo>
                    <a:pt x="116" y="360"/>
                    <a:pt x="116" y="360"/>
                    <a:pt x="116" y="360"/>
                  </a:cubicBezTo>
                  <a:cubicBezTo>
                    <a:pt x="34" y="326"/>
                    <a:pt x="0" y="231"/>
                    <a:pt x="34" y="15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82" y="41"/>
                    <a:pt x="177" y="0"/>
                    <a:pt x="259" y="34"/>
                  </a:cubicBezTo>
                  <a:cubicBezTo>
                    <a:pt x="2419" y="979"/>
                    <a:pt x="2419" y="979"/>
                    <a:pt x="2419" y="979"/>
                  </a:cubicBezTo>
                  <a:cubicBezTo>
                    <a:pt x="2501" y="1012"/>
                    <a:pt x="2535" y="1101"/>
                    <a:pt x="2501" y="1182"/>
                  </a:cubicBezTo>
                  <a:cubicBezTo>
                    <a:pt x="2487" y="1216"/>
                    <a:pt x="2487" y="1216"/>
                    <a:pt x="2487" y="1216"/>
                  </a:cubicBezTo>
                  <a:cubicBezTo>
                    <a:pt x="2453" y="1298"/>
                    <a:pt x="2358" y="1331"/>
                    <a:pt x="2277" y="1298"/>
                  </a:cubicBezTo>
                </a:path>
              </a:pathLst>
            </a:custGeom>
            <a:solidFill>
              <a:srgbClr val="EEEFF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8" name="Freeform 203"/>
            <p:cNvSpPr/>
            <p:nvPr/>
          </p:nvSpPr>
          <p:spPr>
            <a:xfrm>
              <a:off x="18285478" y="7125704"/>
              <a:ext cx="1087831" cy="571385"/>
            </a:xfrm>
            <a:custGeom>
              <a:cxnLst>
                <a:cxn ang="0">
                  <a:pos x="976688" y="556371"/>
                </a:cxn>
                <a:cxn ang="0">
                  <a:pos x="976688" y="556371"/>
                </a:cxn>
                <a:cxn ang="0">
                  <a:pos x="49349" y="154428"/>
                </a:cxn>
                <a:cxn ang="0">
                  <a:pos x="14590" y="64345"/>
                </a:cxn>
                <a:cxn ang="0">
                  <a:pos x="20169" y="49760"/>
                </a:cxn>
                <a:cxn ang="0">
                  <a:pos x="107710" y="14585"/>
                </a:cxn>
                <a:cxn ang="0">
                  <a:pos x="1038053" y="416528"/>
                </a:cxn>
                <a:cxn ang="0">
                  <a:pos x="1072812" y="504037"/>
                </a:cxn>
                <a:cxn ang="0">
                  <a:pos x="1064229" y="521196"/>
                </a:cxn>
                <a:cxn ang="0">
                  <a:pos x="976688" y="556371"/>
                </a:cxn>
              </a:cxnLst>
              <a:rect l="0" t="0" r="0" b="0"/>
              <a:pathLst>
                <a:path w="2535" h="1332">
                  <a:moveTo>
                    <a:pt x="2276" y="1297"/>
                  </a:moveTo>
                  <a:lnTo>
                    <a:pt x="2276" y="1297"/>
                  </a:lnTo>
                  <a:cubicBezTo>
                    <a:pt x="115" y="360"/>
                    <a:pt x="115" y="360"/>
                    <a:pt x="115" y="360"/>
                  </a:cubicBezTo>
                  <a:cubicBezTo>
                    <a:pt x="34" y="326"/>
                    <a:pt x="0" y="231"/>
                    <a:pt x="34" y="150"/>
                  </a:cubicBezTo>
                  <a:cubicBezTo>
                    <a:pt x="47" y="116"/>
                    <a:pt x="47" y="116"/>
                    <a:pt x="47" y="116"/>
                  </a:cubicBezTo>
                  <a:cubicBezTo>
                    <a:pt x="81" y="34"/>
                    <a:pt x="177" y="0"/>
                    <a:pt x="251" y="34"/>
                  </a:cubicBezTo>
                  <a:cubicBezTo>
                    <a:pt x="2419" y="971"/>
                    <a:pt x="2419" y="971"/>
                    <a:pt x="2419" y="971"/>
                  </a:cubicBezTo>
                  <a:cubicBezTo>
                    <a:pt x="2494" y="1005"/>
                    <a:pt x="2534" y="1100"/>
                    <a:pt x="2500" y="1175"/>
                  </a:cubicBezTo>
                  <a:cubicBezTo>
                    <a:pt x="2480" y="1215"/>
                    <a:pt x="2480" y="1215"/>
                    <a:pt x="2480" y="1215"/>
                  </a:cubicBezTo>
                  <a:cubicBezTo>
                    <a:pt x="2446" y="1290"/>
                    <a:pt x="2358" y="1331"/>
                    <a:pt x="2276" y="1297"/>
                  </a:cubicBezTo>
                </a:path>
              </a:pathLst>
            </a:custGeom>
            <a:solidFill>
              <a:srgbClr val="EEEFF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9" name="Freeform 204"/>
            <p:cNvSpPr/>
            <p:nvPr/>
          </p:nvSpPr>
          <p:spPr>
            <a:xfrm>
              <a:off x="18656284" y="3977416"/>
              <a:ext cx="2149174" cy="2726373"/>
            </a:xfrm>
            <a:custGeom>
              <a:cxnLst>
                <a:cxn ang="0">
                  <a:pos x="929778" y="2659007"/>
                </a:cxn>
                <a:cxn ang="0">
                  <a:pos x="929778" y="2659007"/>
                </a:cxn>
                <a:cxn ang="0">
                  <a:pos x="227403" y="2352645"/>
                </a:cxn>
                <a:cxn ang="0">
                  <a:pos x="66934" y="1950597"/>
                </a:cxn>
                <a:cxn ang="0">
                  <a:pos x="813502" y="227412"/>
                </a:cxn>
                <a:cxn ang="0">
                  <a:pos x="1218537" y="66936"/>
                </a:cxn>
                <a:cxn ang="0">
                  <a:pos x="1921342" y="373299"/>
                </a:cxn>
                <a:cxn ang="0">
                  <a:pos x="2081382" y="775347"/>
                </a:cxn>
                <a:cxn ang="0">
                  <a:pos x="1332239" y="2498532"/>
                </a:cxn>
                <a:cxn ang="0">
                  <a:pos x="929778" y="2659007"/>
                </a:cxn>
              </a:cxnLst>
              <a:rect l="0" t="0" r="0" b="0"/>
              <a:pathLst>
                <a:path w="5009" h="6354">
                  <a:moveTo>
                    <a:pt x="2167" y="6197"/>
                  </a:moveTo>
                  <a:lnTo>
                    <a:pt x="2167" y="6197"/>
                  </a:lnTo>
                  <a:cubicBezTo>
                    <a:pt x="530" y="5483"/>
                    <a:pt x="530" y="5483"/>
                    <a:pt x="530" y="5483"/>
                  </a:cubicBezTo>
                  <a:cubicBezTo>
                    <a:pt x="170" y="5327"/>
                    <a:pt x="0" y="4906"/>
                    <a:pt x="156" y="4546"/>
                  </a:cubicBezTo>
                  <a:cubicBezTo>
                    <a:pt x="1896" y="530"/>
                    <a:pt x="1896" y="530"/>
                    <a:pt x="1896" y="530"/>
                  </a:cubicBezTo>
                  <a:cubicBezTo>
                    <a:pt x="2052" y="170"/>
                    <a:pt x="2480" y="0"/>
                    <a:pt x="2840" y="156"/>
                  </a:cubicBezTo>
                  <a:cubicBezTo>
                    <a:pt x="4478" y="870"/>
                    <a:pt x="4478" y="870"/>
                    <a:pt x="4478" y="870"/>
                  </a:cubicBezTo>
                  <a:cubicBezTo>
                    <a:pt x="4838" y="1026"/>
                    <a:pt x="5008" y="1447"/>
                    <a:pt x="4851" y="1807"/>
                  </a:cubicBezTo>
                  <a:cubicBezTo>
                    <a:pt x="3105" y="5823"/>
                    <a:pt x="3105" y="5823"/>
                    <a:pt x="3105" y="5823"/>
                  </a:cubicBezTo>
                  <a:cubicBezTo>
                    <a:pt x="2949" y="6183"/>
                    <a:pt x="2527" y="6353"/>
                    <a:pt x="2167" y="6197"/>
                  </a:cubicBezTo>
                </a:path>
              </a:pathLst>
            </a:custGeom>
            <a:solidFill>
              <a:srgbClr val="DFDDDD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0" name="Freeform 205"/>
            <p:cNvSpPr/>
            <p:nvPr/>
          </p:nvSpPr>
          <p:spPr>
            <a:xfrm>
              <a:off x="18830337" y="4159049"/>
              <a:ext cx="1854041" cy="2236345"/>
            </a:xfrm>
            <a:custGeom>
              <a:cxnLst>
                <a:cxn ang="0">
                  <a:pos x="1090209" y="2235916"/>
                </a:cxn>
                <a:cxn ang="0">
                  <a:pos x="0" y="1760591"/>
                </a:cxn>
                <a:cxn ang="0">
                  <a:pos x="763832" y="0"/>
                </a:cxn>
                <a:cxn ang="0">
                  <a:pos x="1853612" y="472322"/>
                </a:cxn>
                <a:cxn ang="0">
                  <a:pos x="1090209" y="2235916"/>
                </a:cxn>
              </a:cxnLst>
              <a:rect l="0" t="0" r="0" b="0"/>
              <a:pathLst>
                <a:path w="4323" h="5213">
                  <a:moveTo>
                    <a:pt x="2542" y="5212"/>
                  </a:moveTo>
                  <a:lnTo>
                    <a:pt x="0" y="4104"/>
                  </a:lnTo>
                  <a:lnTo>
                    <a:pt x="1781" y="0"/>
                  </a:lnTo>
                  <a:lnTo>
                    <a:pt x="4322" y="1101"/>
                  </a:lnTo>
                  <a:lnTo>
                    <a:pt x="2542" y="5212"/>
                  </a:lnTo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1" name="Freeform 206"/>
            <p:cNvSpPr/>
            <p:nvPr/>
          </p:nvSpPr>
          <p:spPr>
            <a:xfrm>
              <a:off x="19172772" y="6179705"/>
              <a:ext cx="270537" cy="272448"/>
            </a:xfrm>
            <a:custGeom>
              <a:cxnLst>
                <a:cxn ang="0">
                  <a:pos x="243997" y="184214"/>
                </a:cxn>
                <a:cxn ang="0">
                  <a:pos x="243997" y="184214"/>
                </a:cxn>
                <a:cxn ang="0">
                  <a:pos x="86897" y="245763"/>
                </a:cxn>
                <a:cxn ang="0">
                  <a:pos x="26112" y="87803"/>
                </a:cxn>
                <a:cxn ang="0">
                  <a:pos x="183212" y="26255"/>
                </a:cxn>
                <a:cxn ang="0">
                  <a:pos x="243997" y="184214"/>
                </a:cxn>
              </a:cxnLst>
              <a:rect l="0" t="0" r="0" b="0"/>
              <a:pathLst>
                <a:path w="632" h="633">
                  <a:moveTo>
                    <a:pt x="570" y="428"/>
                  </a:moveTo>
                  <a:lnTo>
                    <a:pt x="570" y="428"/>
                  </a:lnTo>
                  <a:cubicBezTo>
                    <a:pt x="509" y="571"/>
                    <a:pt x="346" y="632"/>
                    <a:pt x="203" y="571"/>
                  </a:cubicBezTo>
                  <a:cubicBezTo>
                    <a:pt x="61" y="509"/>
                    <a:pt x="0" y="346"/>
                    <a:pt x="61" y="204"/>
                  </a:cubicBezTo>
                  <a:cubicBezTo>
                    <a:pt x="122" y="61"/>
                    <a:pt x="285" y="0"/>
                    <a:pt x="428" y="61"/>
                  </a:cubicBezTo>
                  <a:cubicBezTo>
                    <a:pt x="570" y="122"/>
                    <a:pt x="631" y="285"/>
                    <a:pt x="570" y="428"/>
                  </a:cubicBezTo>
                </a:path>
              </a:pathLst>
            </a:custGeom>
            <a:solidFill>
              <a:srgbClr val="CFCFC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2" name="Freeform 207"/>
            <p:cNvSpPr/>
            <p:nvPr/>
          </p:nvSpPr>
          <p:spPr>
            <a:xfrm>
              <a:off x="19513308" y="4159045"/>
              <a:ext cx="1172964" cy="662200"/>
            </a:xfrm>
            <a:custGeom>
              <a:cxnLst>
                <a:cxn ang="0">
                  <a:pos x="1090960" y="661771"/>
                </a:cxn>
                <a:cxn ang="0">
                  <a:pos x="0" y="186565"/>
                </a:cxn>
                <a:cxn ang="0">
                  <a:pos x="81575" y="0"/>
                </a:cxn>
                <a:cxn ang="0">
                  <a:pos x="1172535" y="472203"/>
                </a:cxn>
                <a:cxn ang="0">
                  <a:pos x="1090960" y="661771"/>
                </a:cxn>
              </a:cxnLst>
              <a:rect l="0" t="0" r="0" b="0"/>
              <a:pathLst>
                <a:path w="2732" h="1544">
                  <a:moveTo>
                    <a:pt x="2541" y="1543"/>
                  </a:moveTo>
                  <a:lnTo>
                    <a:pt x="0" y="435"/>
                  </a:lnTo>
                  <a:lnTo>
                    <a:pt x="190" y="0"/>
                  </a:lnTo>
                  <a:lnTo>
                    <a:pt x="2731" y="1101"/>
                  </a:lnTo>
                  <a:lnTo>
                    <a:pt x="2541" y="1543"/>
                  </a:lnTo>
                </a:path>
              </a:pathLst>
            </a:custGeom>
            <a:solidFill>
              <a:srgbClr val="30303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3" name="Freeform 208"/>
            <p:cNvSpPr/>
            <p:nvPr/>
          </p:nvSpPr>
          <p:spPr>
            <a:xfrm>
              <a:off x="19553034" y="4276353"/>
              <a:ext cx="70000" cy="85139"/>
            </a:xfrm>
            <a:custGeom>
              <a:cxnLst>
                <a:cxn ang="0">
                  <a:pos x="23049" y="79119"/>
                </a:cxn>
                <a:cxn ang="0">
                  <a:pos x="23049" y="79119"/>
                </a:cxn>
                <a:cxn ang="0">
                  <a:pos x="17073" y="76109"/>
                </a:cxn>
                <a:cxn ang="0">
                  <a:pos x="5549" y="46869"/>
                </a:cxn>
                <a:cxn ang="0">
                  <a:pos x="17073" y="17630"/>
                </a:cxn>
                <a:cxn ang="0">
                  <a:pos x="49085" y="6020"/>
                </a:cxn>
                <a:cxn ang="0">
                  <a:pos x="52073" y="8600"/>
                </a:cxn>
                <a:cxn ang="0">
                  <a:pos x="66585" y="37840"/>
                </a:cxn>
                <a:cxn ang="0">
                  <a:pos x="52073" y="67079"/>
                </a:cxn>
                <a:cxn ang="0">
                  <a:pos x="23049" y="79119"/>
                </a:cxn>
              </a:cxnLst>
              <a:rect l="0" t="0" r="0" b="0"/>
              <a:pathLst>
                <a:path w="164" h="198">
                  <a:moveTo>
                    <a:pt x="54" y="184"/>
                  </a:moveTo>
                  <a:lnTo>
                    <a:pt x="54" y="184"/>
                  </a:lnTo>
                  <a:cubicBezTo>
                    <a:pt x="40" y="177"/>
                    <a:pt x="40" y="177"/>
                    <a:pt x="40" y="177"/>
                  </a:cubicBezTo>
                  <a:cubicBezTo>
                    <a:pt x="13" y="170"/>
                    <a:pt x="0" y="136"/>
                    <a:pt x="13" y="109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54" y="14"/>
                    <a:pt x="88" y="0"/>
                    <a:pt x="115" y="14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49" y="27"/>
                    <a:pt x="163" y="61"/>
                    <a:pt x="156" y="88"/>
                  </a:cubicBezTo>
                  <a:cubicBezTo>
                    <a:pt x="122" y="156"/>
                    <a:pt x="122" y="156"/>
                    <a:pt x="122" y="156"/>
                  </a:cubicBezTo>
                  <a:cubicBezTo>
                    <a:pt x="108" y="184"/>
                    <a:pt x="81" y="197"/>
                    <a:pt x="54" y="184"/>
                  </a:cubicBezTo>
                </a:path>
              </a:pathLst>
            </a:custGeom>
            <a:solidFill>
              <a:srgbClr val="EEEFF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4" name="Freeform 209"/>
            <p:cNvSpPr/>
            <p:nvPr/>
          </p:nvSpPr>
          <p:spPr>
            <a:xfrm>
              <a:off x="19611684" y="4276353"/>
              <a:ext cx="83242" cy="107843"/>
            </a:xfrm>
            <a:custGeom>
              <a:cxnLst>
                <a:cxn ang="0">
                  <a:pos x="23845" y="104847"/>
                </a:cxn>
                <a:cxn ang="0">
                  <a:pos x="23845" y="104847"/>
                </a:cxn>
                <a:cxn ang="0">
                  <a:pos x="17776" y="101852"/>
                </a:cxn>
                <a:cxn ang="0">
                  <a:pos x="6070" y="72751"/>
                </a:cxn>
                <a:cxn ang="0">
                  <a:pos x="29915" y="17546"/>
                </a:cxn>
                <a:cxn ang="0">
                  <a:pos x="58963" y="5991"/>
                </a:cxn>
                <a:cxn ang="0">
                  <a:pos x="65033" y="8559"/>
                </a:cxn>
                <a:cxn ang="0">
                  <a:pos x="76739" y="37659"/>
                </a:cxn>
                <a:cxn ang="0">
                  <a:pos x="53327" y="92865"/>
                </a:cxn>
                <a:cxn ang="0">
                  <a:pos x="23845" y="104847"/>
                </a:cxn>
              </a:cxnLst>
              <a:rect l="0" t="0" r="0" b="0"/>
              <a:pathLst>
                <a:path w="192" h="251">
                  <a:moveTo>
                    <a:pt x="55" y="245"/>
                  </a:moveTo>
                  <a:lnTo>
                    <a:pt x="55" y="245"/>
                  </a:lnTo>
                  <a:cubicBezTo>
                    <a:pt x="41" y="238"/>
                    <a:pt x="41" y="238"/>
                    <a:pt x="41" y="238"/>
                  </a:cubicBezTo>
                  <a:cubicBezTo>
                    <a:pt x="14" y="224"/>
                    <a:pt x="0" y="197"/>
                    <a:pt x="14" y="170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82" y="14"/>
                    <a:pt x="109" y="0"/>
                    <a:pt x="136" y="14"/>
                  </a:cubicBezTo>
                  <a:cubicBezTo>
                    <a:pt x="150" y="20"/>
                    <a:pt x="150" y="20"/>
                    <a:pt x="150" y="20"/>
                  </a:cubicBezTo>
                  <a:cubicBezTo>
                    <a:pt x="177" y="27"/>
                    <a:pt x="191" y="61"/>
                    <a:pt x="177" y="88"/>
                  </a:cubicBezTo>
                  <a:cubicBezTo>
                    <a:pt x="123" y="217"/>
                    <a:pt x="123" y="217"/>
                    <a:pt x="123" y="217"/>
                  </a:cubicBezTo>
                  <a:cubicBezTo>
                    <a:pt x="109" y="245"/>
                    <a:pt x="75" y="251"/>
                    <a:pt x="55" y="245"/>
                  </a:cubicBezTo>
                </a:path>
              </a:pathLst>
            </a:custGeom>
            <a:solidFill>
              <a:srgbClr val="EEEFF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5" name="Freeform 210"/>
            <p:cNvSpPr/>
            <p:nvPr/>
          </p:nvSpPr>
          <p:spPr>
            <a:xfrm>
              <a:off x="19666548" y="4266891"/>
              <a:ext cx="96487" cy="143792"/>
            </a:xfrm>
            <a:custGeom>
              <a:cxnLst>
                <a:cxn ang="0">
                  <a:pos x="23157" y="137747"/>
                </a:cxn>
                <a:cxn ang="0">
                  <a:pos x="23157" y="137747"/>
                </a:cxn>
                <a:cxn ang="0">
                  <a:pos x="17582" y="134724"/>
                </a:cxn>
                <a:cxn ang="0">
                  <a:pos x="5575" y="105361"/>
                </a:cxn>
                <a:cxn ang="0">
                  <a:pos x="43741" y="17272"/>
                </a:cxn>
                <a:cxn ang="0">
                  <a:pos x="72472" y="2591"/>
                </a:cxn>
                <a:cxn ang="0">
                  <a:pos x="78476" y="5614"/>
                </a:cxn>
                <a:cxn ang="0">
                  <a:pos x="90055" y="37999"/>
                </a:cxn>
                <a:cxn ang="0">
                  <a:pos x="52317" y="126088"/>
                </a:cxn>
                <a:cxn ang="0">
                  <a:pos x="23157" y="137747"/>
                </a:cxn>
              </a:cxnLst>
              <a:rect l="0" t="0" r="0" b="0"/>
              <a:pathLst>
                <a:path w="225" h="333">
                  <a:moveTo>
                    <a:pt x="54" y="319"/>
                  </a:moveTo>
                  <a:lnTo>
                    <a:pt x="54" y="319"/>
                  </a:lnTo>
                  <a:cubicBezTo>
                    <a:pt x="41" y="312"/>
                    <a:pt x="41" y="312"/>
                    <a:pt x="41" y="312"/>
                  </a:cubicBezTo>
                  <a:cubicBezTo>
                    <a:pt x="13" y="305"/>
                    <a:pt x="0" y="271"/>
                    <a:pt x="13" y="244"/>
                  </a:cubicBezTo>
                  <a:cubicBezTo>
                    <a:pt x="102" y="40"/>
                    <a:pt x="102" y="40"/>
                    <a:pt x="102" y="40"/>
                  </a:cubicBezTo>
                  <a:cubicBezTo>
                    <a:pt x="115" y="13"/>
                    <a:pt x="142" y="0"/>
                    <a:pt x="169" y="6"/>
                  </a:cubicBezTo>
                  <a:cubicBezTo>
                    <a:pt x="183" y="13"/>
                    <a:pt x="183" y="13"/>
                    <a:pt x="183" y="13"/>
                  </a:cubicBezTo>
                  <a:cubicBezTo>
                    <a:pt x="210" y="27"/>
                    <a:pt x="224" y="61"/>
                    <a:pt x="210" y="88"/>
                  </a:cubicBezTo>
                  <a:cubicBezTo>
                    <a:pt x="122" y="292"/>
                    <a:pt x="122" y="292"/>
                    <a:pt x="122" y="292"/>
                  </a:cubicBezTo>
                  <a:cubicBezTo>
                    <a:pt x="108" y="319"/>
                    <a:pt x="81" y="332"/>
                    <a:pt x="54" y="319"/>
                  </a:cubicBezTo>
                </a:path>
              </a:pathLst>
            </a:custGeom>
            <a:solidFill>
              <a:srgbClr val="EEEFF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6" name="Freeform 211"/>
            <p:cNvSpPr/>
            <p:nvPr/>
          </p:nvSpPr>
          <p:spPr>
            <a:xfrm>
              <a:off x="19401687" y="5006666"/>
              <a:ext cx="769996" cy="404888"/>
            </a:xfrm>
            <a:custGeom>
              <a:cxnLst>
                <a:cxn ang="0">
                  <a:pos x="694069" y="392891"/>
                </a:cxn>
                <a:cxn ang="0">
                  <a:pos x="694069" y="392891"/>
                </a:cxn>
                <a:cxn ang="0">
                  <a:pos x="35175" y="107542"/>
                </a:cxn>
                <a:cxn ang="0">
                  <a:pos x="9008" y="46273"/>
                </a:cxn>
                <a:cxn ang="0">
                  <a:pos x="14585" y="34705"/>
                </a:cxn>
                <a:cxn ang="0">
                  <a:pos x="75927" y="11568"/>
                </a:cxn>
                <a:cxn ang="0">
                  <a:pos x="734821" y="293919"/>
                </a:cxn>
                <a:cxn ang="0">
                  <a:pos x="760988" y="357758"/>
                </a:cxn>
                <a:cxn ang="0">
                  <a:pos x="754982" y="369326"/>
                </a:cxn>
                <a:cxn ang="0">
                  <a:pos x="694069" y="392891"/>
                </a:cxn>
              </a:cxnLst>
              <a:rect l="0" t="0" r="0" b="0"/>
              <a:pathLst>
                <a:path w="1794" h="944">
                  <a:moveTo>
                    <a:pt x="1618" y="917"/>
                  </a:moveTo>
                  <a:lnTo>
                    <a:pt x="1618" y="917"/>
                  </a:lnTo>
                  <a:cubicBezTo>
                    <a:pt x="82" y="251"/>
                    <a:pt x="82" y="251"/>
                    <a:pt x="82" y="251"/>
                  </a:cubicBezTo>
                  <a:cubicBezTo>
                    <a:pt x="27" y="230"/>
                    <a:pt x="0" y="163"/>
                    <a:pt x="21" y="108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55" y="27"/>
                    <a:pt x="123" y="0"/>
                    <a:pt x="177" y="27"/>
                  </a:cubicBezTo>
                  <a:cubicBezTo>
                    <a:pt x="1713" y="686"/>
                    <a:pt x="1713" y="686"/>
                    <a:pt x="1713" y="686"/>
                  </a:cubicBezTo>
                  <a:cubicBezTo>
                    <a:pt x="1767" y="713"/>
                    <a:pt x="1794" y="781"/>
                    <a:pt x="1774" y="835"/>
                  </a:cubicBezTo>
                  <a:cubicBezTo>
                    <a:pt x="1760" y="862"/>
                    <a:pt x="1760" y="862"/>
                    <a:pt x="1760" y="862"/>
                  </a:cubicBezTo>
                  <a:cubicBezTo>
                    <a:pt x="1740" y="917"/>
                    <a:pt x="1672" y="944"/>
                    <a:pt x="1618" y="917"/>
                  </a:cubicBezTo>
                </a:path>
              </a:pathLst>
            </a:custGeom>
            <a:solidFill>
              <a:srgbClr val="EEEFF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7" name="Freeform 212"/>
            <p:cNvSpPr/>
            <p:nvPr/>
          </p:nvSpPr>
          <p:spPr>
            <a:xfrm>
              <a:off x="19343039" y="5140993"/>
              <a:ext cx="769994" cy="402997"/>
            </a:xfrm>
            <a:custGeom>
              <a:cxnLst>
                <a:cxn ang="0">
                  <a:pos x="694067" y="393555"/>
                </a:cxn>
                <a:cxn ang="0">
                  <a:pos x="694067" y="393555"/>
                </a:cxn>
                <a:cxn ang="0">
                  <a:pos x="35175" y="107723"/>
                </a:cxn>
                <a:cxn ang="0">
                  <a:pos x="9008" y="46780"/>
                </a:cxn>
                <a:cxn ang="0">
                  <a:pos x="14585" y="35192"/>
                </a:cxn>
                <a:cxn ang="0">
                  <a:pos x="78930" y="8584"/>
                </a:cxn>
                <a:cxn ang="0">
                  <a:pos x="734819" y="294415"/>
                </a:cxn>
                <a:cxn ang="0">
                  <a:pos x="760986" y="358792"/>
                </a:cxn>
                <a:cxn ang="0">
                  <a:pos x="754980" y="367375"/>
                </a:cxn>
                <a:cxn ang="0">
                  <a:pos x="694067" y="393555"/>
                </a:cxn>
              </a:cxnLst>
              <a:rect l="0" t="0" r="0" b="0"/>
              <a:pathLst>
                <a:path w="1794" h="939">
                  <a:moveTo>
                    <a:pt x="1618" y="917"/>
                  </a:moveTo>
                  <a:lnTo>
                    <a:pt x="1618" y="917"/>
                  </a:lnTo>
                  <a:cubicBezTo>
                    <a:pt x="82" y="251"/>
                    <a:pt x="82" y="251"/>
                    <a:pt x="82" y="251"/>
                  </a:cubicBezTo>
                  <a:cubicBezTo>
                    <a:pt x="28" y="224"/>
                    <a:pt x="0" y="163"/>
                    <a:pt x="21" y="109"/>
                  </a:cubicBezTo>
                  <a:cubicBezTo>
                    <a:pt x="34" y="82"/>
                    <a:pt x="34" y="82"/>
                    <a:pt x="34" y="82"/>
                  </a:cubicBezTo>
                  <a:cubicBezTo>
                    <a:pt x="62" y="27"/>
                    <a:pt x="123" y="0"/>
                    <a:pt x="184" y="20"/>
                  </a:cubicBezTo>
                  <a:cubicBezTo>
                    <a:pt x="1713" y="686"/>
                    <a:pt x="1713" y="686"/>
                    <a:pt x="1713" y="686"/>
                  </a:cubicBezTo>
                  <a:cubicBezTo>
                    <a:pt x="1774" y="713"/>
                    <a:pt x="1794" y="781"/>
                    <a:pt x="1774" y="836"/>
                  </a:cubicBezTo>
                  <a:cubicBezTo>
                    <a:pt x="1760" y="856"/>
                    <a:pt x="1760" y="856"/>
                    <a:pt x="1760" y="856"/>
                  </a:cubicBezTo>
                  <a:cubicBezTo>
                    <a:pt x="1740" y="917"/>
                    <a:pt x="1672" y="938"/>
                    <a:pt x="1618" y="917"/>
                  </a:cubicBezTo>
                </a:path>
              </a:pathLst>
            </a:custGeom>
            <a:solidFill>
              <a:srgbClr val="EEEFF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8" name="Freeform 213"/>
            <p:cNvSpPr/>
            <p:nvPr/>
          </p:nvSpPr>
          <p:spPr>
            <a:xfrm>
              <a:off x="19288175" y="5269652"/>
              <a:ext cx="769996" cy="404888"/>
            </a:xfrm>
            <a:custGeom>
              <a:cxnLst>
                <a:cxn ang="0">
                  <a:pos x="691066" y="392891"/>
                </a:cxn>
                <a:cxn ang="0">
                  <a:pos x="691066" y="392891"/>
                </a:cxn>
                <a:cxn ang="0">
                  <a:pos x="35175" y="107542"/>
                </a:cxn>
                <a:cxn ang="0">
                  <a:pos x="9008" y="46701"/>
                </a:cxn>
                <a:cxn ang="0">
                  <a:pos x="14585" y="34705"/>
                </a:cxn>
                <a:cxn ang="0">
                  <a:pos x="75927" y="11568"/>
                </a:cxn>
                <a:cxn ang="0">
                  <a:pos x="734821" y="296918"/>
                </a:cxn>
                <a:cxn ang="0">
                  <a:pos x="760988" y="358187"/>
                </a:cxn>
                <a:cxn ang="0">
                  <a:pos x="754982" y="369755"/>
                </a:cxn>
                <a:cxn ang="0">
                  <a:pos x="691066" y="392891"/>
                </a:cxn>
              </a:cxnLst>
              <a:rect l="0" t="0" r="0" b="0"/>
              <a:pathLst>
                <a:path w="1794" h="944">
                  <a:moveTo>
                    <a:pt x="1611" y="917"/>
                  </a:moveTo>
                  <a:lnTo>
                    <a:pt x="1611" y="917"/>
                  </a:lnTo>
                  <a:cubicBezTo>
                    <a:pt x="82" y="251"/>
                    <a:pt x="82" y="251"/>
                    <a:pt x="82" y="251"/>
                  </a:cubicBezTo>
                  <a:cubicBezTo>
                    <a:pt x="21" y="231"/>
                    <a:pt x="0" y="163"/>
                    <a:pt x="21" y="109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55" y="27"/>
                    <a:pt x="123" y="0"/>
                    <a:pt x="177" y="27"/>
                  </a:cubicBezTo>
                  <a:cubicBezTo>
                    <a:pt x="1713" y="693"/>
                    <a:pt x="1713" y="693"/>
                    <a:pt x="1713" y="693"/>
                  </a:cubicBezTo>
                  <a:cubicBezTo>
                    <a:pt x="1767" y="713"/>
                    <a:pt x="1794" y="781"/>
                    <a:pt x="1774" y="836"/>
                  </a:cubicBezTo>
                  <a:cubicBezTo>
                    <a:pt x="1760" y="863"/>
                    <a:pt x="1760" y="863"/>
                    <a:pt x="1760" y="863"/>
                  </a:cubicBezTo>
                  <a:cubicBezTo>
                    <a:pt x="1733" y="917"/>
                    <a:pt x="1672" y="944"/>
                    <a:pt x="1611" y="917"/>
                  </a:cubicBezTo>
                </a:path>
              </a:pathLst>
            </a:custGeom>
            <a:solidFill>
              <a:srgbClr val="EEEFF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9" name="Freeform 214"/>
            <p:cNvSpPr/>
            <p:nvPr/>
          </p:nvSpPr>
          <p:spPr>
            <a:xfrm>
              <a:off x="20078978" y="4251752"/>
              <a:ext cx="225135" cy="117305"/>
            </a:xfrm>
            <a:custGeom>
              <a:cxnLst>
                <a:cxn ang="0">
                  <a:pos x="201504" y="114286"/>
                </a:cxn>
                <a:cxn ang="0">
                  <a:pos x="201504" y="114286"/>
                </a:cxn>
                <a:cxn ang="0">
                  <a:pos x="11600" y="29326"/>
                </a:cxn>
                <a:cxn ang="0">
                  <a:pos x="3008" y="11644"/>
                </a:cxn>
                <a:cxn ang="0">
                  <a:pos x="5585" y="8625"/>
                </a:cxn>
                <a:cxn ang="0">
                  <a:pos x="23201" y="2588"/>
                </a:cxn>
                <a:cxn ang="0">
                  <a:pos x="213105" y="84960"/>
                </a:cxn>
                <a:cxn ang="0">
                  <a:pos x="221698" y="102642"/>
                </a:cxn>
                <a:cxn ang="0">
                  <a:pos x="218690" y="105229"/>
                </a:cxn>
                <a:cxn ang="0">
                  <a:pos x="201504" y="114286"/>
                </a:cxn>
              </a:cxnLst>
              <a:rect l="0" t="0" r="0" b="0"/>
              <a:pathLst>
                <a:path w="524" h="272">
                  <a:moveTo>
                    <a:pt x="469" y="265"/>
                  </a:moveTo>
                  <a:lnTo>
                    <a:pt x="469" y="265"/>
                  </a:lnTo>
                  <a:cubicBezTo>
                    <a:pt x="27" y="68"/>
                    <a:pt x="27" y="68"/>
                    <a:pt x="27" y="68"/>
                  </a:cubicBezTo>
                  <a:cubicBezTo>
                    <a:pt x="13" y="61"/>
                    <a:pt x="0" y="47"/>
                    <a:pt x="7" y="2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20" y="6"/>
                    <a:pt x="41" y="0"/>
                    <a:pt x="54" y="6"/>
                  </a:cubicBezTo>
                  <a:cubicBezTo>
                    <a:pt x="496" y="197"/>
                    <a:pt x="496" y="197"/>
                    <a:pt x="496" y="197"/>
                  </a:cubicBezTo>
                  <a:cubicBezTo>
                    <a:pt x="516" y="203"/>
                    <a:pt x="523" y="224"/>
                    <a:pt x="516" y="238"/>
                  </a:cubicBezTo>
                  <a:cubicBezTo>
                    <a:pt x="509" y="244"/>
                    <a:pt x="509" y="244"/>
                    <a:pt x="509" y="244"/>
                  </a:cubicBezTo>
                  <a:cubicBezTo>
                    <a:pt x="503" y="258"/>
                    <a:pt x="489" y="271"/>
                    <a:pt x="469" y="265"/>
                  </a:cubicBezTo>
                </a:path>
              </a:pathLst>
            </a:custGeom>
            <a:solidFill>
              <a:srgbClr val="30303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0" name="Freeform 215"/>
            <p:cNvSpPr/>
            <p:nvPr/>
          </p:nvSpPr>
          <p:spPr>
            <a:xfrm>
              <a:off x="15761712" y="7846557"/>
              <a:ext cx="3513218" cy="1954438"/>
            </a:xfrm>
            <a:custGeom>
              <a:cxnLst>
                <a:cxn ang="0">
                  <a:pos x="0" y="1638998"/>
                </a:cxn>
                <a:cxn ang="0">
                  <a:pos x="0" y="1638998"/>
                </a:cxn>
                <a:cxn ang="0">
                  <a:pos x="3003" y="309431"/>
                </a:cxn>
                <a:cxn ang="0">
                  <a:pos x="309359" y="3004"/>
                </a:cxn>
                <a:cxn ang="0">
                  <a:pos x="3206863" y="6008"/>
                </a:cxn>
                <a:cxn ang="0">
                  <a:pos x="3512789" y="315010"/>
                </a:cxn>
                <a:cxn ang="0">
                  <a:pos x="3510215" y="1647582"/>
                </a:cxn>
                <a:cxn ang="0">
                  <a:pos x="3203859" y="1954009"/>
                </a:cxn>
                <a:cxn ang="0">
                  <a:pos x="306355" y="1948000"/>
                </a:cxn>
                <a:cxn ang="0">
                  <a:pos x="0" y="1638998"/>
                </a:cxn>
              </a:cxnLst>
              <a:rect l="0" t="0" r="0" b="0"/>
              <a:pathLst>
                <a:path w="8188" h="4554">
                  <a:moveTo>
                    <a:pt x="0" y="3819"/>
                  </a:moveTo>
                  <a:lnTo>
                    <a:pt x="0" y="3819"/>
                  </a:lnTo>
                  <a:cubicBezTo>
                    <a:pt x="7" y="721"/>
                    <a:pt x="7" y="721"/>
                    <a:pt x="7" y="721"/>
                  </a:cubicBezTo>
                  <a:cubicBezTo>
                    <a:pt x="7" y="326"/>
                    <a:pt x="333" y="0"/>
                    <a:pt x="721" y="7"/>
                  </a:cubicBezTo>
                  <a:cubicBezTo>
                    <a:pt x="7474" y="14"/>
                    <a:pt x="7474" y="14"/>
                    <a:pt x="7474" y="14"/>
                  </a:cubicBezTo>
                  <a:cubicBezTo>
                    <a:pt x="7868" y="21"/>
                    <a:pt x="8187" y="340"/>
                    <a:pt x="8187" y="734"/>
                  </a:cubicBezTo>
                  <a:cubicBezTo>
                    <a:pt x="8181" y="3839"/>
                    <a:pt x="8181" y="3839"/>
                    <a:pt x="8181" y="3839"/>
                  </a:cubicBezTo>
                  <a:cubicBezTo>
                    <a:pt x="8181" y="4233"/>
                    <a:pt x="7861" y="4553"/>
                    <a:pt x="7467" y="4553"/>
                  </a:cubicBezTo>
                  <a:cubicBezTo>
                    <a:pt x="714" y="4539"/>
                    <a:pt x="714" y="4539"/>
                    <a:pt x="714" y="4539"/>
                  </a:cubicBezTo>
                  <a:cubicBezTo>
                    <a:pt x="320" y="4539"/>
                    <a:pt x="0" y="4213"/>
                    <a:pt x="0" y="3819"/>
                  </a:cubicBezTo>
                </a:path>
              </a:pathLst>
            </a:custGeom>
            <a:solidFill>
              <a:srgbClr val="EEEFF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1" name="Freeform 216"/>
            <p:cNvSpPr/>
            <p:nvPr/>
          </p:nvSpPr>
          <p:spPr>
            <a:xfrm>
              <a:off x="16263063" y="7982778"/>
              <a:ext cx="2711061" cy="1681990"/>
            </a:xfrm>
            <a:custGeom>
              <a:cxnLst>
                <a:cxn ang="0">
                  <a:pos x="0" y="1675984"/>
                </a:cxn>
                <a:cxn ang="0">
                  <a:pos x="3003" y="0"/>
                </a:cxn>
                <a:cxn ang="0">
                  <a:pos x="2710632" y="5577"/>
                </a:cxn>
                <a:cxn ang="0">
                  <a:pos x="2707629" y="1681561"/>
                </a:cxn>
                <a:cxn ang="0">
                  <a:pos x="0" y="1675984"/>
                </a:cxn>
              </a:cxnLst>
              <a:rect l="0" t="0" r="0" b="0"/>
              <a:pathLst>
                <a:path w="6320" h="3921">
                  <a:moveTo>
                    <a:pt x="0" y="3907"/>
                  </a:moveTo>
                  <a:lnTo>
                    <a:pt x="7" y="0"/>
                  </a:lnTo>
                  <a:lnTo>
                    <a:pt x="6319" y="13"/>
                  </a:lnTo>
                  <a:lnTo>
                    <a:pt x="6312" y="3920"/>
                  </a:lnTo>
                  <a:lnTo>
                    <a:pt x="0" y="3907"/>
                  </a:lnTo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2" name="Freeform 217"/>
            <p:cNvSpPr/>
            <p:nvPr/>
          </p:nvSpPr>
          <p:spPr>
            <a:xfrm>
              <a:off x="15854415" y="8650658"/>
              <a:ext cx="334862" cy="338667"/>
            </a:xfrm>
            <a:custGeom>
              <a:cxnLst>
                <a:cxn ang="0">
                  <a:pos x="165718" y="338238"/>
                </a:cxn>
                <a:cxn ang="0">
                  <a:pos x="165718" y="338238"/>
                </a:cxn>
                <a:cxn ang="0">
                  <a:pos x="0" y="169119"/>
                </a:cxn>
                <a:cxn ang="0">
                  <a:pos x="168716" y="0"/>
                </a:cxn>
                <a:cxn ang="0">
                  <a:pos x="334434" y="169119"/>
                </a:cxn>
                <a:cxn ang="0">
                  <a:pos x="165718" y="338238"/>
                </a:cxn>
              </a:cxnLst>
              <a:rect l="0" t="0" r="0" b="0"/>
              <a:pathLst>
                <a:path w="782" h="789">
                  <a:moveTo>
                    <a:pt x="387" y="788"/>
                  </a:moveTo>
                  <a:lnTo>
                    <a:pt x="387" y="788"/>
                  </a:lnTo>
                  <a:cubicBezTo>
                    <a:pt x="170" y="788"/>
                    <a:pt x="0" y="611"/>
                    <a:pt x="0" y="394"/>
                  </a:cubicBezTo>
                  <a:cubicBezTo>
                    <a:pt x="0" y="176"/>
                    <a:pt x="177" y="0"/>
                    <a:pt x="394" y="0"/>
                  </a:cubicBezTo>
                  <a:cubicBezTo>
                    <a:pt x="612" y="0"/>
                    <a:pt x="781" y="176"/>
                    <a:pt x="781" y="394"/>
                  </a:cubicBezTo>
                  <a:cubicBezTo>
                    <a:pt x="781" y="611"/>
                    <a:pt x="605" y="788"/>
                    <a:pt x="387" y="788"/>
                  </a:cubicBezTo>
                </a:path>
              </a:pathLst>
            </a:custGeom>
            <a:solidFill>
              <a:srgbClr val="CFCFC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3" name="Freeform 218"/>
            <p:cNvSpPr/>
            <p:nvPr/>
          </p:nvSpPr>
          <p:spPr>
            <a:xfrm>
              <a:off x="18678985" y="7986562"/>
              <a:ext cx="295133" cy="1680098"/>
            </a:xfrm>
            <a:custGeom>
              <a:cxnLst>
                <a:cxn ang="0">
                  <a:pos x="0" y="1676665"/>
                </a:cxn>
                <a:cxn ang="0">
                  <a:pos x="3003" y="0"/>
                </a:cxn>
                <a:cxn ang="0">
                  <a:pos x="294704" y="3004"/>
                </a:cxn>
                <a:cxn ang="0">
                  <a:pos x="291701" y="1679669"/>
                </a:cxn>
                <a:cxn ang="0">
                  <a:pos x="0" y="1676665"/>
                </a:cxn>
              </a:cxnLst>
              <a:rect l="0" t="0" r="0" b="0"/>
              <a:pathLst>
                <a:path w="688" h="3915">
                  <a:moveTo>
                    <a:pt x="0" y="3907"/>
                  </a:moveTo>
                  <a:lnTo>
                    <a:pt x="7" y="0"/>
                  </a:lnTo>
                  <a:lnTo>
                    <a:pt x="687" y="7"/>
                  </a:lnTo>
                  <a:lnTo>
                    <a:pt x="680" y="3914"/>
                  </a:lnTo>
                  <a:lnTo>
                    <a:pt x="0" y="3907"/>
                  </a:lnTo>
                </a:path>
              </a:pathLst>
            </a:custGeom>
            <a:solidFill>
              <a:srgbClr val="30303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4" name="Freeform 219"/>
            <p:cNvSpPr/>
            <p:nvPr/>
          </p:nvSpPr>
          <p:spPr>
            <a:xfrm>
              <a:off x="14200911" y="5576153"/>
              <a:ext cx="3908620" cy="4302410"/>
            </a:xfrm>
            <a:custGeom>
              <a:cxnLst>
                <a:cxn ang="0">
                  <a:pos x="3202992" y="425565"/>
                </a:cxn>
                <a:cxn ang="0">
                  <a:pos x="3202992" y="425565"/>
                </a:cxn>
                <a:cxn ang="0">
                  <a:pos x="2535541" y="0"/>
                </a:cxn>
                <a:cxn ang="0">
                  <a:pos x="108096" y="542252"/>
                </a:cxn>
                <a:cxn ang="0">
                  <a:pos x="14584" y="694117"/>
                </a:cxn>
                <a:cxn ang="0">
                  <a:pos x="795708" y="4191300"/>
                </a:cxn>
                <a:cxn ang="0">
                  <a:pos x="944555" y="4287395"/>
                </a:cxn>
                <a:cxn ang="0">
                  <a:pos x="3797521" y="3649048"/>
                </a:cxn>
                <a:cxn ang="0">
                  <a:pos x="3893607" y="3500615"/>
                </a:cxn>
                <a:cxn ang="0">
                  <a:pos x="3205995" y="425565"/>
                </a:cxn>
                <a:cxn ang="0">
                  <a:pos x="3202992" y="425565"/>
                </a:cxn>
              </a:cxnLst>
              <a:rect l="0" t="0" r="0" b="0"/>
              <a:pathLst>
                <a:path w="9112" h="10029">
                  <a:moveTo>
                    <a:pt x="7467" y="992"/>
                  </a:moveTo>
                  <a:lnTo>
                    <a:pt x="7467" y="992"/>
                  </a:lnTo>
                  <a:cubicBezTo>
                    <a:pt x="5911" y="0"/>
                    <a:pt x="5911" y="0"/>
                    <a:pt x="5911" y="0"/>
                  </a:cubicBezTo>
                  <a:cubicBezTo>
                    <a:pt x="252" y="1264"/>
                    <a:pt x="252" y="1264"/>
                    <a:pt x="252" y="1264"/>
                  </a:cubicBezTo>
                  <a:cubicBezTo>
                    <a:pt x="95" y="1298"/>
                    <a:pt x="0" y="1461"/>
                    <a:pt x="34" y="1618"/>
                  </a:cubicBezTo>
                  <a:cubicBezTo>
                    <a:pt x="1855" y="9770"/>
                    <a:pt x="1855" y="9770"/>
                    <a:pt x="1855" y="9770"/>
                  </a:cubicBezTo>
                  <a:cubicBezTo>
                    <a:pt x="1889" y="9926"/>
                    <a:pt x="2046" y="10028"/>
                    <a:pt x="2202" y="9994"/>
                  </a:cubicBezTo>
                  <a:cubicBezTo>
                    <a:pt x="8853" y="8506"/>
                    <a:pt x="8853" y="8506"/>
                    <a:pt x="8853" y="8506"/>
                  </a:cubicBezTo>
                  <a:cubicBezTo>
                    <a:pt x="9009" y="8472"/>
                    <a:pt x="9111" y="8316"/>
                    <a:pt x="9077" y="8160"/>
                  </a:cubicBezTo>
                  <a:cubicBezTo>
                    <a:pt x="7474" y="992"/>
                    <a:pt x="7474" y="992"/>
                    <a:pt x="7474" y="992"/>
                  </a:cubicBezTo>
                  <a:lnTo>
                    <a:pt x="7467" y="992"/>
                  </a:lnTo>
                </a:path>
              </a:pathLst>
            </a:custGeom>
            <a:solidFill>
              <a:srgbClr val="EEEFF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5" name="Freeform 220"/>
            <p:cNvSpPr/>
            <p:nvPr/>
          </p:nvSpPr>
          <p:spPr>
            <a:xfrm>
              <a:off x="16743597" y="5576153"/>
              <a:ext cx="665941" cy="543005"/>
            </a:xfrm>
            <a:custGeom>
              <a:cxnLst>
                <a:cxn ang="0">
                  <a:pos x="665512" y="423243"/>
                </a:cxn>
                <a:cxn ang="0">
                  <a:pos x="665512" y="423243"/>
                </a:cxn>
                <a:cxn ang="0">
                  <a:pos x="0" y="0"/>
                </a:cxn>
                <a:cxn ang="0">
                  <a:pos x="93601" y="423243"/>
                </a:cxn>
                <a:cxn ang="0">
                  <a:pos x="239584" y="516391"/>
                </a:cxn>
                <a:cxn ang="0">
                  <a:pos x="665512" y="423243"/>
                </a:cxn>
              </a:cxnLst>
              <a:rect l="0" t="0" r="0" b="0"/>
              <a:pathLst>
                <a:path w="1551" h="1265">
                  <a:moveTo>
                    <a:pt x="1550" y="986"/>
                  </a:moveTo>
                  <a:lnTo>
                    <a:pt x="1550" y="986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218" y="986"/>
                    <a:pt x="218" y="986"/>
                    <a:pt x="218" y="986"/>
                  </a:cubicBezTo>
                  <a:cubicBezTo>
                    <a:pt x="218" y="986"/>
                    <a:pt x="265" y="1264"/>
                    <a:pt x="558" y="1203"/>
                  </a:cubicBezTo>
                  <a:cubicBezTo>
                    <a:pt x="850" y="1142"/>
                    <a:pt x="1550" y="986"/>
                    <a:pt x="1550" y="986"/>
                  </a:cubicBezTo>
                </a:path>
              </a:pathLst>
            </a:custGeom>
            <a:solidFill>
              <a:srgbClr val="CFCFC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6" name="Freeform 221"/>
            <p:cNvSpPr/>
            <p:nvPr/>
          </p:nvSpPr>
          <p:spPr>
            <a:xfrm>
              <a:off x="14507397" y="6336742"/>
              <a:ext cx="1110531" cy="490029"/>
            </a:xfrm>
            <a:custGeom>
              <a:cxnLst>
                <a:cxn ang="0">
                  <a:pos x="999049" y="291357"/>
                </a:cxn>
                <a:cxn ang="0">
                  <a:pos x="999049" y="291357"/>
                </a:cxn>
                <a:cxn ang="0">
                  <a:pos x="171511" y="475011"/>
                </a:cxn>
                <a:cxn ang="0">
                  <a:pos x="20152" y="378893"/>
                </a:cxn>
                <a:cxn ang="0">
                  <a:pos x="14578" y="349714"/>
                </a:cxn>
                <a:cxn ang="0">
                  <a:pos x="110624" y="201247"/>
                </a:cxn>
                <a:cxn ang="0">
                  <a:pos x="938163" y="14589"/>
                </a:cxn>
                <a:cxn ang="0">
                  <a:pos x="1089521" y="110707"/>
                </a:cxn>
                <a:cxn ang="0">
                  <a:pos x="1095524" y="139886"/>
                </a:cxn>
                <a:cxn ang="0">
                  <a:pos x="999049" y="291357"/>
                </a:cxn>
              </a:cxnLst>
              <a:rect l="0" t="0" r="0" b="0"/>
              <a:pathLst>
                <a:path w="2590" h="1142">
                  <a:moveTo>
                    <a:pt x="2330" y="679"/>
                  </a:moveTo>
                  <a:lnTo>
                    <a:pt x="2330" y="679"/>
                  </a:lnTo>
                  <a:cubicBezTo>
                    <a:pt x="400" y="1107"/>
                    <a:pt x="400" y="1107"/>
                    <a:pt x="400" y="1107"/>
                  </a:cubicBezTo>
                  <a:cubicBezTo>
                    <a:pt x="244" y="1141"/>
                    <a:pt x="88" y="1046"/>
                    <a:pt x="47" y="883"/>
                  </a:cubicBezTo>
                  <a:cubicBezTo>
                    <a:pt x="34" y="815"/>
                    <a:pt x="34" y="815"/>
                    <a:pt x="34" y="815"/>
                  </a:cubicBezTo>
                  <a:cubicBezTo>
                    <a:pt x="0" y="659"/>
                    <a:pt x="102" y="503"/>
                    <a:pt x="258" y="469"/>
                  </a:cubicBezTo>
                  <a:cubicBezTo>
                    <a:pt x="2188" y="34"/>
                    <a:pt x="2188" y="34"/>
                    <a:pt x="2188" y="34"/>
                  </a:cubicBezTo>
                  <a:cubicBezTo>
                    <a:pt x="2344" y="0"/>
                    <a:pt x="2507" y="102"/>
                    <a:pt x="2541" y="258"/>
                  </a:cubicBezTo>
                  <a:cubicBezTo>
                    <a:pt x="2555" y="326"/>
                    <a:pt x="2555" y="326"/>
                    <a:pt x="2555" y="326"/>
                  </a:cubicBezTo>
                  <a:cubicBezTo>
                    <a:pt x="2589" y="482"/>
                    <a:pt x="2493" y="638"/>
                    <a:pt x="2330" y="679"/>
                  </a:cubicBezTo>
                </a:path>
              </a:pathLst>
            </a:custGeom>
            <a:solidFill>
              <a:srgbClr val="CFCFC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7" name="Freeform 222"/>
            <p:cNvSpPr/>
            <p:nvPr/>
          </p:nvSpPr>
          <p:spPr>
            <a:xfrm>
              <a:off x="14656856" y="6370797"/>
              <a:ext cx="2576738" cy="705717"/>
            </a:xfrm>
            <a:custGeom>
              <a:cxnLst>
                <a:cxn ang="0">
                  <a:pos x="2514968" y="157350"/>
                </a:cxn>
                <a:cxn ang="0">
                  <a:pos x="2514968" y="157350"/>
                </a:cxn>
                <a:cxn ang="0">
                  <a:pos x="90510" y="696285"/>
                </a:cxn>
                <a:cxn ang="0">
                  <a:pos x="11582" y="646979"/>
                </a:cxn>
                <a:cxn ang="0">
                  <a:pos x="9008" y="629400"/>
                </a:cxn>
                <a:cxn ang="0">
                  <a:pos x="58338" y="550939"/>
                </a:cxn>
                <a:cxn ang="0">
                  <a:pos x="2482797" y="9004"/>
                </a:cxn>
                <a:cxn ang="0">
                  <a:pos x="2564727" y="61311"/>
                </a:cxn>
                <a:cxn ang="0">
                  <a:pos x="2567730" y="75888"/>
                </a:cxn>
                <a:cxn ang="0">
                  <a:pos x="2514968" y="157350"/>
                </a:cxn>
              </a:cxnLst>
              <a:rect l="0" t="0" r="0" b="0"/>
              <a:pathLst>
                <a:path w="6007" h="1646">
                  <a:moveTo>
                    <a:pt x="5863" y="367"/>
                  </a:moveTo>
                  <a:lnTo>
                    <a:pt x="5863" y="367"/>
                  </a:lnTo>
                  <a:cubicBezTo>
                    <a:pt x="211" y="1624"/>
                    <a:pt x="211" y="1624"/>
                    <a:pt x="211" y="1624"/>
                  </a:cubicBezTo>
                  <a:cubicBezTo>
                    <a:pt x="129" y="1645"/>
                    <a:pt x="48" y="1590"/>
                    <a:pt x="27" y="1509"/>
                  </a:cubicBezTo>
                  <a:cubicBezTo>
                    <a:pt x="21" y="1468"/>
                    <a:pt x="21" y="1468"/>
                    <a:pt x="21" y="1468"/>
                  </a:cubicBezTo>
                  <a:cubicBezTo>
                    <a:pt x="0" y="1386"/>
                    <a:pt x="54" y="1305"/>
                    <a:pt x="136" y="1285"/>
                  </a:cubicBezTo>
                  <a:cubicBezTo>
                    <a:pt x="5788" y="21"/>
                    <a:pt x="5788" y="21"/>
                    <a:pt x="5788" y="21"/>
                  </a:cubicBezTo>
                  <a:cubicBezTo>
                    <a:pt x="5870" y="0"/>
                    <a:pt x="5958" y="55"/>
                    <a:pt x="5979" y="143"/>
                  </a:cubicBezTo>
                  <a:cubicBezTo>
                    <a:pt x="5986" y="177"/>
                    <a:pt x="5986" y="177"/>
                    <a:pt x="5986" y="177"/>
                  </a:cubicBezTo>
                  <a:cubicBezTo>
                    <a:pt x="6006" y="258"/>
                    <a:pt x="5951" y="347"/>
                    <a:pt x="5863" y="367"/>
                  </a:cubicBezTo>
                </a:path>
              </a:pathLst>
            </a:custGeom>
            <a:solidFill>
              <a:srgbClr val="CFCFC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8" name="Freeform 223"/>
            <p:cNvSpPr/>
            <p:nvPr/>
          </p:nvSpPr>
          <p:spPr>
            <a:xfrm>
              <a:off x="14700372" y="6575133"/>
              <a:ext cx="2576738" cy="705717"/>
            </a:xfrm>
            <a:custGeom>
              <a:cxnLst>
                <a:cxn ang="0">
                  <a:pos x="2517971" y="157446"/>
                </a:cxn>
                <a:cxn ang="0">
                  <a:pos x="2517971" y="157446"/>
                </a:cxn>
                <a:cxn ang="0">
                  <a:pos x="93512" y="696708"/>
                </a:cxn>
                <a:cxn ang="0">
                  <a:pos x="11582" y="646943"/>
                </a:cxn>
                <a:cxn ang="0">
                  <a:pos x="9008" y="629783"/>
                </a:cxn>
                <a:cxn ang="0">
                  <a:pos x="61341" y="550845"/>
                </a:cxn>
                <a:cxn ang="0">
                  <a:pos x="2485799" y="8580"/>
                </a:cxn>
                <a:cxn ang="0">
                  <a:pos x="2564727" y="58345"/>
                </a:cxn>
                <a:cxn ang="0">
                  <a:pos x="2567301" y="75934"/>
                </a:cxn>
                <a:cxn ang="0">
                  <a:pos x="2517971" y="157446"/>
                </a:cxn>
              </a:cxnLst>
              <a:rect l="0" t="0" r="0" b="0"/>
              <a:pathLst>
                <a:path w="6007" h="1645">
                  <a:moveTo>
                    <a:pt x="5870" y="367"/>
                  </a:moveTo>
                  <a:lnTo>
                    <a:pt x="5870" y="367"/>
                  </a:lnTo>
                  <a:cubicBezTo>
                    <a:pt x="218" y="1624"/>
                    <a:pt x="218" y="1624"/>
                    <a:pt x="218" y="1624"/>
                  </a:cubicBezTo>
                  <a:cubicBezTo>
                    <a:pt x="136" y="1644"/>
                    <a:pt x="48" y="1590"/>
                    <a:pt x="27" y="1508"/>
                  </a:cubicBezTo>
                  <a:cubicBezTo>
                    <a:pt x="21" y="1468"/>
                    <a:pt x="21" y="1468"/>
                    <a:pt x="21" y="1468"/>
                  </a:cubicBezTo>
                  <a:cubicBezTo>
                    <a:pt x="0" y="1386"/>
                    <a:pt x="54" y="1298"/>
                    <a:pt x="143" y="1284"/>
                  </a:cubicBezTo>
                  <a:cubicBezTo>
                    <a:pt x="5795" y="20"/>
                    <a:pt x="5795" y="20"/>
                    <a:pt x="5795" y="20"/>
                  </a:cubicBezTo>
                  <a:cubicBezTo>
                    <a:pt x="5877" y="0"/>
                    <a:pt x="5958" y="54"/>
                    <a:pt x="5979" y="136"/>
                  </a:cubicBezTo>
                  <a:cubicBezTo>
                    <a:pt x="5985" y="177"/>
                    <a:pt x="5985" y="177"/>
                    <a:pt x="5985" y="177"/>
                  </a:cubicBezTo>
                  <a:cubicBezTo>
                    <a:pt x="6006" y="258"/>
                    <a:pt x="5951" y="346"/>
                    <a:pt x="5870" y="367"/>
                  </a:cubicBezTo>
                </a:path>
              </a:pathLst>
            </a:custGeom>
            <a:solidFill>
              <a:srgbClr val="CFCFC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9" name="Freeform 224"/>
            <p:cNvSpPr/>
            <p:nvPr/>
          </p:nvSpPr>
          <p:spPr>
            <a:xfrm>
              <a:off x="14747667" y="6779469"/>
              <a:ext cx="2576738" cy="705717"/>
            </a:xfrm>
            <a:custGeom>
              <a:cxnLst>
                <a:cxn ang="0">
                  <a:pos x="2517971" y="154443"/>
                </a:cxn>
                <a:cxn ang="0">
                  <a:pos x="2517971" y="154443"/>
                </a:cxn>
                <a:cxn ang="0">
                  <a:pos x="93083" y="696279"/>
                </a:cxn>
                <a:cxn ang="0">
                  <a:pos x="11582" y="646943"/>
                </a:cxn>
                <a:cxn ang="0">
                  <a:pos x="8579" y="629354"/>
                </a:cxn>
                <a:cxn ang="0">
                  <a:pos x="58338" y="550845"/>
                </a:cxn>
                <a:cxn ang="0">
                  <a:pos x="2482797" y="8580"/>
                </a:cxn>
                <a:cxn ang="0">
                  <a:pos x="2564298" y="58345"/>
                </a:cxn>
                <a:cxn ang="0">
                  <a:pos x="2567301" y="75505"/>
                </a:cxn>
                <a:cxn ang="0">
                  <a:pos x="2517971" y="154443"/>
                </a:cxn>
              </a:cxnLst>
              <a:rect l="0" t="0" r="0" b="0"/>
              <a:pathLst>
                <a:path w="6007" h="1645">
                  <a:moveTo>
                    <a:pt x="5870" y="360"/>
                  </a:moveTo>
                  <a:lnTo>
                    <a:pt x="5870" y="360"/>
                  </a:lnTo>
                  <a:cubicBezTo>
                    <a:pt x="217" y="1623"/>
                    <a:pt x="217" y="1623"/>
                    <a:pt x="217" y="1623"/>
                  </a:cubicBezTo>
                  <a:cubicBezTo>
                    <a:pt x="129" y="1644"/>
                    <a:pt x="47" y="1589"/>
                    <a:pt x="27" y="1508"/>
                  </a:cubicBezTo>
                  <a:cubicBezTo>
                    <a:pt x="20" y="1467"/>
                    <a:pt x="20" y="1467"/>
                    <a:pt x="20" y="1467"/>
                  </a:cubicBezTo>
                  <a:cubicBezTo>
                    <a:pt x="0" y="1386"/>
                    <a:pt x="54" y="1297"/>
                    <a:pt x="136" y="1284"/>
                  </a:cubicBezTo>
                  <a:cubicBezTo>
                    <a:pt x="5788" y="20"/>
                    <a:pt x="5788" y="20"/>
                    <a:pt x="5788" y="20"/>
                  </a:cubicBezTo>
                  <a:cubicBezTo>
                    <a:pt x="5876" y="0"/>
                    <a:pt x="5958" y="54"/>
                    <a:pt x="5978" y="136"/>
                  </a:cubicBezTo>
                  <a:cubicBezTo>
                    <a:pt x="5985" y="176"/>
                    <a:pt x="5985" y="176"/>
                    <a:pt x="5985" y="176"/>
                  </a:cubicBezTo>
                  <a:cubicBezTo>
                    <a:pt x="6006" y="258"/>
                    <a:pt x="5951" y="346"/>
                    <a:pt x="5870" y="360"/>
                  </a:cubicBezTo>
                </a:path>
              </a:pathLst>
            </a:custGeom>
            <a:solidFill>
              <a:srgbClr val="CFCFC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0" name="Freeform 225"/>
            <p:cNvSpPr/>
            <p:nvPr/>
          </p:nvSpPr>
          <p:spPr>
            <a:xfrm>
              <a:off x="14793069" y="6983805"/>
              <a:ext cx="2574847" cy="705717"/>
            </a:xfrm>
            <a:custGeom>
              <a:cxnLst>
                <a:cxn ang="0">
                  <a:pos x="2516055" y="154443"/>
                </a:cxn>
                <a:cxn ang="0">
                  <a:pos x="2516055" y="154443"/>
                </a:cxn>
                <a:cxn ang="0">
                  <a:pos x="90120" y="696279"/>
                </a:cxn>
                <a:cxn ang="0">
                  <a:pos x="11587" y="646943"/>
                </a:cxn>
                <a:cxn ang="0">
                  <a:pos x="5579" y="629354"/>
                </a:cxn>
                <a:cxn ang="0">
                  <a:pos x="57934" y="547842"/>
                </a:cxn>
                <a:cxn ang="0">
                  <a:pos x="2483869" y="9009"/>
                </a:cxn>
                <a:cxn ang="0">
                  <a:pos x="2562402" y="58345"/>
                </a:cxn>
                <a:cxn ang="0">
                  <a:pos x="2568410" y="75934"/>
                </a:cxn>
                <a:cxn ang="0">
                  <a:pos x="2516055" y="154443"/>
                </a:cxn>
              </a:cxnLst>
              <a:rect l="0" t="0" r="0" b="0"/>
              <a:pathLst>
                <a:path w="6000" h="1645">
                  <a:moveTo>
                    <a:pt x="5863" y="360"/>
                  </a:moveTo>
                  <a:lnTo>
                    <a:pt x="5863" y="360"/>
                  </a:lnTo>
                  <a:cubicBezTo>
                    <a:pt x="210" y="1623"/>
                    <a:pt x="210" y="1623"/>
                    <a:pt x="210" y="1623"/>
                  </a:cubicBezTo>
                  <a:cubicBezTo>
                    <a:pt x="129" y="1644"/>
                    <a:pt x="40" y="1589"/>
                    <a:pt x="27" y="1508"/>
                  </a:cubicBezTo>
                  <a:cubicBezTo>
                    <a:pt x="13" y="1467"/>
                    <a:pt x="13" y="1467"/>
                    <a:pt x="13" y="1467"/>
                  </a:cubicBezTo>
                  <a:cubicBezTo>
                    <a:pt x="0" y="1385"/>
                    <a:pt x="47" y="1297"/>
                    <a:pt x="135" y="1277"/>
                  </a:cubicBezTo>
                  <a:cubicBezTo>
                    <a:pt x="5788" y="21"/>
                    <a:pt x="5788" y="21"/>
                    <a:pt x="5788" y="21"/>
                  </a:cubicBezTo>
                  <a:cubicBezTo>
                    <a:pt x="5869" y="0"/>
                    <a:pt x="5958" y="55"/>
                    <a:pt x="5971" y="136"/>
                  </a:cubicBezTo>
                  <a:cubicBezTo>
                    <a:pt x="5985" y="177"/>
                    <a:pt x="5985" y="177"/>
                    <a:pt x="5985" y="177"/>
                  </a:cubicBezTo>
                  <a:cubicBezTo>
                    <a:pt x="5999" y="258"/>
                    <a:pt x="5951" y="347"/>
                    <a:pt x="5863" y="360"/>
                  </a:cubicBezTo>
                </a:path>
              </a:pathLst>
            </a:custGeom>
            <a:solidFill>
              <a:srgbClr val="CFCFC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1" name="Freeform 226"/>
            <p:cNvSpPr/>
            <p:nvPr/>
          </p:nvSpPr>
          <p:spPr>
            <a:xfrm>
              <a:off x="14836584" y="7188140"/>
              <a:ext cx="2576738" cy="705717"/>
            </a:xfrm>
            <a:custGeom>
              <a:cxnLst>
                <a:cxn ang="0">
                  <a:pos x="2517961" y="154537"/>
                </a:cxn>
                <a:cxn ang="0">
                  <a:pos x="2517961" y="154537"/>
                </a:cxn>
                <a:cxn ang="0">
                  <a:pos x="93099" y="696702"/>
                </a:cxn>
                <a:cxn ang="0">
                  <a:pos x="11584" y="643902"/>
                </a:cxn>
                <a:cxn ang="0">
                  <a:pos x="8581" y="629737"/>
                </a:cxn>
                <a:cxn ang="0">
                  <a:pos x="57919" y="547746"/>
                </a:cxn>
                <a:cxn ang="0">
                  <a:pos x="2483210" y="8585"/>
                </a:cxn>
                <a:cxn ang="0">
                  <a:pos x="2564725" y="58380"/>
                </a:cxn>
                <a:cxn ang="0">
                  <a:pos x="2567728" y="75551"/>
                </a:cxn>
                <a:cxn ang="0">
                  <a:pos x="2517961" y="154537"/>
                </a:cxn>
              </a:cxnLst>
              <a:rect l="0" t="0" r="0" b="0"/>
              <a:pathLst>
                <a:path w="6006" h="1644">
                  <a:moveTo>
                    <a:pt x="5869" y="360"/>
                  </a:moveTo>
                  <a:lnTo>
                    <a:pt x="5869" y="360"/>
                  </a:lnTo>
                  <a:cubicBezTo>
                    <a:pt x="217" y="1623"/>
                    <a:pt x="217" y="1623"/>
                    <a:pt x="217" y="1623"/>
                  </a:cubicBezTo>
                  <a:cubicBezTo>
                    <a:pt x="129" y="1643"/>
                    <a:pt x="47" y="1589"/>
                    <a:pt x="27" y="1500"/>
                  </a:cubicBezTo>
                  <a:cubicBezTo>
                    <a:pt x="20" y="1467"/>
                    <a:pt x="20" y="1467"/>
                    <a:pt x="20" y="1467"/>
                  </a:cubicBezTo>
                  <a:cubicBezTo>
                    <a:pt x="0" y="1378"/>
                    <a:pt x="54" y="1296"/>
                    <a:pt x="135" y="1276"/>
                  </a:cubicBezTo>
                  <a:cubicBezTo>
                    <a:pt x="5788" y="20"/>
                    <a:pt x="5788" y="20"/>
                    <a:pt x="5788" y="20"/>
                  </a:cubicBezTo>
                  <a:cubicBezTo>
                    <a:pt x="5876" y="0"/>
                    <a:pt x="5958" y="54"/>
                    <a:pt x="5978" y="136"/>
                  </a:cubicBezTo>
                  <a:cubicBezTo>
                    <a:pt x="5985" y="176"/>
                    <a:pt x="5985" y="176"/>
                    <a:pt x="5985" y="176"/>
                  </a:cubicBezTo>
                  <a:cubicBezTo>
                    <a:pt x="6005" y="258"/>
                    <a:pt x="5951" y="339"/>
                    <a:pt x="5869" y="360"/>
                  </a:cubicBezTo>
                </a:path>
              </a:pathLst>
            </a:custGeom>
            <a:solidFill>
              <a:srgbClr val="CFCFC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2" name="Freeform 227"/>
            <p:cNvSpPr/>
            <p:nvPr/>
          </p:nvSpPr>
          <p:spPr>
            <a:xfrm>
              <a:off x="14883884" y="7392477"/>
              <a:ext cx="2576738" cy="705717"/>
            </a:xfrm>
            <a:custGeom>
              <a:cxnLst>
                <a:cxn ang="0">
                  <a:pos x="2514968" y="154014"/>
                </a:cxn>
                <a:cxn ang="0">
                  <a:pos x="2514968" y="154014"/>
                </a:cxn>
                <a:cxn ang="0">
                  <a:pos x="90510" y="696279"/>
                </a:cxn>
                <a:cxn ang="0">
                  <a:pos x="11582" y="643940"/>
                </a:cxn>
                <a:cxn ang="0">
                  <a:pos x="9008" y="629354"/>
                </a:cxn>
                <a:cxn ang="0">
                  <a:pos x="58338" y="547842"/>
                </a:cxn>
                <a:cxn ang="0">
                  <a:pos x="2483226" y="6006"/>
                </a:cxn>
                <a:cxn ang="0">
                  <a:pos x="2564727" y="58345"/>
                </a:cxn>
                <a:cxn ang="0">
                  <a:pos x="2567730" y="72931"/>
                </a:cxn>
                <a:cxn ang="0">
                  <a:pos x="2514968" y="154014"/>
                </a:cxn>
              </a:cxnLst>
              <a:rect l="0" t="0" r="0" b="0"/>
              <a:pathLst>
                <a:path w="6007" h="1645">
                  <a:moveTo>
                    <a:pt x="5863" y="359"/>
                  </a:moveTo>
                  <a:lnTo>
                    <a:pt x="5863" y="359"/>
                  </a:lnTo>
                  <a:cubicBezTo>
                    <a:pt x="211" y="1623"/>
                    <a:pt x="211" y="1623"/>
                    <a:pt x="211" y="1623"/>
                  </a:cubicBezTo>
                  <a:cubicBezTo>
                    <a:pt x="129" y="1644"/>
                    <a:pt x="48" y="1589"/>
                    <a:pt x="27" y="1501"/>
                  </a:cubicBezTo>
                  <a:cubicBezTo>
                    <a:pt x="21" y="1467"/>
                    <a:pt x="21" y="1467"/>
                    <a:pt x="21" y="1467"/>
                  </a:cubicBezTo>
                  <a:cubicBezTo>
                    <a:pt x="0" y="1379"/>
                    <a:pt x="55" y="1297"/>
                    <a:pt x="136" y="1277"/>
                  </a:cubicBezTo>
                  <a:cubicBezTo>
                    <a:pt x="5789" y="14"/>
                    <a:pt x="5789" y="14"/>
                    <a:pt x="5789" y="14"/>
                  </a:cubicBezTo>
                  <a:cubicBezTo>
                    <a:pt x="5870" y="0"/>
                    <a:pt x="5958" y="55"/>
                    <a:pt x="5979" y="136"/>
                  </a:cubicBezTo>
                  <a:cubicBezTo>
                    <a:pt x="5986" y="170"/>
                    <a:pt x="5986" y="170"/>
                    <a:pt x="5986" y="170"/>
                  </a:cubicBezTo>
                  <a:cubicBezTo>
                    <a:pt x="6006" y="258"/>
                    <a:pt x="5952" y="339"/>
                    <a:pt x="5863" y="359"/>
                  </a:cubicBezTo>
                </a:path>
              </a:pathLst>
            </a:custGeom>
            <a:solidFill>
              <a:srgbClr val="CFCFC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3" name="Freeform 228"/>
            <p:cNvSpPr/>
            <p:nvPr/>
          </p:nvSpPr>
          <p:spPr>
            <a:xfrm>
              <a:off x="14927397" y="7594922"/>
              <a:ext cx="2576738" cy="703824"/>
            </a:xfrm>
            <a:custGeom>
              <a:cxnLst>
                <a:cxn ang="0">
                  <a:pos x="2517971" y="154592"/>
                </a:cxn>
                <a:cxn ang="0">
                  <a:pos x="2517971" y="154592"/>
                </a:cxn>
                <a:cxn ang="0">
                  <a:pos x="93512" y="697383"/>
                </a:cxn>
                <a:cxn ang="0">
                  <a:pos x="11582" y="644993"/>
                </a:cxn>
                <a:cxn ang="0">
                  <a:pos x="8579" y="630393"/>
                </a:cxn>
                <a:cxn ang="0">
                  <a:pos x="61341" y="548373"/>
                </a:cxn>
                <a:cxn ang="0">
                  <a:pos x="2485799" y="6012"/>
                </a:cxn>
                <a:cxn ang="0">
                  <a:pos x="2564727" y="58402"/>
                </a:cxn>
                <a:cxn ang="0">
                  <a:pos x="2567301" y="73002"/>
                </a:cxn>
                <a:cxn ang="0">
                  <a:pos x="2517971" y="154592"/>
                </a:cxn>
              </a:cxnLst>
              <a:rect l="0" t="0" r="0" b="0"/>
              <a:pathLst>
                <a:path w="6007" h="1639">
                  <a:moveTo>
                    <a:pt x="5870" y="360"/>
                  </a:moveTo>
                  <a:lnTo>
                    <a:pt x="5870" y="360"/>
                  </a:lnTo>
                  <a:cubicBezTo>
                    <a:pt x="218" y="1624"/>
                    <a:pt x="218" y="1624"/>
                    <a:pt x="218" y="1624"/>
                  </a:cubicBezTo>
                  <a:cubicBezTo>
                    <a:pt x="136" y="1638"/>
                    <a:pt x="48" y="1590"/>
                    <a:pt x="27" y="1502"/>
                  </a:cubicBezTo>
                  <a:cubicBezTo>
                    <a:pt x="20" y="1468"/>
                    <a:pt x="20" y="1468"/>
                    <a:pt x="20" y="1468"/>
                  </a:cubicBezTo>
                  <a:cubicBezTo>
                    <a:pt x="0" y="1379"/>
                    <a:pt x="55" y="1298"/>
                    <a:pt x="143" y="1277"/>
                  </a:cubicBezTo>
                  <a:cubicBezTo>
                    <a:pt x="5795" y="14"/>
                    <a:pt x="5795" y="14"/>
                    <a:pt x="5795" y="14"/>
                  </a:cubicBezTo>
                  <a:cubicBezTo>
                    <a:pt x="5877" y="0"/>
                    <a:pt x="5958" y="48"/>
                    <a:pt x="5979" y="136"/>
                  </a:cubicBezTo>
                  <a:cubicBezTo>
                    <a:pt x="5985" y="170"/>
                    <a:pt x="5985" y="170"/>
                    <a:pt x="5985" y="170"/>
                  </a:cubicBezTo>
                  <a:cubicBezTo>
                    <a:pt x="6006" y="258"/>
                    <a:pt x="5952" y="340"/>
                    <a:pt x="5870" y="360"/>
                  </a:cubicBezTo>
                </a:path>
              </a:pathLst>
            </a:custGeom>
            <a:solidFill>
              <a:srgbClr val="CFCFC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4" name="Freeform 229"/>
            <p:cNvSpPr/>
            <p:nvPr/>
          </p:nvSpPr>
          <p:spPr>
            <a:xfrm>
              <a:off x="14974694" y="7797365"/>
              <a:ext cx="2576738" cy="705717"/>
            </a:xfrm>
            <a:custGeom>
              <a:cxnLst>
                <a:cxn ang="0">
                  <a:pos x="2517971" y="157446"/>
                </a:cxn>
                <a:cxn ang="0">
                  <a:pos x="2517971" y="157446"/>
                </a:cxn>
                <a:cxn ang="0">
                  <a:pos x="93083" y="699711"/>
                </a:cxn>
                <a:cxn ang="0">
                  <a:pos x="11582" y="646943"/>
                </a:cxn>
                <a:cxn ang="0">
                  <a:pos x="8579" y="632357"/>
                </a:cxn>
                <a:cxn ang="0">
                  <a:pos x="58338" y="550845"/>
                </a:cxn>
                <a:cxn ang="0">
                  <a:pos x="2482797" y="8580"/>
                </a:cxn>
                <a:cxn ang="0">
                  <a:pos x="2564298" y="61348"/>
                </a:cxn>
                <a:cxn ang="0">
                  <a:pos x="2567301" y="75505"/>
                </a:cxn>
                <a:cxn ang="0">
                  <a:pos x="2517971" y="157446"/>
                </a:cxn>
              </a:cxnLst>
              <a:rect l="0" t="0" r="0" b="0"/>
              <a:pathLst>
                <a:path w="6007" h="1645">
                  <a:moveTo>
                    <a:pt x="5870" y="367"/>
                  </a:moveTo>
                  <a:lnTo>
                    <a:pt x="5870" y="367"/>
                  </a:lnTo>
                  <a:cubicBezTo>
                    <a:pt x="217" y="1631"/>
                    <a:pt x="217" y="1631"/>
                    <a:pt x="217" y="1631"/>
                  </a:cubicBezTo>
                  <a:cubicBezTo>
                    <a:pt x="129" y="1644"/>
                    <a:pt x="47" y="1590"/>
                    <a:pt x="27" y="1508"/>
                  </a:cubicBezTo>
                  <a:cubicBezTo>
                    <a:pt x="20" y="1474"/>
                    <a:pt x="20" y="1474"/>
                    <a:pt x="20" y="1474"/>
                  </a:cubicBezTo>
                  <a:cubicBezTo>
                    <a:pt x="0" y="1386"/>
                    <a:pt x="54" y="1304"/>
                    <a:pt x="136" y="1284"/>
                  </a:cubicBezTo>
                  <a:cubicBezTo>
                    <a:pt x="5788" y="20"/>
                    <a:pt x="5788" y="20"/>
                    <a:pt x="5788" y="20"/>
                  </a:cubicBezTo>
                  <a:cubicBezTo>
                    <a:pt x="5876" y="0"/>
                    <a:pt x="5958" y="54"/>
                    <a:pt x="5978" y="143"/>
                  </a:cubicBezTo>
                  <a:cubicBezTo>
                    <a:pt x="5985" y="176"/>
                    <a:pt x="5985" y="176"/>
                    <a:pt x="5985" y="176"/>
                  </a:cubicBezTo>
                  <a:cubicBezTo>
                    <a:pt x="6006" y="265"/>
                    <a:pt x="5951" y="346"/>
                    <a:pt x="5870" y="367"/>
                  </a:cubicBezTo>
                </a:path>
              </a:pathLst>
            </a:custGeom>
            <a:solidFill>
              <a:srgbClr val="CFCFC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5" name="Freeform 230"/>
            <p:cNvSpPr/>
            <p:nvPr/>
          </p:nvSpPr>
          <p:spPr>
            <a:xfrm>
              <a:off x="15021987" y="7999807"/>
              <a:ext cx="2572954" cy="705716"/>
            </a:xfrm>
            <a:custGeom>
              <a:cxnLst>
                <a:cxn ang="0">
                  <a:pos x="2514624" y="157350"/>
                </a:cxn>
                <a:cxn ang="0">
                  <a:pos x="2514624" y="157350"/>
                </a:cxn>
                <a:cxn ang="0">
                  <a:pos x="90068" y="696284"/>
                </a:cxn>
                <a:cxn ang="0">
                  <a:pos x="11580" y="646978"/>
                </a:cxn>
                <a:cxn ang="0">
                  <a:pos x="5576" y="629399"/>
                </a:cxn>
                <a:cxn ang="0">
                  <a:pos x="58330" y="550939"/>
                </a:cxn>
                <a:cxn ang="0">
                  <a:pos x="2482457" y="9004"/>
                </a:cxn>
                <a:cxn ang="0">
                  <a:pos x="2560945" y="61311"/>
                </a:cxn>
                <a:cxn ang="0">
                  <a:pos x="2566949" y="75888"/>
                </a:cxn>
                <a:cxn ang="0">
                  <a:pos x="2514624" y="157350"/>
                </a:cxn>
              </a:cxnLst>
              <a:rect l="0" t="0" r="0" b="0"/>
              <a:pathLst>
                <a:path w="5999" h="1646">
                  <a:moveTo>
                    <a:pt x="5863" y="367"/>
                  </a:moveTo>
                  <a:lnTo>
                    <a:pt x="5863" y="367"/>
                  </a:lnTo>
                  <a:cubicBezTo>
                    <a:pt x="210" y="1624"/>
                    <a:pt x="210" y="1624"/>
                    <a:pt x="210" y="1624"/>
                  </a:cubicBezTo>
                  <a:cubicBezTo>
                    <a:pt x="129" y="1645"/>
                    <a:pt x="40" y="1590"/>
                    <a:pt x="27" y="1509"/>
                  </a:cubicBezTo>
                  <a:cubicBezTo>
                    <a:pt x="13" y="1468"/>
                    <a:pt x="13" y="1468"/>
                    <a:pt x="13" y="1468"/>
                  </a:cubicBezTo>
                  <a:cubicBezTo>
                    <a:pt x="0" y="1386"/>
                    <a:pt x="47" y="1305"/>
                    <a:pt x="136" y="1285"/>
                  </a:cubicBezTo>
                  <a:cubicBezTo>
                    <a:pt x="5788" y="21"/>
                    <a:pt x="5788" y="21"/>
                    <a:pt x="5788" y="21"/>
                  </a:cubicBezTo>
                  <a:cubicBezTo>
                    <a:pt x="5869" y="0"/>
                    <a:pt x="5958" y="55"/>
                    <a:pt x="5971" y="143"/>
                  </a:cubicBezTo>
                  <a:cubicBezTo>
                    <a:pt x="5985" y="177"/>
                    <a:pt x="5985" y="177"/>
                    <a:pt x="5985" y="177"/>
                  </a:cubicBezTo>
                  <a:cubicBezTo>
                    <a:pt x="5998" y="265"/>
                    <a:pt x="5951" y="347"/>
                    <a:pt x="5863" y="367"/>
                  </a:cubicBezTo>
                </a:path>
              </a:pathLst>
            </a:custGeom>
            <a:solidFill>
              <a:srgbClr val="CFCFC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6" name="Freeform 231"/>
            <p:cNvSpPr/>
            <p:nvPr/>
          </p:nvSpPr>
          <p:spPr>
            <a:xfrm>
              <a:off x="15063611" y="8204143"/>
              <a:ext cx="2576738" cy="705716"/>
            </a:xfrm>
            <a:custGeom>
              <a:cxnLst>
                <a:cxn ang="0">
                  <a:pos x="2517971" y="157445"/>
                </a:cxn>
                <a:cxn ang="0">
                  <a:pos x="2517971" y="157445"/>
                </a:cxn>
                <a:cxn ang="0">
                  <a:pos x="93512" y="696707"/>
                </a:cxn>
                <a:cxn ang="0">
                  <a:pos x="12011" y="646942"/>
                </a:cxn>
                <a:cxn ang="0">
                  <a:pos x="9008" y="629782"/>
                </a:cxn>
                <a:cxn ang="0">
                  <a:pos x="61341" y="550845"/>
                </a:cxn>
                <a:cxn ang="0">
                  <a:pos x="2483226" y="9009"/>
                </a:cxn>
                <a:cxn ang="0">
                  <a:pos x="2564727" y="58345"/>
                </a:cxn>
                <a:cxn ang="0">
                  <a:pos x="2567730" y="75934"/>
                </a:cxn>
                <a:cxn ang="0">
                  <a:pos x="2517971" y="157445"/>
                </a:cxn>
              </a:cxnLst>
              <a:rect l="0" t="0" r="0" b="0"/>
              <a:pathLst>
                <a:path w="6007" h="1645">
                  <a:moveTo>
                    <a:pt x="5870" y="367"/>
                  </a:moveTo>
                  <a:lnTo>
                    <a:pt x="5870" y="367"/>
                  </a:lnTo>
                  <a:cubicBezTo>
                    <a:pt x="218" y="1624"/>
                    <a:pt x="218" y="1624"/>
                    <a:pt x="218" y="1624"/>
                  </a:cubicBezTo>
                  <a:cubicBezTo>
                    <a:pt x="130" y="1644"/>
                    <a:pt x="48" y="1590"/>
                    <a:pt x="28" y="1508"/>
                  </a:cubicBezTo>
                  <a:cubicBezTo>
                    <a:pt x="21" y="1468"/>
                    <a:pt x="21" y="1468"/>
                    <a:pt x="21" y="1468"/>
                  </a:cubicBezTo>
                  <a:cubicBezTo>
                    <a:pt x="0" y="1386"/>
                    <a:pt x="55" y="1298"/>
                    <a:pt x="143" y="1284"/>
                  </a:cubicBezTo>
                  <a:cubicBezTo>
                    <a:pt x="5789" y="21"/>
                    <a:pt x="5789" y="21"/>
                    <a:pt x="5789" y="21"/>
                  </a:cubicBezTo>
                  <a:cubicBezTo>
                    <a:pt x="5877" y="0"/>
                    <a:pt x="5959" y="54"/>
                    <a:pt x="5979" y="136"/>
                  </a:cubicBezTo>
                  <a:cubicBezTo>
                    <a:pt x="5986" y="177"/>
                    <a:pt x="5986" y="177"/>
                    <a:pt x="5986" y="177"/>
                  </a:cubicBezTo>
                  <a:cubicBezTo>
                    <a:pt x="6006" y="258"/>
                    <a:pt x="5952" y="347"/>
                    <a:pt x="5870" y="367"/>
                  </a:cubicBezTo>
                </a:path>
              </a:pathLst>
            </a:custGeom>
            <a:solidFill>
              <a:srgbClr val="CFCFC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7" name="Freeform 232"/>
            <p:cNvSpPr/>
            <p:nvPr/>
          </p:nvSpPr>
          <p:spPr>
            <a:xfrm>
              <a:off x="15110909" y="8408480"/>
              <a:ext cx="2576738" cy="705716"/>
            </a:xfrm>
            <a:custGeom>
              <a:cxnLst>
                <a:cxn ang="0">
                  <a:pos x="2514968" y="157445"/>
                </a:cxn>
                <a:cxn ang="0">
                  <a:pos x="2514968" y="157445"/>
                </a:cxn>
                <a:cxn ang="0">
                  <a:pos x="90510" y="696707"/>
                </a:cxn>
                <a:cxn ang="0">
                  <a:pos x="11582" y="646942"/>
                </a:cxn>
                <a:cxn ang="0">
                  <a:pos x="9008" y="629353"/>
                </a:cxn>
                <a:cxn ang="0">
                  <a:pos x="58338" y="550845"/>
                </a:cxn>
                <a:cxn ang="0">
                  <a:pos x="2482797" y="8580"/>
                </a:cxn>
                <a:cxn ang="0">
                  <a:pos x="2564727" y="58345"/>
                </a:cxn>
                <a:cxn ang="0">
                  <a:pos x="2567730" y="75505"/>
                </a:cxn>
                <a:cxn ang="0">
                  <a:pos x="2514968" y="157445"/>
                </a:cxn>
              </a:cxnLst>
              <a:rect l="0" t="0" r="0" b="0"/>
              <a:pathLst>
                <a:path w="6007" h="1645">
                  <a:moveTo>
                    <a:pt x="5863" y="367"/>
                  </a:moveTo>
                  <a:lnTo>
                    <a:pt x="5863" y="367"/>
                  </a:lnTo>
                  <a:cubicBezTo>
                    <a:pt x="211" y="1624"/>
                    <a:pt x="211" y="1624"/>
                    <a:pt x="211" y="1624"/>
                  </a:cubicBezTo>
                  <a:cubicBezTo>
                    <a:pt x="129" y="1644"/>
                    <a:pt x="48" y="1590"/>
                    <a:pt x="27" y="1508"/>
                  </a:cubicBezTo>
                  <a:cubicBezTo>
                    <a:pt x="21" y="1467"/>
                    <a:pt x="21" y="1467"/>
                    <a:pt x="21" y="1467"/>
                  </a:cubicBezTo>
                  <a:cubicBezTo>
                    <a:pt x="0" y="1386"/>
                    <a:pt x="54" y="1297"/>
                    <a:pt x="136" y="1284"/>
                  </a:cubicBezTo>
                  <a:cubicBezTo>
                    <a:pt x="5788" y="20"/>
                    <a:pt x="5788" y="20"/>
                    <a:pt x="5788" y="20"/>
                  </a:cubicBezTo>
                  <a:cubicBezTo>
                    <a:pt x="5870" y="0"/>
                    <a:pt x="5958" y="54"/>
                    <a:pt x="5979" y="136"/>
                  </a:cubicBezTo>
                  <a:cubicBezTo>
                    <a:pt x="5986" y="176"/>
                    <a:pt x="5986" y="176"/>
                    <a:pt x="5986" y="176"/>
                  </a:cubicBezTo>
                  <a:cubicBezTo>
                    <a:pt x="6006" y="258"/>
                    <a:pt x="5951" y="346"/>
                    <a:pt x="5863" y="367"/>
                  </a:cubicBezTo>
                </a:path>
              </a:pathLst>
            </a:custGeom>
            <a:solidFill>
              <a:srgbClr val="CFCFC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8" name="Freeform 233"/>
            <p:cNvSpPr/>
            <p:nvPr/>
          </p:nvSpPr>
          <p:spPr>
            <a:xfrm>
              <a:off x="15154422" y="8612816"/>
              <a:ext cx="2576738" cy="705716"/>
            </a:xfrm>
            <a:custGeom>
              <a:cxnLst>
                <a:cxn ang="0">
                  <a:pos x="2517971" y="154349"/>
                </a:cxn>
                <a:cxn ang="0">
                  <a:pos x="2517971" y="154349"/>
                </a:cxn>
                <a:cxn ang="0">
                  <a:pos x="93512" y="696284"/>
                </a:cxn>
                <a:cxn ang="0">
                  <a:pos x="11582" y="646978"/>
                </a:cxn>
                <a:cxn ang="0">
                  <a:pos x="9008" y="629399"/>
                </a:cxn>
                <a:cxn ang="0">
                  <a:pos x="61341" y="547937"/>
                </a:cxn>
                <a:cxn ang="0">
                  <a:pos x="2485799" y="9004"/>
                </a:cxn>
                <a:cxn ang="0">
                  <a:pos x="2564727" y="58309"/>
                </a:cxn>
                <a:cxn ang="0">
                  <a:pos x="2567301" y="75888"/>
                </a:cxn>
                <a:cxn ang="0">
                  <a:pos x="2517971" y="154349"/>
                </a:cxn>
              </a:cxnLst>
              <a:rect l="0" t="0" r="0" b="0"/>
              <a:pathLst>
                <a:path w="6007" h="1646">
                  <a:moveTo>
                    <a:pt x="5870" y="360"/>
                  </a:moveTo>
                  <a:lnTo>
                    <a:pt x="5870" y="360"/>
                  </a:lnTo>
                  <a:cubicBezTo>
                    <a:pt x="218" y="1624"/>
                    <a:pt x="218" y="1624"/>
                    <a:pt x="218" y="1624"/>
                  </a:cubicBezTo>
                  <a:cubicBezTo>
                    <a:pt x="136" y="1645"/>
                    <a:pt x="48" y="1590"/>
                    <a:pt x="27" y="1509"/>
                  </a:cubicBezTo>
                  <a:cubicBezTo>
                    <a:pt x="21" y="1468"/>
                    <a:pt x="21" y="1468"/>
                    <a:pt x="21" y="1468"/>
                  </a:cubicBezTo>
                  <a:cubicBezTo>
                    <a:pt x="0" y="1386"/>
                    <a:pt x="54" y="1298"/>
                    <a:pt x="143" y="1278"/>
                  </a:cubicBezTo>
                  <a:cubicBezTo>
                    <a:pt x="5795" y="21"/>
                    <a:pt x="5795" y="21"/>
                    <a:pt x="5795" y="21"/>
                  </a:cubicBezTo>
                  <a:cubicBezTo>
                    <a:pt x="5877" y="0"/>
                    <a:pt x="5958" y="55"/>
                    <a:pt x="5979" y="136"/>
                  </a:cubicBezTo>
                  <a:cubicBezTo>
                    <a:pt x="5985" y="177"/>
                    <a:pt x="5985" y="177"/>
                    <a:pt x="5985" y="177"/>
                  </a:cubicBezTo>
                  <a:cubicBezTo>
                    <a:pt x="6006" y="258"/>
                    <a:pt x="5951" y="347"/>
                    <a:pt x="5870" y="360"/>
                  </a:cubicBezTo>
                </a:path>
              </a:pathLst>
            </a:custGeom>
            <a:solidFill>
              <a:srgbClr val="CFCFC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9" name="Freeform 234"/>
            <p:cNvSpPr/>
            <p:nvPr/>
          </p:nvSpPr>
          <p:spPr>
            <a:xfrm>
              <a:off x="15201717" y="8817152"/>
              <a:ext cx="2576738" cy="705716"/>
            </a:xfrm>
            <a:custGeom>
              <a:cxnLst>
                <a:cxn ang="0">
                  <a:pos x="2517971" y="154442"/>
                </a:cxn>
                <a:cxn ang="0">
                  <a:pos x="2517971" y="154442"/>
                </a:cxn>
                <a:cxn ang="0">
                  <a:pos x="93083" y="696707"/>
                </a:cxn>
                <a:cxn ang="0">
                  <a:pos x="11582" y="644368"/>
                </a:cxn>
                <a:cxn ang="0">
                  <a:pos x="8579" y="629782"/>
                </a:cxn>
                <a:cxn ang="0">
                  <a:pos x="58338" y="547842"/>
                </a:cxn>
                <a:cxn ang="0">
                  <a:pos x="2482797" y="8580"/>
                </a:cxn>
                <a:cxn ang="0">
                  <a:pos x="2564298" y="58345"/>
                </a:cxn>
                <a:cxn ang="0">
                  <a:pos x="2567301" y="75934"/>
                </a:cxn>
                <a:cxn ang="0">
                  <a:pos x="2517971" y="154442"/>
                </a:cxn>
              </a:cxnLst>
              <a:rect l="0" t="0" r="0" b="0"/>
              <a:pathLst>
                <a:path w="6007" h="1645">
                  <a:moveTo>
                    <a:pt x="5870" y="360"/>
                  </a:moveTo>
                  <a:lnTo>
                    <a:pt x="5870" y="360"/>
                  </a:lnTo>
                  <a:cubicBezTo>
                    <a:pt x="217" y="1624"/>
                    <a:pt x="217" y="1624"/>
                    <a:pt x="217" y="1624"/>
                  </a:cubicBezTo>
                  <a:cubicBezTo>
                    <a:pt x="129" y="1644"/>
                    <a:pt x="47" y="1590"/>
                    <a:pt x="27" y="1502"/>
                  </a:cubicBezTo>
                  <a:cubicBezTo>
                    <a:pt x="20" y="1468"/>
                    <a:pt x="20" y="1468"/>
                    <a:pt x="20" y="1468"/>
                  </a:cubicBezTo>
                  <a:cubicBezTo>
                    <a:pt x="0" y="1386"/>
                    <a:pt x="54" y="1298"/>
                    <a:pt x="136" y="1277"/>
                  </a:cubicBezTo>
                  <a:cubicBezTo>
                    <a:pt x="5788" y="20"/>
                    <a:pt x="5788" y="20"/>
                    <a:pt x="5788" y="20"/>
                  </a:cubicBezTo>
                  <a:cubicBezTo>
                    <a:pt x="5876" y="0"/>
                    <a:pt x="5958" y="54"/>
                    <a:pt x="5978" y="136"/>
                  </a:cubicBezTo>
                  <a:cubicBezTo>
                    <a:pt x="5985" y="177"/>
                    <a:pt x="5985" y="177"/>
                    <a:pt x="5985" y="177"/>
                  </a:cubicBezTo>
                  <a:cubicBezTo>
                    <a:pt x="6006" y="258"/>
                    <a:pt x="5951" y="346"/>
                    <a:pt x="5870" y="360"/>
                  </a:cubicBezTo>
                </a:path>
              </a:pathLst>
            </a:custGeom>
            <a:solidFill>
              <a:srgbClr val="CFCFC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0" name="Freeform 235"/>
            <p:cNvSpPr/>
            <p:nvPr/>
          </p:nvSpPr>
          <p:spPr>
            <a:xfrm>
              <a:off x="13644704" y="3555499"/>
              <a:ext cx="4589696" cy="4593779"/>
            </a:xfrm>
            <a:custGeom>
              <a:cxnLst>
                <a:cxn ang="0">
                  <a:pos x="3014455" y="212786"/>
                </a:cxn>
                <a:cxn ang="0">
                  <a:pos x="3014455" y="212786"/>
                </a:cxn>
                <a:cxn ang="0">
                  <a:pos x="2254083" y="0"/>
                </a:cxn>
                <a:cxn ang="0">
                  <a:pos x="81959" y="1209792"/>
                </a:cxn>
                <a:cxn ang="0">
                  <a:pos x="35187" y="1381394"/>
                </a:cxn>
                <a:cxn ang="0">
                  <a:pos x="1781640" y="4511839"/>
                </a:cxn>
                <a:cxn ang="0">
                  <a:pos x="1953710" y="4561175"/>
                </a:cxn>
                <a:cxn ang="0">
                  <a:pos x="4507308" y="3136451"/>
                </a:cxn>
                <a:cxn ang="0">
                  <a:pos x="4557084" y="2964420"/>
                </a:cxn>
                <a:cxn ang="0">
                  <a:pos x="3020463" y="212786"/>
                </a:cxn>
                <a:cxn ang="0">
                  <a:pos x="3014455" y="212786"/>
                </a:cxn>
              </a:cxnLst>
              <a:rect l="0" t="0" r="0" b="0"/>
              <a:pathLst>
                <a:path w="10696" h="10708">
                  <a:moveTo>
                    <a:pt x="7025" y="496"/>
                  </a:moveTo>
                  <a:lnTo>
                    <a:pt x="7025" y="496"/>
                  </a:lnTo>
                  <a:cubicBezTo>
                    <a:pt x="5253" y="0"/>
                    <a:pt x="5253" y="0"/>
                    <a:pt x="5253" y="0"/>
                  </a:cubicBezTo>
                  <a:cubicBezTo>
                    <a:pt x="191" y="2820"/>
                    <a:pt x="191" y="2820"/>
                    <a:pt x="191" y="2820"/>
                  </a:cubicBezTo>
                  <a:cubicBezTo>
                    <a:pt x="55" y="2901"/>
                    <a:pt x="0" y="3078"/>
                    <a:pt x="82" y="3220"/>
                  </a:cubicBezTo>
                  <a:cubicBezTo>
                    <a:pt x="4152" y="10517"/>
                    <a:pt x="4152" y="10517"/>
                    <a:pt x="4152" y="10517"/>
                  </a:cubicBezTo>
                  <a:cubicBezTo>
                    <a:pt x="4234" y="10659"/>
                    <a:pt x="4410" y="10707"/>
                    <a:pt x="4553" y="10632"/>
                  </a:cubicBezTo>
                  <a:cubicBezTo>
                    <a:pt x="10504" y="7311"/>
                    <a:pt x="10504" y="7311"/>
                    <a:pt x="10504" y="7311"/>
                  </a:cubicBezTo>
                  <a:cubicBezTo>
                    <a:pt x="10647" y="7229"/>
                    <a:pt x="10695" y="7053"/>
                    <a:pt x="10620" y="6910"/>
                  </a:cubicBezTo>
                  <a:cubicBezTo>
                    <a:pt x="7039" y="496"/>
                    <a:pt x="7039" y="496"/>
                    <a:pt x="7039" y="496"/>
                  </a:cubicBezTo>
                  <a:lnTo>
                    <a:pt x="7025" y="496"/>
                  </a:lnTo>
                </a:path>
              </a:pathLst>
            </a:custGeom>
            <a:solidFill>
              <a:srgbClr val="E0E1E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1" name="Freeform 236"/>
            <p:cNvSpPr/>
            <p:nvPr/>
          </p:nvSpPr>
          <p:spPr>
            <a:xfrm>
              <a:off x="15903604" y="3551711"/>
              <a:ext cx="758643" cy="484352"/>
            </a:xfrm>
            <a:custGeom>
              <a:cxnLst>
                <a:cxn ang="0">
                  <a:pos x="758214" y="215792"/>
                </a:cxn>
                <a:cxn ang="0">
                  <a:pos x="758214" y="215792"/>
                </a:cxn>
                <a:cxn ang="0">
                  <a:pos x="0" y="0"/>
                </a:cxn>
                <a:cxn ang="0">
                  <a:pos x="210376" y="375813"/>
                </a:cxn>
                <a:cxn ang="0">
                  <a:pos x="379536" y="425578"/>
                </a:cxn>
                <a:cxn ang="0">
                  <a:pos x="758214" y="215792"/>
                </a:cxn>
              </a:cxnLst>
              <a:rect l="0" t="0" r="0" b="0"/>
              <a:pathLst>
                <a:path w="1767" h="1129">
                  <a:moveTo>
                    <a:pt x="1766" y="503"/>
                  </a:moveTo>
                  <a:lnTo>
                    <a:pt x="1766" y="503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490" y="876"/>
                    <a:pt x="490" y="876"/>
                    <a:pt x="490" y="876"/>
                  </a:cubicBezTo>
                  <a:cubicBezTo>
                    <a:pt x="490" y="876"/>
                    <a:pt x="619" y="1128"/>
                    <a:pt x="884" y="992"/>
                  </a:cubicBezTo>
                  <a:cubicBezTo>
                    <a:pt x="1142" y="849"/>
                    <a:pt x="1766" y="503"/>
                    <a:pt x="1766" y="503"/>
                  </a:cubicBezTo>
                </a:path>
              </a:pathLst>
            </a:custGeom>
            <a:solidFill>
              <a:srgbClr val="CFCFC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2" name="Freeform 237"/>
            <p:cNvSpPr/>
            <p:nvPr/>
          </p:nvSpPr>
          <p:spPr>
            <a:xfrm>
              <a:off x="14059024" y="4632045"/>
              <a:ext cx="1044317" cy="730312"/>
            </a:xfrm>
            <a:custGeom>
              <a:cxnLst>
                <a:cxn ang="0">
                  <a:pos x="962368" y="280096"/>
                </a:cxn>
                <a:cxn ang="0">
                  <a:pos x="962368" y="280096"/>
                </a:cxn>
                <a:cxn ang="0">
                  <a:pos x="221821" y="694656"/>
                </a:cxn>
                <a:cxn ang="0">
                  <a:pos x="49770" y="647830"/>
                </a:cxn>
                <a:cxn ang="0">
                  <a:pos x="35182" y="618617"/>
                </a:cxn>
                <a:cxn ang="0">
                  <a:pos x="81520" y="449357"/>
                </a:cxn>
                <a:cxn ang="0">
                  <a:pos x="825070" y="34797"/>
                </a:cxn>
                <a:cxn ang="0">
                  <a:pos x="997121" y="81623"/>
                </a:cxn>
                <a:cxn ang="0">
                  <a:pos x="1011709" y="107828"/>
                </a:cxn>
                <a:cxn ang="0">
                  <a:pos x="962368" y="280096"/>
                </a:cxn>
              </a:cxnLst>
              <a:rect l="0" t="0" r="0" b="0"/>
              <a:pathLst>
                <a:path w="2434" h="1700">
                  <a:moveTo>
                    <a:pt x="2243" y="652"/>
                  </a:moveTo>
                  <a:lnTo>
                    <a:pt x="2243" y="652"/>
                  </a:lnTo>
                  <a:cubicBezTo>
                    <a:pt x="517" y="1617"/>
                    <a:pt x="517" y="1617"/>
                    <a:pt x="517" y="1617"/>
                  </a:cubicBezTo>
                  <a:cubicBezTo>
                    <a:pt x="374" y="1699"/>
                    <a:pt x="197" y="1644"/>
                    <a:pt x="116" y="1508"/>
                  </a:cubicBezTo>
                  <a:cubicBezTo>
                    <a:pt x="82" y="1440"/>
                    <a:pt x="82" y="1440"/>
                    <a:pt x="82" y="1440"/>
                  </a:cubicBezTo>
                  <a:cubicBezTo>
                    <a:pt x="0" y="1304"/>
                    <a:pt x="55" y="1121"/>
                    <a:pt x="190" y="1046"/>
                  </a:cubicBezTo>
                  <a:cubicBezTo>
                    <a:pt x="1923" y="81"/>
                    <a:pt x="1923" y="81"/>
                    <a:pt x="1923" y="81"/>
                  </a:cubicBezTo>
                  <a:cubicBezTo>
                    <a:pt x="2066" y="0"/>
                    <a:pt x="2243" y="54"/>
                    <a:pt x="2324" y="190"/>
                  </a:cubicBezTo>
                  <a:cubicBezTo>
                    <a:pt x="2358" y="251"/>
                    <a:pt x="2358" y="251"/>
                    <a:pt x="2358" y="251"/>
                  </a:cubicBezTo>
                  <a:cubicBezTo>
                    <a:pt x="2433" y="394"/>
                    <a:pt x="2385" y="577"/>
                    <a:pt x="2243" y="652"/>
                  </a:cubicBezTo>
                </a:path>
              </a:pathLst>
            </a:custGeom>
            <a:solidFill>
              <a:srgbClr val="BCBCB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3" name="Freeform 238"/>
            <p:cNvSpPr/>
            <p:nvPr/>
          </p:nvSpPr>
          <p:spPr>
            <a:xfrm>
              <a:off x="14301184" y="4191209"/>
              <a:ext cx="2332686" cy="1379269"/>
            </a:xfrm>
            <a:custGeom>
              <a:cxnLst>
                <a:cxn ang="0">
                  <a:pos x="2288487" y="151441"/>
                </a:cxn>
                <a:cxn ang="0">
                  <a:pos x="2288487" y="151441"/>
                </a:cxn>
                <a:cxn ang="0">
                  <a:pos x="116720" y="1361251"/>
                </a:cxn>
                <a:cxn ang="0">
                  <a:pos x="26176" y="1335081"/>
                </a:cxn>
                <a:cxn ang="0">
                  <a:pos x="17594" y="1320495"/>
                </a:cxn>
                <a:cxn ang="0">
                  <a:pos x="43770" y="1229973"/>
                </a:cxn>
                <a:cxn ang="0">
                  <a:pos x="2212962" y="17589"/>
                </a:cxn>
                <a:cxn ang="0">
                  <a:pos x="2306081" y="43759"/>
                </a:cxn>
                <a:cxn ang="0">
                  <a:pos x="2314663" y="58345"/>
                </a:cxn>
                <a:cxn ang="0">
                  <a:pos x="2288487" y="151441"/>
                </a:cxn>
              </a:cxnLst>
              <a:rect l="0" t="0" r="0" b="0"/>
              <a:pathLst>
                <a:path w="5436" h="3215">
                  <a:moveTo>
                    <a:pt x="5333" y="353"/>
                  </a:moveTo>
                  <a:lnTo>
                    <a:pt x="5333" y="353"/>
                  </a:lnTo>
                  <a:cubicBezTo>
                    <a:pt x="272" y="3173"/>
                    <a:pt x="272" y="3173"/>
                    <a:pt x="272" y="3173"/>
                  </a:cubicBezTo>
                  <a:cubicBezTo>
                    <a:pt x="197" y="3214"/>
                    <a:pt x="102" y="3187"/>
                    <a:pt x="61" y="3112"/>
                  </a:cubicBezTo>
                  <a:cubicBezTo>
                    <a:pt x="41" y="3078"/>
                    <a:pt x="41" y="3078"/>
                    <a:pt x="41" y="3078"/>
                  </a:cubicBezTo>
                  <a:cubicBezTo>
                    <a:pt x="0" y="3003"/>
                    <a:pt x="27" y="2908"/>
                    <a:pt x="102" y="2867"/>
                  </a:cubicBezTo>
                  <a:cubicBezTo>
                    <a:pt x="5157" y="41"/>
                    <a:pt x="5157" y="41"/>
                    <a:pt x="5157" y="41"/>
                  </a:cubicBezTo>
                  <a:cubicBezTo>
                    <a:pt x="5232" y="0"/>
                    <a:pt x="5333" y="27"/>
                    <a:pt x="5374" y="102"/>
                  </a:cubicBezTo>
                  <a:cubicBezTo>
                    <a:pt x="5394" y="136"/>
                    <a:pt x="5394" y="136"/>
                    <a:pt x="5394" y="136"/>
                  </a:cubicBezTo>
                  <a:cubicBezTo>
                    <a:pt x="5435" y="211"/>
                    <a:pt x="5408" y="306"/>
                    <a:pt x="5333" y="353"/>
                  </a:cubicBezTo>
                </a:path>
              </a:pathLst>
            </a:custGeom>
            <a:solidFill>
              <a:srgbClr val="BCBCB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4" name="Freeform 239"/>
            <p:cNvSpPr/>
            <p:nvPr/>
          </p:nvSpPr>
          <p:spPr>
            <a:xfrm>
              <a:off x="14403346" y="4374737"/>
              <a:ext cx="2332686" cy="1379268"/>
            </a:xfrm>
            <a:custGeom>
              <a:cxnLst>
                <a:cxn ang="0">
                  <a:pos x="2288487" y="148867"/>
                </a:cxn>
                <a:cxn ang="0">
                  <a:pos x="2288487" y="148867"/>
                </a:cxn>
                <a:cxn ang="0">
                  <a:pos x="116720" y="1361250"/>
                </a:cxn>
                <a:cxn ang="0">
                  <a:pos x="26176" y="1335080"/>
                </a:cxn>
                <a:cxn ang="0">
                  <a:pos x="17594" y="1320494"/>
                </a:cxn>
                <a:cxn ang="0">
                  <a:pos x="43770" y="1227398"/>
                </a:cxn>
                <a:cxn ang="0">
                  <a:pos x="2212533" y="17589"/>
                </a:cxn>
                <a:cxn ang="0">
                  <a:pos x="2306081" y="43759"/>
                </a:cxn>
                <a:cxn ang="0">
                  <a:pos x="2311659" y="58345"/>
                </a:cxn>
                <a:cxn ang="0">
                  <a:pos x="2288487" y="148867"/>
                </a:cxn>
              </a:cxnLst>
              <a:rect l="0" t="0" r="0" b="0"/>
              <a:pathLst>
                <a:path w="5436" h="3215">
                  <a:moveTo>
                    <a:pt x="5333" y="347"/>
                  </a:moveTo>
                  <a:lnTo>
                    <a:pt x="5333" y="347"/>
                  </a:lnTo>
                  <a:cubicBezTo>
                    <a:pt x="272" y="3173"/>
                    <a:pt x="272" y="3173"/>
                    <a:pt x="272" y="3173"/>
                  </a:cubicBezTo>
                  <a:cubicBezTo>
                    <a:pt x="197" y="3214"/>
                    <a:pt x="102" y="3187"/>
                    <a:pt x="61" y="3112"/>
                  </a:cubicBezTo>
                  <a:cubicBezTo>
                    <a:pt x="41" y="3078"/>
                    <a:pt x="41" y="3078"/>
                    <a:pt x="41" y="3078"/>
                  </a:cubicBezTo>
                  <a:cubicBezTo>
                    <a:pt x="0" y="3003"/>
                    <a:pt x="27" y="2901"/>
                    <a:pt x="102" y="2861"/>
                  </a:cubicBezTo>
                  <a:cubicBezTo>
                    <a:pt x="5156" y="41"/>
                    <a:pt x="5156" y="41"/>
                    <a:pt x="5156" y="41"/>
                  </a:cubicBezTo>
                  <a:cubicBezTo>
                    <a:pt x="5231" y="0"/>
                    <a:pt x="5333" y="27"/>
                    <a:pt x="5374" y="102"/>
                  </a:cubicBezTo>
                  <a:cubicBezTo>
                    <a:pt x="5387" y="136"/>
                    <a:pt x="5387" y="136"/>
                    <a:pt x="5387" y="136"/>
                  </a:cubicBezTo>
                  <a:cubicBezTo>
                    <a:pt x="5435" y="211"/>
                    <a:pt x="5408" y="306"/>
                    <a:pt x="5333" y="347"/>
                  </a:cubicBezTo>
                </a:path>
              </a:pathLst>
            </a:custGeom>
            <a:solidFill>
              <a:srgbClr val="BCBCB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5" name="Freeform 240"/>
            <p:cNvSpPr/>
            <p:nvPr/>
          </p:nvSpPr>
          <p:spPr>
            <a:xfrm>
              <a:off x="14505505" y="4554472"/>
              <a:ext cx="2332686" cy="1379269"/>
            </a:xfrm>
            <a:custGeom>
              <a:cxnLst>
                <a:cxn ang="0">
                  <a:pos x="2285483" y="151870"/>
                </a:cxn>
                <a:cxn ang="0">
                  <a:pos x="2285483" y="151870"/>
                </a:cxn>
                <a:cxn ang="0">
                  <a:pos x="116720" y="1361251"/>
                </a:cxn>
                <a:cxn ang="0">
                  <a:pos x="26176" y="1335081"/>
                </a:cxn>
                <a:cxn ang="0">
                  <a:pos x="17594" y="1320495"/>
                </a:cxn>
                <a:cxn ang="0">
                  <a:pos x="43770" y="1230402"/>
                </a:cxn>
                <a:cxn ang="0">
                  <a:pos x="2212533" y="17589"/>
                </a:cxn>
                <a:cxn ang="0">
                  <a:pos x="2306081" y="43759"/>
                </a:cxn>
                <a:cxn ang="0">
                  <a:pos x="2311659" y="58345"/>
                </a:cxn>
                <a:cxn ang="0">
                  <a:pos x="2285483" y="151870"/>
                </a:cxn>
              </a:cxnLst>
              <a:rect l="0" t="0" r="0" b="0"/>
              <a:pathLst>
                <a:path w="5436" h="3215">
                  <a:moveTo>
                    <a:pt x="5326" y="354"/>
                  </a:moveTo>
                  <a:lnTo>
                    <a:pt x="5326" y="354"/>
                  </a:lnTo>
                  <a:cubicBezTo>
                    <a:pt x="272" y="3173"/>
                    <a:pt x="272" y="3173"/>
                    <a:pt x="272" y="3173"/>
                  </a:cubicBezTo>
                  <a:cubicBezTo>
                    <a:pt x="197" y="3214"/>
                    <a:pt x="102" y="3187"/>
                    <a:pt x="61" y="3112"/>
                  </a:cubicBezTo>
                  <a:cubicBezTo>
                    <a:pt x="41" y="3078"/>
                    <a:pt x="41" y="3078"/>
                    <a:pt x="41" y="3078"/>
                  </a:cubicBezTo>
                  <a:cubicBezTo>
                    <a:pt x="0" y="3003"/>
                    <a:pt x="27" y="2908"/>
                    <a:pt x="102" y="2868"/>
                  </a:cubicBezTo>
                  <a:cubicBezTo>
                    <a:pt x="5156" y="41"/>
                    <a:pt x="5156" y="41"/>
                    <a:pt x="5156" y="41"/>
                  </a:cubicBezTo>
                  <a:cubicBezTo>
                    <a:pt x="5231" y="0"/>
                    <a:pt x="5326" y="28"/>
                    <a:pt x="5374" y="102"/>
                  </a:cubicBezTo>
                  <a:cubicBezTo>
                    <a:pt x="5387" y="136"/>
                    <a:pt x="5387" y="136"/>
                    <a:pt x="5387" y="136"/>
                  </a:cubicBezTo>
                  <a:cubicBezTo>
                    <a:pt x="5435" y="211"/>
                    <a:pt x="5408" y="306"/>
                    <a:pt x="5326" y="354"/>
                  </a:cubicBezTo>
                </a:path>
              </a:pathLst>
            </a:custGeom>
            <a:solidFill>
              <a:srgbClr val="BCBCB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6" name="Freeform 241"/>
            <p:cNvSpPr/>
            <p:nvPr/>
          </p:nvSpPr>
          <p:spPr>
            <a:xfrm>
              <a:off x="14607665" y="4738002"/>
              <a:ext cx="2328902" cy="1379268"/>
            </a:xfrm>
            <a:custGeom>
              <a:cxnLst>
                <a:cxn ang="0">
                  <a:pos x="2284718" y="148867"/>
                </a:cxn>
                <a:cxn ang="0">
                  <a:pos x="2284718" y="148867"/>
                </a:cxn>
                <a:cxn ang="0">
                  <a:pos x="116252" y="1361250"/>
                </a:cxn>
                <a:cxn ang="0">
                  <a:pos x="26167" y="1335080"/>
                </a:cxn>
                <a:cxn ang="0">
                  <a:pos x="17588" y="1320494"/>
                </a:cxn>
                <a:cxn ang="0">
                  <a:pos x="43755" y="1227398"/>
                </a:cxn>
                <a:cxn ang="0">
                  <a:pos x="2211792" y="17589"/>
                </a:cxn>
                <a:cxn ang="0">
                  <a:pos x="2305308" y="43759"/>
                </a:cxn>
                <a:cxn ang="0">
                  <a:pos x="2310885" y="58345"/>
                </a:cxn>
                <a:cxn ang="0">
                  <a:pos x="2284718" y="148867"/>
                </a:cxn>
              </a:cxnLst>
              <a:rect l="0" t="0" r="0" b="0"/>
              <a:pathLst>
                <a:path w="5429" h="3215">
                  <a:moveTo>
                    <a:pt x="5326" y="347"/>
                  </a:moveTo>
                  <a:lnTo>
                    <a:pt x="5326" y="347"/>
                  </a:lnTo>
                  <a:cubicBezTo>
                    <a:pt x="271" y="3173"/>
                    <a:pt x="271" y="3173"/>
                    <a:pt x="271" y="3173"/>
                  </a:cubicBezTo>
                  <a:cubicBezTo>
                    <a:pt x="197" y="3214"/>
                    <a:pt x="102" y="3187"/>
                    <a:pt x="61" y="3112"/>
                  </a:cubicBezTo>
                  <a:cubicBezTo>
                    <a:pt x="41" y="3078"/>
                    <a:pt x="41" y="3078"/>
                    <a:pt x="41" y="3078"/>
                  </a:cubicBezTo>
                  <a:cubicBezTo>
                    <a:pt x="0" y="3004"/>
                    <a:pt x="27" y="2902"/>
                    <a:pt x="102" y="2861"/>
                  </a:cubicBezTo>
                  <a:cubicBezTo>
                    <a:pt x="5156" y="41"/>
                    <a:pt x="5156" y="41"/>
                    <a:pt x="5156" y="41"/>
                  </a:cubicBezTo>
                  <a:cubicBezTo>
                    <a:pt x="5231" y="0"/>
                    <a:pt x="5326" y="28"/>
                    <a:pt x="5374" y="102"/>
                  </a:cubicBezTo>
                  <a:cubicBezTo>
                    <a:pt x="5387" y="136"/>
                    <a:pt x="5387" y="136"/>
                    <a:pt x="5387" y="136"/>
                  </a:cubicBezTo>
                  <a:cubicBezTo>
                    <a:pt x="5428" y="211"/>
                    <a:pt x="5401" y="306"/>
                    <a:pt x="5326" y="347"/>
                  </a:cubicBezTo>
                </a:path>
              </a:pathLst>
            </a:custGeom>
            <a:solidFill>
              <a:srgbClr val="BCBCB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7" name="Freeform 242"/>
            <p:cNvSpPr/>
            <p:nvPr/>
          </p:nvSpPr>
          <p:spPr>
            <a:xfrm>
              <a:off x="14709828" y="4919633"/>
              <a:ext cx="2328902" cy="1379268"/>
            </a:xfrm>
            <a:custGeom>
              <a:cxnLst>
                <a:cxn ang="0">
                  <a:pos x="2284718" y="151488"/>
                </a:cxn>
                <a:cxn ang="0">
                  <a:pos x="2284718" y="151488"/>
                </a:cxn>
                <a:cxn ang="0">
                  <a:pos x="116252" y="1361673"/>
                </a:cxn>
                <a:cxn ang="0">
                  <a:pos x="26167" y="1335495"/>
                </a:cxn>
                <a:cxn ang="0">
                  <a:pos x="17159" y="1320475"/>
                </a:cxn>
                <a:cxn ang="0">
                  <a:pos x="43755" y="1230355"/>
                </a:cxn>
                <a:cxn ang="0">
                  <a:pos x="2211792" y="17166"/>
                </a:cxn>
                <a:cxn ang="0">
                  <a:pos x="2301877" y="43773"/>
                </a:cxn>
                <a:cxn ang="0">
                  <a:pos x="2310885" y="57934"/>
                </a:cxn>
                <a:cxn ang="0">
                  <a:pos x="2284718" y="151488"/>
                </a:cxn>
              </a:cxnLst>
              <a:rect l="0" t="0" r="0" b="0"/>
              <a:pathLst>
                <a:path w="5429" h="3214">
                  <a:moveTo>
                    <a:pt x="5326" y="353"/>
                  </a:moveTo>
                  <a:lnTo>
                    <a:pt x="5326" y="353"/>
                  </a:lnTo>
                  <a:cubicBezTo>
                    <a:pt x="271" y="3173"/>
                    <a:pt x="271" y="3173"/>
                    <a:pt x="271" y="3173"/>
                  </a:cubicBezTo>
                  <a:cubicBezTo>
                    <a:pt x="197" y="3213"/>
                    <a:pt x="102" y="3186"/>
                    <a:pt x="61" y="3112"/>
                  </a:cubicBezTo>
                  <a:cubicBezTo>
                    <a:pt x="40" y="3077"/>
                    <a:pt x="40" y="3077"/>
                    <a:pt x="40" y="3077"/>
                  </a:cubicBezTo>
                  <a:cubicBezTo>
                    <a:pt x="0" y="3003"/>
                    <a:pt x="27" y="2908"/>
                    <a:pt x="102" y="2867"/>
                  </a:cubicBezTo>
                  <a:cubicBezTo>
                    <a:pt x="5156" y="40"/>
                    <a:pt x="5156" y="40"/>
                    <a:pt x="5156" y="40"/>
                  </a:cubicBezTo>
                  <a:cubicBezTo>
                    <a:pt x="5231" y="0"/>
                    <a:pt x="5326" y="27"/>
                    <a:pt x="5366" y="102"/>
                  </a:cubicBezTo>
                  <a:cubicBezTo>
                    <a:pt x="5387" y="135"/>
                    <a:pt x="5387" y="135"/>
                    <a:pt x="5387" y="135"/>
                  </a:cubicBezTo>
                  <a:cubicBezTo>
                    <a:pt x="5428" y="210"/>
                    <a:pt x="5401" y="305"/>
                    <a:pt x="5326" y="353"/>
                  </a:cubicBezTo>
                </a:path>
              </a:pathLst>
            </a:custGeom>
            <a:solidFill>
              <a:srgbClr val="BCBCB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8" name="Freeform 243"/>
            <p:cNvSpPr/>
            <p:nvPr/>
          </p:nvSpPr>
          <p:spPr>
            <a:xfrm>
              <a:off x="14808206" y="5103152"/>
              <a:ext cx="2332686" cy="1379269"/>
            </a:xfrm>
            <a:custGeom>
              <a:cxnLst>
                <a:cxn ang="0">
                  <a:pos x="2288916" y="148484"/>
                </a:cxn>
                <a:cxn ang="0">
                  <a:pos x="2288916" y="148484"/>
                </a:cxn>
                <a:cxn ang="0">
                  <a:pos x="119724" y="1361674"/>
                </a:cxn>
                <a:cxn ang="0">
                  <a:pos x="26605" y="1335496"/>
                </a:cxn>
                <a:cxn ang="0">
                  <a:pos x="20598" y="1320905"/>
                </a:cxn>
                <a:cxn ang="0">
                  <a:pos x="46774" y="1227352"/>
                </a:cxn>
                <a:cxn ang="0">
                  <a:pos x="2215966" y="17166"/>
                </a:cxn>
                <a:cxn ang="0">
                  <a:pos x="2306081" y="43773"/>
                </a:cxn>
                <a:cxn ang="0">
                  <a:pos x="2315092" y="58364"/>
                </a:cxn>
                <a:cxn ang="0">
                  <a:pos x="2288916" y="148484"/>
                </a:cxn>
              </a:cxnLst>
              <a:rect l="0" t="0" r="0" b="0"/>
              <a:pathLst>
                <a:path w="5436" h="3214">
                  <a:moveTo>
                    <a:pt x="5334" y="346"/>
                  </a:moveTo>
                  <a:lnTo>
                    <a:pt x="5334" y="346"/>
                  </a:lnTo>
                  <a:cubicBezTo>
                    <a:pt x="279" y="3173"/>
                    <a:pt x="279" y="3173"/>
                    <a:pt x="279" y="3173"/>
                  </a:cubicBezTo>
                  <a:cubicBezTo>
                    <a:pt x="204" y="3213"/>
                    <a:pt x="109" y="3186"/>
                    <a:pt x="62" y="3112"/>
                  </a:cubicBezTo>
                  <a:cubicBezTo>
                    <a:pt x="48" y="3078"/>
                    <a:pt x="48" y="3078"/>
                    <a:pt x="48" y="3078"/>
                  </a:cubicBezTo>
                  <a:cubicBezTo>
                    <a:pt x="0" y="3003"/>
                    <a:pt x="28" y="2908"/>
                    <a:pt x="109" y="2860"/>
                  </a:cubicBezTo>
                  <a:cubicBezTo>
                    <a:pt x="5164" y="40"/>
                    <a:pt x="5164" y="40"/>
                    <a:pt x="5164" y="40"/>
                  </a:cubicBezTo>
                  <a:cubicBezTo>
                    <a:pt x="5238" y="0"/>
                    <a:pt x="5334" y="27"/>
                    <a:pt x="5374" y="102"/>
                  </a:cubicBezTo>
                  <a:cubicBezTo>
                    <a:pt x="5395" y="136"/>
                    <a:pt x="5395" y="136"/>
                    <a:pt x="5395" y="136"/>
                  </a:cubicBezTo>
                  <a:cubicBezTo>
                    <a:pt x="5435" y="210"/>
                    <a:pt x="5408" y="305"/>
                    <a:pt x="5334" y="346"/>
                  </a:cubicBezTo>
                </a:path>
              </a:pathLst>
            </a:custGeom>
            <a:solidFill>
              <a:srgbClr val="BCBCB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9" name="Freeform 244"/>
            <p:cNvSpPr/>
            <p:nvPr/>
          </p:nvSpPr>
          <p:spPr>
            <a:xfrm>
              <a:off x="14910369" y="5284784"/>
              <a:ext cx="2332686" cy="1379269"/>
            </a:xfrm>
            <a:custGeom>
              <a:cxnLst>
                <a:cxn ang="0">
                  <a:pos x="2288487" y="151441"/>
                </a:cxn>
                <a:cxn ang="0">
                  <a:pos x="2288487" y="151441"/>
                </a:cxn>
                <a:cxn ang="0">
                  <a:pos x="119724" y="1361251"/>
                </a:cxn>
                <a:cxn ang="0">
                  <a:pos x="26176" y="1335081"/>
                </a:cxn>
                <a:cxn ang="0">
                  <a:pos x="20598" y="1320495"/>
                </a:cxn>
                <a:cxn ang="0">
                  <a:pos x="43770" y="1229973"/>
                </a:cxn>
                <a:cxn ang="0">
                  <a:pos x="2215537" y="17589"/>
                </a:cxn>
                <a:cxn ang="0">
                  <a:pos x="2306081" y="43759"/>
                </a:cxn>
                <a:cxn ang="0">
                  <a:pos x="2315092" y="58345"/>
                </a:cxn>
                <a:cxn ang="0">
                  <a:pos x="2288487" y="151441"/>
                </a:cxn>
              </a:cxnLst>
              <a:rect l="0" t="0" r="0" b="0"/>
              <a:pathLst>
                <a:path w="5436" h="3215">
                  <a:moveTo>
                    <a:pt x="5333" y="353"/>
                  </a:moveTo>
                  <a:lnTo>
                    <a:pt x="5333" y="353"/>
                  </a:lnTo>
                  <a:cubicBezTo>
                    <a:pt x="279" y="3173"/>
                    <a:pt x="279" y="3173"/>
                    <a:pt x="279" y="3173"/>
                  </a:cubicBezTo>
                  <a:cubicBezTo>
                    <a:pt x="204" y="3214"/>
                    <a:pt x="109" y="3187"/>
                    <a:pt x="61" y="3112"/>
                  </a:cubicBezTo>
                  <a:cubicBezTo>
                    <a:pt x="48" y="3078"/>
                    <a:pt x="48" y="3078"/>
                    <a:pt x="48" y="3078"/>
                  </a:cubicBezTo>
                  <a:cubicBezTo>
                    <a:pt x="0" y="3003"/>
                    <a:pt x="28" y="2908"/>
                    <a:pt x="102" y="2867"/>
                  </a:cubicBezTo>
                  <a:cubicBezTo>
                    <a:pt x="5163" y="41"/>
                    <a:pt x="5163" y="41"/>
                    <a:pt x="5163" y="41"/>
                  </a:cubicBezTo>
                  <a:cubicBezTo>
                    <a:pt x="5238" y="0"/>
                    <a:pt x="5333" y="27"/>
                    <a:pt x="5374" y="102"/>
                  </a:cubicBezTo>
                  <a:cubicBezTo>
                    <a:pt x="5395" y="136"/>
                    <a:pt x="5395" y="136"/>
                    <a:pt x="5395" y="136"/>
                  </a:cubicBezTo>
                  <a:cubicBezTo>
                    <a:pt x="5435" y="211"/>
                    <a:pt x="5408" y="306"/>
                    <a:pt x="5333" y="353"/>
                  </a:cubicBezTo>
                </a:path>
              </a:pathLst>
            </a:custGeom>
            <a:solidFill>
              <a:srgbClr val="BCBCB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0" name="Freeform 245"/>
            <p:cNvSpPr/>
            <p:nvPr/>
          </p:nvSpPr>
          <p:spPr>
            <a:xfrm>
              <a:off x="15012529" y="5468314"/>
              <a:ext cx="2332686" cy="1379268"/>
            </a:xfrm>
            <a:custGeom>
              <a:cxnLst>
                <a:cxn ang="0">
                  <a:pos x="2288487" y="148867"/>
                </a:cxn>
                <a:cxn ang="0">
                  <a:pos x="2288487" y="148867"/>
                </a:cxn>
                <a:cxn ang="0">
                  <a:pos x="119724" y="1361250"/>
                </a:cxn>
                <a:cxn ang="0">
                  <a:pos x="26176" y="1335080"/>
                </a:cxn>
                <a:cxn ang="0">
                  <a:pos x="17594" y="1320494"/>
                </a:cxn>
                <a:cxn ang="0">
                  <a:pos x="43770" y="1226969"/>
                </a:cxn>
                <a:cxn ang="0">
                  <a:pos x="2215537" y="17589"/>
                </a:cxn>
                <a:cxn ang="0">
                  <a:pos x="2306081" y="43759"/>
                </a:cxn>
                <a:cxn ang="0">
                  <a:pos x="2314663" y="58345"/>
                </a:cxn>
                <a:cxn ang="0">
                  <a:pos x="2288487" y="148867"/>
                </a:cxn>
              </a:cxnLst>
              <a:rect l="0" t="0" r="0" b="0"/>
              <a:pathLst>
                <a:path w="5436" h="3215">
                  <a:moveTo>
                    <a:pt x="5333" y="347"/>
                  </a:moveTo>
                  <a:lnTo>
                    <a:pt x="5333" y="347"/>
                  </a:lnTo>
                  <a:cubicBezTo>
                    <a:pt x="279" y="3173"/>
                    <a:pt x="279" y="3173"/>
                    <a:pt x="279" y="3173"/>
                  </a:cubicBezTo>
                  <a:cubicBezTo>
                    <a:pt x="204" y="3214"/>
                    <a:pt x="102" y="3187"/>
                    <a:pt x="61" y="3112"/>
                  </a:cubicBezTo>
                  <a:cubicBezTo>
                    <a:pt x="41" y="3078"/>
                    <a:pt x="41" y="3078"/>
                    <a:pt x="41" y="3078"/>
                  </a:cubicBezTo>
                  <a:cubicBezTo>
                    <a:pt x="0" y="3003"/>
                    <a:pt x="27" y="2908"/>
                    <a:pt x="102" y="2860"/>
                  </a:cubicBezTo>
                  <a:cubicBezTo>
                    <a:pt x="5163" y="41"/>
                    <a:pt x="5163" y="41"/>
                    <a:pt x="5163" y="41"/>
                  </a:cubicBezTo>
                  <a:cubicBezTo>
                    <a:pt x="5238" y="0"/>
                    <a:pt x="5333" y="27"/>
                    <a:pt x="5374" y="102"/>
                  </a:cubicBezTo>
                  <a:cubicBezTo>
                    <a:pt x="5394" y="136"/>
                    <a:pt x="5394" y="136"/>
                    <a:pt x="5394" y="136"/>
                  </a:cubicBezTo>
                  <a:cubicBezTo>
                    <a:pt x="5435" y="211"/>
                    <a:pt x="5408" y="306"/>
                    <a:pt x="5333" y="347"/>
                  </a:cubicBezTo>
                </a:path>
              </a:pathLst>
            </a:custGeom>
            <a:solidFill>
              <a:srgbClr val="BCBCB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1" name="Freeform 246"/>
            <p:cNvSpPr/>
            <p:nvPr/>
          </p:nvSpPr>
          <p:spPr>
            <a:xfrm>
              <a:off x="15114691" y="5648049"/>
              <a:ext cx="2332686" cy="1379269"/>
            </a:xfrm>
            <a:custGeom>
              <a:cxnLst>
                <a:cxn ang="0">
                  <a:pos x="2288487" y="151870"/>
                </a:cxn>
                <a:cxn ang="0">
                  <a:pos x="2288487" y="151870"/>
                </a:cxn>
                <a:cxn ang="0">
                  <a:pos x="119724" y="1361251"/>
                </a:cxn>
                <a:cxn ang="0">
                  <a:pos x="26176" y="1335081"/>
                </a:cxn>
                <a:cxn ang="0">
                  <a:pos x="17594" y="1320495"/>
                </a:cxn>
                <a:cxn ang="0">
                  <a:pos x="43770" y="1230402"/>
                </a:cxn>
                <a:cxn ang="0">
                  <a:pos x="2215537" y="17589"/>
                </a:cxn>
                <a:cxn ang="0">
                  <a:pos x="2306081" y="43759"/>
                </a:cxn>
                <a:cxn ang="0">
                  <a:pos x="2314663" y="58345"/>
                </a:cxn>
                <a:cxn ang="0">
                  <a:pos x="2288487" y="151870"/>
                </a:cxn>
              </a:cxnLst>
              <a:rect l="0" t="0" r="0" b="0"/>
              <a:pathLst>
                <a:path w="5436" h="3215">
                  <a:moveTo>
                    <a:pt x="5333" y="354"/>
                  </a:moveTo>
                  <a:lnTo>
                    <a:pt x="5333" y="354"/>
                  </a:lnTo>
                  <a:cubicBezTo>
                    <a:pt x="279" y="3173"/>
                    <a:pt x="279" y="3173"/>
                    <a:pt x="279" y="3173"/>
                  </a:cubicBezTo>
                  <a:cubicBezTo>
                    <a:pt x="197" y="3214"/>
                    <a:pt x="102" y="3187"/>
                    <a:pt x="61" y="3112"/>
                  </a:cubicBezTo>
                  <a:cubicBezTo>
                    <a:pt x="41" y="3078"/>
                    <a:pt x="41" y="3078"/>
                    <a:pt x="41" y="3078"/>
                  </a:cubicBezTo>
                  <a:cubicBezTo>
                    <a:pt x="0" y="3003"/>
                    <a:pt x="27" y="2908"/>
                    <a:pt x="102" y="2868"/>
                  </a:cubicBezTo>
                  <a:cubicBezTo>
                    <a:pt x="5163" y="41"/>
                    <a:pt x="5163" y="41"/>
                    <a:pt x="5163" y="41"/>
                  </a:cubicBezTo>
                  <a:cubicBezTo>
                    <a:pt x="5238" y="0"/>
                    <a:pt x="5333" y="28"/>
                    <a:pt x="5374" y="102"/>
                  </a:cubicBezTo>
                  <a:cubicBezTo>
                    <a:pt x="5394" y="136"/>
                    <a:pt x="5394" y="136"/>
                    <a:pt x="5394" y="136"/>
                  </a:cubicBezTo>
                  <a:cubicBezTo>
                    <a:pt x="5435" y="211"/>
                    <a:pt x="5408" y="313"/>
                    <a:pt x="5333" y="354"/>
                  </a:cubicBezTo>
                </a:path>
              </a:pathLst>
            </a:custGeom>
            <a:solidFill>
              <a:srgbClr val="BCBCB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2" name="Freeform 247"/>
            <p:cNvSpPr/>
            <p:nvPr/>
          </p:nvSpPr>
          <p:spPr>
            <a:xfrm>
              <a:off x="15216851" y="5831577"/>
              <a:ext cx="2332686" cy="1379268"/>
            </a:xfrm>
            <a:custGeom>
              <a:cxnLst>
                <a:cxn ang="0">
                  <a:pos x="2288487" y="148867"/>
                </a:cxn>
                <a:cxn ang="0">
                  <a:pos x="2288487" y="148867"/>
                </a:cxn>
                <a:cxn ang="0">
                  <a:pos x="116720" y="1361250"/>
                </a:cxn>
                <a:cxn ang="0">
                  <a:pos x="26176" y="1335080"/>
                </a:cxn>
                <a:cxn ang="0">
                  <a:pos x="17594" y="1320494"/>
                </a:cxn>
                <a:cxn ang="0">
                  <a:pos x="43770" y="1227398"/>
                </a:cxn>
                <a:cxn ang="0">
                  <a:pos x="2212533" y="17589"/>
                </a:cxn>
                <a:cxn ang="0">
                  <a:pos x="2306081" y="43759"/>
                </a:cxn>
                <a:cxn ang="0">
                  <a:pos x="2314663" y="58345"/>
                </a:cxn>
                <a:cxn ang="0">
                  <a:pos x="2288487" y="148867"/>
                </a:cxn>
              </a:cxnLst>
              <a:rect l="0" t="0" r="0" b="0"/>
              <a:pathLst>
                <a:path w="5436" h="3215">
                  <a:moveTo>
                    <a:pt x="5333" y="347"/>
                  </a:moveTo>
                  <a:lnTo>
                    <a:pt x="5333" y="347"/>
                  </a:lnTo>
                  <a:cubicBezTo>
                    <a:pt x="272" y="3173"/>
                    <a:pt x="272" y="3173"/>
                    <a:pt x="272" y="3173"/>
                  </a:cubicBezTo>
                  <a:cubicBezTo>
                    <a:pt x="197" y="3214"/>
                    <a:pt x="102" y="3187"/>
                    <a:pt x="61" y="3112"/>
                  </a:cubicBezTo>
                  <a:cubicBezTo>
                    <a:pt x="41" y="3078"/>
                    <a:pt x="41" y="3078"/>
                    <a:pt x="41" y="3078"/>
                  </a:cubicBezTo>
                  <a:cubicBezTo>
                    <a:pt x="0" y="3004"/>
                    <a:pt x="27" y="2908"/>
                    <a:pt x="102" y="2861"/>
                  </a:cubicBezTo>
                  <a:cubicBezTo>
                    <a:pt x="5156" y="41"/>
                    <a:pt x="5156" y="41"/>
                    <a:pt x="5156" y="41"/>
                  </a:cubicBezTo>
                  <a:cubicBezTo>
                    <a:pt x="5238" y="0"/>
                    <a:pt x="5333" y="27"/>
                    <a:pt x="5374" y="102"/>
                  </a:cubicBezTo>
                  <a:cubicBezTo>
                    <a:pt x="5394" y="136"/>
                    <a:pt x="5394" y="136"/>
                    <a:pt x="5394" y="136"/>
                  </a:cubicBezTo>
                  <a:cubicBezTo>
                    <a:pt x="5435" y="211"/>
                    <a:pt x="5408" y="306"/>
                    <a:pt x="5333" y="347"/>
                  </a:cubicBezTo>
                </a:path>
              </a:pathLst>
            </a:custGeom>
            <a:solidFill>
              <a:srgbClr val="BCBCB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3" name="Freeform 248"/>
            <p:cNvSpPr/>
            <p:nvPr/>
          </p:nvSpPr>
          <p:spPr>
            <a:xfrm>
              <a:off x="15319012" y="6013210"/>
              <a:ext cx="2332686" cy="1379268"/>
            </a:xfrm>
            <a:custGeom>
              <a:cxnLst>
                <a:cxn ang="0">
                  <a:pos x="2288487" y="151488"/>
                </a:cxn>
                <a:cxn ang="0">
                  <a:pos x="2288487" y="151488"/>
                </a:cxn>
                <a:cxn ang="0">
                  <a:pos x="116291" y="1361673"/>
                </a:cxn>
                <a:cxn ang="0">
                  <a:pos x="26176" y="1335066"/>
                </a:cxn>
                <a:cxn ang="0">
                  <a:pos x="17594" y="1320475"/>
                </a:cxn>
                <a:cxn ang="0">
                  <a:pos x="43770" y="1230355"/>
                </a:cxn>
                <a:cxn ang="0">
                  <a:pos x="2212533" y="17166"/>
                </a:cxn>
                <a:cxn ang="0">
                  <a:pos x="2305652" y="43773"/>
                </a:cxn>
                <a:cxn ang="0">
                  <a:pos x="2314663" y="58364"/>
                </a:cxn>
                <a:cxn ang="0">
                  <a:pos x="2288487" y="151488"/>
                </a:cxn>
              </a:cxnLst>
              <a:rect l="0" t="0" r="0" b="0"/>
              <a:pathLst>
                <a:path w="5436" h="3214">
                  <a:moveTo>
                    <a:pt x="5333" y="353"/>
                  </a:moveTo>
                  <a:lnTo>
                    <a:pt x="5333" y="353"/>
                  </a:lnTo>
                  <a:cubicBezTo>
                    <a:pt x="271" y="3173"/>
                    <a:pt x="271" y="3173"/>
                    <a:pt x="271" y="3173"/>
                  </a:cubicBezTo>
                  <a:cubicBezTo>
                    <a:pt x="197" y="3213"/>
                    <a:pt x="102" y="3186"/>
                    <a:pt x="61" y="3111"/>
                  </a:cubicBezTo>
                  <a:cubicBezTo>
                    <a:pt x="41" y="3077"/>
                    <a:pt x="41" y="3077"/>
                    <a:pt x="41" y="3077"/>
                  </a:cubicBezTo>
                  <a:cubicBezTo>
                    <a:pt x="0" y="3003"/>
                    <a:pt x="27" y="2908"/>
                    <a:pt x="102" y="2867"/>
                  </a:cubicBezTo>
                  <a:cubicBezTo>
                    <a:pt x="5156" y="40"/>
                    <a:pt x="5156" y="40"/>
                    <a:pt x="5156" y="40"/>
                  </a:cubicBezTo>
                  <a:cubicBezTo>
                    <a:pt x="5231" y="0"/>
                    <a:pt x="5333" y="27"/>
                    <a:pt x="5373" y="102"/>
                  </a:cubicBezTo>
                  <a:cubicBezTo>
                    <a:pt x="5394" y="136"/>
                    <a:pt x="5394" y="136"/>
                    <a:pt x="5394" y="136"/>
                  </a:cubicBezTo>
                  <a:cubicBezTo>
                    <a:pt x="5435" y="210"/>
                    <a:pt x="5407" y="312"/>
                    <a:pt x="5333" y="353"/>
                  </a:cubicBezTo>
                </a:path>
              </a:pathLst>
            </a:custGeom>
            <a:solidFill>
              <a:srgbClr val="BCBCB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4" name="Freeform 249"/>
            <p:cNvSpPr/>
            <p:nvPr/>
          </p:nvSpPr>
          <p:spPr>
            <a:xfrm>
              <a:off x="15421177" y="6196730"/>
              <a:ext cx="2332686" cy="1379269"/>
            </a:xfrm>
            <a:custGeom>
              <a:cxnLst>
                <a:cxn ang="0">
                  <a:pos x="2288479" y="148484"/>
                </a:cxn>
                <a:cxn ang="0">
                  <a:pos x="2288479" y="148484"/>
                </a:cxn>
                <a:cxn ang="0">
                  <a:pos x="116312" y="1361245"/>
                </a:cxn>
                <a:cxn ang="0">
                  <a:pos x="26181" y="1335067"/>
                </a:cxn>
                <a:cxn ang="0">
                  <a:pos x="17168" y="1320476"/>
                </a:cxn>
                <a:cxn ang="0">
                  <a:pos x="43349" y="1227352"/>
                </a:cxn>
                <a:cxn ang="0">
                  <a:pos x="2212940" y="17166"/>
                </a:cxn>
                <a:cxn ang="0">
                  <a:pos x="2306076" y="43344"/>
                </a:cxn>
                <a:cxn ang="0">
                  <a:pos x="2315089" y="58364"/>
                </a:cxn>
                <a:cxn ang="0">
                  <a:pos x="2288479" y="148484"/>
                </a:cxn>
              </a:cxnLst>
              <a:rect l="0" t="0" r="0" b="0"/>
              <a:pathLst>
                <a:path w="5435" h="3214">
                  <a:moveTo>
                    <a:pt x="5332" y="346"/>
                  </a:moveTo>
                  <a:lnTo>
                    <a:pt x="5332" y="346"/>
                  </a:lnTo>
                  <a:cubicBezTo>
                    <a:pt x="271" y="3172"/>
                    <a:pt x="271" y="3172"/>
                    <a:pt x="271" y="3172"/>
                  </a:cubicBezTo>
                  <a:cubicBezTo>
                    <a:pt x="197" y="3213"/>
                    <a:pt x="101" y="3185"/>
                    <a:pt x="61" y="3111"/>
                  </a:cubicBezTo>
                  <a:cubicBezTo>
                    <a:pt x="40" y="3077"/>
                    <a:pt x="40" y="3077"/>
                    <a:pt x="40" y="3077"/>
                  </a:cubicBezTo>
                  <a:cubicBezTo>
                    <a:pt x="0" y="3003"/>
                    <a:pt x="27" y="2908"/>
                    <a:pt x="101" y="2860"/>
                  </a:cubicBezTo>
                  <a:cubicBezTo>
                    <a:pt x="5156" y="40"/>
                    <a:pt x="5156" y="40"/>
                    <a:pt x="5156" y="40"/>
                  </a:cubicBezTo>
                  <a:cubicBezTo>
                    <a:pt x="5230" y="0"/>
                    <a:pt x="5332" y="27"/>
                    <a:pt x="5373" y="101"/>
                  </a:cubicBezTo>
                  <a:cubicBezTo>
                    <a:pt x="5394" y="136"/>
                    <a:pt x="5394" y="136"/>
                    <a:pt x="5394" y="136"/>
                  </a:cubicBezTo>
                  <a:cubicBezTo>
                    <a:pt x="5434" y="210"/>
                    <a:pt x="5407" y="305"/>
                    <a:pt x="5332" y="346"/>
                  </a:cubicBezTo>
                </a:path>
              </a:pathLst>
            </a:custGeom>
            <a:solidFill>
              <a:srgbClr val="BCBCB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5" name="Freeform 250"/>
            <p:cNvSpPr/>
            <p:nvPr/>
          </p:nvSpPr>
          <p:spPr>
            <a:xfrm>
              <a:off x="15521442" y="6376474"/>
              <a:ext cx="2332685" cy="1381161"/>
            </a:xfrm>
            <a:custGeom>
              <a:cxnLst>
                <a:cxn ang="0">
                  <a:pos x="2285911" y="151366"/>
                </a:cxn>
                <a:cxn ang="0">
                  <a:pos x="2285911" y="151366"/>
                </a:cxn>
                <a:cxn ang="0">
                  <a:pos x="116720" y="1360150"/>
                </a:cxn>
                <a:cxn ang="0">
                  <a:pos x="26176" y="1333993"/>
                </a:cxn>
                <a:cxn ang="0">
                  <a:pos x="17594" y="1319414"/>
                </a:cxn>
                <a:cxn ang="0">
                  <a:pos x="43770" y="1228937"/>
                </a:cxn>
                <a:cxn ang="0">
                  <a:pos x="2212961" y="17581"/>
                </a:cxn>
                <a:cxn ang="0">
                  <a:pos x="2306080" y="43737"/>
                </a:cxn>
                <a:cxn ang="0">
                  <a:pos x="2312087" y="58317"/>
                </a:cxn>
                <a:cxn ang="0">
                  <a:pos x="2285911" y="151366"/>
                </a:cxn>
              </a:cxnLst>
              <a:rect l="0" t="0" r="0" b="0"/>
              <a:pathLst>
                <a:path w="5436" h="3221">
                  <a:moveTo>
                    <a:pt x="5327" y="353"/>
                  </a:moveTo>
                  <a:lnTo>
                    <a:pt x="5327" y="353"/>
                  </a:lnTo>
                  <a:cubicBezTo>
                    <a:pt x="272" y="3172"/>
                    <a:pt x="272" y="3172"/>
                    <a:pt x="272" y="3172"/>
                  </a:cubicBezTo>
                  <a:cubicBezTo>
                    <a:pt x="197" y="3220"/>
                    <a:pt x="102" y="3192"/>
                    <a:pt x="61" y="3111"/>
                  </a:cubicBezTo>
                  <a:cubicBezTo>
                    <a:pt x="41" y="3077"/>
                    <a:pt x="41" y="3077"/>
                    <a:pt x="41" y="3077"/>
                  </a:cubicBezTo>
                  <a:cubicBezTo>
                    <a:pt x="0" y="3002"/>
                    <a:pt x="28" y="2907"/>
                    <a:pt x="102" y="2866"/>
                  </a:cubicBezTo>
                  <a:cubicBezTo>
                    <a:pt x="5157" y="41"/>
                    <a:pt x="5157" y="41"/>
                    <a:pt x="5157" y="41"/>
                  </a:cubicBezTo>
                  <a:cubicBezTo>
                    <a:pt x="5231" y="0"/>
                    <a:pt x="5327" y="27"/>
                    <a:pt x="5374" y="102"/>
                  </a:cubicBezTo>
                  <a:cubicBezTo>
                    <a:pt x="5388" y="136"/>
                    <a:pt x="5388" y="136"/>
                    <a:pt x="5388" y="136"/>
                  </a:cubicBezTo>
                  <a:cubicBezTo>
                    <a:pt x="5435" y="211"/>
                    <a:pt x="5408" y="313"/>
                    <a:pt x="5327" y="353"/>
                  </a:cubicBezTo>
                </a:path>
              </a:pathLst>
            </a:custGeom>
            <a:solidFill>
              <a:srgbClr val="BCBCB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6" name="Freeform 251"/>
            <p:cNvSpPr/>
            <p:nvPr/>
          </p:nvSpPr>
          <p:spPr>
            <a:xfrm>
              <a:off x="16251710" y="3911192"/>
              <a:ext cx="2533225" cy="3125586"/>
            </a:xfrm>
            <a:custGeom>
              <a:cxnLst>
                <a:cxn ang="0">
                  <a:pos x="2226492" y="3125157"/>
                </a:cxn>
                <a:cxn ang="0">
                  <a:pos x="2226492" y="3125157"/>
                </a:cxn>
                <a:cxn ang="0">
                  <a:pos x="305875" y="3125157"/>
                </a:cxn>
                <a:cxn ang="0">
                  <a:pos x="0" y="2818819"/>
                </a:cxn>
                <a:cxn ang="0">
                  <a:pos x="0" y="308912"/>
                </a:cxn>
                <a:cxn ang="0">
                  <a:pos x="305875" y="0"/>
                </a:cxn>
                <a:cxn ang="0">
                  <a:pos x="2226492" y="0"/>
                </a:cxn>
                <a:cxn ang="0">
                  <a:pos x="2532796" y="308912"/>
                </a:cxn>
                <a:cxn ang="0">
                  <a:pos x="2532796" y="2818819"/>
                </a:cxn>
                <a:cxn ang="0">
                  <a:pos x="2226492" y="3125157"/>
                </a:cxn>
              </a:cxnLst>
              <a:rect l="0" t="0" r="0" b="0"/>
              <a:pathLst>
                <a:path w="5905" h="7285">
                  <a:moveTo>
                    <a:pt x="5190" y="7284"/>
                  </a:moveTo>
                  <a:lnTo>
                    <a:pt x="5190" y="7284"/>
                  </a:lnTo>
                  <a:cubicBezTo>
                    <a:pt x="713" y="7284"/>
                    <a:pt x="713" y="7284"/>
                    <a:pt x="713" y="7284"/>
                  </a:cubicBezTo>
                  <a:cubicBezTo>
                    <a:pt x="319" y="7284"/>
                    <a:pt x="0" y="6964"/>
                    <a:pt x="0" y="6570"/>
                  </a:cubicBezTo>
                  <a:cubicBezTo>
                    <a:pt x="0" y="720"/>
                    <a:pt x="0" y="720"/>
                    <a:pt x="0" y="720"/>
                  </a:cubicBezTo>
                  <a:cubicBezTo>
                    <a:pt x="0" y="326"/>
                    <a:pt x="319" y="0"/>
                    <a:pt x="713" y="0"/>
                  </a:cubicBezTo>
                  <a:cubicBezTo>
                    <a:pt x="5190" y="0"/>
                    <a:pt x="5190" y="0"/>
                    <a:pt x="5190" y="0"/>
                  </a:cubicBezTo>
                  <a:cubicBezTo>
                    <a:pt x="5585" y="0"/>
                    <a:pt x="5904" y="326"/>
                    <a:pt x="5904" y="720"/>
                  </a:cubicBezTo>
                  <a:cubicBezTo>
                    <a:pt x="5904" y="6570"/>
                    <a:pt x="5904" y="6570"/>
                    <a:pt x="5904" y="6570"/>
                  </a:cubicBezTo>
                  <a:cubicBezTo>
                    <a:pt x="5904" y="6964"/>
                    <a:pt x="5585" y="7284"/>
                    <a:pt x="5190" y="7284"/>
                  </a:cubicBezTo>
                </a:path>
              </a:pathLst>
            </a:custGeom>
            <a:solidFill>
              <a:srgbClr val="DFDDDD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Freeform 252"/>
            <p:cNvSpPr>
              <a:spLocks noChangeArrowheads="1"/>
            </p:cNvSpPr>
            <p:nvPr/>
          </p:nvSpPr>
          <p:spPr bwMode="auto">
            <a:xfrm>
              <a:off x="16391706" y="4179856"/>
              <a:ext cx="2253227" cy="2410410"/>
            </a:xfrm>
            <a:custGeom>
              <a:gdLst>
                <a:gd name="T0" fmla="*/ 5252 w 5253"/>
                <a:gd name="T1" fmla="*/ 5619 h 5620"/>
                <a:gd name="T2" fmla="*/ 0 w 5253"/>
                <a:gd name="T3" fmla="*/ 5619 h 5620"/>
                <a:gd name="T4" fmla="*/ 0 w 5253"/>
                <a:gd name="T5" fmla="*/ 0 h 5620"/>
                <a:gd name="T6" fmla="*/ 5252 w 5253"/>
                <a:gd name="T7" fmla="*/ 0 h 5620"/>
                <a:gd name="T8" fmla="*/ 5252 w 5253"/>
                <a:gd name="T9" fmla="*/ 5619 h 56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53" h="5620">
                  <a:moveTo>
                    <a:pt x="5252" y="5619"/>
                  </a:moveTo>
                  <a:lnTo>
                    <a:pt x="0" y="5619"/>
                  </a:lnTo>
                  <a:lnTo>
                    <a:pt x="0" y="0"/>
                  </a:lnTo>
                  <a:lnTo>
                    <a:pt x="5252" y="0"/>
                  </a:lnTo>
                  <a:lnTo>
                    <a:pt x="5252" y="5619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458" name="Freeform 253"/>
            <p:cNvSpPr/>
            <p:nvPr/>
          </p:nvSpPr>
          <p:spPr>
            <a:xfrm>
              <a:off x="17381161" y="6654594"/>
              <a:ext cx="272430" cy="300828"/>
            </a:xfrm>
            <a:custGeom>
              <a:cxnLst>
                <a:cxn ang="0">
                  <a:pos x="272000" y="151916"/>
                </a:cxn>
                <a:cxn ang="0">
                  <a:pos x="272000" y="151916"/>
                </a:cxn>
                <a:cxn ang="0">
                  <a:pos x="137721" y="300399"/>
                </a:cxn>
                <a:cxn ang="0">
                  <a:pos x="0" y="151916"/>
                </a:cxn>
                <a:cxn ang="0">
                  <a:pos x="137721" y="0"/>
                </a:cxn>
                <a:cxn ang="0">
                  <a:pos x="272000" y="151916"/>
                </a:cxn>
              </a:cxnLst>
              <a:rect l="0" t="0" r="0" b="0"/>
              <a:pathLst>
                <a:path w="633" h="701">
                  <a:moveTo>
                    <a:pt x="632" y="354"/>
                  </a:moveTo>
                  <a:lnTo>
                    <a:pt x="632" y="354"/>
                  </a:lnTo>
                  <a:cubicBezTo>
                    <a:pt x="632" y="544"/>
                    <a:pt x="490" y="700"/>
                    <a:pt x="320" y="700"/>
                  </a:cubicBezTo>
                  <a:cubicBezTo>
                    <a:pt x="143" y="700"/>
                    <a:pt x="0" y="544"/>
                    <a:pt x="0" y="354"/>
                  </a:cubicBezTo>
                  <a:cubicBezTo>
                    <a:pt x="0" y="157"/>
                    <a:pt x="143" y="0"/>
                    <a:pt x="320" y="0"/>
                  </a:cubicBezTo>
                  <a:cubicBezTo>
                    <a:pt x="490" y="0"/>
                    <a:pt x="632" y="157"/>
                    <a:pt x="632" y="354"/>
                  </a:cubicBezTo>
                </a:path>
              </a:pathLst>
            </a:custGeom>
            <a:solidFill>
              <a:srgbClr val="CFCFC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9" name="Freeform 254"/>
            <p:cNvSpPr/>
            <p:nvPr/>
          </p:nvSpPr>
          <p:spPr>
            <a:xfrm>
              <a:off x="16387925" y="4179859"/>
              <a:ext cx="2243767" cy="259205"/>
            </a:xfrm>
            <a:custGeom>
              <a:cxnLst>
                <a:cxn ang="0">
                  <a:pos x="2243338" y="258777"/>
                </a:cxn>
                <a:cxn ang="0">
                  <a:pos x="0" y="258777"/>
                </a:cxn>
                <a:cxn ang="0">
                  <a:pos x="0" y="0"/>
                </a:cxn>
                <a:cxn ang="0">
                  <a:pos x="2243338" y="0"/>
                </a:cxn>
                <a:cxn ang="0">
                  <a:pos x="2243338" y="258777"/>
                </a:cxn>
              </a:cxnLst>
              <a:rect l="0" t="0" r="0" b="0"/>
              <a:pathLst>
                <a:path w="5232" h="606">
                  <a:moveTo>
                    <a:pt x="5231" y="605"/>
                  </a:moveTo>
                  <a:lnTo>
                    <a:pt x="0" y="605"/>
                  </a:lnTo>
                  <a:lnTo>
                    <a:pt x="0" y="0"/>
                  </a:lnTo>
                  <a:lnTo>
                    <a:pt x="5231" y="0"/>
                  </a:lnTo>
                  <a:lnTo>
                    <a:pt x="5231" y="605"/>
                  </a:lnTo>
                </a:path>
              </a:pathLst>
            </a:custGeom>
            <a:solidFill>
              <a:srgbClr val="30303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0" name="Freeform 255"/>
            <p:cNvSpPr/>
            <p:nvPr/>
          </p:nvSpPr>
          <p:spPr>
            <a:xfrm>
              <a:off x="16437115" y="4316083"/>
              <a:ext cx="58648" cy="100277"/>
            </a:xfrm>
            <a:custGeom>
              <a:cxnLst>
                <a:cxn ang="0">
                  <a:pos x="32107" y="99845"/>
                </a:cxn>
                <a:cxn ang="0">
                  <a:pos x="32107" y="99845"/>
                </a:cxn>
                <a:cxn ang="0">
                  <a:pos x="23117" y="99845"/>
                </a:cxn>
                <a:cxn ang="0">
                  <a:pos x="0" y="73479"/>
                </a:cxn>
                <a:cxn ang="0">
                  <a:pos x="0" y="26366"/>
                </a:cxn>
                <a:cxn ang="0">
                  <a:pos x="23117" y="0"/>
                </a:cxn>
                <a:cxn ang="0">
                  <a:pos x="32107" y="0"/>
                </a:cxn>
                <a:cxn ang="0">
                  <a:pos x="58220" y="26366"/>
                </a:cxn>
                <a:cxn ang="0">
                  <a:pos x="58220" y="73479"/>
                </a:cxn>
                <a:cxn ang="0">
                  <a:pos x="32107" y="99845"/>
                </a:cxn>
              </a:cxnLst>
              <a:rect l="0" t="0" r="0" b="0"/>
              <a:pathLst>
                <a:path w="137" h="231">
                  <a:moveTo>
                    <a:pt x="75" y="231"/>
                  </a:moveTo>
                  <a:lnTo>
                    <a:pt x="75" y="231"/>
                  </a:lnTo>
                  <a:cubicBezTo>
                    <a:pt x="54" y="231"/>
                    <a:pt x="54" y="231"/>
                    <a:pt x="54" y="231"/>
                  </a:cubicBezTo>
                  <a:cubicBezTo>
                    <a:pt x="27" y="231"/>
                    <a:pt x="0" y="204"/>
                    <a:pt x="0" y="17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27"/>
                    <a:pt x="27" y="0"/>
                    <a:pt x="54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109" y="0"/>
                    <a:pt x="136" y="27"/>
                    <a:pt x="136" y="61"/>
                  </a:cubicBezTo>
                  <a:cubicBezTo>
                    <a:pt x="136" y="170"/>
                    <a:pt x="136" y="170"/>
                    <a:pt x="136" y="170"/>
                  </a:cubicBezTo>
                  <a:cubicBezTo>
                    <a:pt x="136" y="204"/>
                    <a:pt x="109" y="231"/>
                    <a:pt x="75" y="231"/>
                  </a:cubicBezTo>
                </a:path>
              </a:pathLst>
            </a:custGeom>
            <a:solidFill>
              <a:srgbClr val="EEEFF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1" name="Freeform 256"/>
            <p:cNvSpPr/>
            <p:nvPr/>
          </p:nvSpPr>
          <p:spPr>
            <a:xfrm>
              <a:off x="16507113" y="4283918"/>
              <a:ext cx="58649" cy="132440"/>
            </a:xfrm>
            <a:custGeom>
              <a:cxnLst>
                <a:cxn ang="0">
                  <a:pos x="32343" y="132009"/>
                </a:cxn>
                <a:cxn ang="0">
                  <a:pos x="32343" y="132009"/>
                </a:cxn>
                <a:cxn ang="0">
                  <a:pos x="26306" y="132009"/>
                </a:cxn>
                <a:cxn ang="0">
                  <a:pos x="0" y="105693"/>
                </a:cxn>
                <a:cxn ang="0">
                  <a:pos x="0" y="23727"/>
                </a:cxn>
                <a:cxn ang="0">
                  <a:pos x="26306" y="0"/>
                </a:cxn>
                <a:cxn ang="0">
                  <a:pos x="32343" y="0"/>
                </a:cxn>
                <a:cxn ang="0">
                  <a:pos x="58218" y="23727"/>
                </a:cxn>
                <a:cxn ang="0">
                  <a:pos x="58218" y="105693"/>
                </a:cxn>
                <a:cxn ang="0">
                  <a:pos x="32343" y="132009"/>
                </a:cxn>
              </a:cxnLst>
              <a:rect l="0" t="0" r="0" b="0"/>
              <a:pathLst>
                <a:path w="136" h="307">
                  <a:moveTo>
                    <a:pt x="75" y="306"/>
                  </a:moveTo>
                  <a:lnTo>
                    <a:pt x="75" y="306"/>
                  </a:lnTo>
                  <a:cubicBezTo>
                    <a:pt x="61" y="306"/>
                    <a:pt x="61" y="306"/>
                    <a:pt x="61" y="306"/>
                  </a:cubicBezTo>
                  <a:cubicBezTo>
                    <a:pt x="27" y="306"/>
                    <a:pt x="0" y="279"/>
                    <a:pt x="0" y="24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28"/>
                    <a:pt x="27" y="0"/>
                    <a:pt x="61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109" y="0"/>
                    <a:pt x="135" y="28"/>
                    <a:pt x="135" y="55"/>
                  </a:cubicBezTo>
                  <a:cubicBezTo>
                    <a:pt x="135" y="245"/>
                    <a:pt x="135" y="245"/>
                    <a:pt x="135" y="245"/>
                  </a:cubicBezTo>
                  <a:cubicBezTo>
                    <a:pt x="135" y="279"/>
                    <a:pt x="109" y="306"/>
                    <a:pt x="75" y="306"/>
                  </a:cubicBezTo>
                </a:path>
              </a:pathLst>
            </a:custGeom>
            <a:solidFill>
              <a:srgbClr val="EEEFF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2" name="Freeform 257"/>
            <p:cNvSpPr/>
            <p:nvPr/>
          </p:nvSpPr>
          <p:spPr>
            <a:xfrm>
              <a:off x="16573329" y="4238509"/>
              <a:ext cx="58648" cy="177848"/>
            </a:xfrm>
            <a:custGeom>
              <a:cxnLst>
                <a:cxn ang="0">
                  <a:pos x="32107" y="177419"/>
                </a:cxn>
                <a:cxn ang="0">
                  <a:pos x="32107" y="177419"/>
                </a:cxn>
                <a:cxn ang="0">
                  <a:pos x="26113" y="177419"/>
                </a:cxn>
                <a:cxn ang="0">
                  <a:pos x="0" y="151278"/>
                </a:cxn>
                <a:cxn ang="0">
                  <a:pos x="0" y="26142"/>
                </a:cxn>
                <a:cxn ang="0">
                  <a:pos x="26113" y="0"/>
                </a:cxn>
                <a:cxn ang="0">
                  <a:pos x="32107" y="0"/>
                </a:cxn>
                <a:cxn ang="0">
                  <a:pos x="58220" y="26142"/>
                </a:cxn>
                <a:cxn ang="0">
                  <a:pos x="58220" y="151278"/>
                </a:cxn>
                <a:cxn ang="0">
                  <a:pos x="32107" y="177419"/>
                </a:cxn>
              </a:cxnLst>
              <a:rect l="0" t="0" r="0" b="0"/>
              <a:pathLst>
                <a:path w="137" h="415">
                  <a:moveTo>
                    <a:pt x="75" y="414"/>
                  </a:moveTo>
                  <a:lnTo>
                    <a:pt x="75" y="414"/>
                  </a:lnTo>
                  <a:cubicBezTo>
                    <a:pt x="61" y="414"/>
                    <a:pt x="61" y="414"/>
                    <a:pt x="61" y="414"/>
                  </a:cubicBezTo>
                  <a:cubicBezTo>
                    <a:pt x="27" y="414"/>
                    <a:pt x="0" y="387"/>
                    <a:pt x="0" y="353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27"/>
                    <a:pt x="27" y="0"/>
                    <a:pt x="61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109" y="0"/>
                    <a:pt x="136" y="27"/>
                    <a:pt x="136" y="61"/>
                  </a:cubicBezTo>
                  <a:cubicBezTo>
                    <a:pt x="136" y="353"/>
                    <a:pt x="136" y="353"/>
                    <a:pt x="136" y="353"/>
                  </a:cubicBezTo>
                  <a:cubicBezTo>
                    <a:pt x="136" y="387"/>
                    <a:pt x="109" y="414"/>
                    <a:pt x="75" y="414"/>
                  </a:cubicBezTo>
                </a:path>
              </a:pathLst>
            </a:custGeom>
            <a:solidFill>
              <a:srgbClr val="EEEFF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3" name="Freeform 258"/>
            <p:cNvSpPr/>
            <p:nvPr/>
          </p:nvSpPr>
          <p:spPr>
            <a:xfrm>
              <a:off x="16624412" y="5228027"/>
              <a:ext cx="1787825" cy="134333"/>
            </a:xfrm>
            <a:custGeom>
              <a:cxnLst>
                <a:cxn ang="0">
                  <a:pos x="1729032" y="133904"/>
                </a:cxn>
                <a:cxn ang="0">
                  <a:pos x="1729032" y="133904"/>
                </a:cxn>
                <a:cxn ang="0">
                  <a:pos x="60939" y="133904"/>
                </a:cxn>
                <a:cxn ang="0">
                  <a:pos x="0" y="72960"/>
                </a:cxn>
                <a:cxn ang="0">
                  <a:pos x="0" y="58368"/>
                </a:cxn>
                <a:cxn ang="0">
                  <a:pos x="60939" y="0"/>
                </a:cxn>
                <a:cxn ang="0">
                  <a:pos x="1729032" y="0"/>
                </a:cxn>
                <a:cxn ang="0">
                  <a:pos x="1787396" y="58368"/>
                </a:cxn>
                <a:cxn ang="0">
                  <a:pos x="1787396" y="72960"/>
                </a:cxn>
                <a:cxn ang="0">
                  <a:pos x="1729032" y="133904"/>
                </a:cxn>
              </a:cxnLst>
              <a:rect l="0" t="0" r="0" b="0"/>
              <a:pathLst>
                <a:path w="4166" h="313">
                  <a:moveTo>
                    <a:pt x="4029" y="312"/>
                  </a:moveTo>
                  <a:lnTo>
                    <a:pt x="4029" y="312"/>
                  </a:lnTo>
                  <a:cubicBezTo>
                    <a:pt x="142" y="312"/>
                    <a:pt x="142" y="312"/>
                    <a:pt x="142" y="312"/>
                  </a:cubicBezTo>
                  <a:cubicBezTo>
                    <a:pt x="61" y="312"/>
                    <a:pt x="0" y="245"/>
                    <a:pt x="0" y="17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61"/>
                    <a:pt x="61" y="0"/>
                    <a:pt x="142" y="0"/>
                  </a:cubicBezTo>
                  <a:cubicBezTo>
                    <a:pt x="4029" y="0"/>
                    <a:pt x="4029" y="0"/>
                    <a:pt x="4029" y="0"/>
                  </a:cubicBezTo>
                  <a:cubicBezTo>
                    <a:pt x="4104" y="0"/>
                    <a:pt x="4165" y="61"/>
                    <a:pt x="4165" y="136"/>
                  </a:cubicBezTo>
                  <a:cubicBezTo>
                    <a:pt x="4165" y="170"/>
                    <a:pt x="4165" y="170"/>
                    <a:pt x="4165" y="170"/>
                  </a:cubicBezTo>
                  <a:cubicBezTo>
                    <a:pt x="4165" y="245"/>
                    <a:pt x="4104" y="312"/>
                    <a:pt x="4029" y="312"/>
                  </a:cubicBezTo>
                </a:path>
              </a:pathLst>
            </a:custGeom>
            <a:solidFill>
              <a:srgbClr val="EEEFF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4" name="Freeform 259"/>
            <p:cNvSpPr/>
            <p:nvPr/>
          </p:nvSpPr>
          <p:spPr>
            <a:xfrm>
              <a:off x="16624412" y="5409659"/>
              <a:ext cx="1787825" cy="134333"/>
            </a:xfrm>
            <a:custGeom>
              <a:cxnLst>
                <a:cxn ang="0">
                  <a:pos x="1729032" y="133905"/>
                </a:cxn>
                <a:cxn ang="0">
                  <a:pos x="1729032" y="133905"/>
                </a:cxn>
                <a:cxn ang="0">
                  <a:pos x="60939" y="133905"/>
                </a:cxn>
                <a:cxn ang="0">
                  <a:pos x="0" y="75723"/>
                </a:cxn>
                <a:cxn ang="0">
                  <a:pos x="0" y="61177"/>
                </a:cxn>
                <a:cxn ang="0">
                  <a:pos x="60939" y="0"/>
                </a:cxn>
                <a:cxn ang="0">
                  <a:pos x="1729032" y="0"/>
                </a:cxn>
                <a:cxn ang="0">
                  <a:pos x="1787396" y="61177"/>
                </a:cxn>
                <a:cxn ang="0">
                  <a:pos x="1787396" y="75723"/>
                </a:cxn>
                <a:cxn ang="0">
                  <a:pos x="1729032" y="133905"/>
                </a:cxn>
              </a:cxnLst>
              <a:rect l="0" t="0" r="0" b="0"/>
              <a:pathLst>
                <a:path w="4166" h="314">
                  <a:moveTo>
                    <a:pt x="4029" y="313"/>
                  </a:moveTo>
                  <a:lnTo>
                    <a:pt x="4029" y="313"/>
                  </a:lnTo>
                  <a:cubicBezTo>
                    <a:pt x="142" y="313"/>
                    <a:pt x="142" y="313"/>
                    <a:pt x="142" y="313"/>
                  </a:cubicBezTo>
                  <a:cubicBezTo>
                    <a:pt x="61" y="313"/>
                    <a:pt x="0" y="251"/>
                    <a:pt x="0" y="177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61"/>
                    <a:pt x="61" y="0"/>
                    <a:pt x="142" y="0"/>
                  </a:cubicBezTo>
                  <a:cubicBezTo>
                    <a:pt x="4029" y="0"/>
                    <a:pt x="4029" y="0"/>
                    <a:pt x="4029" y="0"/>
                  </a:cubicBezTo>
                  <a:cubicBezTo>
                    <a:pt x="4104" y="0"/>
                    <a:pt x="4165" y="61"/>
                    <a:pt x="4165" y="143"/>
                  </a:cubicBezTo>
                  <a:cubicBezTo>
                    <a:pt x="4165" y="177"/>
                    <a:pt x="4165" y="177"/>
                    <a:pt x="4165" y="177"/>
                  </a:cubicBezTo>
                  <a:cubicBezTo>
                    <a:pt x="4165" y="251"/>
                    <a:pt x="4104" y="313"/>
                    <a:pt x="4029" y="313"/>
                  </a:cubicBezTo>
                </a:path>
              </a:pathLst>
            </a:custGeom>
            <a:solidFill>
              <a:srgbClr val="EEEFF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5" name="Freeform 260"/>
            <p:cNvSpPr/>
            <p:nvPr/>
          </p:nvSpPr>
          <p:spPr>
            <a:xfrm>
              <a:off x="16624412" y="5587505"/>
              <a:ext cx="1787825" cy="134333"/>
            </a:xfrm>
            <a:custGeom>
              <a:cxnLst>
                <a:cxn ang="0">
                  <a:pos x="1729032" y="133905"/>
                </a:cxn>
                <a:cxn ang="0">
                  <a:pos x="1729032" y="133905"/>
                </a:cxn>
                <a:cxn ang="0">
                  <a:pos x="60939" y="133905"/>
                </a:cxn>
                <a:cxn ang="0">
                  <a:pos x="0" y="73156"/>
                </a:cxn>
                <a:cxn ang="0">
                  <a:pos x="0" y="58182"/>
                </a:cxn>
                <a:cxn ang="0">
                  <a:pos x="60939" y="0"/>
                </a:cxn>
                <a:cxn ang="0">
                  <a:pos x="1729032" y="0"/>
                </a:cxn>
                <a:cxn ang="0">
                  <a:pos x="1787396" y="58182"/>
                </a:cxn>
                <a:cxn ang="0">
                  <a:pos x="1787396" y="73156"/>
                </a:cxn>
                <a:cxn ang="0">
                  <a:pos x="1729032" y="133905"/>
                </a:cxn>
              </a:cxnLst>
              <a:rect l="0" t="0" r="0" b="0"/>
              <a:pathLst>
                <a:path w="4166" h="314">
                  <a:moveTo>
                    <a:pt x="4029" y="313"/>
                  </a:moveTo>
                  <a:lnTo>
                    <a:pt x="4029" y="313"/>
                  </a:lnTo>
                  <a:cubicBezTo>
                    <a:pt x="142" y="313"/>
                    <a:pt x="142" y="313"/>
                    <a:pt x="142" y="313"/>
                  </a:cubicBezTo>
                  <a:cubicBezTo>
                    <a:pt x="61" y="313"/>
                    <a:pt x="0" y="252"/>
                    <a:pt x="0" y="171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62"/>
                    <a:pt x="61" y="0"/>
                    <a:pt x="142" y="0"/>
                  </a:cubicBezTo>
                  <a:cubicBezTo>
                    <a:pt x="4029" y="0"/>
                    <a:pt x="4029" y="0"/>
                    <a:pt x="4029" y="0"/>
                  </a:cubicBezTo>
                  <a:cubicBezTo>
                    <a:pt x="4104" y="0"/>
                    <a:pt x="4165" y="62"/>
                    <a:pt x="4165" y="136"/>
                  </a:cubicBezTo>
                  <a:cubicBezTo>
                    <a:pt x="4165" y="171"/>
                    <a:pt x="4165" y="171"/>
                    <a:pt x="4165" y="171"/>
                  </a:cubicBezTo>
                  <a:cubicBezTo>
                    <a:pt x="4165" y="252"/>
                    <a:pt x="4104" y="313"/>
                    <a:pt x="4029" y="313"/>
                  </a:cubicBezTo>
                </a:path>
              </a:pathLst>
            </a:custGeom>
            <a:solidFill>
              <a:srgbClr val="EEEFF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6" name="Freeform 261"/>
            <p:cNvSpPr/>
            <p:nvPr/>
          </p:nvSpPr>
          <p:spPr>
            <a:xfrm>
              <a:off x="17273321" y="4045528"/>
              <a:ext cx="489996" cy="26488"/>
            </a:xfrm>
            <a:custGeom>
              <a:cxnLst>
                <a:cxn ang="0">
                  <a:pos x="474992" y="26061"/>
                </a:cxn>
                <a:cxn ang="0">
                  <a:pos x="474992" y="26061"/>
                </a:cxn>
                <a:cxn ang="0">
                  <a:pos x="11575" y="26061"/>
                </a:cxn>
                <a:cxn ang="0">
                  <a:pos x="0" y="14526"/>
                </a:cxn>
                <a:cxn ang="0">
                  <a:pos x="0" y="11535"/>
                </a:cxn>
                <a:cxn ang="0">
                  <a:pos x="11575" y="0"/>
                </a:cxn>
                <a:cxn ang="0">
                  <a:pos x="474992" y="0"/>
                </a:cxn>
                <a:cxn ang="0">
                  <a:pos x="489567" y="11535"/>
                </a:cxn>
                <a:cxn ang="0">
                  <a:pos x="489567" y="14526"/>
                </a:cxn>
                <a:cxn ang="0">
                  <a:pos x="474992" y="26061"/>
                </a:cxn>
              </a:cxnLst>
              <a:rect l="0" t="0" r="0" b="0"/>
              <a:pathLst>
                <a:path w="1143" h="62">
                  <a:moveTo>
                    <a:pt x="1108" y="61"/>
                  </a:moveTo>
                  <a:lnTo>
                    <a:pt x="1108" y="61"/>
                  </a:lnTo>
                  <a:cubicBezTo>
                    <a:pt x="27" y="61"/>
                    <a:pt x="27" y="61"/>
                    <a:pt x="27" y="61"/>
                  </a:cubicBezTo>
                  <a:cubicBezTo>
                    <a:pt x="7" y="61"/>
                    <a:pt x="0" y="48"/>
                    <a:pt x="0" y="3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4"/>
                    <a:pt x="7" y="0"/>
                    <a:pt x="27" y="0"/>
                  </a:cubicBezTo>
                  <a:cubicBezTo>
                    <a:pt x="1108" y="0"/>
                    <a:pt x="1108" y="0"/>
                    <a:pt x="1108" y="0"/>
                  </a:cubicBezTo>
                  <a:cubicBezTo>
                    <a:pt x="1128" y="0"/>
                    <a:pt x="1142" y="14"/>
                    <a:pt x="1142" y="27"/>
                  </a:cubicBezTo>
                  <a:cubicBezTo>
                    <a:pt x="1142" y="34"/>
                    <a:pt x="1142" y="34"/>
                    <a:pt x="1142" y="34"/>
                  </a:cubicBezTo>
                  <a:cubicBezTo>
                    <a:pt x="1142" y="48"/>
                    <a:pt x="1128" y="61"/>
                    <a:pt x="1108" y="61"/>
                  </a:cubicBezTo>
                </a:path>
              </a:pathLst>
            </a:custGeom>
            <a:solidFill>
              <a:srgbClr val="30303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7" name="Freeform 262"/>
            <p:cNvSpPr/>
            <p:nvPr/>
          </p:nvSpPr>
          <p:spPr>
            <a:xfrm>
              <a:off x="12356330" y="5023688"/>
              <a:ext cx="8384804" cy="4941907"/>
            </a:xfrm>
            <a:custGeom>
              <a:cxnLst>
                <a:cxn ang="0">
                  <a:pos x="8037690" y="810564"/>
                </a:cxn>
                <a:cxn ang="0">
                  <a:pos x="8037690" y="810564"/>
                </a:cxn>
                <a:cxn ang="0">
                  <a:pos x="1868582" y="810564"/>
                </a:cxn>
                <a:cxn ang="0">
                  <a:pos x="1215543" y="96118"/>
                </a:cxn>
                <a:cxn ang="0">
                  <a:pos x="1180789" y="67368"/>
                </a:cxn>
                <a:cxn ang="0">
                  <a:pos x="1034907" y="0"/>
                </a:cxn>
                <a:cxn ang="0">
                  <a:pos x="169052" y="0"/>
                </a:cxn>
                <a:cxn ang="0">
                  <a:pos x="0" y="134307"/>
                </a:cxn>
                <a:cxn ang="0">
                  <a:pos x="0" y="294360"/>
                </a:cxn>
                <a:cxn ang="0">
                  <a:pos x="169052" y="428668"/>
                </a:cxn>
                <a:cxn ang="0">
                  <a:pos x="615280" y="428668"/>
                </a:cxn>
                <a:cxn ang="0">
                  <a:pos x="626865" y="446261"/>
                </a:cxn>
                <a:cxn ang="0">
                  <a:pos x="1335253" y="1224642"/>
                </a:cxn>
                <a:cxn ang="0">
                  <a:pos x="2195530" y="4620943"/>
                </a:cxn>
                <a:cxn ang="0">
                  <a:pos x="2679516" y="4941478"/>
                </a:cxn>
                <a:cxn ang="0">
                  <a:pos x="6428264" y="4941478"/>
                </a:cxn>
                <a:cxn ang="0">
                  <a:pos x="6953011" y="4629525"/>
                </a:cxn>
                <a:cxn ang="0">
                  <a:pos x="8317441" y="1122517"/>
                </a:cxn>
                <a:cxn ang="0">
                  <a:pos x="8037690" y="810564"/>
                </a:cxn>
                <a:cxn ang="0">
                  <a:pos x="3026201" y="4620943"/>
                </a:cxn>
                <a:cxn ang="0">
                  <a:pos x="3026201" y="4620943"/>
                </a:cxn>
                <a:cxn ang="0">
                  <a:pos x="2577398" y="4259214"/>
                </a:cxn>
                <a:cxn ang="0">
                  <a:pos x="2364582" y="3416468"/>
                </a:cxn>
                <a:cxn ang="0">
                  <a:pos x="3854298" y="4620943"/>
                </a:cxn>
                <a:cxn ang="0">
                  <a:pos x="3026201" y="4620943"/>
                </a:cxn>
                <a:cxn ang="0">
                  <a:pos x="6180264" y="4620943"/>
                </a:cxn>
                <a:cxn ang="0">
                  <a:pos x="6180264" y="4620943"/>
                </a:cxn>
                <a:cxn ang="0">
                  <a:pos x="5393357" y="4620943"/>
                </a:cxn>
                <a:cxn ang="0">
                  <a:pos x="1968125" y="1845545"/>
                </a:cxn>
                <a:cxn ang="0">
                  <a:pos x="1854422" y="1402288"/>
                </a:cxn>
                <a:cxn ang="0">
                  <a:pos x="1959114" y="1169289"/>
                </a:cxn>
                <a:cxn ang="0">
                  <a:pos x="6218022" y="4620943"/>
                </a:cxn>
                <a:cxn ang="0">
                  <a:pos x="6180264" y="4620943"/>
                </a:cxn>
                <a:cxn ang="0">
                  <a:pos x="6818714" y="3856721"/>
                </a:cxn>
                <a:cxn ang="0">
                  <a:pos x="6818714" y="3856721"/>
                </a:cxn>
                <a:cxn ang="0">
                  <a:pos x="3451834" y="1131099"/>
                </a:cxn>
                <a:cxn ang="0">
                  <a:pos x="4276499" y="1131099"/>
                </a:cxn>
                <a:cxn ang="0">
                  <a:pos x="7016942" y="3349529"/>
                </a:cxn>
                <a:cxn ang="0">
                  <a:pos x="6818714" y="3856721"/>
                </a:cxn>
                <a:cxn ang="0">
                  <a:pos x="7387226" y="2399509"/>
                </a:cxn>
                <a:cxn ang="0">
                  <a:pos x="7387226" y="2399509"/>
                </a:cxn>
                <a:cxn ang="0">
                  <a:pos x="5818990" y="1131099"/>
                </a:cxn>
                <a:cxn ang="0">
                  <a:pos x="6646658" y="1131099"/>
                </a:cxn>
                <a:cxn ang="0">
                  <a:pos x="7585454" y="1892317"/>
                </a:cxn>
                <a:cxn ang="0">
                  <a:pos x="7387226" y="2399509"/>
                </a:cxn>
              </a:cxnLst>
              <a:rect l="0" t="0" r="0" b="0"/>
              <a:pathLst>
                <a:path w="19542" h="11517">
                  <a:moveTo>
                    <a:pt x="18733" y="1889"/>
                  </a:moveTo>
                  <a:lnTo>
                    <a:pt x="18733" y="1889"/>
                  </a:lnTo>
                  <a:cubicBezTo>
                    <a:pt x="4355" y="1889"/>
                    <a:pt x="4355" y="1889"/>
                    <a:pt x="4355" y="1889"/>
                  </a:cubicBezTo>
                  <a:cubicBezTo>
                    <a:pt x="2833" y="224"/>
                    <a:pt x="2833" y="224"/>
                    <a:pt x="2833" y="224"/>
                  </a:cubicBezTo>
                  <a:cubicBezTo>
                    <a:pt x="2813" y="197"/>
                    <a:pt x="2779" y="177"/>
                    <a:pt x="2752" y="157"/>
                  </a:cubicBezTo>
                  <a:cubicBezTo>
                    <a:pt x="2684" y="61"/>
                    <a:pt x="2555" y="0"/>
                    <a:pt x="2412" y="0"/>
                  </a:cubicBezTo>
                  <a:cubicBezTo>
                    <a:pt x="394" y="0"/>
                    <a:pt x="394" y="0"/>
                    <a:pt x="394" y="0"/>
                  </a:cubicBezTo>
                  <a:cubicBezTo>
                    <a:pt x="177" y="0"/>
                    <a:pt x="0" y="143"/>
                    <a:pt x="0" y="313"/>
                  </a:cubicBezTo>
                  <a:cubicBezTo>
                    <a:pt x="0" y="686"/>
                    <a:pt x="0" y="686"/>
                    <a:pt x="0" y="686"/>
                  </a:cubicBezTo>
                  <a:cubicBezTo>
                    <a:pt x="0" y="856"/>
                    <a:pt x="177" y="999"/>
                    <a:pt x="394" y="999"/>
                  </a:cubicBezTo>
                  <a:cubicBezTo>
                    <a:pt x="1434" y="999"/>
                    <a:pt x="1434" y="999"/>
                    <a:pt x="1434" y="999"/>
                  </a:cubicBezTo>
                  <a:cubicBezTo>
                    <a:pt x="1441" y="1013"/>
                    <a:pt x="1454" y="1026"/>
                    <a:pt x="1461" y="1040"/>
                  </a:cubicBezTo>
                  <a:cubicBezTo>
                    <a:pt x="3112" y="2854"/>
                    <a:pt x="3112" y="2854"/>
                    <a:pt x="3112" y="2854"/>
                  </a:cubicBezTo>
                  <a:cubicBezTo>
                    <a:pt x="5117" y="10769"/>
                    <a:pt x="5117" y="10769"/>
                    <a:pt x="5117" y="10769"/>
                  </a:cubicBezTo>
                  <a:cubicBezTo>
                    <a:pt x="5218" y="11176"/>
                    <a:pt x="5728" y="11516"/>
                    <a:pt x="6245" y="11516"/>
                  </a:cubicBezTo>
                  <a:cubicBezTo>
                    <a:pt x="14982" y="11516"/>
                    <a:pt x="14982" y="11516"/>
                    <a:pt x="14982" y="11516"/>
                  </a:cubicBezTo>
                  <a:cubicBezTo>
                    <a:pt x="15498" y="11516"/>
                    <a:pt x="16049" y="11190"/>
                    <a:pt x="16205" y="10789"/>
                  </a:cubicBezTo>
                  <a:cubicBezTo>
                    <a:pt x="19385" y="2616"/>
                    <a:pt x="19385" y="2616"/>
                    <a:pt x="19385" y="2616"/>
                  </a:cubicBezTo>
                  <a:cubicBezTo>
                    <a:pt x="19541" y="2222"/>
                    <a:pt x="19249" y="1889"/>
                    <a:pt x="18733" y="1889"/>
                  </a:cubicBezTo>
                  <a:close/>
                  <a:moveTo>
                    <a:pt x="7053" y="10769"/>
                  </a:moveTo>
                  <a:lnTo>
                    <a:pt x="7053" y="10769"/>
                  </a:lnTo>
                  <a:cubicBezTo>
                    <a:pt x="6007" y="9926"/>
                    <a:pt x="6007" y="9926"/>
                    <a:pt x="6007" y="9926"/>
                  </a:cubicBezTo>
                  <a:cubicBezTo>
                    <a:pt x="5511" y="7962"/>
                    <a:pt x="5511" y="7962"/>
                    <a:pt x="5511" y="7962"/>
                  </a:cubicBezTo>
                  <a:cubicBezTo>
                    <a:pt x="8983" y="10769"/>
                    <a:pt x="8983" y="10769"/>
                    <a:pt x="8983" y="10769"/>
                  </a:cubicBezTo>
                  <a:lnTo>
                    <a:pt x="7053" y="10769"/>
                  </a:lnTo>
                  <a:close/>
                  <a:moveTo>
                    <a:pt x="14404" y="10769"/>
                  </a:moveTo>
                  <a:lnTo>
                    <a:pt x="14404" y="10769"/>
                  </a:lnTo>
                  <a:cubicBezTo>
                    <a:pt x="12570" y="10769"/>
                    <a:pt x="12570" y="10769"/>
                    <a:pt x="12570" y="10769"/>
                  </a:cubicBezTo>
                  <a:cubicBezTo>
                    <a:pt x="4587" y="4301"/>
                    <a:pt x="4587" y="4301"/>
                    <a:pt x="4587" y="4301"/>
                  </a:cubicBezTo>
                  <a:cubicBezTo>
                    <a:pt x="4322" y="3268"/>
                    <a:pt x="4322" y="3268"/>
                    <a:pt x="4322" y="3268"/>
                  </a:cubicBezTo>
                  <a:cubicBezTo>
                    <a:pt x="4260" y="3037"/>
                    <a:pt x="4369" y="2840"/>
                    <a:pt x="4566" y="2725"/>
                  </a:cubicBezTo>
                  <a:cubicBezTo>
                    <a:pt x="14492" y="10769"/>
                    <a:pt x="14492" y="10769"/>
                    <a:pt x="14492" y="10769"/>
                  </a:cubicBezTo>
                  <a:cubicBezTo>
                    <a:pt x="14465" y="10769"/>
                    <a:pt x="14431" y="10769"/>
                    <a:pt x="14404" y="10769"/>
                  </a:cubicBezTo>
                  <a:close/>
                  <a:moveTo>
                    <a:pt x="15892" y="8988"/>
                  </a:moveTo>
                  <a:lnTo>
                    <a:pt x="15892" y="8988"/>
                  </a:lnTo>
                  <a:cubicBezTo>
                    <a:pt x="8045" y="2636"/>
                    <a:pt x="8045" y="2636"/>
                    <a:pt x="8045" y="2636"/>
                  </a:cubicBezTo>
                  <a:cubicBezTo>
                    <a:pt x="9967" y="2636"/>
                    <a:pt x="9967" y="2636"/>
                    <a:pt x="9967" y="2636"/>
                  </a:cubicBezTo>
                  <a:cubicBezTo>
                    <a:pt x="16354" y="7806"/>
                    <a:pt x="16354" y="7806"/>
                    <a:pt x="16354" y="7806"/>
                  </a:cubicBezTo>
                  <a:lnTo>
                    <a:pt x="15892" y="8988"/>
                  </a:lnTo>
                  <a:close/>
                  <a:moveTo>
                    <a:pt x="17217" y="5592"/>
                  </a:moveTo>
                  <a:lnTo>
                    <a:pt x="17217" y="5592"/>
                  </a:lnTo>
                  <a:cubicBezTo>
                    <a:pt x="13562" y="2636"/>
                    <a:pt x="13562" y="2636"/>
                    <a:pt x="13562" y="2636"/>
                  </a:cubicBezTo>
                  <a:cubicBezTo>
                    <a:pt x="15491" y="2636"/>
                    <a:pt x="15491" y="2636"/>
                    <a:pt x="15491" y="2636"/>
                  </a:cubicBezTo>
                  <a:cubicBezTo>
                    <a:pt x="17679" y="4410"/>
                    <a:pt x="17679" y="4410"/>
                    <a:pt x="17679" y="4410"/>
                  </a:cubicBezTo>
                  <a:lnTo>
                    <a:pt x="17217" y="5592"/>
                  </a:lnTo>
                  <a:close/>
                </a:path>
              </a:pathLst>
            </a:custGeom>
            <a:solidFill>
              <a:srgbClr val="FF004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Freeform 263"/>
            <p:cNvSpPr>
              <a:spLocks noChangeArrowheads="1"/>
            </p:cNvSpPr>
            <p:nvPr/>
          </p:nvSpPr>
          <p:spPr bwMode="auto">
            <a:xfrm>
              <a:off x="14571721" y="10294805"/>
              <a:ext cx="1178640" cy="1178717"/>
            </a:xfrm>
            <a:custGeom>
              <a:gdLst>
                <a:gd name="T0" fmla="*/ 1373 w 2746"/>
                <a:gd name="T1" fmla="*/ 0 h 2746"/>
                <a:gd name="T2" fmla="*/ 1373 w 2746"/>
                <a:gd name="T3" fmla="*/ 0 h 2746"/>
                <a:gd name="T4" fmla="*/ 0 w 2746"/>
                <a:gd name="T5" fmla="*/ 1372 h 2746"/>
                <a:gd name="T6" fmla="*/ 1373 w 2746"/>
                <a:gd name="T7" fmla="*/ 2745 h 2746"/>
                <a:gd name="T8" fmla="*/ 2745 w 2746"/>
                <a:gd name="T9" fmla="*/ 1372 h 2746"/>
                <a:gd name="T10" fmla="*/ 1373 w 2746"/>
                <a:gd name="T11" fmla="*/ 0 h 27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46" h="2746">
                  <a:moveTo>
                    <a:pt x="1373" y="0"/>
                  </a:moveTo>
                  <a:lnTo>
                    <a:pt x="1373" y="0"/>
                  </a:lnTo>
                  <a:cubicBezTo>
                    <a:pt x="612" y="0"/>
                    <a:pt x="0" y="611"/>
                    <a:pt x="0" y="1372"/>
                  </a:cubicBezTo>
                  <a:cubicBezTo>
                    <a:pt x="0" y="2133"/>
                    <a:pt x="612" y="2745"/>
                    <a:pt x="1373" y="2745"/>
                  </a:cubicBezTo>
                  <a:cubicBezTo>
                    <a:pt x="2134" y="2745"/>
                    <a:pt x="2745" y="2133"/>
                    <a:pt x="2745" y="1372"/>
                  </a:cubicBezTo>
                  <a:cubicBezTo>
                    <a:pt x="2745" y="611"/>
                    <a:pt x="2134" y="0"/>
                    <a:pt x="1373" y="0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9" name="Freeform 264"/>
            <p:cNvSpPr>
              <a:spLocks noChangeArrowheads="1"/>
            </p:cNvSpPr>
            <p:nvPr/>
          </p:nvSpPr>
          <p:spPr bwMode="auto">
            <a:xfrm>
              <a:off x="18317639" y="10294805"/>
              <a:ext cx="1180531" cy="1178717"/>
            </a:xfrm>
            <a:custGeom>
              <a:gdLst>
                <a:gd name="T0" fmla="*/ 1372 w 2753"/>
                <a:gd name="T1" fmla="*/ 0 h 2746"/>
                <a:gd name="T2" fmla="*/ 1372 w 2753"/>
                <a:gd name="T3" fmla="*/ 0 h 2746"/>
                <a:gd name="T4" fmla="*/ 0 w 2753"/>
                <a:gd name="T5" fmla="*/ 1372 h 2746"/>
                <a:gd name="T6" fmla="*/ 1372 w 2753"/>
                <a:gd name="T7" fmla="*/ 2745 h 2746"/>
                <a:gd name="T8" fmla="*/ 2752 w 2753"/>
                <a:gd name="T9" fmla="*/ 1372 h 2746"/>
                <a:gd name="T10" fmla="*/ 1372 w 2753"/>
                <a:gd name="T11" fmla="*/ 0 h 27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53" h="2746">
                  <a:moveTo>
                    <a:pt x="1372" y="0"/>
                  </a:moveTo>
                  <a:lnTo>
                    <a:pt x="1372" y="0"/>
                  </a:lnTo>
                  <a:cubicBezTo>
                    <a:pt x="618" y="0"/>
                    <a:pt x="0" y="611"/>
                    <a:pt x="0" y="1372"/>
                  </a:cubicBezTo>
                  <a:cubicBezTo>
                    <a:pt x="0" y="2133"/>
                    <a:pt x="618" y="2745"/>
                    <a:pt x="1372" y="2745"/>
                  </a:cubicBezTo>
                  <a:cubicBezTo>
                    <a:pt x="2133" y="2745"/>
                    <a:pt x="2752" y="2133"/>
                    <a:pt x="2752" y="1372"/>
                  </a:cubicBezTo>
                  <a:cubicBezTo>
                    <a:pt x="2752" y="611"/>
                    <a:pt x="2133" y="0"/>
                    <a:pt x="1372" y="0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6390" name="Freeform 102"/>
          <p:cNvSpPr/>
          <p:nvPr/>
        </p:nvSpPr>
        <p:spPr>
          <a:xfrm>
            <a:off x="922338" y="2706688"/>
            <a:ext cx="565150" cy="508000"/>
          </a:xfrm>
          <a:custGeom>
            <a:cxnLst>
              <a:cxn ang="0">
                <a:pos x="90589" y="172261"/>
              </a:cxn>
              <a:cxn ang="0">
                <a:pos x="90589" y="172261"/>
              </a:cxn>
              <a:cxn ang="0">
                <a:pos x="160796" y="192796"/>
              </a:cxn>
              <a:cxn ang="0">
                <a:pos x="170987" y="192796"/>
              </a:cxn>
              <a:cxn ang="0">
                <a:pos x="220811" y="152868"/>
              </a:cxn>
              <a:cxn ang="0">
                <a:pos x="220811" y="142601"/>
              </a:cxn>
              <a:cxn ang="0">
                <a:pos x="201561" y="122066"/>
              </a:cxn>
              <a:cxn ang="0">
                <a:pos x="311400" y="11408"/>
              </a:cxn>
              <a:cxn ang="0">
                <a:pos x="220811" y="0"/>
              </a:cxn>
              <a:cxn ang="0">
                <a:pos x="121163" y="61603"/>
              </a:cxn>
              <a:cxn ang="0">
                <a:pos x="81530" y="92405"/>
              </a:cxn>
              <a:cxn ang="0">
                <a:pos x="60015" y="132333"/>
              </a:cxn>
              <a:cxn ang="0">
                <a:pos x="20383" y="142601"/>
              </a:cxn>
              <a:cxn ang="0">
                <a:pos x="0" y="163135"/>
              </a:cxn>
              <a:cxn ang="0">
                <a:pos x="0" y="172261"/>
              </a:cxn>
              <a:cxn ang="0">
                <a:pos x="40765" y="213330"/>
              </a:cxn>
              <a:cxn ang="0">
                <a:pos x="60015" y="223598"/>
              </a:cxn>
              <a:cxn ang="0">
                <a:pos x="81530" y="203063"/>
              </a:cxn>
              <a:cxn ang="0">
                <a:pos x="90589" y="172261"/>
              </a:cxn>
              <a:cxn ang="0">
                <a:pos x="251385" y="182529"/>
              </a:cxn>
              <a:cxn ang="0">
                <a:pos x="251385" y="182529"/>
              </a:cxn>
              <a:cxn ang="0">
                <a:pos x="241193" y="182529"/>
              </a:cxn>
              <a:cxn ang="0">
                <a:pos x="201561" y="213330"/>
              </a:cxn>
              <a:cxn ang="0">
                <a:pos x="191369" y="232724"/>
              </a:cxn>
              <a:cxn ang="0">
                <a:pos x="431430" y="496250"/>
              </a:cxn>
              <a:cxn ang="0">
                <a:pos x="451813" y="496250"/>
              </a:cxn>
              <a:cxn ang="0">
                <a:pos x="482387" y="475715"/>
              </a:cxn>
              <a:cxn ang="0">
                <a:pos x="482387" y="456322"/>
              </a:cxn>
              <a:cxn ang="0">
                <a:pos x="251385" y="182529"/>
              </a:cxn>
              <a:cxn ang="0">
                <a:pos x="562785" y="71871"/>
              </a:cxn>
              <a:cxn ang="0">
                <a:pos x="562785" y="71871"/>
              </a:cxn>
              <a:cxn ang="0">
                <a:pos x="542402" y="61603"/>
              </a:cxn>
              <a:cxn ang="0">
                <a:pos x="522020" y="101532"/>
              </a:cxn>
              <a:cxn ang="0">
                <a:pos x="462004" y="122066"/>
              </a:cxn>
              <a:cxn ang="0">
                <a:pos x="451813" y="71871"/>
              </a:cxn>
              <a:cxn ang="0">
                <a:pos x="472196" y="21675"/>
              </a:cxn>
              <a:cxn ang="0">
                <a:pos x="462004" y="11408"/>
              </a:cxn>
              <a:cxn ang="0">
                <a:pos x="381606" y="82138"/>
              </a:cxn>
              <a:cxn ang="0">
                <a:pos x="361224" y="172261"/>
              </a:cxn>
              <a:cxn ang="0">
                <a:pos x="321591" y="213330"/>
              </a:cxn>
              <a:cxn ang="0">
                <a:pos x="361224" y="263526"/>
              </a:cxn>
              <a:cxn ang="0">
                <a:pos x="412180" y="213330"/>
              </a:cxn>
              <a:cxn ang="0">
                <a:pos x="462004" y="203063"/>
              </a:cxn>
              <a:cxn ang="0">
                <a:pos x="552593" y="163135"/>
              </a:cxn>
              <a:cxn ang="0">
                <a:pos x="562785" y="71871"/>
              </a:cxn>
              <a:cxn ang="0">
                <a:pos x="81530" y="456322"/>
              </a:cxn>
              <a:cxn ang="0">
                <a:pos x="81530" y="456322"/>
              </a:cxn>
              <a:cxn ang="0">
                <a:pos x="81530" y="475715"/>
              </a:cxn>
              <a:cxn ang="0">
                <a:pos x="100780" y="506517"/>
              </a:cxn>
              <a:cxn ang="0">
                <a:pos x="121163" y="496250"/>
              </a:cxn>
              <a:cxn ang="0">
                <a:pos x="261576" y="365057"/>
              </a:cxn>
              <a:cxn ang="0">
                <a:pos x="220811" y="313721"/>
              </a:cxn>
              <a:cxn ang="0">
                <a:pos x="81530" y="456322"/>
              </a:cxn>
            </a:cxnLst>
            <a:rect l="0" t="0" r="0" b="0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rgbClr val="FF004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1" name="Freeform 141"/>
          <p:cNvSpPr/>
          <p:nvPr/>
        </p:nvSpPr>
        <p:spPr>
          <a:xfrm>
            <a:off x="919163" y="3649663"/>
            <a:ext cx="568325" cy="576262"/>
          </a:xfrm>
          <a:custGeom>
            <a:cxnLst>
              <a:cxn ang="0">
                <a:pos x="547377" y="211786"/>
              </a:cxn>
              <a:cxn ang="0">
                <a:pos x="547377" y="211786"/>
              </a:cxn>
              <a:cxn ang="0">
                <a:pos x="333683" y="161686"/>
              </a:cxn>
              <a:cxn ang="0">
                <a:pos x="303971" y="19357"/>
              </a:cxn>
              <a:cxn ang="0">
                <a:pos x="273117" y="0"/>
              </a:cxn>
              <a:cxn ang="0">
                <a:pos x="19427" y="69457"/>
              </a:cxn>
              <a:cxn ang="0">
                <a:pos x="0" y="101339"/>
              </a:cxn>
              <a:cxn ang="0">
                <a:pos x="90277" y="444068"/>
              </a:cxn>
              <a:cxn ang="0">
                <a:pos x="122274" y="454316"/>
              </a:cxn>
              <a:cxn ang="0">
                <a:pos x="222836" y="423573"/>
              </a:cxn>
              <a:cxn ang="0">
                <a:pos x="202266" y="483920"/>
              </a:cxn>
              <a:cxn ang="0">
                <a:pos x="222836" y="504416"/>
              </a:cxn>
              <a:cxn ang="0">
                <a:pos x="454814" y="564764"/>
              </a:cxn>
              <a:cxn ang="0">
                <a:pos x="486811" y="554516"/>
              </a:cxn>
              <a:cxn ang="0">
                <a:pos x="566803" y="241391"/>
              </a:cxn>
              <a:cxn ang="0">
                <a:pos x="547377" y="211786"/>
              </a:cxn>
              <a:cxn ang="0">
                <a:pos x="39996" y="110448"/>
              </a:cxn>
              <a:cxn ang="0">
                <a:pos x="39996" y="110448"/>
              </a:cxn>
              <a:cxn ang="0">
                <a:pos x="262832" y="50100"/>
              </a:cxn>
              <a:cxn ang="0">
                <a:pos x="354252" y="352977"/>
              </a:cxn>
              <a:cxn ang="0">
                <a:pos x="132559" y="414464"/>
              </a:cxn>
              <a:cxn ang="0">
                <a:pos x="39996" y="110448"/>
              </a:cxn>
              <a:cxn ang="0">
                <a:pos x="444529" y="524911"/>
              </a:cxn>
              <a:cxn ang="0">
                <a:pos x="444529" y="524911"/>
              </a:cxn>
              <a:cxn ang="0">
                <a:pos x="253690" y="474811"/>
              </a:cxn>
              <a:cxn ang="0">
                <a:pos x="262832" y="414464"/>
              </a:cxn>
              <a:cxn ang="0">
                <a:pos x="374822" y="382582"/>
              </a:cxn>
              <a:cxn ang="0">
                <a:pos x="394248" y="363225"/>
              </a:cxn>
              <a:cxn ang="0">
                <a:pos x="354252" y="201539"/>
              </a:cxn>
              <a:cxn ang="0">
                <a:pos x="515380" y="241391"/>
              </a:cxn>
              <a:cxn ang="0">
                <a:pos x="444529" y="524911"/>
              </a:cxn>
            </a:cxnLst>
            <a:rect l="0" t="0" r="0" b="0"/>
            <a:pathLst>
              <a:path w="497" h="506">
                <a:moveTo>
                  <a:pt x="479" y="186"/>
                </a:moveTo>
                <a:lnTo>
                  <a:pt x="479" y="186"/>
                </a:lnTo>
                <a:cubicBezTo>
                  <a:pt x="292" y="142"/>
                  <a:pt x="292" y="142"/>
                  <a:pt x="292" y="142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57" y="8"/>
                  <a:pt x="248" y="0"/>
                  <a:pt x="239" y="0"/>
                </a:cubicBezTo>
                <a:cubicBezTo>
                  <a:pt x="17" y="61"/>
                  <a:pt x="17" y="61"/>
                  <a:pt x="17" y="61"/>
                </a:cubicBezTo>
                <a:cubicBezTo>
                  <a:pt x="0" y="71"/>
                  <a:pt x="0" y="80"/>
                  <a:pt x="0" y="89"/>
                </a:cubicBezTo>
                <a:cubicBezTo>
                  <a:pt x="79" y="390"/>
                  <a:pt x="79" y="390"/>
                  <a:pt x="79" y="390"/>
                </a:cubicBezTo>
                <a:cubicBezTo>
                  <a:pt x="79" y="399"/>
                  <a:pt x="97" y="399"/>
                  <a:pt x="107" y="399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77" y="425"/>
                  <a:pt x="177" y="425"/>
                  <a:pt x="177" y="425"/>
                </a:cubicBezTo>
                <a:cubicBezTo>
                  <a:pt x="177" y="434"/>
                  <a:pt x="186" y="443"/>
                  <a:pt x="195" y="443"/>
                </a:cubicBezTo>
                <a:cubicBezTo>
                  <a:pt x="398" y="496"/>
                  <a:pt x="398" y="496"/>
                  <a:pt x="398" y="496"/>
                </a:cubicBezTo>
                <a:cubicBezTo>
                  <a:pt x="407" y="505"/>
                  <a:pt x="416" y="496"/>
                  <a:pt x="426" y="487"/>
                </a:cubicBezTo>
                <a:cubicBezTo>
                  <a:pt x="496" y="212"/>
                  <a:pt x="496" y="212"/>
                  <a:pt x="496" y="212"/>
                </a:cubicBezTo>
                <a:cubicBezTo>
                  <a:pt x="496" y="204"/>
                  <a:pt x="488" y="186"/>
                  <a:pt x="479" y="186"/>
                </a:cubicBezTo>
                <a:close/>
                <a:moveTo>
                  <a:pt x="35" y="97"/>
                </a:moveTo>
                <a:lnTo>
                  <a:pt x="35" y="97"/>
                </a:lnTo>
                <a:cubicBezTo>
                  <a:pt x="230" y="44"/>
                  <a:pt x="230" y="44"/>
                  <a:pt x="230" y="44"/>
                </a:cubicBezTo>
                <a:cubicBezTo>
                  <a:pt x="310" y="310"/>
                  <a:pt x="310" y="310"/>
                  <a:pt x="310" y="310"/>
                </a:cubicBezTo>
                <a:cubicBezTo>
                  <a:pt x="116" y="364"/>
                  <a:pt x="116" y="364"/>
                  <a:pt x="116" y="364"/>
                </a:cubicBezTo>
                <a:lnTo>
                  <a:pt x="35" y="97"/>
                </a:lnTo>
                <a:close/>
                <a:moveTo>
                  <a:pt x="389" y="461"/>
                </a:moveTo>
                <a:lnTo>
                  <a:pt x="389" y="461"/>
                </a:lnTo>
                <a:cubicBezTo>
                  <a:pt x="222" y="417"/>
                  <a:pt x="222" y="417"/>
                  <a:pt x="222" y="417"/>
                </a:cubicBezTo>
                <a:cubicBezTo>
                  <a:pt x="230" y="364"/>
                  <a:pt x="230" y="364"/>
                  <a:pt x="230" y="364"/>
                </a:cubicBezTo>
                <a:cubicBezTo>
                  <a:pt x="328" y="336"/>
                  <a:pt x="328" y="336"/>
                  <a:pt x="328" y="336"/>
                </a:cubicBezTo>
                <a:cubicBezTo>
                  <a:pt x="336" y="336"/>
                  <a:pt x="345" y="327"/>
                  <a:pt x="345" y="319"/>
                </a:cubicBezTo>
                <a:cubicBezTo>
                  <a:pt x="310" y="177"/>
                  <a:pt x="310" y="177"/>
                  <a:pt x="310" y="177"/>
                </a:cubicBezTo>
                <a:cubicBezTo>
                  <a:pt x="451" y="212"/>
                  <a:pt x="451" y="212"/>
                  <a:pt x="451" y="212"/>
                </a:cubicBezTo>
                <a:lnTo>
                  <a:pt x="389" y="461"/>
                </a:lnTo>
                <a:close/>
              </a:path>
            </a:pathLst>
          </a:custGeom>
          <a:solidFill>
            <a:srgbClr val="FFC73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2" name="Freeform 100"/>
          <p:cNvSpPr/>
          <p:nvPr/>
        </p:nvSpPr>
        <p:spPr>
          <a:xfrm>
            <a:off x="836613" y="4672013"/>
            <a:ext cx="687387" cy="442912"/>
          </a:xfrm>
          <a:custGeom>
            <a:cxnLst>
              <a:cxn ang="0">
                <a:pos x="526101" y="123466"/>
              </a:cxn>
              <a:cxn ang="0">
                <a:pos x="526101" y="123466"/>
              </a:cxn>
              <a:cxn ang="0">
                <a:pos x="490199" y="123466"/>
              </a:cxn>
              <a:cxn ang="0">
                <a:pos x="318974" y="0"/>
              </a:cxn>
              <a:cxn ang="0">
                <a:pos x="135322" y="185893"/>
              </a:cxn>
              <a:cxn ang="0">
                <a:pos x="135322" y="208089"/>
              </a:cxn>
              <a:cxn ang="0">
                <a:pos x="122895" y="208089"/>
              </a:cxn>
              <a:cxn ang="0">
                <a:pos x="0" y="332942"/>
              </a:cxn>
              <a:cxn ang="0">
                <a:pos x="122895" y="442536"/>
              </a:cxn>
              <a:cxn ang="0">
                <a:pos x="526101" y="442536"/>
              </a:cxn>
              <a:cxn ang="0">
                <a:pos x="686278" y="283001"/>
              </a:cxn>
              <a:cxn ang="0">
                <a:pos x="526101" y="123466"/>
              </a:cxn>
              <a:cxn ang="0">
                <a:pos x="392159" y="270516"/>
              </a:cxn>
              <a:cxn ang="0">
                <a:pos x="392159" y="270516"/>
              </a:cxn>
              <a:cxn ang="0">
                <a:pos x="294119" y="381496"/>
              </a:cxn>
              <a:cxn ang="0">
                <a:pos x="269264" y="381496"/>
              </a:cxn>
              <a:cxn ang="0">
                <a:pos x="269264" y="369011"/>
              </a:cxn>
              <a:cxn ang="0">
                <a:pos x="269264" y="356526"/>
              </a:cxn>
              <a:cxn ang="0">
                <a:pos x="306547" y="283001"/>
              </a:cxn>
              <a:cxn ang="0">
                <a:pos x="281692" y="270516"/>
              </a:cxn>
              <a:cxn ang="0">
                <a:pos x="281692" y="270516"/>
              </a:cxn>
              <a:cxn ang="0">
                <a:pos x="256836" y="246932"/>
              </a:cxn>
              <a:cxn ang="0">
                <a:pos x="269264" y="221962"/>
              </a:cxn>
              <a:cxn ang="0">
                <a:pos x="356257" y="123466"/>
              </a:cxn>
              <a:cxn ang="0">
                <a:pos x="379731" y="110981"/>
              </a:cxn>
              <a:cxn ang="0">
                <a:pos x="392159" y="123466"/>
              </a:cxn>
              <a:cxn ang="0">
                <a:pos x="379731" y="147049"/>
              </a:cxn>
              <a:cxn ang="0">
                <a:pos x="343830" y="221962"/>
              </a:cxn>
              <a:cxn ang="0">
                <a:pos x="379731" y="234447"/>
              </a:cxn>
              <a:cxn ang="0">
                <a:pos x="379731" y="234447"/>
              </a:cxn>
              <a:cxn ang="0">
                <a:pos x="404587" y="259418"/>
              </a:cxn>
              <a:cxn ang="0">
                <a:pos x="392159" y="270516"/>
              </a:cxn>
            </a:cxnLst>
            <a:rect l="0" t="0" r="0" b="0"/>
            <a:pathLst>
              <a:path w="498" h="320">
                <a:moveTo>
                  <a:pt x="381" y="89"/>
                </a:moveTo>
                <a:lnTo>
                  <a:pt x="381" y="89"/>
                </a:lnTo>
                <a:cubicBezTo>
                  <a:pt x="372" y="89"/>
                  <a:pt x="364" y="89"/>
                  <a:pt x="355" y="89"/>
                </a:cubicBezTo>
                <a:cubicBezTo>
                  <a:pt x="337" y="36"/>
                  <a:pt x="293" y="0"/>
                  <a:pt x="231" y="0"/>
                </a:cubicBezTo>
                <a:cubicBezTo>
                  <a:pt x="160" y="0"/>
                  <a:pt x="98" y="62"/>
                  <a:pt x="98" y="134"/>
                </a:cubicBezTo>
                <a:cubicBezTo>
                  <a:pt x="98" y="134"/>
                  <a:pt x="98" y="142"/>
                  <a:pt x="98" y="150"/>
                </a:cubicBezTo>
                <a:cubicBezTo>
                  <a:pt x="98" y="150"/>
                  <a:pt x="98" y="150"/>
                  <a:pt x="89" y="150"/>
                </a:cubicBezTo>
                <a:cubicBezTo>
                  <a:pt x="45" y="150"/>
                  <a:pt x="0" y="187"/>
                  <a:pt x="0" y="240"/>
                </a:cubicBezTo>
                <a:cubicBezTo>
                  <a:pt x="0" y="284"/>
                  <a:pt x="45" y="319"/>
                  <a:pt x="89" y="319"/>
                </a:cubicBezTo>
                <a:cubicBezTo>
                  <a:pt x="381" y="319"/>
                  <a:pt x="381" y="319"/>
                  <a:pt x="381" y="319"/>
                </a:cubicBezTo>
                <a:cubicBezTo>
                  <a:pt x="443" y="319"/>
                  <a:pt x="497" y="275"/>
                  <a:pt x="497" y="204"/>
                </a:cubicBezTo>
                <a:cubicBezTo>
                  <a:pt x="497" y="142"/>
                  <a:pt x="443" y="89"/>
                  <a:pt x="381" y="89"/>
                </a:cubicBezTo>
                <a:close/>
                <a:moveTo>
                  <a:pt x="284" y="195"/>
                </a:moveTo>
                <a:lnTo>
                  <a:pt x="284" y="195"/>
                </a:lnTo>
                <a:cubicBezTo>
                  <a:pt x="266" y="213"/>
                  <a:pt x="222" y="266"/>
                  <a:pt x="213" y="275"/>
                </a:cubicBezTo>
                <a:cubicBezTo>
                  <a:pt x="213" y="275"/>
                  <a:pt x="204" y="284"/>
                  <a:pt x="195" y="275"/>
                </a:cubicBezTo>
                <a:cubicBezTo>
                  <a:pt x="195" y="275"/>
                  <a:pt x="195" y="275"/>
                  <a:pt x="195" y="266"/>
                </a:cubicBezTo>
                <a:lnTo>
                  <a:pt x="195" y="257"/>
                </a:lnTo>
                <a:cubicBezTo>
                  <a:pt x="222" y="204"/>
                  <a:pt x="222" y="204"/>
                  <a:pt x="222" y="204"/>
                </a:cubicBezTo>
                <a:cubicBezTo>
                  <a:pt x="222" y="195"/>
                  <a:pt x="213" y="195"/>
                  <a:pt x="204" y="195"/>
                </a:cubicBezTo>
                <a:lnTo>
                  <a:pt x="204" y="195"/>
                </a:lnTo>
                <a:cubicBezTo>
                  <a:pt x="195" y="187"/>
                  <a:pt x="186" y="187"/>
                  <a:pt x="186" y="178"/>
                </a:cubicBezTo>
                <a:cubicBezTo>
                  <a:pt x="186" y="169"/>
                  <a:pt x="186" y="169"/>
                  <a:pt x="195" y="160"/>
                </a:cubicBezTo>
                <a:cubicBezTo>
                  <a:pt x="204" y="142"/>
                  <a:pt x="258" y="89"/>
                  <a:pt x="258" y="89"/>
                </a:cubicBezTo>
                <a:cubicBezTo>
                  <a:pt x="266" y="80"/>
                  <a:pt x="266" y="80"/>
                  <a:pt x="275" y="80"/>
                </a:cubicBezTo>
                <a:cubicBezTo>
                  <a:pt x="275" y="89"/>
                  <a:pt x="284" y="89"/>
                  <a:pt x="284" y="89"/>
                </a:cubicBezTo>
                <a:cubicBezTo>
                  <a:pt x="284" y="97"/>
                  <a:pt x="275" y="97"/>
                  <a:pt x="275" y="106"/>
                </a:cubicBezTo>
                <a:cubicBezTo>
                  <a:pt x="249" y="160"/>
                  <a:pt x="249" y="160"/>
                  <a:pt x="249" y="160"/>
                </a:cubicBezTo>
                <a:cubicBezTo>
                  <a:pt x="258" y="160"/>
                  <a:pt x="266" y="169"/>
                  <a:pt x="275" y="169"/>
                </a:cubicBezTo>
                <a:lnTo>
                  <a:pt x="275" y="169"/>
                </a:lnTo>
                <a:cubicBezTo>
                  <a:pt x="284" y="169"/>
                  <a:pt x="293" y="178"/>
                  <a:pt x="293" y="187"/>
                </a:cubicBezTo>
                <a:lnTo>
                  <a:pt x="284" y="195"/>
                </a:lnTo>
                <a:close/>
              </a:path>
            </a:pathLst>
          </a:custGeom>
          <a:solidFill>
            <a:srgbClr val="29C3CD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3" name="Content Placeholder 2"/>
          <p:cNvSpPr txBox="1"/>
          <p:nvPr/>
        </p:nvSpPr>
        <p:spPr>
          <a:xfrm>
            <a:off x="1558925" y="2857500"/>
            <a:ext cx="3690938" cy="609600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/>
          <a:lstStyle/>
          <a:p>
            <a:pPr lvl="0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94" name="Title 13"/>
          <p:cNvSpPr txBox="1"/>
          <p:nvPr/>
        </p:nvSpPr>
        <p:spPr>
          <a:xfrm>
            <a:off x="1558925" y="2571750"/>
            <a:ext cx="1876425" cy="411163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 anchor="ctr"/>
          <a:lstStyle/>
          <a:p>
            <a:pPr lvl="0" eaLnBrk="1" hangingPunct="1"/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x-none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Content Placeholder 2"/>
          <p:cNvSpPr txBox="1"/>
          <p:nvPr/>
        </p:nvSpPr>
        <p:spPr>
          <a:xfrm>
            <a:off x="1558925" y="3867150"/>
            <a:ext cx="3690938" cy="609600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/>
          <a:lstStyle/>
          <a:p>
            <a:pPr lvl="0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96" name="Title 13"/>
          <p:cNvSpPr txBox="1"/>
          <p:nvPr/>
        </p:nvSpPr>
        <p:spPr>
          <a:xfrm>
            <a:off x="1558925" y="3581400"/>
            <a:ext cx="1876425" cy="412750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 anchor="ctr"/>
          <a:lstStyle/>
          <a:p>
            <a:pPr lvl="0" eaLnBrk="1" hangingPunct="1"/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x-none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Content Placeholder 2"/>
          <p:cNvSpPr txBox="1"/>
          <p:nvPr/>
        </p:nvSpPr>
        <p:spPr>
          <a:xfrm>
            <a:off x="1558925" y="4797425"/>
            <a:ext cx="3690938" cy="609600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/>
          <a:lstStyle/>
          <a:p>
            <a:pPr lvl="0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98" name="Title 13"/>
          <p:cNvSpPr txBox="1"/>
          <p:nvPr/>
        </p:nvSpPr>
        <p:spPr>
          <a:xfrm>
            <a:off x="1558925" y="4511675"/>
            <a:ext cx="1876425" cy="411163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 anchor="ctr"/>
          <a:lstStyle/>
          <a:p>
            <a:pPr lvl="0" eaLnBrk="1" hangingPunct="1"/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x-none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5" grpId="0"/>
      <p:bldP spid="8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" name="矩形 24"/>
          <p:cNvSpPr/>
          <p:nvPr/>
        </p:nvSpPr>
        <p:spPr>
          <a:xfrm>
            <a:off x="0" y="450850"/>
            <a:ext cx="171450" cy="439738"/>
          </a:xfrm>
          <a:prstGeom prst="rect">
            <a:avLst/>
          </a:prstGeom>
          <a:solidFill>
            <a:srgbClr val="98C1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07963" y="450850"/>
            <a:ext cx="44450" cy="439738"/>
          </a:xfrm>
          <a:prstGeom prst="rect">
            <a:avLst/>
          </a:prstGeom>
          <a:solidFill>
            <a:srgbClr val="98C1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412" name="文本框 26"/>
          <p:cNvSpPr txBox="1"/>
          <p:nvPr/>
        </p:nvSpPr>
        <p:spPr>
          <a:xfrm>
            <a:off x="252413" y="461963"/>
            <a:ext cx="170973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413" name="图片 4"/>
          <p:cNvPicPr>
            <a:picLocks noChangeAspect="1"/>
          </p:cNvPicPr>
          <p:nvPr/>
        </p:nvPicPr>
        <p:blipFill>
          <a:blip r:embed="rId2"/>
          <a:srcRect t="24805" b="34743"/>
          <a:stretch>
            <a:fillRect/>
          </a:stretch>
        </p:blipFill>
        <p:spPr>
          <a:xfrm>
            <a:off x="0" y="1347788"/>
            <a:ext cx="9144000" cy="3170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3608388" y="3567113"/>
            <a:ext cx="5535613" cy="1211263"/>
          </a:xfrm>
          <a:prstGeom prst="rect">
            <a:avLst/>
          </a:prstGeom>
          <a:solidFill>
            <a:srgbClr val="29C3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7415" name="组合 6"/>
          <p:cNvGrpSpPr/>
          <p:nvPr/>
        </p:nvGrpSpPr>
        <p:grpSpPr>
          <a:xfrm>
            <a:off x="1006475" y="3567113"/>
            <a:ext cx="1211263" cy="1211262"/>
            <a:chOff x="1342417" y="2947481"/>
            <a:chExt cx="1614791" cy="1614791"/>
          </a:xfrm>
        </p:grpSpPr>
        <p:sp>
          <p:nvSpPr>
            <p:cNvPr id="8" name="矩形 7"/>
            <p:cNvSpPr/>
            <p:nvPr/>
          </p:nvSpPr>
          <p:spPr>
            <a:xfrm>
              <a:off x="1342417" y="2947481"/>
              <a:ext cx="1614791" cy="1614791"/>
            </a:xfrm>
            <a:prstGeom prst="rect">
              <a:avLst/>
            </a:prstGeom>
            <a:solidFill>
              <a:srgbClr val="FF00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7422" name="组合 8"/>
            <p:cNvGrpSpPr/>
            <p:nvPr/>
          </p:nvGrpSpPr>
          <p:grpSpPr>
            <a:xfrm>
              <a:off x="1876426" y="3410832"/>
              <a:ext cx="558023" cy="688090"/>
              <a:chOff x="1876426" y="3554414"/>
              <a:chExt cx="211137" cy="260350"/>
            </a:xfrm>
          </p:grpSpPr>
          <p:sp>
            <p:nvSpPr>
              <p:cNvPr id="10" name="Freeform 174"/>
              <p:cNvSpPr/>
              <p:nvPr/>
            </p:nvSpPr>
            <p:spPr bwMode="auto">
              <a:xfrm>
                <a:off x="1876426" y="3656014"/>
                <a:ext cx="42863" cy="136525"/>
              </a:xfrm>
              <a:custGeom>
                <a:gdLst>
                  <a:gd name="T0" fmla="*/ 38 w 47"/>
                  <a:gd name="T1" fmla="*/ 36 h 151"/>
                  <a:gd name="T2" fmla="*/ 46 w 47"/>
                  <a:gd name="T3" fmla="*/ 0 h 151"/>
                  <a:gd name="T4" fmla="*/ 17 w 47"/>
                  <a:gd name="T5" fmla="*/ 0 h 151"/>
                  <a:gd name="T6" fmla="*/ 0 w 47"/>
                  <a:gd name="T7" fmla="*/ 53 h 151"/>
                  <a:gd name="T8" fmla="*/ 0 w 47"/>
                  <a:gd name="T9" fmla="*/ 98 h 151"/>
                  <a:gd name="T10" fmla="*/ 17 w 47"/>
                  <a:gd name="T11" fmla="*/ 151 h 151"/>
                  <a:gd name="T12" fmla="*/ 47 w 47"/>
                  <a:gd name="T13" fmla="*/ 151 h 151"/>
                  <a:gd name="T14" fmla="*/ 38 w 47"/>
                  <a:gd name="T15" fmla="*/ 114 h 151"/>
                  <a:gd name="T16" fmla="*/ 38 w 47"/>
                  <a:gd name="T17" fmla="*/ 36 h 15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151">
                    <a:moveTo>
                      <a:pt x="38" y="36"/>
                    </a:moveTo>
                    <a:cubicBezTo>
                      <a:pt x="38" y="27"/>
                      <a:pt x="41" y="13"/>
                      <a:pt x="46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39"/>
                      <a:pt x="0" y="53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12"/>
                      <a:pt x="8" y="151"/>
                      <a:pt x="17" y="151"/>
                    </a:cubicBezTo>
                    <a:cubicBezTo>
                      <a:pt x="47" y="151"/>
                      <a:pt x="47" y="151"/>
                      <a:pt x="47" y="151"/>
                    </a:cubicBezTo>
                    <a:cubicBezTo>
                      <a:pt x="41" y="137"/>
                      <a:pt x="38" y="123"/>
                      <a:pt x="38" y="114"/>
                    </a:cubicBezTo>
                    <a:lnTo>
                      <a:pt x="38" y="3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" name="Freeform 175"/>
              <p:cNvSpPr/>
              <p:nvPr/>
            </p:nvSpPr>
            <p:spPr bwMode="auto">
              <a:xfrm>
                <a:off x="1925638" y="3554414"/>
                <a:ext cx="161925" cy="260350"/>
              </a:xfrm>
              <a:custGeom>
                <a:gdLst>
                  <a:gd name="T0" fmla="*/ 17 w 180"/>
                  <a:gd name="T1" fmla="*/ 100 h 289"/>
                  <a:gd name="T2" fmla="*/ 0 w 180"/>
                  <a:gd name="T3" fmla="*/ 149 h 289"/>
                  <a:gd name="T4" fmla="*/ 0 w 180"/>
                  <a:gd name="T5" fmla="*/ 227 h 289"/>
                  <a:gd name="T6" fmla="*/ 36 w 180"/>
                  <a:gd name="T7" fmla="*/ 289 h 289"/>
                  <a:gd name="T8" fmla="*/ 131 w 180"/>
                  <a:gd name="T9" fmla="*/ 289 h 289"/>
                  <a:gd name="T10" fmla="*/ 166 w 180"/>
                  <a:gd name="T11" fmla="*/ 255 h 289"/>
                  <a:gd name="T12" fmla="*/ 167 w 180"/>
                  <a:gd name="T13" fmla="*/ 253 h 289"/>
                  <a:gd name="T14" fmla="*/ 94 w 180"/>
                  <a:gd name="T15" fmla="*/ 253 h 289"/>
                  <a:gd name="T16" fmla="*/ 82 w 180"/>
                  <a:gd name="T17" fmla="*/ 241 h 289"/>
                  <a:gd name="T18" fmla="*/ 94 w 180"/>
                  <a:gd name="T19" fmla="*/ 230 h 289"/>
                  <a:gd name="T20" fmla="*/ 169 w 180"/>
                  <a:gd name="T21" fmla="*/ 230 h 289"/>
                  <a:gd name="T22" fmla="*/ 172 w 180"/>
                  <a:gd name="T23" fmla="*/ 199 h 289"/>
                  <a:gd name="T24" fmla="*/ 94 w 180"/>
                  <a:gd name="T25" fmla="*/ 199 h 289"/>
                  <a:gd name="T26" fmla="*/ 82 w 180"/>
                  <a:gd name="T27" fmla="*/ 188 h 289"/>
                  <a:gd name="T28" fmla="*/ 94 w 180"/>
                  <a:gd name="T29" fmla="*/ 177 h 289"/>
                  <a:gd name="T30" fmla="*/ 175 w 180"/>
                  <a:gd name="T31" fmla="*/ 177 h 289"/>
                  <a:gd name="T32" fmla="*/ 178 w 180"/>
                  <a:gd name="T33" fmla="*/ 146 h 289"/>
                  <a:gd name="T34" fmla="*/ 94 w 180"/>
                  <a:gd name="T35" fmla="*/ 146 h 289"/>
                  <a:gd name="T36" fmla="*/ 82 w 180"/>
                  <a:gd name="T37" fmla="*/ 135 h 289"/>
                  <a:gd name="T38" fmla="*/ 94 w 180"/>
                  <a:gd name="T39" fmla="*/ 124 h 289"/>
                  <a:gd name="T40" fmla="*/ 180 w 180"/>
                  <a:gd name="T41" fmla="*/ 124 h 289"/>
                  <a:gd name="T42" fmla="*/ 180 w 180"/>
                  <a:gd name="T43" fmla="*/ 121 h 289"/>
                  <a:gd name="T44" fmla="*/ 145 w 180"/>
                  <a:gd name="T45" fmla="*/ 87 h 289"/>
                  <a:gd name="T46" fmla="*/ 82 w 180"/>
                  <a:gd name="T47" fmla="*/ 87 h 289"/>
                  <a:gd name="T48" fmla="*/ 84 w 180"/>
                  <a:gd name="T49" fmla="*/ 71 h 289"/>
                  <a:gd name="T50" fmla="*/ 90 w 180"/>
                  <a:gd name="T51" fmla="*/ 38 h 289"/>
                  <a:gd name="T52" fmla="*/ 64 w 180"/>
                  <a:gd name="T53" fmla="*/ 2 h 289"/>
                  <a:gd name="T54" fmla="*/ 29 w 180"/>
                  <a:gd name="T55" fmla="*/ 28 h 289"/>
                  <a:gd name="T56" fmla="*/ 21 w 180"/>
                  <a:gd name="T57" fmla="*/ 74 h 289"/>
                  <a:gd name="T58" fmla="*/ 17 w 180"/>
                  <a:gd name="T59" fmla="*/ 100 h 28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80" h="289">
                    <a:moveTo>
                      <a:pt x="17" y="100"/>
                    </a:moveTo>
                    <a:cubicBezTo>
                      <a:pt x="7" y="114"/>
                      <a:pt x="0" y="137"/>
                      <a:pt x="0" y="149"/>
                    </a:cubicBezTo>
                    <a:cubicBezTo>
                      <a:pt x="0" y="227"/>
                      <a:pt x="0" y="227"/>
                      <a:pt x="0" y="227"/>
                    </a:cubicBezTo>
                    <a:cubicBezTo>
                      <a:pt x="0" y="246"/>
                      <a:pt x="16" y="289"/>
                      <a:pt x="36" y="289"/>
                    </a:cubicBezTo>
                    <a:cubicBezTo>
                      <a:pt x="131" y="289"/>
                      <a:pt x="131" y="289"/>
                      <a:pt x="131" y="289"/>
                    </a:cubicBezTo>
                    <a:cubicBezTo>
                      <a:pt x="150" y="289"/>
                      <a:pt x="166" y="274"/>
                      <a:pt x="166" y="255"/>
                    </a:cubicBezTo>
                    <a:cubicBezTo>
                      <a:pt x="167" y="253"/>
                      <a:pt x="167" y="253"/>
                      <a:pt x="167" y="253"/>
                    </a:cubicBezTo>
                    <a:cubicBezTo>
                      <a:pt x="94" y="253"/>
                      <a:pt x="94" y="253"/>
                      <a:pt x="94" y="253"/>
                    </a:cubicBezTo>
                    <a:cubicBezTo>
                      <a:pt x="87" y="253"/>
                      <a:pt x="82" y="248"/>
                      <a:pt x="82" y="241"/>
                    </a:cubicBezTo>
                    <a:cubicBezTo>
                      <a:pt x="82" y="235"/>
                      <a:pt x="87" y="230"/>
                      <a:pt x="94" y="230"/>
                    </a:cubicBezTo>
                    <a:cubicBezTo>
                      <a:pt x="169" y="230"/>
                      <a:pt x="169" y="230"/>
                      <a:pt x="169" y="230"/>
                    </a:cubicBezTo>
                    <a:cubicBezTo>
                      <a:pt x="172" y="199"/>
                      <a:pt x="172" y="199"/>
                      <a:pt x="172" y="199"/>
                    </a:cubicBezTo>
                    <a:cubicBezTo>
                      <a:pt x="94" y="199"/>
                      <a:pt x="94" y="199"/>
                      <a:pt x="94" y="199"/>
                    </a:cubicBezTo>
                    <a:cubicBezTo>
                      <a:pt x="87" y="199"/>
                      <a:pt x="82" y="194"/>
                      <a:pt x="82" y="188"/>
                    </a:cubicBezTo>
                    <a:cubicBezTo>
                      <a:pt x="82" y="182"/>
                      <a:pt x="87" y="177"/>
                      <a:pt x="94" y="177"/>
                    </a:cubicBezTo>
                    <a:cubicBezTo>
                      <a:pt x="175" y="177"/>
                      <a:pt x="175" y="177"/>
                      <a:pt x="175" y="177"/>
                    </a:cubicBezTo>
                    <a:cubicBezTo>
                      <a:pt x="178" y="146"/>
                      <a:pt x="178" y="146"/>
                      <a:pt x="178" y="146"/>
                    </a:cubicBezTo>
                    <a:cubicBezTo>
                      <a:pt x="94" y="146"/>
                      <a:pt x="94" y="146"/>
                      <a:pt x="94" y="146"/>
                    </a:cubicBezTo>
                    <a:cubicBezTo>
                      <a:pt x="87" y="146"/>
                      <a:pt x="82" y="141"/>
                      <a:pt x="82" y="135"/>
                    </a:cubicBezTo>
                    <a:cubicBezTo>
                      <a:pt x="82" y="129"/>
                      <a:pt x="87" y="124"/>
                      <a:pt x="94" y="124"/>
                    </a:cubicBezTo>
                    <a:cubicBezTo>
                      <a:pt x="180" y="124"/>
                      <a:pt x="180" y="124"/>
                      <a:pt x="180" y="124"/>
                    </a:cubicBezTo>
                    <a:cubicBezTo>
                      <a:pt x="180" y="121"/>
                      <a:pt x="180" y="121"/>
                      <a:pt x="180" y="121"/>
                    </a:cubicBezTo>
                    <a:cubicBezTo>
                      <a:pt x="180" y="102"/>
                      <a:pt x="164" y="87"/>
                      <a:pt x="145" y="87"/>
                    </a:cubicBezTo>
                    <a:cubicBezTo>
                      <a:pt x="82" y="87"/>
                      <a:pt x="82" y="87"/>
                      <a:pt x="82" y="87"/>
                    </a:cubicBezTo>
                    <a:cubicBezTo>
                      <a:pt x="84" y="71"/>
                      <a:pt x="84" y="71"/>
                      <a:pt x="84" y="71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92" y="21"/>
                      <a:pt x="81" y="5"/>
                      <a:pt x="64" y="2"/>
                    </a:cubicBezTo>
                    <a:cubicBezTo>
                      <a:pt x="47" y="0"/>
                      <a:pt x="32" y="11"/>
                      <a:pt x="29" y="28"/>
                    </a:cubicBezTo>
                    <a:cubicBezTo>
                      <a:pt x="21" y="74"/>
                      <a:pt x="21" y="74"/>
                      <a:pt x="21" y="74"/>
                    </a:cubicBezTo>
                    <a:lnTo>
                      <a:pt x="17" y="1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7416" name="组合 11"/>
          <p:cNvGrpSpPr/>
          <p:nvPr/>
        </p:nvGrpSpPr>
        <p:grpSpPr>
          <a:xfrm>
            <a:off x="2308225" y="3567113"/>
            <a:ext cx="1211263" cy="1211262"/>
            <a:chOff x="3077183" y="2947480"/>
            <a:chExt cx="1614791" cy="1614791"/>
          </a:xfrm>
        </p:grpSpPr>
        <p:sp>
          <p:nvSpPr>
            <p:cNvPr id="13" name="矩形 12"/>
            <p:cNvSpPr/>
            <p:nvPr/>
          </p:nvSpPr>
          <p:spPr>
            <a:xfrm>
              <a:off x="3077183" y="2947480"/>
              <a:ext cx="1614791" cy="1614791"/>
            </a:xfrm>
            <a:prstGeom prst="rect">
              <a:avLst/>
            </a:prstGeom>
            <a:solidFill>
              <a:srgbClr val="FFC7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3626435" y="3446292"/>
              <a:ext cx="516285" cy="636621"/>
              <a:chOff x="2395538" y="3556001"/>
              <a:chExt cx="211138" cy="260350"/>
            </a:xfrm>
            <a:solidFill>
              <a:schemeClr val="bg1"/>
            </a:solidFill>
          </p:grpSpPr>
          <p:sp>
            <p:nvSpPr>
              <p:cNvPr id="15" name="Freeform 176"/>
              <p:cNvSpPr/>
              <p:nvPr/>
            </p:nvSpPr>
            <p:spPr bwMode="auto">
              <a:xfrm>
                <a:off x="2563813" y="3578226"/>
                <a:ext cx="42863" cy="136525"/>
              </a:xfrm>
              <a:custGeom>
                <a:gdLst>
                  <a:gd name="T0" fmla="*/ 9 w 47"/>
                  <a:gd name="T1" fmla="*/ 115 h 151"/>
                  <a:gd name="T2" fmla="*/ 1 w 47"/>
                  <a:gd name="T3" fmla="*/ 151 h 151"/>
                  <a:gd name="T4" fmla="*/ 30 w 47"/>
                  <a:gd name="T5" fmla="*/ 151 h 151"/>
                  <a:gd name="T6" fmla="*/ 47 w 47"/>
                  <a:gd name="T7" fmla="*/ 98 h 151"/>
                  <a:gd name="T8" fmla="*/ 47 w 47"/>
                  <a:gd name="T9" fmla="*/ 53 h 151"/>
                  <a:gd name="T10" fmla="*/ 30 w 47"/>
                  <a:gd name="T11" fmla="*/ 0 h 151"/>
                  <a:gd name="T12" fmla="*/ 0 w 47"/>
                  <a:gd name="T13" fmla="*/ 0 h 151"/>
                  <a:gd name="T14" fmla="*/ 9 w 47"/>
                  <a:gd name="T15" fmla="*/ 36 h 151"/>
                  <a:gd name="T16" fmla="*/ 9 w 47"/>
                  <a:gd name="T17" fmla="*/ 115 h 15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151">
                    <a:moveTo>
                      <a:pt x="9" y="115"/>
                    </a:moveTo>
                    <a:cubicBezTo>
                      <a:pt x="9" y="124"/>
                      <a:pt x="6" y="137"/>
                      <a:pt x="1" y="151"/>
                    </a:cubicBezTo>
                    <a:cubicBezTo>
                      <a:pt x="30" y="151"/>
                      <a:pt x="30" y="151"/>
                      <a:pt x="30" y="151"/>
                    </a:cubicBezTo>
                    <a:cubicBezTo>
                      <a:pt x="39" y="151"/>
                      <a:pt x="47" y="112"/>
                      <a:pt x="47" y="98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47" y="39"/>
                      <a:pt x="39" y="0"/>
                      <a:pt x="3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14"/>
                      <a:pt x="9" y="28"/>
                      <a:pt x="9" y="36"/>
                    </a:cubicBezTo>
                    <a:lnTo>
                      <a:pt x="9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" name="Freeform 177"/>
              <p:cNvSpPr/>
              <p:nvPr/>
            </p:nvSpPr>
            <p:spPr bwMode="auto">
              <a:xfrm>
                <a:off x="2395538" y="3556001"/>
                <a:ext cx="161925" cy="260350"/>
              </a:xfrm>
              <a:custGeom>
                <a:gdLst>
                  <a:gd name="T0" fmla="*/ 163 w 180"/>
                  <a:gd name="T1" fmla="*/ 189 h 289"/>
                  <a:gd name="T2" fmla="*/ 180 w 180"/>
                  <a:gd name="T3" fmla="*/ 140 h 289"/>
                  <a:gd name="T4" fmla="*/ 180 w 180"/>
                  <a:gd name="T5" fmla="*/ 61 h 289"/>
                  <a:gd name="T6" fmla="*/ 144 w 180"/>
                  <a:gd name="T7" fmla="*/ 0 h 289"/>
                  <a:gd name="T8" fmla="*/ 49 w 180"/>
                  <a:gd name="T9" fmla="*/ 0 h 289"/>
                  <a:gd name="T10" fmla="*/ 14 w 180"/>
                  <a:gd name="T11" fmla="*/ 33 h 289"/>
                  <a:gd name="T12" fmla="*/ 13 w 180"/>
                  <a:gd name="T13" fmla="*/ 36 h 289"/>
                  <a:gd name="T14" fmla="*/ 86 w 180"/>
                  <a:gd name="T15" fmla="*/ 36 h 289"/>
                  <a:gd name="T16" fmla="*/ 98 w 180"/>
                  <a:gd name="T17" fmla="*/ 47 h 289"/>
                  <a:gd name="T18" fmla="*/ 86 w 180"/>
                  <a:gd name="T19" fmla="*/ 59 h 289"/>
                  <a:gd name="T20" fmla="*/ 11 w 180"/>
                  <a:gd name="T21" fmla="*/ 59 h 289"/>
                  <a:gd name="T22" fmla="*/ 8 w 180"/>
                  <a:gd name="T23" fmla="*/ 89 h 289"/>
                  <a:gd name="T24" fmla="*/ 86 w 180"/>
                  <a:gd name="T25" fmla="*/ 89 h 289"/>
                  <a:gd name="T26" fmla="*/ 98 w 180"/>
                  <a:gd name="T27" fmla="*/ 101 h 289"/>
                  <a:gd name="T28" fmla="*/ 86 w 180"/>
                  <a:gd name="T29" fmla="*/ 112 h 289"/>
                  <a:gd name="T30" fmla="*/ 5 w 180"/>
                  <a:gd name="T31" fmla="*/ 112 h 289"/>
                  <a:gd name="T32" fmla="*/ 2 w 180"/>
                  <a:gd name="T33" fmla="*/ 143 h 289"/>
                  <a:gd name="T34" fmla="*/ 86 w 180"/>
                  <a:gd name="T35" fmla="*/ 143 h 289"/>
                  <a:gd name="T36" fmla="*/ 98 w 180"/>
                  <a:gd name="T37" fmla="*/ 154 h 289"/>
                  <a:gd name="T38" fmla="*/ 86 w 180"/>
                  <a:gd name="T39" fmla="*/ 165 h 289"/>
                  <a:gd name="T40" fmla="*/ 0 w 180"/>
                  <a:gd name="T41" fmla="*/ 165 h 289"/>
                  <a:gd name="T42" fmla="*/ 0 w 180"/>
                  <a:gd name="T43" fmla="*/ 168 h 289"/>
                  <a:gd name="T44" fmla="*/ 35 w 180"/>
                  <a:gd name="T45" fmla="*/ 201 h 289"/>
                  <a:gd name="T46" fmla="*/ 98 w 180"/>
                  <a:gd name="T47" fmla="*/ 201 h 289"/>
                  <a:gd name="T48" fmla="*/ 96 w 180"/>
                  <a:gd name="T49" fmla="*/ 218 h 289"/>
                  <a:gd name="T50" fmla="*/ 90 w 180"/>
                  <a:gd name="T51" fmla="*/ 251 h 289"/>
                  <a:gd name="T52" fmla="*/ 116 w 180"/>
                  <a:gd name="T53" fmla="*/ 287 h 289"/>
                  <a:gd name="T54" fmla="*/ 151 w 180"/>
                  <a:gd name="T55" fmla="*/ 261 h 289"/>
                  <a:gd name="T56" fmla="*/ 159 w 180"/>
                  <a:gd name="T57" fmla="*/ 215 h 289"/>
                  <a:gd name="T58" fmla="*/ 163 w 180"/>
                  <a:gd name="T59" fmla="*/ 189 h 28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80" h="289">
                    <a:moveTo>
                      <a:pt x="163" y="189"/>
                    </a:moveTo>
                    <a:cubicBezTo>
                      <a:pt x="173" y="175"/>
                      <a:pt x="180" y="152"/>
                      <a:pt x="180" y="140"/>
                    </a:cubicBezTo>
                    <a:cubicBezTo>
                      <a:pt x="180" y="61"/>
                      <a:pt x="180" y="61"/>
                      <a:pt x="180" y="61"/>
                    </a:cubicBezTo>
                    <a:cubicBezTo>
                      <a:pt x="180" y="43"/>
                      <a:pt x="164" y="0"/>
                      <a:pt x="144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30" y="0"/>
                      <a:pt x="14" y="15"/>
                      <a:pt x="14" y="33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86" y="36"/>
                      <a:pt x="86" y="36"/>
                      <a:pt x="86" y="36"/>
                    </a:cubicBezTo>
                    <a:cubicBezTo>
                      <a:pt x="93" y="36"/>
                      <a:pt x="98" y="41"/>
                      <a:pt x="98" y="47"/>
                    </a:cubicBezTo>
                    <a:cubicBezTo>
                      <a:pt x="98" y="54"/>
                      <a:pt x="93" y="59"/>
                      <a:pt x="86" y="59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8" y="89"/>
                      <a:pt x="8" y="89"/>
                      <a:pt x="8" y="89"/>
                    </a:cubicBezTo>
                    <a:cubicBezTo>
                      <a:pt x="86" y="89"/>
                      <a:pt x="86" y="89"/>
                      <a:pt x="86" y="89"/>
                    </a:cubicBezTo>
                    <a:cubicBezTo>
                      <a:pt x="93" y="89"/>
                      <a:pt x="98" y="94"/>
                      <a:pt x="98" y="101"/>
                    </a:cubicBezTo>
                    <a:cubicBezTo>
                      <a:pt x="98" y="107"/>
                      <a:pt x="93" y="112"/>
                      <a:pt x="86" y="112"/>
                    </a:cubicBezTo>
                    <a:cubicBezTo>
                      <a:pt x="5" y="112"/>
                      <a:pt x="5" y="112"/>
                      <a:pt x="5" y="112"/>
                    </a:cubicBezTo>
                    <a:cubicBezTo>
                      <a:pt x="2" y="143"/>
                      <a:pt x="2" y="143"/>
                      <a:pt x="2" y="143"/>
                    </a:cubicBezTo>
                    <a:cubicBezTo>
                      <a:pt x="86" y="143"/>
                      <a:pt x="86" y="143"/>
                      <a:pt x="86" y="143"/>
                    </a:cubicBezTo>
                    <a:cubicBezTo>
                      <a:pt x="93" y="143"/>
                      <a:pt x="98" y="148"/>
                      <a:pt x="98" y="154"/>
                    </a:cubicBezTo>
                    <a:cubicBezTo>
                      <a:pt x="98" y="160"/>
                      <a:pt x="93" y="165"/>
                      <a:pt x="86" y="165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0" y="186"/>
                      <a:pt x="16" y="201"/>
                      <a:pt x="35" y="201"/>
                    </a:cubicBezTo>
                    <a:cubicBezTo>
                      <a:pt x="98" y="201"/>
                      <a:pt x="98" y="201"/>
                      <a:pt x="98" y="201"/>
                    </a:cubicBezTo>
                    <a:cubicBezTo>
                      <a:pt x="96" y="218"/>
                      <a:pt x="96" y="218"/>
                      <a:pt x="96" y="218"/>
                    </a:cubicBezTo>
                    <a:cubicBezTo>
                      <a:pt x="90" y="251"/>
                      <a:pt x="90" y="251"/>
                      <a:pt x="90" y="251"/>
                    </a:cubicBezTo>
                    <a:cubicBezTo>
                      <a:pt x="88" y="268"/>
                      <a:pt x="99" y="284"/>
                      <a:pt x="116" y="287"/>
                    </a:cubicBezTo>
                    <a:cubicBezTo>
                      <a:pt x="132" y="289"/>
                      <a:pt x="148" y="278"/>
                      <a:pt x="151" y="261"/>
                    </a:cubicBezTo>
                    <a:cubicBezTo>
                      <a:pt x="159" y="215"/>
                      <a:pt x="159" y="215"/>
                      <a:pt x="159" y="215"/>
                    </a:cubicBezTo>
                    <a:lnTo>
                      <a:pt x="163" y="1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17" name="矩形 16"/>
          <p:cNvSpPr/>
          <p:nvPr/>
        </p:nvSpPr>
        <p:spPr>
          <a:xfrm>
            <a:off x="3930650" y="3940175"/>
            <a:ext cx="4962525" cy="5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模板的发布，课件及汇报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的美化，并为您提供专业的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个性定制服务。我们秉承“给您演示的光和热”的理念，为您分担职场压力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让您的每一次亮相都信心澎湃。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418" name="矩形 17"/>
          <p:cNvSpPr/>
          <p:nvPr/>
        </p:nvSpPr>
        <p:spPr>
          <a:xfrm>
            <a:off x="1130300" y="5268913"/>
            <a:ext cx="707707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" name="矩形 24"/>
          <p:cNvSpPr/>
          <p:nvPr/>
        </p:nvSpPr>
        <p:spPr>
          <a:xfrm>
            <a:off x="0" y="450850"/>
            <a:ext cx="171450" cy="439738"/>
          </a:xfrm>
          <a:prstGeom prst="rect">
            <a:avLst/>
          </a:prstGeom>
          <a:solidFill>
            <a:srgbClr val="98C1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07963" y="450850"/>
            <a:ext cx="44450" cy="439738"/>
          </a:xfrm>
          <a:prstGeom prst="rect">
            <a:avLst/>
          </a:prstGeom>
          <a:solidFill>
            <a:srgbClr val="98C1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436" name="文本框 26"/>
          <p:cNvSpPr txBox="1"/>
          <p:nvPr/>
        </p:nvSpPr>
        <p:spPr>
          <a:xfrm>
            <a:off x="252413" y="461963"/>
            <a:ext cx="170973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Oval 84"/>
          <p:cNvSpPr/>
          <p:nvPr/>
        </p:nvSpPr>
        <p:spPr bwMode="auto">
          <a:xfrm>
            <a:off x="906463" y="2446338"/>
            <a:ext cx="804863" cy="804863"/>
          </a:xfrm>
          <a:prstGeom prst="ellipse">
            <a:avLst/>
          </a:prstGeom>
          <a:solidFill>
            <a:srgbClr val="FF00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6" name="Oval 87"/>
          <p:cNvSpPr/>
          <p:nvPr/>
        </p:nvSpPr>
        <p:spPr bwMode="auto">
          <a:xfrm>
            <a:off x="912813" y="3489325"/>
            <a:ext cx="804863" cy="806450"/>
          </a:xfrm>
          <a:prstGeom prst="ellipse">
            <a:avLst/>
          </a:prstGeom>
          <a:solidFill>
            <a:srgbClr val="FFC7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7" name="Oval 91"/>
          <p:cNvSpPr/>
          <p:nvPr/>
        </p:nvSpPr>
        <p:spPr bwMode="auto">
          <a:xfrm>
            <a:off x="908050" y="4546600"/>
            <a:ext cx="804863" cy="804863"/>
          </a:xfrm>
          <a:prstGeom prst="ellipse">
            <a:avLst/>
          </a:prstGeom>
          <a:solidFill>
            <a:srgbClr val="29C3C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18440" name="Freeform 36"/>
          <p:cNvSpPr/>
          <p:nvPr/>
        </p:nvSpPr>
        <p:spPr>
          <a:xfrm>
            <a:off x="1166813" y="2662238"/>
            <a:ext cx="287337" cy="373062"/>
          </a:xfrm>
          <a:custGeom>
            <a:cxnLst>
              <a:cxn ang="0">
                <a:pos x="103146" y="55534"/>
              </a:cxn>
              <a:cxn ang="0">
                <a:pos x="103146" y="55534"/>
              </a:cxn>
              <a:cxn ang="0">
                <a:pos x="55609" y="0"/>
              </a:cxn>
              <a:cxn ang="0">
                <a:pos x="0" y="55534"/>
              </a:cxn>
              <a:cxn ang="0">
                <a:pos x="32289" y="103006"/>
              </a:cxn>
              <a:cxn ang="0">
                <a:pos x="32289" y="269606"/>
              </a:cxn>
              <a:cxn ang="0">
                <a:pos x="0" y="317079"/>
              </a:cxn>
              <a:cxn ang="0">
                <a:pos x="55609" y="372612"/>
              </a:cxn>
              <a:cxn ang="0">
                <a:pos x="103146" y="317079"/>
              </a:cxn>
              <a:cxn ang="0">
                <a:pos x="71754" y="269606"/>
              </a:cxn>
              <a:cxn ang="0">
                <a:pos x="71754" y="103006"/>
              </a:cxn>
              <a:cxn ang="0">
                <a:pos x="103146" y="55534"/>
              </a:cxn>
              <a:cxn ang="0">
                <a:pos x="87898" y="317079"/>
              </a:cxn>
              <a:cxn ang="0">
                <a:pos x="87898" y="317079"/>
              </a:cxn>
              <a:cxn ang="0">
                <a:pos x="55609" y="349324"/>
              </a:cxn>
              <a:cxn ang="0">
                <a:pos x="24217" y="317079"/>
              </a:cxn>
              <a:cxn ang="0">
                <a:pos x="55609" y="285729"/>
              </a:cxn>
              <a:cxn ang="0">
                <a:pos x="87898" y="317079"/>
              </a:cxn>
              <a:cxn ang="0">
                <a:pos x="55609" y="78822"/>
              </a:cxn>
              <a:cxn ang="0">
                <a:pos x="55609" y="78822"/>
              </a:cxn>
              <a:cxn ang="0">
                <a:pos x="24217" y="55534"/>
              </a:cxn>
              <a:cxn ang="0">
                <a:pos x="55609" y="24184"/>
              </a:cxn>
              <a:cxn ang="0">
                <a:pos x="87898" y="55534"/>
              </a:cxn>
              <a:cxn ang="0">
                <a:pos x="55609" y="78822"/>
              </a:cxn>
              <a:cxn ang="0">
                <a:pos x="254725" y="269606"/>
              </a:cxn>
              <a:cxn ang="0">
                <a:pos x="254725" y="269606"/>
              </a:cxn>
              <a:cxn ang="0">
                <a:pos x="254725" y="103006"/>
              </a:cxn>
              <a:cxn ang="0">
                <a:pos x="286117" y="55534"/>
              </a:cxn>
              <a:cxn ang="0">
                <a:pos x="230508" y="0"/>
              </a:cxn>
              <a:cxn ang="0">
                <a:pos x="174899" y="55534"/>
              </a:cxn>
              <a:cxn ang="0">
                <a:pos x="214364" y="103006"/>
              </a:cxn>
              <a:cxn ang="0">
                <a:pos x="214364" y="269606"/>
              </a:cxn>
              <a:cxn ang="0">
                <a:pos x="174899" y="317079"/>
              </a:cxn>
              <a:cxn ang="0">
                <a:pos x="230508" y="372612"/>
              </a:cxn>
              <a:cxn ang="0">
                <a:pos x="286117" y="317079"/>
              </a:cxn>
              <a:cxn ang="0">
                <a:pos x="254725" y="269606"/>
              </a:cxn>
              <a:cxn ang="0">
                <a:pos x="198219" y="55534"/>
              </a:cxn>
              <a:cxn ang="0">
                <a:pos x="198219" y="55534"/>
              </a:cxn>
              <a:cxn ang="0">
                <a:pos x="230508" y="24184"/>
              </a:cxn>
              <a:cxn ang="0">
                <a:pos x="261900" y="55534"/>
              </a:cxn>
              <a:cxn ang="0">
                <a:pos x="230508" y="78822"/>
              </a:cxn>
              <a:cxn ang="0">
                <a:pos x="198219" y="55534"/>
              </a:cxn>
              <a:cxn ang="0">
                <a:pos x="230508" y="349324"/>
              </a:cxn>
              <a:cxn ang="0">
                <a:pos x="230508" y="349324"/>
              </a:cxn>
              <a:cxn ang="0">
                <a:pos x="198219" y="317079"/>
              </a:cxn>
              <a:cxn ang="0">
                <a:pos x="230508" y="285729"/>
              </a:cxn>
              <a:cxn ang="0">
                <a:pos x="261900" y="317079"/>
              </a:cxn>
              <a:cxn ang="0">
                <a:pos x="230508" y="349324"/>
              </a:cxn>
            </a:cxnLst>
            <a:rect l="0" t="0" r="0" b="0"/>
            <a:pathLst>
              <a:path w="320" h="417">
                <a:moveTo>
                  <a:pt x="115" y="62"/>
                </a:moveTo>
                <a:lnTo>
                  <a:pt x="115" y="62"/>
                </a:lnTo>
                <a:cubicBezTo>
                  <a:pt x="115" y="27"/>
                  <a:pt x="89" y="0"/>
                  <a:pt x="62" y="0"/>
                </a:cubicBezTo>
                <a:cubicBezTo>
                  <a:pt x="27" y="0"/>
                  <a:pt x="0" y="27"/>
                  <a:pt x="0" y="62"/>
                </a:cubicBezTo>
                <a:cubicBezTo>
                  <a:pt x="0" y="80"/>
                  <a:pt x="18" y="106"/>
                  <a:pt x="36" y="115"/>
                </a:cubicBezTo>
                <a:cubicBezTo>
                  <a:pt x="36" y="301"/>
                  <a:pt x="36" y="301"/>
                  <a:pt x="36" y="301"/>
                </a:cubicBezTo>
                <a:cubicBezTo>
                  <a:pt x="18" y="310"/>
                  <a:pt x="0" y="328"/>
                  <a:pt x="0" y="354"/>
                </a:cubicBezTo>
                <a:cubicBezTo>
                  <a:pt x="0" y="390"/>
                  <a:pt x="27" y="416"/>
                  <a:pt x="62" y="416"/>
                </a:cubicBezTo>
                <a:cubicBezTo>
                  <a:pt x="89" y="416"/>
                  <a:pt x="115" y="390"/>
                  <a:pt x="115" y="354"/>
                </a:cubicBezTo>
                <a:cubicBezTo>
                  <a:pt x="115" y="328"/>
                  <a:pt x="106" y="310"/>
                  <a:pt x="80" y="301"/>
                </a:cubicBezTo>
                <a:cubicBezTo>
                  <a:pt x="80" y="115"/>
                  <a:pt x="80" y="115"/>
                  <a:pt x="80" y="115"/>
                </a:cubicBezTo>
                <a:cubicBezTo>
                  <a:pt x="106" y="106"/>
                  <a:pt x="115" y="80"/>
                  <a:pt x="115" y="62"/>
                </a:cubicBezTo>
                <a:close/>
                <a:moveTo>
                  <a:pt x="98" y="354"/>
                </a:moveTo>
                <a:lnTo>
                  <a:pt x="98" y="354"/>
                </a:lnTo>
                <a:cubicBezTo>
                  <a:pt x="98" y="372"/>
                  <a:pt x="80" y="390"/>
                  <a:pt x="62" y="390"/>
                </a:cubicBezTo>
                <a:cubicBezTo>
                  <a:pt x="44" y="390"/>
                  <a:pt x="27" y="372"/>
                  <a:pt x="27" y="354"/>
                </a:cubicBezTo>
                <a:cubicBezTo>
                  <a:pt x="27" y="337"/>
                  <a:pt x="44" y="319"/>
                  <a:pt x="62" y="319"/>
                </a:cubicBezTo>
                <a:cubicBezTo>
                  <a:pt x="80" y="319"/>
                  <a:pt x="98" y="337"/>
                  <a:pt x="98" y="354"/>
                </a:cubicBezTo>
                <a:close/>
                <a:moveTo>
                  <a:pt x="62" y="88"/>
                </a:moveTo>
                <a:lnTo>
                  <a:pt x="62" y="88"/>
                </a:lnTo>
                <a:cubicBezTo>
                  <a:pt x="44" y="88"/>
                  <a:pt x="27" y="80"/>
                  <a:pt x="27" y="62"/>
                </a:cubicBezTo>
                <a:cubicBezTo>
                  <a:pt x="27" y="35"/>
                  <a:pt x="44" y="27"/>
                  <a:pt x="62" y="27"/>
                </a:cubicBezTo>
                <a:cubicBezTo>
                  <a:pt x="80" y="27"/>
                  <a:pt x="98" y="35"/>
                  <a:pt x="98" y="62"/>
                </a:cubicBezTo>
                <a:cubicBezTo>
                  <a:pt x="98" y="80"/>
                  <a:pt x="80" y="88"/>
                  <a:pt x="62" y="88"/>
                </a:cubicBezTo>
                <a:close/>
                <a:moveTo>
                  <a:pt x="284" y="301"/>
                </a:moveTo>
                <a:lnTo>
                  <a:pt x="284" y="301"/>
                </a:lnTo>
                <a:cubicBezTo>
                  <a:pt x="284" y="115"/>
                  <a:pt x="284" y="115"/>
                  <a:pt x="284" y="115"/>
                </a:cubicBezTo>
                <a:cubicBezTo>
                  <a:pt x="302" y="106"/>
                  <a:pt x="319" y="80"/>
                  <a:pt x="319" y="62"/>
                </a:cubicBezTo>
                <a:cubicBezTo>
                  <a:pt x="319" y="27"/>
                  <a:pt x="292" y="0"/>
                  <a:pt x="257" y="0"/>
                </a:cubicBezTo>
                <a:cubicBezTo>
                  <a:pt x="221" y="0"/>
                  <a:pt x="195" y="27"/>
                  <a:pt x="195" y="62"/>
                </a:cubicBezTo>
                <a:cubicBezTo>
                  <a:pt x="195" y="80"/>
                  <a:pt x="212" y="106"/>
                  <a:pt x="239" y="115"/>
                </a:cubicBezTo>
                <a:cubicBezTo>
                  <a:pt x="239" y="301"/>
                  <a:pt x="239" y="301"/>
                  <a:pt x="239" y="301"/>
                </a:cubicBezTo>
                <a:cubicBezTo>
                  <a:pt x="212" y="310"/>
                  <a:pt x="195" y="328"/>
                  <a:pt x="195" y="354"/>
                </a:cubicBezTo>
                <a:cubicBezTo>
                  <a:pt x="195" y="390"/>
                  <a:pt x="221" y="416"/>
                  <a:pt x="257" y="416"/>
                </a:cubicBezTo>
                <a:cubicBezTo>
                  <a:pt x="292" y="416"/>
                  <a:pt x="319" y="390"/>
                  <a:pt x="319" y="354"/>
                </a:cubicBezTo>
                <a:cubicBezTo>
                  <a:pt x="319" y="328"/>
                  <a:pt x="302" y="310"/>
                  <a:pt x="284" y="301"/>
                </a:cubicBezTo>
                <a:close/>
                <a:moveTo>
                  <a:pt x="221" y="62"/>
                </a:moveTo>
                <a:lnTo>
                  <a:pt x="221" y="62"/>
                </a:lnTo>
                <a:cubicBezTo>
                  <a:pt x="221" y="35"/>
                  <a:pt x="239" y="27"/>
                  <a:pt x="257" y="27"/>
                </a:cubicBezTo>
                <a:cubicBezTo>
                  <a:pt x="275" y="27"/>
                  <a:pt x="292" y="35"/>
                  <a:pt x="292" y="62"/>
                </a:cubicBezTo>
                <a:cubicBezTo>
                  <a:pt x="292" y="80"/>
                  <a:pt x="275" y="88"/>
                  <a:pt x="257" y="88"/>
                </a:cubicBezTo>
                <a:cubicBezTo>
                  <a:pt x="239" y="88"/>
                  <a:pt x="221" y="80"/>
                  <a:pt x="221" y="62"/>
                </a:cubicBezTo>
                <a:close/>
                <a:moveTo>
                  <a:pt x="257" y="390"/>
                </a:moveTo>
                <a:lnTo>
                  <a:pt x="257" y="390"/>
                </a:lnTo>
                <a:cubicBezTo>
                  <a:pt x="239" y="390"/>
                  <a:pt x="221" y="372"/>
                  <a:pt x="221" y="354"/>
                </a:cubicBezTo>
                <a:cubicBezTo>
                  <a:pt x="221" y="337"/>
                  <a:pt x="239" y="319"/>
                  <a:pt x="257" y="319"/>
                </a:cubicBezTo>
                <a:cubicBezTo>
                  <a:pt x="275" y="319"/>
                  <a:pt x="292" y="337"/>
                  <a:pt x="292" y="354"/>
                </a:cubicBezTo>
                <a:cubicBezTo>
                  <a:pt x="292" y="372"/>
                  <a:pt x="275" y="390"/>
                  <a:pt x="257" y="390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1" name="Freeform 39"/>
          <p:cNvSpPr/>
          <p:nvPr/>
        </p:nvSpPr>
        <p:spPr>
          <a:xfrm>
            <a:off x="1144588" y="3708400"/>
            <a:ext cx="333375" cy="333375"/>
          </a:xfrm>
          <a:custGeom>
            <a:cxnLst>
              <a:cxn ang="0">
                <a:pos x="299180" y="39741"/>
              </a:cxn>
              <a:cxn ang="0">
                <a:pos x="299180" y="39741"/>
              </a:cxn>
              <a:cxn ang="0">
                <a:pos x="278935" y="39741"/>
              </a:cxn>
              <a:cxn ang="0">
                <a:pos x="278935" y="73483"/>
              </a:cxn>
              <a:cxn ang="0">
                <a:pos x="219699" y="73483"/>
              </a:cxn>
              <a:cxn ang="0">
                <a:pos x="219699" y="39741"/>
              </a:cxn>
              <a:cxn ang="0">
                <a:pos x="113223" y="39741"/>
              </a:cxn>
              <a:cxn ang="0">
                <a:pos x="113223" y="73483"/>
              </a:cxn>
              <a:cxn ang="0">
                <a:pos x="53238" y="73483"/>
              </a:cxn>
              <a:cxn ang="0">
                <a:pos x="53238" y="39741"/>
              </a:cxn>
              <a:cxn ang="0">
                <a:pos x="33742" y="39741"/>
              </a:cxn>
              <a:cxn ang="0">
                <a:pos x="0" y="73483"/>
              </a:cxn>
              <a:cxn ang="0">
                <a:pos x="0" y="299183"/>
              </a:cxn>
              <a:cxn ang="0">
                <a:pos x="33742" y="332175"/>
              </a:cxn>
              <a:cxn ang="0">
                <a:pos x="299180" y="332175"/>
              </a:cxn>
              <a:cxn ang="0">
                <a:pos x="332172" y="299183"/>
              </a:cxn>
              <a:cxn ang="0">
                <a:pos x="332172" y="73483"/>
              </a:cxn>
              <a:cxn ang="0">
                <a:pos x="299180" y="39741"/>
              </a:cxn>
              <a:cxn ang="0">
                <a:pos x="299180" y="299183"/>
              </a:cxn>
              <a:cxn ang="0">
                <a:pos x="299180" y="299183"/>
              </a:cxn>
              <a:cxn ang="0">
                <a:pos x="33742" y="299183"/>
              </a:cxn>
              <a:cxn ang="0">
                <a:pos x="33742" y="146967"/>
              </a:cxn>
              <a:cxn ang="0">
                <a:pos x="299180" y="146967"/>
              </a:cxn>
              <a:cxn ang="0">
                <a:pos x="299180" y="299183"/>
              </a:cxn>
              <a:cxn ang="0">
                <a:pos x="92978" y="0"/>
              </a:cxn>
              <a:cxn ang="0">
                <a:pos x="92978" y="0"/>
              </a:cxn>
              <a:cxn ang="0">
                <a:pos x="66734" y="0"/>
              </a:cxn>
              <a:cxn ang="0">
                <a:pos x="66734" y="66735"/>
              </a:cxn>
              <a:cxn ang="0">
                <a:pos x="92978" y="66735"/>
              </a:cxn>
              <a:cxn ang="0">
                <a:pos x="92978" y="0"/>
              </a:cxn>
              <a:cxn ang="0">
                <a:pos x="265438" y="0"/>
              </a:cxn>
              <a:cxn ang="0">
                <a:pos x="265438" y="0"/>
              </a:cxn>
              <a:cxn ang="0">
                <a:pos x="239194" y="0"/>
              </a:cxn>
              <a:cxn ang="0">
                <a:pos x="239194" y="66735"/>
              </a:cxn>
              <a:cxn ang="0">
                <a:pos x="265438" y="66735"/>
              </a:cxn>
              <a:cxn ang="0">
                <a:pos x="265438" y="0"/>
              </a:cxn>
            </a:cxnLst>
            <a:rect l="0" t="0" r="0" b="0"/>
            <a:pathLst>
              <a:path w="442" h="442">
                <a:moveTo>
                  <a:pt x="399" y="53"/>
                </a:moveTo>
                <a:lnTo>
                  <a:pt x="399" y="53"/>
                </a:lnTo>
                <a:cubicBezTo>
                  <a:pt x="372" y="53"/>
                  <a:pt x="372" y="53"/>
                  <a:pt x="372" y="53"/>
                </a:cubicBezTo>
                <a:cubicBezTo>
                  <a:pt x="372" y="98"/>
                  <a:pt x="372" y="98"/>
                  <a:pt x="372" y="98"/>
                </a:cubicBezTo>
                <a:cubicBezTo>
                  <a:pt x="293" y="98"/>
                  <a:pt x="293" y="98"/>
                  <a:pt x="293" y="98"/>
                </a:cubicBezTo>
                <a:cubicBezTo>
                  <a:pt x="293" y="53"/>
                  <a:pt x="293" y="53"/>
                  <a:pt x="293" y="53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1" y="98"/>
                  <a:pt x="151" y="98"/>
                  <a:pt x="151" y="98"/>
                </a:cubicBezTo>
                <a:cubicBezTo>
                  <a:pt x="71" y="98"/>
                  <a:pt x="71" y="98"/>
                  <a:pt x="71" y="98"/>
                </a:cubicBezTo>
                <a:cubicBezTo>
                  <a:pt x="71" y="53"/>
                  <a:pt x="71" y="53"/>
                  <a:pt x="71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18" y="53"/>
                  <a:pt x="0" y="71"/>
                  <a:pt x="0" y="98"/>
                </a:cubicBezTo>
                <a:cubicBezTo>
                  <a:pt x="0" y="399"/>
                  <a:pt x="0" y="399"/>
                  <a:pt x="0" y="399"/>
                </a:cubicBezTo>
                <a:cubicBezTo>
                  <a:pt x="0" y="425"/>
                  <a:pt x="18" y="443"/>
                  <a:pt x="45" y="443"/>
                </a:cubicBezTo>
                <a:cubicBezTo>
                  <a:pt x="399" y="443"/>
                  <a:pt x="399" y="443"/>
                  <a:pt x="399" y="443"/>
                </a:cubicBezTo>
                <a:cubicBezTo>
                  <a:pt x="425" y="443"/>
                  <a:pt x="443" y="425"/>
                  <a:pt x="443" y="399"/>
                </a:cubicBezTo>
                <a:cubicBezTo>
                  <a:pt x="443" y="98"/>
                  <a:pt x="443" y="98"/>
                  <a:pt x="443" y="98"/>
                </a:cubicBezTo>
                <a:cubicBezTo>
                  <a:pt x="443" y="71"/>
                  <a:pt x="425" y="53"/>
                  <a:pt x="399" y="53"/>
                </a:cubicBezTo>
                <a:close/>
                <a:moveTo>
                  <a:pt x="399" y="399"/>
                </a:moveTo>
                <a:lnTo>
                  <a:pt x="399" y="399"/>
                </a:lnTo>
                <a:cubicBezTo>
                  <a:pt x="45" y="399"/>
                  <a:pt x="45" y="399"/>
                  <a:pt x="45" y="399"/>
                </a:cubicBezTo>
                <a:cubicBezTo>
                  <a:pt x="45" y="196"/>
                  <a:pt x="45" y="196"/>
                  <a:pt x="45" y="196"/>
                </a:cubicBezTo>
                <a:cubicBezTo>
                  <a:pt x="399" y="196"/>
                  <a:pt x="399" y="196"/>
                  <a:pt x="399" y="196"/>
                </a:cubicBezTo>
                <a:lnTo>
                  <a:pt x="399" y="399"/>
                </a:lnTo>
                <a:close/>
                <a:moveTo>
                  <a:pt x="124" y="0"/>
                </a:moveTo>
                <a:lnTo>
                  <a:pt x="124" y="0"/>
                </a:lnTo>
                <a:cubicBezTo>
                  <a:pt x="89" y="0"/>
                  <a:pt x="89" y="0"/>
                  <a:pt x="89" y="0"/>
                </a:cubicBezTo>
                <a:cubicBezTo>
                  <a:pt x="89" y="89"/>
                  <a:pt x="89" y="89"/>
                  <a:pt x="89" y="89"/>
                </a:cubicBezTo>
                <a:cubicBezTo>
                  <a:pt x="124" y="89"/>
                  <a:pt x="124" y="89"/>
                  <a:pt x="124" y="89"/>
                </a:cubicBezTo>
                <a:lnTo>
                  <a:pt x="124" y="0"/>
                </a:lnTo>
                <a:close/>
                <a:moveTo>
                  <a:pt x="354" y="0"/>
                </a:moveTo>
                <a:lnTo>
                  <a:pt x="354" y="0"/>
                </a:lnTo>
                <a:cubicBezTo>
                  <a:pt x="319" y="0"/>
                  <a:pt x="319" y="0"/>
                  <a:pt x="319" y="0"/>
                </a:cubicBezTo>
                <a:cubicBezTo>
                  <a:pt x="319" y="89"/>
                  <a:pt x="319" y="89"/>
                  <a:pt x="319" y="89"/>
                </a:cubicBezTo>
                <a:cubicBezTo>
                  <a:pt x="354" y="89"/>
                  <a:pt x="354" y="89"/>
                  <a:pt x="354" y="89"/>
                </a:cubicBezTo>
                <a:lnTo>
                  <a:pt x="354" y="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2" name="Freeform 21"/>
          <p:cNvSpPr/>
          <p:nvPr/>
        </p:nvSpPr>
        <p:spPr>
          <a:xfrm>
            <a:off x="1057275" y="4811713"/>
            <a:ext cx="520700" cy="290512"/>
          </a:xfrm>
          <a:custGeom>
            <a:cxnLst>
              <a:cxn ang="0">
                <a:pos x="260384" y="0"/>
              </a:cxn>
              <a:cxn ang="0">
                <a:pos x="260384" y="0"/>
              </a:cxn>
              <a:cxn ang="0">
                <a:pos x="0" y="139630"/>
              </a:cxn>
              <a:cxn ang="0">
                <a:pos x="260384" y="288708"/>
              </a:cxn>
              <a:cxn ang="0">
                <a:pos x="518677" y="139630"/>
              </a:cxn>
              <a:cxn ang="0">
                <a:pos x="260384" y="0"/>
              </a:cxn>
              <a:cxn ang="0">
                <a:pos x="260384" y="250914"/>
              </a:cxn>
              <a:cxn ang="0">
                <a:pos x="260384" y="250914"/>
              </a:cxn>
              <a:cxn ang="0">
                <a:pos x="148492" y="139630"/>
              </a:cxn>
              <a:cxn ang="0">
                <a:pos x="260384" y="27296"/>
              </a:cxn>
              <a:cxn ang="0">
                <a:pos x="371231" y="139630"/>
              </a:cxn>
              <a:cxn ang="0">
                <a:pos x="260384" y="250914"/>
              </a:cxn>
              <a:cxn ang="0">
                <a:pos x="260384" y="139630"/>
              </a:cxn>
              <a:cxn ang="0">
                <a:pos x="260384" y="139630"/>
              </a:cxn>
              <a:cxn ang="0">
                <a:pos x="260384" y="82938"/>
              </a:cxn>
              <a:cxn ang="0">
                <a:pos x="203915" y="139630"/>
              </a:cxn>
              <a:cxn ang="0">
                <a:pos x="260384" y="195272"/>
              </a:cxn>
              <a:cxn ang="0">
                <a:pos x="315808" y="139630"/>
              </a:cxn>
              <a:cxn ang="0">
                <a:pos x="260384" y="139630"/>
              </a:cxn>
            </a:cxnLst>
            <a:rect l="0" t="0" r="0" b="0"/>
            <a:pathLst>
              <a:path w="497" h="276">
                <a:moveTo>
                  <a:pt x="249" y="0"/>
                </a:moveTo>
                <a:lnTo>
                  <a:pt x="249" y="0"/>
                </a:lnTo>
                <a:cubicBezTo>
                  <a:pt x="89" y="0"/>
                  <a:pt x="0" y="115"/>
                  <a:pt x="0" y="133"/>
                </a:cubicBezTo>
                <a:cubicBezTo>
                  <a:pt x="0" y="151"/>
                  <a:pt x="89" y="275"/>
                  <a:pt x="249" y="275"/>
                </a:cubicBezTo>
                <a:cubicBezTo>
                  <a:pt x="408" y="275"/>
                  <a:pt x="496" y="151"/>
                  <a:pt x="496" y="133"/>
                </a:cubicBezTo>
                <a:cubicBezTo>
                  <a:pt x="496" y="115"/>
                  <a:pt x="408" y="0"/>
                  <a:pt x="249" y="0"/>
                </a:cubicBezTo>
                <a:close/>
                <a:moveTo>
                  <a:pt x="249" y="239"/>
                </a:moveTo>
                <a:lnTo>
                  <a:pt x="249" y="239"/>
                </a:lnTo>
                <a:cubicBezTo>
                  <a:pt x="186" y="239"/>
                  <a:pt x="142" y="195"/>
                  <a:pt x="142" y="133"/>
                </a:cubicBezTo>
                <a:cubicBezTo>
                  <a:pt x="142" y="79"/>
                  <a:pt x="186" y="26"/>
                  <a:pt x="249" y="26"/>
                </a:cubicBezTo>
                <a:cubicBezTo>
                  <a:pt x="310" y="26"/>
                  <a:pt x="355" y="79"/>
                  <a:pt x="355" y="133"/>
                </a:cubicBezTo>
                <a:cubicBezTo>
                  <a:pt x="355" y="195"/>
                  <a:pt x="310" y="239"/>
                  <a:pt x="249" y="239"/>
                </a:cubicBezTo>
                <a:close/>
                <a:moveTo>
                  <a:pt x="249" y="133"/>
                </a:moveTo>
                <a:lnTo>
                  <a:pt x="249" y="133"/>
                </a:lnTo>
                <a:cubicBezTo>
                  <a:pt x="239" y="123"/>
                  <a:pt x="266" y="79"/>
                  <a:pt x="249" y="79"/>
                </a:cubicBezTo>
                <a:cubicBezTo>
                  <a:pt x="221" y="79"/>
                  <a:pt x="195" y="107"/>
                  <a:pt x="195" y="133"/>
                </a:cubicBezTo>
                <a:cubicBezTo>
                  <a:pt x="195" y="168"/>
                  <a:pt x="221" y="186"/>
                  <a:pt x="249" y="186"/>
                </a:cubicBezTo>
                <a:cubicBezTo>
                  <a:pt x="274" y="186"/>
                  <a:pt x="302" y="168"/>
                  <a:pt x="302" y="133"/>
                </a:cubicBezTo>
                <a:cubicBezTo>
                  <a:pt x="302" y="123"/>
                  <a:pt x="257" y="142"/>
                  <a:pt x="249" y="133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Oval 30"/>
          <p:cNvSpPr/>
          <p:nvPr/>
        </p:nvSpPr>
        <p:spPr bwMode="auto">
          <a:xfrm>
            <a:off x="4802188" y="2446338"/>
            <a:ext cx="798513" cy="798513"/>
          </a:xfrm>
          <a:prstGeom prst="ellipse">
            <a:avLst/>
          </a:prstGeom>
          <a:solidFill>
            <a:srgbClr val="98C10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12" name="Oval 89"/>
          <p:cNvSpPr/>
          <p:nvPr/>
        </p:nvSpPr>
        <p:spPr bwMode="auto">
          <a:xfrm>
            <a:off x="4805363" y="3494088"/>
            <a:ext cx="800100" cy="798513"/>
          </a:xfrm>
          <a:prstGeom prst="ellipse">
            <a:avLst/>
          </a:prstGeom>
          <a:solidFill>
            <a:srgbClr val="FF00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13" name="Oval 92"/>
          <p:cNvSpPr/>
          <p:nvPr/>
        </p:nvSpPr>
        <p:spPr bwMode="auto">
          <a:xfrm>
            <a:off x="4805363" y="4552950"/>
            <a:ext cx="800100" cy="798513"/>
          </a:xfrm>
          <a:prstGeom prst="ellipse">
            <a:avLst/>
          </a:prstGeom>
          <a:solidFill>
            <a:srgbClr val="FFC7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18446" name="Freeform 46"/>
          <p:cNvSpPr/>
          <p:nvPr/>
        </p:nvSpPr>
        <p:spPr>
          <a:xfrm>
            <a:off x="5019675" y="4751388"/>
            <a:ext cx="374650" cy="357187"/>
          </a:xfrm>
          <a:custGeom>
            <a:cxnLst>
              <a:cxn ang="0">
                <a:pos x="294963" y="270589"/>
              </a:cxn>
              <a:cxn ang="0">
                <a:pos x="294963" y="270589"/>
              </a:cxn>
              <a:cxn ang="0">
                <a:pos x="230770" y="199721"/>
              </a:cxn>
              <a:cxn ang="0">
                <a:pos x="251897" y="157038"/>
              </a:cxn>
              <a:cxn ang="0">
                <a:pos x="266523" y="121604"/>
              </a:cxn>
              <a:cxn ang="0">
                <a:pos x="259210" y="106303"/>
              </a:cxn>
              <a:cxn ang="0">
                <a:pos x="266523" y="70869"/>
              </a:cxn>
              <a:cxn ang="0">
                <a:pos x="186891" y="0"/>
              </a:cxn>
              <a:cxn ang="0">
                <a:pos x="107259" y="70869"/>
              </a:cxn>
              <a:cxn ang="0">
                <a:pos x="114572" y="106303"/>
              </a:cxn>
              <a:cxn ang="0">
                <a:pos x="107259" y="121604"/>
              </a:cxn>
              <a:cxn ang="0">
                <a:pos x="121886" y="157038"/>
              </a:cxn>
              <a:cxn ang="0">
                <a:pos x="143825" y="199721"/>
              </a:cxn>
              <a:cxn ang="0">
                <a:pos x="78819" y="270589"/>
              </a:cxn>
              <a:cxn ang="0">
                <a:pos x="0" y="320519"/>
              </a:cxn>
              <a:cxn ang="0">
                <a:pos x="0" y="355954"/>
              </a:cxn>
              <a:cxn ang="0">
                <a:pos x="186891" y="355954"/>
              </a:cxn>
              <a:cxn ang="0">
                <a:pos x="373782" y="355954"/>
              </a:cxn>
              <a:cxn ang="0">
                <a:pos x="373782" y="320519"/>
              </a:cxn>
              <a:cxn ang="0">
                <a:pos x="294963" y="270589"/>
              </a:cxn>
            </a:cxnLst>
            <a:rect l="0" t="0" r="0" b="0"/>
            <a:pathLst>
              <a:path w="461" h="442">
                <a:moveTo>
                  <a:pt x="363" y="336"/>
                </a:moveTo>
                <a:lnTo>
                  <a:pt x="363" y="336"/>
                </a:lnTo>
                <a:cubicBezTo>
                  <a:pt x="301" y="310"/>
                  <a:pt x="284" y="292"/>
                  <a:pt x="284" y="248"/>
                </a:cubicBezTo>
                <a:cubicBezTo>
                  <a:pt x="284" y="230"/>
                  <a:pt x="301" y="239"/>
                  <a:pt x="310" y="195"/>
                </a:cubicBezTo>
                <a:cubicBezTo>
                  <a:pt x="310" y="176"/>
                  <a:pt x="328" y="195"/>
                  <a:pt x="328" y="151"/>
                </a:cubicBezTo>
                <a:cubicBezTo>
                  <a:pt x="328" y="132"/>
                  <a:pt x="319" y="132"/>
                  <a:pt x="319" y="132"/>
                </a:cubicBezTo>
                <a:cubicBezTo>
                  <a:pt x="319" y="132"/>
                  <a:pt x="328" y="106"/>
                  <a:pt x="328" y="88"/>
                </a:cubicBezTo>
                <a:cubicBezTo>
                  <a:pt x="328" y="61"/>
                  <a:pt x="319" y="0"/>
                  <a:pt x="230" y="0"/>
                </a:cubicBezTo>
                <a:cubicBezTo>
                  <a:pt x="141" y="0"/>
                  <a:pt x="132" y="61"/>
                  <a:pt x="132" y="88"/>
                </a:cubicBezTo>
                <a:cubicBezTo>
                  <a:pt x="132" y="106"/>
                  <a:pt x="141" y="132"/>
                  <a:pt x="141" y="132"/>
                </a:cubicBezTo>
                <a:cubicBezTo>
                  <a:pt x="141" y="132"/>
                  <a:pt x="132" y="132"/>
                  <a:pt x="132" y="151"/>
                </a:cubicBezTo>
                <a:cubicBezTo>
                  <a:pt x="132" y="195"/>
                  <a:pt x="150" y="176"/>
                  <a:pt x="150" y="195"/>
                </a:cubicBezTo>
                <a:cubicBezTo>
                  <a:pt x="159" y="239"/>
                  <a:pt x="177" y="230"/>
                  <a:pt x="177" y="248"/>
                </a:cubicBezTo>
                <a:cubicBezTo>
                  <a:pt x="177" y="292"/>
                  <a:pt x="159" y="310"/>
                  <a:pt x="97" y="336"/>
                </a:cubicBezTo>
                <a:cubicBezTo>
                  <a:pt x="35" y="354"/>
                  <a:pt x="0" y="380"/>
                  <a:pt x="0" y="398"/>
                </a:cubicBezTo>
                <a:cubicBezTo>
                  <a:pt x="0" y="407"/>
                  <a:pt x="0" y="442"/>
                  <a:pt x="0" y="442"/>
                </a:cubicBezTo>
                <a:cubicBezTo>
                  <a:pt x="230" y="442"/>
                  <a:pt x="230" y="442"/>
                  <a:pt x="230" y="442"/>
                </a:cubicBezTo>
                <a:cubicBezTo>
                  <a:pt x="460" y="442"/>
                  <a:pt x="460" y="442"/>
                  <a:pt x="460" y="442"/>
                </a:cubicBezTo>
                <a:cubicBezTo>
                  <a:pt x="460" y="442"/>
                  <a:pt x="460" y="407"/>
                  <a:pt x="460" y="398"/>
                </a:cubicBezTo>
                <a:cubicBezTo>
                  <a:pt x="460" y="380"/>
                  <a:pt x="425" y="354"/>
                  <a:pt x="363" y="336"/>
                </a:cubicBezTo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7" name="Freeform 127"/>
          <p:cNvSpPr/>
          <p:nvPr/>
        </p:nvSpPr>
        <p:spPr>
          <a:xfrm>
            <a:off x="4997450" y="2668588"/>
            <a:ext cx="431800" cy="349250"/>
          </a:xfrm>
          <a:custGeom>
            <a:cxnLst>
              <a:cxn ang="0">
                <a:pos x="147167" y="170781"/>
              </a:cxn>
              <a:cxn ang="0">
                <a:pos x="147167" y="170781"/>
              </a:cxn>
              <a:cxn ang="0">
                <a:pos x="215962" y="239616"/>
              </a:cxn>
              <a:cxn ang="0">
                <a:pos x="285627" y="170781"/>
              </a:cxn>
              <a:cxn ang="0">
                <a:pos x="215962" y="101075"/>
              </a:cxn>
              <a:cxn ang="0">
                <a:pos x="147167" y="170781"/>
              </a:cxn>
              <a:cxn ang="0">
                <a:pos x="101014" y="147255"/>
              </a:cxn>
              <a:cxn ang="0">
                <a:pos x="101014" y="147255"/>
              </a:cxn>
              <a:cxn ang="0">
                <a:pos x="215962" y="54894"/>
              </a:cxn>
              <a:cxn ang="0">
                <a:pos x="300430" y="85391"/>
              </a:cxn>
              <a:cxn ang="0">
                <a:pos x="339617" y="85391"/>
              </a:cxn>
              <a:cxn ang="0">
                <a:pos x="339617" y="47052"/>
              </a:cxn>
              <a:cxn ang="0">
                <a:pos x="215962" y="0"/>
              </a:cxn>
              <a:cxn ang="0">
                <a:pos x="53990" y="124601"/>
              </a:cxn>
              <a:cxn ang="0">
                <a:pos x="0" y="124601"/>
              </a:cxn>
              <a:cxn ang="0">
                <a:pos x="0" y="170781"/>
              </a:cxn>
              <a:cxn ang="0">
                <a:pos x="69665" y="170781"/>
              </a:cxn>
              <a:cxn ang="0">
                <a:pos x="101014" y="147255"/>
              </a:cxn>
              <a:cxn ang="0">
                <a:pos x="362258" y="170781"/>
              </a:cxn>
              <a:cxn ang="0">
                <a:pos x="362258" y="170781"/>
              </a:cxn>
              <a:cxn ang="0">
                <a:pos x="331780" y="201278"/>
              </a:cxn>
              <a:cxn ang="0">
                <a:pos x="215962" y="293639"/>
              </a:cxn>
              <a:cxn ang="0">
                <a:pos x="131493" y="255300"/>
              </a:cxn>
              <a:cxn ang="0">
                <a:pos x="93177" y="255300"/>
              </a:cxn>
              <a:cxn ang="0">
                <a:pos x="93177" y="293639"/>
              </a:cxn>
              <a:cxn ang="0">
                <a:pos x="215962" y="347662"/>
              </a:cxn>
              <a:cxn ang="0">
                <a:pos x="378804" y="223932"/>
              </a:cxn>
              <a:cxn ang="0">
                <a:pos x="431923" y="223932"/>
              </a:cxn>
              <a:cxn ang="0">
                <a:pos x="431923" y="170781"/>
              </a:cxn>
              <a:cxn ang="0">
                <a:pos x="362258" y="170781"/>
              </a:cxn>
            </a:cxnLst>
            <a:rect l="0" t="0" r="0" b="0"/>
            <a:pathLst>
              <a:path w="497" h="400">
                <a:moveTo>
                  <a:pt x="169" y="196"/>
                </a:moveTo>
                <a:lnTo>
                  <a:pt x="169" y="196"/>
                </a:lnTo>
                <a:cubicBezTo>
                  <a:pt x="169" y="240"/>
                  <a:pt x="204" y="275"/>
                  <a:pt x="248" y="275"/>
                </a:cubicBezTo>
                <a:cubicBezTo>
                  <a:pt x="292" y="275"/>
                  <a:pt x="328" y="240"/>
                  <a:pt x="328" y="196"/>
                </a:cubicBezTo>
                <a:cubicBezTo>
                  <a:pt x="328" y="151"/>
                  <a:pt x="292" y="116"/>
                  <a:pt x="248" y="116"/>
                </a:cubicBezTo>
                <a:cubicBezTo>
                  <a:pt x="204" y="116"/>
                  <a:pt x="169" y="151"/>
                  <a:pt x="169" y="196"/>
                </a:cubicBezTo>
                <a:close/>
                <a:moveTo>
                  <a:pt x="116" y="169"/>
                </a:moveTo>
                <a:lnTo>
                  <a:pt x="116" y="169"/>
                </a:lnTo>
                <a:cubicBezTo>
                  <a:pt x="124" y="107"/>
                  <a:pt x="186" y="63"/>
                  <a:pt x="248" y="63"/>
                </a:cubicBezTo>
                <a:cubicBezTo>
                  <a:pt x="284" y="63"/>
                  <a:pt x="319" y="71"/>
                  <a:pt x="345" y="98"/>
                </a:cubicBezTo>
                <a:cubicBezTo>
                  <a:pt x="354" y="107"/>
                  <a:pt x="381" y="107"/>
                  <a:pt x="390" y="98"/>
                </a:cubicBezTo>
                <a:cubicBezTo>
                  <a:pt x="399" y="89"/>
                  <a:pt x="399" y="71"/>
                  <a:pt x="390" y="54"/>
                </a:cubicBezTo>
                <a:cubicBezTo>
                  <a:pt x="354" y="18"/>
                  <a:pt x="301" y="0"/>
                  <a:pt x="248" y="0"/>
                </a:cubicBezTo>
                <a:cubicBezTo>
                  <a:pt x="160" y="0"/>
                  <a:pt x="80" y="54"/>
                  <a:pt x="62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96"/>
                  <a:pt x="0" y="196"/>
                  <a:pt x="0" y="196"/>
                </a:cubicBezTo>
                <a:cubicBezTo>
                  <a:pt x="80" y="196"/>
                  <a:pt x="80" y="196"/>
                  <a:pt x="80" y="196"/>
                </a:cubicBezTo>
                <a:cubicBezTo>
                  <a:pt x="107" y="196"/>
                  <a:pt x="107" y="178"/>
                  <a:pt x="116" y="169"/>
                </a:cubicBezTo>
                <a:close/>
                <a:moveTo>
                  <a:pt x="416" y="196"/>
                </a:moveTo>
                <a:lnTo>
                  <a:pt x="416" y="196"/>
                </a:lnTo>
                <a:cubicBezTo>
                  <a:pt x="390" y="196"/>
                  <a:pt x="390" y="222"/>
                  <a:pt x="381" y="231"/>
                </a:cubicBezTo>
                <a:cubicBezTo>
                  <a:pt x="372" y="293"/>
                  <a:pt x="319" y="337"/>
                  <a:pt x="248" y="337"/>
                </a:cubicBezTo>
                <a:cubicBezTo>
                  <a:pt x="213" y="337"/>
                  <a:pt x="177" y="319"/>
                  <a:pt x="151" y="293"/>
                </a:cubicBezTo>
                <a:cubicBezTo>
                  <a:pt x="142" y="284"/>
                  <a:pt x="116" y="284"/>
                  <a:pt x="107" y="293"/>
                </a:cubicBezTo>
                <a:cubicBezTo>
                  <a:pt x="97" y="310"/>
                  <a:pt x="97" y="328"/>
                  <a:pt x="107" y="337"/>
                </a:cubicBezTo>
                <a:cubicBezTo>
                  <a:pt x="142" y="373"/>
                  <a:pt x="195" y="399"/>
                  <a:pt x="248" y="399"/>
                </a:cubicBezTo>
                <a:cubicBezTo>
                  <a:pt x="337" y="399"/>
                  <a:pt x="416" y="337"/>
                  <a:pt x="435" y="257"/>
                </a:cubicBezTo>
                <a:cubicBezTo>
                  <a:pt x="496" y="257"/>
                  <a:pt x="496" y="257"/>
                  <a:pt x="496" y="257"/>
                </a:cubicBezTo>
                <a:cubicBezTo>
                  <a:pt x="496" y="196"/>
                  <a:pt x="496" y="196"/>
                  <a:pt x="496" y="196"/>
                </a:cubicBezTo>
                <a:lnTo>
                  <a:pt x="416" y="19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8" name="Freeform 75"/>
          <p:cNvSpPr/>
          <p:nvPr/>
        </p:nvSpPr>
        <p:spPr>
          <a:xfrm>
            <a:off x="5032375" y="3752850"/>
            <a:ext cx="347663" cy="279400"/>
          </a:xfrm>
          <a:custGeom>
            <a:cxnLst>
              <a:cxn ang="0">
                <a:pos x="308678" y="0"/>
              </a:cxn>
              <a:cxn ang="0">
                <a:pos x="308678" y="0"/>
              </a:cxn>
              <a:cxn ang="0">
                <a:pos x="36930" y="0"/>
              </a:cxn>
              <a:cxn ang="0">
                <a:pos x="0" y="30677"/>
              </a:cxn>
              <a:cxn ang="0">
                <a:pos x="0" y="241234"/>
              </a:cxn>
              <a:cxn ang="0">
                <a:pos x="36930" y="278186"/>
              </a:cxn>
              <a:cxn ang="0">
                <a:pos x="308678" y="278186"/>
              </a:cxn>
              <a:cxn ang="0">
                <a:pos x="345608" y="241234"/>
              </a:cxn>
              <a:cxn ang="0">
                <a:pos x="345608" y="30677"/>
              </a:cxn>
              <a:cxn ang="0">
                <a:pos x="308678" y="0"/>
              </a:cxn>
              <a:cxn ang="0">
                <a:pos x="308678" y="241234"/>
              </a:cxn>
              <a:cxn ang="0">
                <a:pos x="308678" y="241234"/>
              </a:cxn>
              <a:cxn ang="0">
                <a:pos x="36930" y="241234"/>
              </a:cxn>
              <a:cxn ang="0">
                <a:pos x="36930" y="30677"/>
              </a:cxn>
              <a:cxn ang="0">
                <a:pos x="308678" y="30677"/>
              </a:cxn>
              <a:cxn ang="0">
                <a:pos x="308678" y="241234"/>
              </a:cxn>
              <a:cxn ang="0">
                <a:pos x="154688" y="173605"/>
              </a:cxn>
              <a:cxn ang="0">
                <a:pos x="154688" y="173605"/>
              </a:cxn>
              <a:cxn ang="0">
                <a:pos x="67589" y="173605"/>
              </a:cxn>
              <a:cxn ang="0">
                <a:pos x="67589" y="204282"/>
              </a:cxn>
              <a:cxn ang="0">
                <a:pos x="154688" y="204282"/>
              </a:cxn>
              <a:cxn ang="0">
                <a:pos x="154688" y="173605"/>
              </a:cxn>
              <a:cxn ang="0">
                <a:pos x="154688" y="124103"/>
              </a:cxn>
              <a:cxn ang="0">
                <a:pos x="154688" y="124103"/>
              </a:cxn>
              <a:cxn ang="0">
                <a:pos x="67589" y="124103"/>
              </a:cxn>
              <a:cxn ang="0">
                <a:pos x="67589" y="154780"/>
              </a:cxn>
              <a:cxn ang="0">
                <a:pos x="154688" y="154780"/>
              </a:cxn>
              <a:cxn ang="0">
                <a:pos x="154688" y="124103"/>
              </a:cxn>
              <a:cxn ang="0">
                <a:pos x="154688" y="68326"/>
              </a:cxn>
              <a:cxn ang="0">
                <a:pos x="154688" y="68326"/>
              </a:cxn>
              <a:cxn ang="0">
                <a:pos x="67589" y="68326"/>
              </a:cxn>
              <a:cxn ang="0">
                <a:pos x="67589" y="99701"/>
              </a:cxn>
              <a:cxn ang="0">
                <a:pos x="154688" y="99701"/>
              </a:cxn>
              <a:cxn ang="0">
                <a:pos x="154688" y="68326"/>
              </a:cxn>
              <a:cxn ang="0">
                <a:pos x="271052" y="179182"/>
              </a:cxn>
              <a:cxn ang="0">
                <a:pos x="271052" y="179182"/>
              </a:cxn>
              <a:cxn ang="0">
                <a:pos x="246664" y="161055"/>
              </a:cxn>
              <a:cxn ang="0">
                <a:pos x="265477" y="105278"/>
              </a:cxn>
              <a:cxn ang="0">
                <a:pos x="234122" y="68326"/>
              </a:cxn>
              <a:cxn ang="0">
                <a:pos x="203463" y="105278"/>
              </a:cxn>
              <a:cxn ang="0">
                <a:pos x="222276" y="161055"/>
              </a:cxn>
              <a:cxn ang="0">
                <a:pos x="191617" y="179182"/>
              </a:cxn>
              <a:cxn ang="0">
                <a:pos x="191617" y="204282"/>
              </a:cxn>
              <a:cxn ang="0">
                <a:pos x="277323" y="204282"/>
              </a:cxn>
              <a:cxn ang="0">
                <a:pos x="271052" y="179182"/>
              </a:cxn>
            </a:cxnLst>
            <a:rect l="0" t="0" r="0" b="0"/>
            <a:pathLst>
              <a:path w="497" h="400">
                <a:moveTo>
                  <a:pt x="443" y="0"/>
                </a:moveTo>
                <a:lnTo>
                  <a:pt x="443" y="0"/>
                </a:lnTo>
                <a:cubicBezTo>
                  <a:pt x="53" y="0"/>
                  <a:pt x="53" y="0"/>
                  <a:pt x="53" y="0"/>
                </a:cubicBezTo>
                <a:cubicBezTo>
                  <a:pt x="17" y="0"/>
                  <a:pt x="0" y="18"/>
                  <a:pt x="0" y="44"/>
                </a:cubicBezTo>
                <a:cubicBezTo>
                  <a:pt x="0" y="346"/>
                  <a:pt x="0" y="346"/>
                  <a:pt x="0" y="346"/>
                </a:cubicBezTo>
                <a:cubicBezTo>
                  <a:pt x="0" y="373"/>
                  <a:pt x="17" y="399"/>
                  <a:pt x="53" y="399"/>
                </a:cubicBezTo>
                <a:cubicBezTo>
                  <a:pt x="443" y="399"/>
                  <a:pt x="443" y="399"/>
                  <a:pt x="443" y="399"/>
                </a:cubicBezTo>
                <a:cubicBezTo>
                  <a:pt x="470" y="399"/>
                  <a:pt x="496" y="373"/>
                  <a:pt x="496" y="346"/>
                </a:cubicBezTo>
                <a:cubicBezTo>
                  <a:pt x="496" y="44"/>
                  <a:pt x="496" y="44"/>
                  <a:pt x="496" y="44"/>
                </a:cubicBezTo>
                <a:cubicBezTo>
                  <a:pt x="496" y="18"/>
                  <a:pt x="470" y="0"/>
                  <a:pt x="443" y="0"/>
                </a:cubicBezTo>
                <a:close/>
                <a:moveTo>
                  <a:pt x="443" y="346"/>
                </a:moveTo>
                <a:lnTo>
                  <a:pt x="443" y="346"/>
                </a:lnTo>
                <a:cubicBezTo>
                  <a:pt x="53" y="346"/>
                  <a:pt x="53" y="346"/>
                  <a:pt x="53" y="346"/>
                </a:cubicBezTo>
                <a:cubicBezTo>
                  <a:pt x="53" y="44"/>
                  <a:pt x="53" y="44"/>
                  <a:pt x="53" y="44"/>
                </a:cubicBezTo>
                <a:cubicBezTo>
                  <a:pt x="443" y="44"/>
                  <a:pt x="443" y="44"/>
                  <a:pt x="443" y="44"/>
                </a:cubicBezTo>
                <a:lnTo>
                  <a:pt x="443" y="346"/>
                </a:lnTo>
                <a:close/>
                <a:moveTo>
                  <a:pt x="222" y="249"/>
                </a:moveTo>
                <a:lnTo>
                  <a:pt x="222" y="249"/>
                </a:lnTo>
                <a:cubicBezTo>
                  <a:pt x="97" y="249"/>
                  <a:pt x="97" y="249"/>
                  <a:pt x="97" y="249"/>
                </a:cubicBezTo>
                <a:cubicBezTo>
                  <a:pt x="97" y="293"/>
                  <a:pt x="97" y="293"/>
                  <a:pt x="97" y="293"/>
                </a:cubicBezTo>
                <a:cubicBezTo>
                  <a:pt x="222" y="293"/>
                  <a:pt x="222" y="293"/>
                  <a:pt x="222" y="293"/>
                </a:cubicBezTo>
                <a:lnTo>
                  <a:pt x="222" y="249"/>
                </a:lnTo>
                <a:close/>
                <a:moveTo>
                  <a:pt x="222" y="178"/>
                </a:moveTo>
                <a:lnTo>
                  <a:pt x="222" y="178"/>
                </a:lnTo>
                <a:cubicBezTo>
                  <a:pt x="97" y="178"/>
                  <a:pt x="97" y="178"/>
                  <a:pt x="97" y="178"/>
                </a:cubicBezTo>
                <a:cubicBezTo>
                  <a:pt x="97" y="222"/>
                  <a:pt x="97" y="222"/>
                  <a:pt x="97" y="222"/>
                </a:cubicBezTo>
                <a:cubicBezTo>
                  <a:pt x="222" y="222"/>
                  <a:pt x="222" y="222"/>
                  <a:pt x="222" y="222"/>
                </a:cubicBezTo>
                <a:lnTo>
                  <a:pt x="222" y="178"/>
                </a:lnTo>
                <a:close/>
                <a:moveTo>
                  <a:pt x="222" y="98"/>
                </a:moveTo>
                <a:lnTo>
                  <a:pt x="222" y="98"/>
                </a:lnTo>
                <a:cubicBezTo>
                  <a:pt x="97" y="98"/>
                  <a:pt x="97" y="98"/>
                  <a:pt x="97" y="98"/>
                </a:cubicBezTo>
                <a:cubicBezTo>
                  <a:pt x="97" y="143"/>
                  <a:pt x="97" y="143"/>
                  <a:pt x="97" y="143"/>
                </a:cubicBezTo>
                <a:cubicBezTo>
                  <a:pt x="222" y="143"/>
                  <a:pt x="222" y="143"/>
                  <a:pt x="222" y="143"/>
                </a:cubicBezTo>
                <a:lnTo>
                  <a:pt x="222" y="98"/>
                </a:lnTo>
                <a:close/>
                <a:moveTo>
                  <a:pt x="389" y="257"/>
                </a:moveTo>
                <a:lnTo>
                  <a:pt x="389" y="257"/>
                </a:lnTo>
                <a:cubicBezTo>
                  <a:pt x="389" y="257"/>
                  <a:pt x="354" y="249"/>
                  <a:pt x="354" y="231"/>
                </a:cubicBezTo>
                <a:cubicBezTo>
                  <a:pt x="354" y="204"/>
                  <a:pt x="381" y="196"/>
                  <a:pt x="381" y="151"/>
                </a:cubicBezTo>
                <a:cubicBezTo>
                  <a:pt x="381" y="125"/>
                  <a:pt x="372" y="98"/>
                  <a:pt x="336" y="98"/>
                </a:cubicBezTo>
                <a:cubicBezTo>
                  <a:pt x="301" y="98"/>
                  <a:pt x="292" y="125"/>
                  <a:pt x="292" y="151"/>
                </a:cubicBezTo>
                <a:cubicBezTo>
                  <a:pt x="292" y="196"/>
                  <a:pt x="319" y="204"/>
                  <a:pt x="319" y="231"/>
                </a:cubicBezTo>
                <a:cubicBezTo>
                  <a:pt x="319" y="249"/>
                  <a:pt x="275" y="257"/>
                  <a:pt x="275" y="257"/>
                </a:cubicBezTo>
                <a:lnTo>
                  <a:pt x="275" y="293"/>
                </a:lnTo>
                <a:cubicBezTo>
                  <a:pt x="398" y="293"/>
                  <a:pt x="398" y="293"/>
                  <a:pt x="398" y="293"/>
                </a:cubicBezTo>
                <a:cubicBezTo>
                  <a:pt x="398" y="293"/>
                  <a:pt x="398" y="257"/>
                  <a:pt x="389" y="257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9" name="Title 13"/>
          <p:cNvSpPr txBox="1"/>
          <p:nvPr/>
        </p:nvSpPr>
        <p:spPr>
          <a:xfrm>
            <a:off x="1711325" y="2457450"/>
            <a:ext cx="1114425" cy="411163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 anchor="ctr"/>
          <a:lstStyle/>
          <a:p>
            <a:pPr lvl="0"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x-none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50" name="矩形 17"/>
          <p:cNvSpPr/>
          <p:nvPr/>
        </p:nvSpPr>
        <p:spPr>
          <a:xfrm>
            <a:off x="1717675" y="2817813"/>
            <a:ext cx="2711450" cy="431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 eaLnBrk="1" hangingPunct="1"/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我们工作室致力于专业PPT模板的发布，并为您提供专业的PPT个性定制服务。</a:t>
            </a:r>
            <a:endParaRPr lang="zh-CN" altLang="en-US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51" name="Title 13"/>
          <p:cNvSpPr txBox="1"/>
          <p:nvPr/>
        </p:nvSpPr>
        <p:spPr>
          <a:xfrm>
            <a:off x="1711325" y="3487738"/>
            <a:ext cx="1114425" cy="411162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 anchor="ctr"/>
          <a:lstStyle/>
          <a:p>
            <a:pPr lvl="0"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x-none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52" name="矩形 19"/>
          <p:cNvSpPr/>
          <p:nvPr/>
        </p:nvSpPr>
        <p:spPr>
          <a:xfrm>
            <a:off x="1717675" y="3848100"/>
            <a:ext cx="2711450" cy="431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 eaLnBrk="1" hangingPunct="1"/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我们工作室致力于专业PPT模板的发布，并为您提供专业的PPT个性定制服务。</a:t>
            </a:r>
            <a:endParaRPr lang="zh-CN" altLang="en-US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53" name="Title 13"/>
          <p:cNvSpPr txBox="1"/>
          <p:nvPr/>
        </p:nvSpPr>
        <p:spPr>
          <a:xfrm>
            <a:off x="1711325" y="4545013"/>
            <a:ext cx="1114425" cy="411162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 anchor="ctr"/>
          <a:lstStyle/>
          <a:p>
            <a:pPr lvl="0"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x-none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54" name="矩形 21"/>
          <p:cNvSpPr/>
          <p:nvPr/>
        </p:nvSpPr>
        <p:spPr>
          <a:xfrm>
            <a:off x="1717675" y="4905375"/>
            <a:ext cx="2711450" cy="430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 eaLnBrk="1" hangingPunct="1"/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我们工作室致力于专业PPT模板的发布，并为您提供专业的PPT个性定制服务。</a:t>
            </a:r>
            <a:endParaRPr lang="zh-CN" altLang="en-US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55" name="Title 13"/>
          <p:cNvSpPr txBox="1"/>
          <p:nvPr/>
        </p:nvSpPr>
        <p:spPr>
          <a:xfrm>
            <a:off x="5678488" y="2457450"/>
            <a:ext cx="1177925" cy="411163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 anchor="ctr"/>
          <a:lstStyle/>
          <a:p>
            <a:pPr lvl="0"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x-none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56" name="矩形 23"/>
          <p:cNvSpPr/>
          <p:nvPr/>
        </p:nvSpPr>
        <p:spPr>
          <a:xfrm>
            <a:off x="5684838" y="2817813"/>
            <a:ext cx="2711450" cy="431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 eaLnBrk="1" hangingPunct="1"/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我们工作室致力于专业PPT模板的发布，并为您提供专业的PPT个性定制服务。</a:t>
            </a:r>
            <a:endParaRPr lang="zh-CN" altLang="en-US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57" name="Title 13"/>
          <p:cNvSpPr txBox="1"/>
          <p:nvPr/>
        </p:nvSpPr>
        <p:spPr>
          <a:xfrm>
            <a:off x="5678488" y="3487738"/>
            <a:ext cx="1177925" cy="411162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 anchor="ctr"/>
          <a:lstStyle/>
          <a:p>
            <a:pPr lvl="0"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x-none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58" name="矩形 28"/>
          <p:cNvSpPr/>
          <p:nvPr/>
        </p:nvSpPr>
        <p:spPr>
          <a:xfrm>
            <a:off x="5684838" y="3848100"/>
            <a:ext cx="2711450" cy="431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 eaLnBrk="1" hangingPunct="1"/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我们工作室致力于专业PPT模板的发布，并为您提供专业的PPT个性定制服务。</a:t>
            </a:r>
            <a:endParaRPr lang="zh-CN" altLang="en-US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59" name="Title 13"/>
          <p:cNvSpPr txBox="1"/>
          <p:nvPr/>
        </p:nvSpPr>
        <p:spPr>
          <a:xfrm>
            <a:off x="5678488" y="4545013"/>
            <a:ext cx="1177925" cy="411162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 anchor="ctr"/>
          <a:lstStyle/>
          <a:p>
            <a:pPr lvl="0"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x-none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60" name="矩形 30"/>
          <p:cNvSpPr/>
          <p:nvPr/>
        </p:nvSpPr>
        <p:spPr>
          <a:xfrm>
            <a:off x="5684838" y="4905375"/>
            <a:ext cx="2711450" cy="430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 eaLnBrk="1" hangingPunct="1"/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我们工作室致力于专业PPT模板的发布，并为您提供专业的PPT个性定制服务。</a:t>
            </a:r>
            <a:endParaRPr lang="zh-CN" altLang="en-US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" name="矩形 24"/>
          <p:cNvSpPr/>
          <p:nvPr/>
        </p:nvSpPr>
        <p:spPr>
          <a:xfrm>
            <a:off x="0" y="450850"/>
            <a:ext cx="171450" cy="439738"/>
          </a:xfrm>
          <a:prstGeom prst="rect">
            <a:avLst/>
          </a:prstGeom>
          <a:solidFill>
            <a:srgbClr val="98C1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07963" y="450850"/>
            <a:ext cx="44450" cy="439738"/>
          </a:xfrm>
          <a:prstGeom prst="rect">
            <a:avLst/>
          </a:prstGeom>
          <a:solidFill>
            <a:srgbClr val="98C1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460" name="文本框 26"/>
          <p:cNvSpPr txBox="1"/>
          <p:nvPr/>
        </p:nvSpPr>
        <p:spPr>
          <a:xfrm>
            <a:off x="252413" y="461963"/>
            <a:ext cx="170973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21141998">
            <a:off x="3723500" y="3666439"/>
            <a:ext cx="513545" cy="789017"/>
            <a:chOff x="3229455" y="3870331"/>
            <a:chExt cx="1247286" cy="1916345"/>
          </a:xfrm>
          <a:solidFill>
            <a:srgbClr val="29C3CD"/>
          </a:solidFill>
        </p:grpSpPr>
        <p:sp>
          <p:nvSpPr>
            <p:cNvPr id="8" name="椭圆 3"/>
            <p:cNvSpPr/>
            <p:nvPr/>
          </p:nvSpPr>
          <p:spPr>
            <a:xfrm rot="20475942">
              <a:off x="3229455" y="4115568"/>
              <a:ext cx="1125327" cy="1671108"/>
            </a:xfrm>
            <a:custGeom>
              <a:gdLst>
                <a:gd name="connsiteX0" fmla="*/ 0 w 1800200"/>
                <a:gd name="connsiteY0" fmla="*/ 936104 h 1872208"/>
                <a:gd name="connsiteX1" fmla="*/ 900100 w 1800200"/>
                <a:gd name="connsiteY1" fmla="*/ 0 h 1872208"/>
                <a:gd name="connsiteX2" fmla="*/ 1800200 w 1800200"/>
                <a:gd name="connsiteY2" fmla="*/ 936104 h 1872208"/>
                <a:gd name="connsiteX3" fmla="*/ 900100 w 1800200"/>
                <a:gd name="connsiteY3" fmla="*/ 1872208 h 1872208"/>
                <a:gd name="connsiteX4" fmla="*/ 0 w 1800200"/>
                <a:gd name="connsiteY4" fmla="*/ 936104 h 1872208"/>
                <a:gd name="connsiteX0-1" fmla="*/ 0 w 1408314"/>
                <a:gd name="connsiteY0-2" fmla="*/ 936145 h 1872292"/>
                <a:gd name="connsiteX1-3" fmla="*/ 900100 w 1408314"/>
                <a:gd name="connsiteY1-4" fmla="*/ 41 h 1872292"/>
                <a:gd name="connsiteX2-5" fmla="*/ 1408314 w 1408314"/>
                <a:gd name="connsiteY2-6" fmla="*/ 965174 h 1872292"/>
                <a:gd name="connsiteX3-7" fmla="*/ 900100 w 1408314"/>
                <a:gd name="connsiteY3-8" fmla="*/ 1872249 h 1872292"/>
                <a:gd name="connsiteX4-9" fmla="*/ 0 w 1408314"/>
                <a:gd name="connsiteY4-10" fmla="*/ 936145 h 1872292"/>
                <a:gd name="connsiteX0-11" fmla="*/ 8065 w 1565401"/>
                <a:gd name="connsiteY0-12" fmla="*/ 790997 h 1727144"/>
                <a:gd name="connsiteX1-13" fmla="*/ 1474222 w 1565401"/>
                <a:gd name="connsiteY1-14" fmla="*/ 35 h 1727144"/>
                <a:gd name="connsiteX2-15" fmla="*/ 1416379 w 1565401"/>
                <a:gd name="connsiteY2-16" fmla="*/ 820026 h 1727144"/>
                <a:gd name="connsiteX3-17" fmla="*/ 908165 w 1565401"/>
                <a:gd name="connsiteY3-18" fmla="*/ 1727101 h 1727144"/>
                <a:gd name="connsiteX4-19" fmla="*/ 8065 w 1565401"/>
                <a:gd name="connsiteY4-20" fmla="*/ 790997 h 1727144"/>
                <a:gd name="connsiteX0-21" fmla="*/ 7672 w 1516692"/>
                <a:gd name="connsiteY0-22" fmla="*/ 790971 h 1727085"/>
                <a:gd name="connsiteX1-23" fmla="*/ 1473829 w 1516692"/>
                <a:gd name="connsiteY1-24" fmla="*/ 9 h 1727085"/>
                <a:gd name="connsiteX2-25" fmla="*/ 1154729 w 1516692"/>
                <a:gd name="connsiteY2-26" fmla="*/ 805485 h 1727085"/>
                <a:gd name="connsiteX3-27" fmla="*/ 907772 w 1516692"/>
                <a:gd name="connsiteY3-28" fmla="*/ 1727075 h 1727085"/>
                <a:gd name="connsiteX4-29" fmla="*/ 7672 w 1516692"/>
                <a:gd name="connsiteY4-30" fmla="*/ 790971 h 1727085"/>
                <a:gd name="connsiteX0-31" fmla="*/ 17232 w 916832"/>
                <a:gd name="connsiteY0-32" fmla="*/ 362964 h 1757227"/>
                <a:gd name="connsiteX1-33" fmla="*/ 902817 w 916832"/>
                <a:gd name="connsiteY1-34" fmla="*/ 21945 h 1757227"/>
                <a:gd name="connsiteX2-35" fmla="*/ 583717 w 916832"/>
                <a:gd name="connsiteY2-36" fmla="*/ 827421 h 1757227"/>
                <a:gd name="connsiteX3-37" fmla="*/ 336760 w 916832"/>
                <a:gd name="connsiteY3-38" fmla="*/ 1749011 h 1757227"/>
                <a:gd name="connsiteX4-39" fmla="*/ 17232 w 916832"/>
                <a:gd name="connsiteY4-40" fmla="*/ 362964 h 1757227"/>
                <a:gd name="connsiteX0-41" fmla="*/ 67305 w 966905"/>
                <a:gd name="connsiteY0-42" fmla="*/ 357294 h 1289288"/>
                <a:gd name="connsiteX1-43" fmla="*/ 952890 w 966905"/>
                <a:gd name="connsiteY1-44" fmla="*/ 16275 h 1289288"/>
                <a:gd name="connsiteX2-45" fmla="*/ 633790 w 966905"/>
                <a:gd name="connsiteY2-46" fmla="*/ 821751 h 1289288"/>
                <a:gd name="connsiteX3-47" fmla="*/ 125576 w 966905"/>
                <a:gd name="connsiteY3-48" fmla="*/ 1249856 h 1289288"/>
                <a:gd name="connsiteX4-49" fmla="*/ 67305 w 966905"/>
                <a:gd name="connsiteY4-50" fmla="*/ 357294 h 1289288"/>
                <a:gd name="connsiteX0-51" fmla="*/ 67305 w 1120923"/>
                <a:gd name="connsiteY0-52" fmla="*/ 578161 h 1510155"/>
                <a:gd name="connsiteX1-53" fmla="*/ 952890 w 1120923"/>
                <a:gd name="connsiteY1-54" fmla="*/ 237142 h 1510155"/>
                <a:gd name="connsiteX2-55" fmla="*/ 633790 w 1120923"/>
                <a:gd name="connsiteY2-56" fmla="*/ 1042618 h 1510155"/>
                <a:gd name="connsiteX3-57" fmla="*/ 125576 w 1120923"/>
                <a:gd name="connsiteY3-58" fmla="*/ 1470723 h 1510155"/>
                <a:gd name="connsiteX4-59" fmla="*/ 67305 w 1120923"/>
                <a:gd name="connsiteY4-60" fmla="*/ 578161 h 1510155"/>
                <a:gd name="connsiteX0-61" fmla="*/ 67305 w 1082631"/>
                <a:gd name="connsiteY0-62" fmla="*/ 578161 h 1510155"/>
                <a:gd name="connsiteX1-63" fmla="*/ 952890 w 1082631"/>
                <a:gd name="connsiteY1-64" fmla="*/ 237142 h 1510155"/>
                <a:gd name="connsiteX2-65" fmla="*/ 633790 w 1082631"/>
                <a:gd name="connsiteY2-66" fmla="*/ 1042618 h 1510155"/>
                <a:gd name="connsiteX3-67" fmla="*/ 125576 w 1082631"/>
                <a:gd name="connsiteY3-68" fmla="*/ 1470723 h 1510155"/>
                <a:gd name="connsiteX4-69" fmla="*/ 67305 w 1082631"/>
                <a:gd name="connsiteY4-70" fmla="*/ 578161 h 1510155"/>
                <a:gd name="connsiteX0-71" fmla="*/ 67305 w 1022843"/>
                <a:gd name="connsiteY0-72" fmla="*/ 597144 h 1529138"/>
                <a:gd name="connsiteX1-73" fmla="*/ 952890 w 1022843"/>
                <a:gd name="connsiteY1-74" fmla="*/ 256125 h 1529138"/>
                <a:gd name="connsiteX2-75" fmla="*/ 633790 w 1022843"/>
                <a:gd name="connsiteY2-76" fmla="*/ 1061601 h 1529138"/>
                <a:gd name="connsiteX3-77" fmla="*/ 125576 w 1022843"/>
                <a:gd name="connsiteY3-78" fmla="*/ 1489706 h 1529138"/>
                <a:gd name="connsiteX4-79" fmla="*/ 67305 w 1022843"/>
                <a:gd name="connsiteY4-80" fmla="*/ 597144 h 1529138"/>
                <a:gd name="connsiteX0-81" fmla="*/ 35178 w 990716"/>
                <a:gd name="connsiteY0-82" fmla="*/ 706929 h 1638923"/>
                <a:gd name="connsiteX1-83" fmla="*/ 920763 w 990716"/>
                <a:gd name="connsiteY1-84" fmla="*/ 365910 h 1638923"/>
                <a:gd name="connsiteX2-85" fmla="*/ 601663 w 990716"/>
                <a:gd name="connsiteY2-86" fmla="*/ 1171386 h 1638923"/>
                <a:gd name="connsiteX3-87" fmla="*/ 93449 w 990716"/>
                <a:gd name="connsiteY3-88" fmla="*/ 1599491 h 1638923"/>
                <a:gd name="connsiteX4-89" fmla="*/ 35178 w 990716"/>
                <a:gd name="connsiteY4-90" fmla="*/ 706929 h 1638923"/>
                <a:gd name="connsiteX0-91" fmla="*/ 84888 w 1040426"/>
                <a:gd name="connsiteY0-92" fmla="*/ 595487 h 1483573"/>
                <a:gd name="connsiteX1-93" fmla="*/ 970473 w 1040426"/>
                <a:gd name="connsiteY1-94" fmla="*/ 254468 h 1483573"/>
                <a:gd name="connsiteX2-95" fmla="*/ 651373 w 1040426"/>
                <a:gd name="connsiteY2-96" fmla="*/ 1059944 h 1483573"/>
                <a:gd name="connsiteX3-97" fmla="*/ 99616 w 1040426"/>
                <a:gd name="connsiteY3-98" fmla="*/ 1429992 h 1483573"/>
                <a:gd name="connsiteX4-99" fmla="*/ 84888 w 1040426"/>
                <a:gd name="connsiteY4-100" fmla="*/ 595487 h 1483573"/>
                <a:gd name="connsiteX0-101" fmla="*/ 66779 w 1022317"/>
                <a:gd name="connsiteY0-102" fmla="*/ 684992 h 1573078"/>
                <a:gd name="connsiteX1-103" fmla="*/ 952364 w 1022317"/>
                <a:gd name="connsiteY1-104" fmla="*/ 343973 h 1573078"/>
                <a:gd name="connsiteX2-105" fmla="*/ 633264 w 1022317"/>
                <a:gd name="connsiteY2-106" fmla="*/ 1149449 h 1573078"/>
                <a:gd name="connsiteX3-107" fmla="*/ 81507 w 1022317"/>
                <a:gd name="connsiteY3-108" fmla="*/ 1519497 h 1573078"/>
                <a:gd name="connsiteX4-109" fmla="*/ 66779 w 1022317"/>
                <a:gd name="connsiteY4-110" fmla="*/ 684992 h 1573078"/>
                <a:gd name="connsiteX0-111" fmla="*/ 88996 w 1099434"/>
                <a:gd name="connsiteY0-112" fmla="*/ 644350 h 1532436"/>
                <a:gd name="connsiteX1-113" fmla="*/ 1032638 w 1099434"/>
                <a:gd name="connsiteY1-114" fmla="*/ 245274 h 1532436"/>
                <a:gd name="connsiteX2-115" fmla="*/ 655481 w 1099434"/>
                <a:gd name="connsiteY2-116" fmla="*/ 1108807 h 1532436"/>
                <a:gd name="connsiteX3-117" fmla="*/ 103724 w 1099434"/>
                <a:gd name="connsiteY3-118" fmla="*/ 1478855 h 1532436"/>
                <a:gd name="connsiteX4-119" fmla="*/ 88996 w 1099434"/>
                <a:gd name="connsiteY4-120" fmla="*/ 644350 h 1532436"/>
                <a:gd name="connsiteX0-121" fmla="*/ 113991 w 1124429"/>
                <a:gd name="connsiteY0-122" fmla="*/ 765632 h 1653718"/>
                <a:gd name="connsiteX1-123" fmla="*/ 1057633 w 1124429"/>
                <a:gd name="connsiteY1-124" fmla="*/ 366556 h 1653718"/>
                <a:gd name="connsiteX2-125" fmla="*/ 680476 w 1124429"/>
                <a:gd name="connsiteY2-126" fmla="*/ 1230089 h 1653718"/>
                <a:gd name="connsiteX3-127" fmla="*/ 128719 w 1124429"/>
                <a:gd name="connsiteY3-128" fmla="*/ 1600137 h 1653718"/>
                <a:gd name="connsiteX4-129" fmla="*/ 113991 w 1124429"/>
                <a:gd name="connsiteY4-130" fmla="*/ 765632 h 1653718"/>
                <a:gd name="connsiteX0-131" fmla="*/ 107702 w 1118140"/>
                <a:gd name="connsiteY0-132" fmla="*/ 761692 h 1649778"/>
                <a:gd name="connsiteX1-133" fmla="*/ 1051344 w 1118140"/>
                <a:gd name="connsiteY1-134" fmla="*/ 362616 h 1649778"/>
                <a:gd name="connsiteX2-135" fmla="*/ 674187 w 1118140"/>
                <a:gd name="connsiteY2-136" fmla="*/ 1226149 h 1649778"/>
                <a:gd name="connsiteX3-137" fmla="*/ 122430 w 1118140"/>
                <a:gd name="connsiteY3-138" fmla="*/ 1596197 h 1649778"/>
                <a:gd name="connsiteX4-139" fmla="*/ 107702 w 1118140"/>
                <a:gd name="connsiteY4-140" fmla="*/ 761692 h 1649778"/>
                <a:gd name="connsiteX0-141" fmla="*/ 89232 w 1114646"/>
                <a:gd name="connsiteY0-142" fmla="*/ 507116 h 1410789"/>
                <a:gd name="connsiteX1-143" fmla="*/ 1105445 w 1114646"/>
                <a:gd name="connsiteY1-144" fmla="*/ 122555 h 1410789"/>
                <a:gd name="connsiteX2-145" fmla="*/ 728288 w 1114646"/>
                <a:gd name="connsiteY2-146" fmla="*/ 986088 h 1410789"/>
                <a:gd name="connsiteX3-147" fmla="*/ 176531 w 1114646"/>
                <a:gd name="connsiteY3-148" fmla="*/ 1356136 h 1410789"/>
                <a:gd name="connsiteX4-149" fmla="*/ 89232 w 1114646"/>
                <a:gd name="connsiteY4-150" fmla="*/ 507116 h 1410789"/>
                <a:gd name="connsiteX0-151" fmla="*/ 89232 w 1175988"/>
                <a:gd name="connsiteY0-152" fmla="*/ 721370 h 1625043"/>
                <a:gd name="connsiteX1-153" fmla="*/ 1105445 w 1175988"/>
                <a:gd name="connsiteY1-154" fmla="*/ 336809 h 1625043"/>
                <a:gd name="connsiteX2-155" fmla="*/ 728288 w 1175988"/>
                <a:gd name="connsiteY2-156" fmla="*/ 1200342 h 1625043"/>
                <a:gd name="connsiteX3-157" fmla="*/ 176531 w 1175988"/>
                <a:gd name="connsiteY3-158" fmla="*/ 1570390 h 1625043"/>
                <a:gd name="connsiteX4-159" fmla="*/ 89232 w 1175988"/>
                <a:gd name="connsiteY4-160" fmla="*/ 721370 h 1625043"/>
                <a:gd name="connsiteX0-161" fmla="*/ 38984 w 1125740"/>
                <a:gd name="connsiteY0-162" fmla="*/ 727644 h 1631317"/>
                <a:gd name="connsiteX1-163" fmla="*/ 1055197 w 1125740"/>
                <a:gd name="connsiteY1-164" fmla="*/ 343083 h 1631317"/>
                <a:gd name="connsiteX2-165" fmla="*/ 678040 w 1125740"/>
                <a:gd name="connsiteY2-166" fmla="*/ 1206616 h 1631317"/>
                <a:gd name="connsiteX3-167" fmla="*/ 126283 w 1125740"/>
                <a:gd name="connsiteY3-168" fmla="*/ 1576664 h 1631317"/>
                <a:gd name="connsiteX4-169" fmla="*/ 38984 w 1125740"/>
                <a:gd name="connsiteY4-170" fmla="*/ 727644 h 1631317"/>
                <a:gd name="connsiteX0-171" fmla="*/ 82819 w 1169575"/>
                <a:gd name="connsiteY0-172" fmla="*/ 722740 h 1626413"/>
                <a:gd name="connsiteX1-173" fmla="*/ 1099032 w 1169575"/>
                <a:gd name="connsiteY1-174" fmla="*/ 338179 h 1626413"/>
                <a:gd name="connsiteX2-175" fmla="*/ 721875 w 1169575"/>
                <a:gd name="connsiteY2-176" fmla="*/ 1201712 h 1626413"/>
                <a:gd name="connsiteX3-177" fmla="*/ 170118 w 1169575"/>
                <a:gd name="connsiteY3-178" fmla="*/ 1571760 h 1626413"/>
                <a:gd name="connsiteX4-179" fmla="*/ 82819 w 1169575"/>
                <a:gd name="connsiteY4-180" fmla="*/ 722740 h 1626413"/>
                <a:gd name="connsiteX0-181" fmla="*/ 82819 w 1169575"/>
                <a:gd name="connsiteY0-182" fmla="*/ 722740 h 1626413"/>
                <a:gd name="connsiteX1-183" fmla="*/ 1099032 w 1169575"/>
                <a:gd name="connsiteY1-184" fmla="*/ 338179 h 1626413"/>
                <a:gd name="connsiteX2-185" fmla="*/ 721875 w 1169575"/>
                <a:gd name="connsiteY2-186" fmla="*/ 1201712 h 1626413"/>
                <a:gd name="connsiteX3-187" fmla="*/ 170118 w 1169575"/>
                <a:gd name="connsiteY3-188" fmla="*/ 1571760 h 1626413"/>
                <a:gd name="connsiteX4-189" fmla="*/ 82819 w 1169575"/>
                <a:gd name="connsiteY4-190" fmla="*/ 722740 h 1626413"/>
                <a:gd name="connsiteX0-191" fmla="*/ 124502 w 1211258"/>
                <a:gd name="connsiteY0-192" fmla="*/ 722740 h 1626413"/>
                <a:gd name="connsiteX1-193" fmla="*/ 1140715 w 1211258"/>
                <a:gd name="connsiteY1-194" fmla="*/ 338179 h 1626413"/>
                <a:gd name="connsiteX2-195" fmla="*/ 763558 w 1211258"/>
                <a:gd name="connsiteY2-196" fmla="*/ 1201712 h 1626413"/>
                <a:gd name="connsiteX3-197" fmla="*/ 211801 w 1211258"/>
                <a:gd name="connsiteY3-198" fmla="*/ 1571760 h 1626413"/>
                <a:gd name="connsiteX4-199" fmla="*/ 124502 w 1211258"/>
                <a:gd name="connsiteY4-200" fmla="*/ 722740 h 1626413"/>
                <a:gd name="connsiteX0-201" fmla="*/ 124502 w 1211258"/>
                <a:gd name="connsiteY0-202" fmla="*/ 752275 h 1655948"/>
                <a:gd name="connsiteX1-203" fmla="*/ 1140715 w 1211258"/>
                <a:gd name="connsiteY1-204" fmla="*/ 367714 h 1655948"/>
                <a:gd name="connsiteX2-205" fmla="*/ 763558 w 1211258"/>
                <a:gd name="connsiteY2-206" fmla="*/ 1231247 h 1655948"/>
                <a:gd name="connsiteX3-207" fmla="*/ 211801 w 1211258"/>
                <a:gd name="connsiteY3-208" fmla="*/ 1601295 h 1655948"/>
                <a:gd name="connsiteX4-209" fmla="*/ 124502 w 1211258"/>
                <a:gd name="connsiteY4-210" fmla="*/ 752275 h 1655948"/>
                <a:gd name="connsiteX0-211" fmla="*/ 139554 w 1100895"/>
                <a:gd name="connsiteY0-212" fmla="*/ 558955 h 1431224"/>
                <a:gd name="connsiteX1-213" fmla="*/ 1093268 w 1100895"/>
                <a:gd name="connsiteY1-214" fmla="*/ 145151 h 1431224"/>
                <a:gd name="connsiteX2-215" fmla="*/ 716111 w 1100895"/>
                <a:gd name="connsiteY2-216" fmla="*/ 1008684 h 1431224"/>
                <a:gd name="connsiteX3-217" fmla="*/ 164354 w 1100895"/>
                <a:gd name="connsiteY3-218" fmla="*/ 1378732 h 1431224"/>
                <a:gd name="connsiteX4-219" fmla="*/ 139554 w 1100895"/>
                <a:gd name="connsiteY4-220" fmla="*/ 558955 h 1431224"/>
                <a:gd name="connsiteX0-221" fmla="*/ 139554 w 1143176"/>
                <a:gd name="connsiteY0-222" fmla="*/ 740395 h 1612664"/>
                <a:gd name="connsiteX1-223" fmla="*/ 1093268 w 1143176"/>
                <a:gd name="connsiteY1-224" fmla="*/ 326591 h 1612664"/>
                <a:gd name="connsiteX2-225" fmla="*/ 716111 w 1143176"/>
                <a:gd name="connsiteY2-226" fmla="*/ 1190124 h 1612664"/>
                <a:gd name="connsiteX3-227" fmla="*/ 164354 w 1143176"/>
                <a:gd name="connsiteY3-228" fmla="*/ 1560172 h 1612664"/>
                <a:gd name="connsiteX4-229" fmla="*/ 139554 w 1143176"/>
                <a:gd name="connsiteY4-230" fmla="*/ 740395 h 1612664"/>
                <a:gd name="connsiteX0-231" fmla="*/ 139554 w 1143176"/>
                <a:gd name="connsiteY0-232" fmla="*/ 817520 h 1689789"/>
                <a:gd name="connsiteX1-233" fmla="*/ 1093268 w 1143176"/>
                <a:gd name="connsiteY1-234" fmla="*/ 403716 h 1689789"/>
                <a:gd name="connsiteX2-235" fmla="*/ 716111 w 1143176"/>
                <a:gd name="connsiteY2-236" fmla="*/ 1267249 h 1689789"/>
                <a:gd name="connsiteX3-237" fmla="*/ 164354 w 1143176"/>
                <a:gd name="connsiteY3-238" fmla="*/ 1637297 h 1689789"/>
                <a:gd name="connsiteX4-239" fmla="*/ 139554 w 1143176"/>
                <a:gd name="connsiteY4-240" fmla="*/ 817520 h 1689789"/>
                <a:gd name="connsiteX0-241" fmla="*/ 138613 w 1099266"/>
                <a:gd name="connsiteY0-242" fmla="*/ 652318 h 1530808"/>
                <a:gd name="connsiteX1-243" fmla="*/ 1092327 w 1099266"/>
                <a:gd name="connsiteY1-244" fmla="*/ 238514 h 1530808"/>
                <a:gd name="connsiteX2-245" fmla="*/ 693395 w 1099266"/>
                <a:gd name="connsiteY2-246" fmla="*/ 1118801 h 1530808"/>
                <a:gd name="connsiteX3-247" fmla="*/ 163413 w 1099266"/>
                <a:gd name="connsiteY3-248" fmla="*/ 1472095 h 1530808"/>
                <a:gd name="connsiteX4-249" fmla="*/ 138613 w 1099266"/>
                <a:gd name="connsiteY4-250" fmla="*/ 652318 h 1530808"/>
                <a:gd name="connsiteX0-251" fmla="*/ 138613 w 1099389"/>
                <a:gd name="connsiteY0-252" fmla="*/ 652318 h 1530808"/>
                <a:gd name="connsiteX1-253" fmla="*/ 1092327 w 1099389"/>
                <a:gd name="connsiteY1-254" fmla="*/ 238514 h 1530808"/>
                <a:gd name="connsiteX2-255" fmla="*/ 693395 w 1099389"/>
                <a:gd name="connsiteY2-256" fmla="*/ 1118801 h 1530808"/>
                <a:gd name="connsiteX3-257" fmla="*/ 163413 w 1099389"/>
                <a:gd name="connsiteY3-258" fmla="*/ 1472095 h 1530808"/>
                <a:gd name="connsiteX4-259" fmla="*/ 138613 w 1099389"/>
                <a:gd name="connsiteY4-260" fmla="*/ 652318 h 1530808"/>
                <a:gd name="connsiteX0-261" fmla="*/ 138613 w 1111719"/>
                <a:gd name="connsiteY0-262" fmla="*/ 815493 h 1693983"/>
                <a:gd name="connsiteX1-263" fmla="*/ 1092327 w 1111719"/>
                <a:gd name="connsiteY1-264" fmla="*/ 401689 h 1693983"/>
                <a:gd name="connsiteX2-265" fmla="*/ 693395 w 1111719"/>
                <a:gd name="connsiteY2-266" fmla="*/ 1281976 h 1693983"/>
                <a:gd name="connsiteX3-267" fmla="*/ 163413 w 1111719"/>
                <a:gd name="connsiteY3-268" fmla="*/ 1635270 h 1693983"/>
                <a:gd name="connsiteX4-269" fmla="*/ 138613 w 1111719"/>
                <a:gd name="connsiteY4-270" fmla="*/ 815493 h 1693983"/>
                <a:gd name="connsiteX0-271" fmla="*/ 138613 w 1111719"/>
                <a:gd name="connsiteY0-272" fmla="*/ 815493 h 1676291"/>
                <a:gd name="connsiteX1-273" fmla="*/ 1092327 w 1111719"/>
                <a:gd name="connsiteY1-274" fmla="*/ 401689 h 1676291"/>
                <a:gd name="connsiteX2-275" fmla="*/ 693395 w 1111719"/>
                <a:gd name="connsiteY2-276" fmla="*/ 1281976 h 1676291"/>
                <a:gd name="connsiteX3-277" fmla="*/ 163413 w 1111719"/>
                <a:gd name="connsiteY3-278" fmla="*/ 1635270 h 1676291"/>
                <a:gd name="connsiteX4-279" fmla="*/ 138613 w 1111719"/>
                <a:gd name="connsiteY4-280" fmla="*/ 815493 h 1676291"/>
                <a:gd name="connsiteX0-281" fmla="*/ 134851 w 1093206"/>
                <a:gd name="connsiteY0-282" fmla="*/ 651050 h 1505647"/>
                <a:gd name="connsiteX1-283" fmla="*/ 1088565 w 1093206"/>
                <a:gd name="connsiteY1-284" fmla="*/ 237246 h 1505647"/>
                <a:gd name="connsiteX2-285" fmla="*/ 600590 w 1093206"/>
                <a:gd name="connsiteY2-286" fmla="*/ 1095381 h 1505647"/>
                <a:gd name="connsiteX3-287" fmla="*/ 159651 w 1093206"/>
                <a:gd name="connsiteY3-288" fmla="*/ 1470827 h 1505647"/>
                <a:gd name="connsiteX4-289" fmla="*/ 134851 w 1093206"/>
                <a:gd name="connsiteY4-290" fmla="*/ 651050 h 1505647"/>
                <a:gd name="connsiteX0-291" fmla="*/ 134851 w 1115875"/>
                <a:gd name="connsiteY0-292" fmla="*/ 828674 h 1683271"/>
                <a:gd name="connsiteX1-293" fmla="*/ 1088565 w 1115875"/>
                <a:gd name="connsiteY1-294" fmla="*/ 414870 h 1683271"/>
                <a:gd name="connsiteX2-295" fmla="*/ 600590 w 1115875"/>
                <a:gd name="connsiteY2-296" fmla="*/ 1273005 h 1683271"/>
                <a:gd name="connsiteX3-297" fmla="*/ 159651 w 1115875"/>
                <a:gd name="connsiteY3-298" fmla="*/ 1648451 h 1683271"/>
                <a:gd name="connsiteX4-299" fmla="*/ 134851 w 1115875"/>
                <a:gd name="connsiteY4-300" fmla="*/ 828674 h 1683271"/>
                <a:gd name="connsiteX0-301" fmla="*/ 134851 w 1132788"/>
                <a:gd name="connsiteY0-302" fmla="*/ 828674 h 1683271"/>
                <a:gd name="connsiteX1-303" fmla="*/ 1088565 w 1132788"/>
                <a:gd name="connsiteY1-304" fmla="*/ 414870 h 1683271"/>
                <a:gd name="connsiteX2-305" fmla="*/ 600590 w 1132788"/>
                <a:gd name="connsiteY2-306" fmla="*/ 1273005 h 1683271"/>
                <a:gd name="connsiteX3-307" fmla="*/ 159651 w 1132788"/>
                <a:gd name="connsiteY3-308" fmla="*/ 1648451 h 1683271"/>
                <a:gd name="connsiteX4-309" fmla="*/ 134851 w 1132788"/>
                <a:gd name="connsiteY4-310" fmla="*/ 828674 h 1683271"/>
                <a:gd name="connsiteX0-311" fmla="*/ 134851 w 1122771"/>
                <a:gd name="connsiteY0-312" fmla="*/ 828674 h 1729682"/>
                <a:gd name="connsiteX1-313" fmla="*/ 1088565 w 1122771"/>
                <a:gd name="connsiteY1-314" fmla="*/ 414870 h 1729682"/>
                <a:gd name="connsiteX2-315" fmla="*/ 600590 w 1122771"/>
                <a:gd name="connsiteY2-316" fmla="*/ 1273005 h 1729682"/>
                <a:gd name="connsiteX3-317" fmla="*/ 159651 w 1122771"/>
                <a:gd name="connsiteY3-318" fmla="*/ 1648451 h 1729682"/>
                <a:gd name="connsiteX4-319" fmla="*/ 134851 w 1122771"/>
                <a:gd name="connsiteY4-320" fmla="*/ 828674 h 1729682"/>
                <a:gd name="connsiteX0-321" fmla="*/ 133733 w 1121653"/>
                <a:gd name="connsiteY0-322" fmla="*/ 828674 h 1705461"/>
                <a:gd name="connsiteX1-323" fmla="*/ 1087447 w 1121653"/>
                <a:gd name="connsiteY1-324" fmla="*/ 414870 h 1705461"/>
                <a:gd name="connsiteX2-325" fmla="*/ 599472 w 1121653"/>
                <a:gd name="connsiteY2-326" fmla="*/ 1273005 h 1705461"/>
                <a:gd name="connsiteX3-327" fmla="*/ 158533 w 1121653"/>
                <a:gd name="connsiteY3-328" fmla="*/ 1648451 h 1705461"/>
                <a:gd name="connsiteX4-329" fmla="*/ 133733 w 1121653"/>
                <a:gd name="connsiteY4-330" fmla="*/ 828674 h 1705461"/>
                <a:gd name="connsiteX0-331" fmla="*/ 133733 w 1125327"/>
                <a:gd name="connsiteY0-332" fmla="*/ 828674 h 1671108"/>
                <a:gd name="connsiteX1-333" fmla="*/ 1087447 w 1125327"/>
                <a:gd name="connsiteY1-334" fmla="*/ 414870 h 1671108"/>
                <a:gd name="connsiteX2-335" fmla="*/ 599472 w 1125327"/>
                <a:gd name="connsiteY2-336" fmla="*/ 1273005 h 1671108"/>
                <a:gd name="connsiteX3-337" fmla="*/ 158533 w 1125327"/>
                <a:gd name="connsiteY3-338" fmla="*/ 1648451 h 1671108"/>
                <a:gd name="connsiteX4-339" fmla="*/ 133733 w 1125327"/>
                <a:gd name="connsiteY4-340" fmla="*/ 828674 h 1671108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125327" h="1671108">
                  <a:moveTo>
                    <a:pt x="133733" y="828674"/>
                  </a:moveTo>
                  <a:cubicBezTo>
                    <a:pt x="239920" y="-273532"/>
                    <a:pt x="879749" y="-129754"/>
                    <a:pt x="1087447" y="414870"/>
                  </a:cubicBezTo>
                  <a:cubicBezTo>
                    <a:pt x="1295145" y="959494"/>
                    <a:pt x="580144" y="765547"/>
                    <a:pt x="599472" y="1273005"/>
                  </a:cubicBezTo>
                  <a:cubicBezTo>
                    <a:pt x="618800" y="1780463"/>
                    <a:pt x="231639" y="1664650"/>
                    <a:pt x="158533" y="1648451"/>
                  </a:cubicBezTo>
                  <a:cubicBezTo>
                    <a:pt x="85427" y="1632252"/>
                    <a:pt x="-144008" y="1558893"/>
                    <a:pt x="133733" y="82867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 rot="20475942">
              <a:off x="3406806" y="3918384"/>
              <a:ext cx="208252" cy="216024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rot="20475942">
              <a:off x="3583475" y="3870331"/>
              <a:ext cx="264856" cy="26043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 rot="20475942">
              <a:off x="3785918" y="3905667"/>
              <a:ext cx="264856" cy="26043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 rot="20475942">
              <a:off x="3951202" y="4017607"/>
              <a:ext cx="289739" cy="303643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rot="20475942">
              <a:off x="4109475" y="4134635"/>
              <a:ext cx="367266" cy="32942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 rot="762989" flipH="1">
            <a:off x="4246690" y="4475545"/>
            <a:ext cx="513545" cy="789017"/>
            <a:chOff x="3229455" y="3870331"/>
            <a:chExt cx="1247286" cy="1916345"/>
          </a:xfrm>
          <a:solidFill>
            <a:srgbClr val="98C10D"/>
          </a:solidFill>
        </p:grpSpPr>
        <p:sp>
          <p:nvSpPr>
            <p:cNvPr id="15" name="椭圆 3"/>
            <p:cNvSpPr/>
            <p:nvPr/>
          </p:nvSpPr>
          <p:spPr>
            <a:xfrm rot="20475942">
              <a:off x="3229455" y="4115568"/>
              <a:ext cx="1125327" cy="1671108"/>
            </a:xfrm>
            <a:custGeom>
              <a:gdLst>
                <a:gd name="connsiteX0" fmla="*/ 0 w 1800200"/>
                <a:gd name="connsiteY0" fmla="*/ 936104 h 1872208"/>
                <a:gd name="connsiteX1" fmla="*/ 900100 w 1800200"/>
                <a:gd name="connsiteY1" fmla="*/ 0 h 1872208"/>
                <a:gd name="connsiteX2" fmla="*/ 1800200 w 1800200"/>
                <a:gd name="connsiteY2" fmla="*/ 936104 h 1872208"/>
                <a:gd name="connsiteX3" fmla="*/ 900100 w 1800200"/>
                <a:gd name="connsiteY3" fmla="*/ 1872208 h 1872208"/>
                <a:gd name="connsiteX4" fmla="*/ 0 w 1800200"/>
                <a:gd name="connsiteY4" fmla="*/ 936104 h 1872208"/>
                <a:gd name="connsiteX0-1" fmla="*/ 0 w 1408314"/>
                <a:gd name="connsiteY0-2" fmla="*/ 936145 h 1872292"/>
                <a:gd name="connsiteX1-3" fmla="*/ 900100 w 1408314"/>
                <a:gd name="connsiteY1-4" fmla="*/ 41 h 1872292"/>
                <a:gd name="connsiteX2-5" fmla="*/ 1408314 w 1408314"/>
                <a:gd name="connsiteY2-6" fmla="*/ 965174 h 1872292"/>
                <a:gd name="connsiteX3-7" fmla="*/ 900100 w 1408314"/>
                <a:gd name="connsiteY3-8" fmla="*/ 1872249 h 1872292"/>
                <a:gd name="connsiteX4-9" fmla="*/ 0 w 1408314"/>
                <a:gd name="connsiteY4-10" fmla="*/ 936145 h 1872292"/>
                <a:gd name="connsiteX0-11" fmla="*/ 8065 w 1565401"/>
                <a:gd name="connsiteY0-12" fmla="*/ 790997 h 1727144"/>
                <a:gd name="connsiteX1-13" fmla="*/ 1474222 w 1565401"/>
                <a:gd name="connsiteY1-14" fmla="*/ 35 h 1727144"/>
                <a:gd name="connsiteX2-15" fmla="*/ 1416379 w 1565401"/>
                <a:gd name="connsiteY2-16" fmla="*/ 820026 h 1727144"/>
                <a:gd name="connsiteX3-17" fmla="*/ 908165 w 1565401"/>
                <a:gd name="connsiteY3-18" fmla="*/ 1727101 h 1727144"/>
                <a:gd name="connsiteX4-19" fmla="*/ 8065 w 1565401"/>
                <a:gd name="connsiteY4-20" fmla="*/ 790997 h 1727144"/>
                <a:gd name="connsiteX0-21" fmla="*/ 7672 w 1516692"/>
                <a:gd name="connsiteY0-22" fmla="*/ 790971 h 1727085"/>
                <a:gd name="connsiteX1-23" fmla="*/ 1473829 w 1516692"/>
                <a:gd name="connsiteY1-24" fmla="*/ 9 h 1727085"/>
                <a:gd name="connsiteX2-25" fmla="*/ 1154729 w 1516692"/>
                <a:gd name="connsiteY2-26" fmla="*/ 805485 h 1727085"/>
                <a:gd name="connsiteX3-27" fmla="*/ 907772 w 1516692"/>
                <a:gd name="connsiteY3-28" fmla="*/ 1727075 h 1727085"/>
                <a:gd name="connsiteX4-29" fmla="*/ 7672 w 1516692"/>
                <a:gd name="connsiteY4-30" fmla="*/ 790971 h 1727085"/>
                <a:gd name="connsiteX0-31" fmla="*/ 17232 w 916832"/>
                <a:gd name="connsiteY0-32" fmla="*/ 362964 h 1757227"/>
                <a:gd name="connsiteX1-33" fmla="*/ 902817 w 916832"/>
                <a:gd name="connsiteY1-34" fmla="*/ 21945 h 1757227"/>
                <a:gd name="connsiteX2-35" fmla="*/ 583717 w 916832"/>
                <a:gd name="connsiteY2-36" fmla="*/ 827421 h 1757227"/>
                <a:gd name="connsiteX3-37" fmla="*/ 336760 w 916832"/>
                <a:gd name="connsiteY3-38" fmla="*/ 1749011 h 1757227"/>
                <a:gd name="connsiteX4-39" fmla="*/ 17232 w 916832"/>
                <a:gd name="connsiteY4-40" fmla="*/ 362964 h 1757227"/>
                <a:gd name="connsiteX0-41" fmla="*/ 67305 w 966905"/>
                <a:gd name="connsiteY0-42" fmla="*/ 357294 h 1289288"/>
                <a:gd name="connsiteX1-43" fmla="*/ 952890 w 966905"/>
                <a:gd name="connsiteY1-44" fmla="*/ 16275 h 1289288"/>
                <a:gd name="connsiteX2-45" fmla="*/ 633790 w 966905"/>
                <a:gd name="connsiteY2-46" fmla="*/ 821751 h 1289288"/>
                <a:gd name="connsiteX3-47" fmla="*/ 125576 w 966905"/>
                <a:gd name="connsiteY3-48" fmla="*/ 1249856 h 1289288"/>
                <a:gd name="connsiteX4-49" fmla="*/ 67305 w 966905"/>
                <a:gd name="connsiteY4-50" fmla="*/ 357294 h 1289288"/>
                <a:gd name="connsiteX0-51" fmla="*/ 67305 w 1120923"/>
                <a:gd name="connsiteY0-52" fmla="*/ 578161 h 1510155"/>
                <a:gd name="connsiteX1-53" fmla="*/ 952890 w 1120923"/>
                <a:gd name="connsiteY1-54" fmla="*/ 237142 h 1510155"/>
                <a:gd name="connsiteX2-55" fmla="*/ 633790 w 1120923"/>
                <a:gd name="connsiteY2-56" fmla="*/ 1042618 h 1510155"/>
                <a:gd name="connsiteX3-57" fmla="*/ 125576 w 1120923"/>
                <a:gd name="connsiteY3-58" fmla="*/ 1470723 h 1510155"/>
                <a:gd name="connsiteX4-59" fmla="*/ 67305 w 1120923"/>
                <a:gd name="connsiteY4-60" fmla="*/ 578161 h 1510155"/>
                <a:gd name="connsiteX0-61" fmla="*/ 67305 w 1082631"/>
                <a:gd name="connsiteY0-62" fmla="*/ 578161 h 1510155"/>
                <a:gd name="connsiteX1-63" fmla="*/ 952890 w 1082631"/>
                <a:gd name="connsiteY1-64" fmla="*/ 237142 h 1510155"/>
                <a:gd name="connsiteX2-65" fmla="*/ 633790 w 1082631"/>
                <a:gd name="connsiteY2-66" fmla="*/ 1042618 h 1510155"/>
                <a:gd name="connsiteX3-67" fmla="*/ 125576 w 1082631"/>
                <a:gd name="connsiteY3-68" fmla="*/ 1470723 h 1510155"/>
                <a:gd name="connsiteX4-69" fmla="*/ 67305 w 1082631"/>
                <a:gd name="connsiteY4-70" fmla="*/ 578161 h 1510155"/>
                <a:gd name="connsiteX0-71" fmla="*/ 67305 w 1022843"/>
                <a:gd name="connsiteY0-72" fmla="*/ 597144 h 1529138"/>
                <a:gd name="connsiteX1-73" fmla="*/ 952890 w 1022843"/>
                <a:gd name="connsiteY1-74" fmla="*/ 256125 h 1529138"/>
                <a:gd name="connsiteX2-75" fmla="*/ 633790 w 1022843"/>
                <a:gd name="connsiteY2-76" fmla="*/ 1061601 h 1529138"/>
                <a:gd name="connsiteX3-77" fmla="*/ 125576 w 1022843"/>
                <a:gd name="connsiteY3-78" fmla="*/ 1489706 h 1529138"/>
                <a:gd name="connsiteX4-79" fmla="*/ 67305 w 1022843"/>
                <a:gd name="connsiteY4-80" fmla="*/ 597144 h 1529138"/>
                <a:gd name="connsiteX0-81" fmla="*/ 35178 w 990716"/>
                <a:gd name="connsiteY0-82" fmla="*/ 706929 h 1638923"/>
                <a:gd name="connsiteX1-83" fmla="*/ 920763 w 990716"/>
                <a:gd name="connsiteY1-84" fmla="*/ 365910 h 1638923"/>
                <a:gd name="connsiteX2-85" fmla="*/ 601663 w 990716"/>
                <a:gd name="connsiteY2-86" fmla="*/ 1171386 h 1638923"/>
                <a:gd name="connsiteX3-87" fmla="*/ 93449 w 990716"/>
                <a:gd name="connsiteY3-88" fmla="*/ 1599491 h 1638923"/>
                <a:gd name="connsiteX4-89" fmla="*/ 35178 w 990716"/>
                <a:gd name="connsiteY4-90" fmla="*/ 706929 h 1638923"/>
                <a:gd name="connsiteX0-91" fmla="*/ 84888 w 1040426"/>
                <a:gd name="connsiteY0-92" fmla="*/ 595487 h 1483573"/>
                <a:gd name="connsiteX1-93" fmla="*/ 970473 w 1040426"/>
                <a:gd name="connsiteY1-94" fmla="*/ 254468 h 1483573"/>
                <a:gd name="connsiteX2-95" fmla="*/ 651373 w 1040426"/>
                <a:gd name="connsiteY2-96" fmla="*/ 1059944 h 1483573"/>
                <a:gd name="connsiteX3-97" fmla="*/ 99616 w 1040426"/>
                <a:gd name="connsiteY3-98" fmla="*/ 1429992 h 1483573"/>
                <a:gd name="connsiteX4-99" fmla="*/ 84888 w 1040426"/>
                <a:gd name="connsiteY4-100" fmla="*/ 595487 h 1483573"/>
                <a:gd name="connsiteX0-101" fmla="*/ 66779 w 1022317"/>
                <a:gd name="connsiteY0-102" fmla="*/ 684992 h 1573078"/>
                <a:gd name="connsiteX1-103" fmla="*/ 952364 w 1022317"/>
                <a:gd name="connsiteY1-104" fmla="*/ 343973 h 1573078"/>
                <a:gd name="connsiteX2-105" fmla="*/ 633264 w 1022317"/>
                <a:gd name="connsiteY2-106" fmla="*/ 1149449 h 1573078"/>
                <a:gd name="connsiteX3-107" fmla="*/ 81507 w 1022317"/>
                <a:gd name="connsiteY3-108" fmla="*/ 1519497 h 1573078"/>
                <a:gd name="connsiteX4-109" fmla="*/ 66779 w 1022317"/>
                <a:gd name="connsiteY4-110" fmla="*/ 684992 h 1573078"/>
                <a:gd name="connsiteX0-111" fmla="*/ 88996 w 1099434"/>
                <a:gd name="connsiteY0-112" fmla="*/ 644350 h 1532436"/>
                <a:gd name="connsiteX1-113" fmla="*/ 1032638 w 1099434"/>
                <a:gd name="connsiteY1-114" fmla="*/ 245274 h 1532436"/>
                <a:gd name="connsiteX2-115" fmla="*/ 655481 w 1099434"/>
                <a:gd name="connsiteY2-116" fmla="*/ 1108807 h 1532436"/>
                <a:gd name="connsiteX3-117" fmla="*/ 103724 w 1099434"/>
                <a:gd name="connsiteY3-118" fmla="*/ 1478855 h 1532436"/>
                <a:gd name="connsiteX4-119" fmla="*/ 88996 w 1099434"/>
                <a:gd name="connsiteY4-120" fmla="*/ 644350 h 1532436"/>
                <a:gd name="connsiteX0-121" fmla="*/ 113991 w 1124429"/>
                <a:gd name="connsiteY0-122" fmla="*/ 765632 h 1653718"/>
                <a:gd name="connsiteX1-123" fmla="*/ 1057633 w 1124429"/>
                <a:gd name="connsiteY1-124" fmla="*/ 366556 h 1653718"/>
                <a:gd name="connsiteX2-125" fmla="*/ 680476 w 1124429"/>
                <a:gd name="connsiteY2-126" fmla="*/ 1230089 h 1653718"/>
                <a:gd name="connsiteX3-127" fmla="*/ 128719 w 1124429"/>
                <a:gd name="connsiteY3-128" fmla="*/ 1600137 h 1653718"/>
                <a:gd name="connsiteX4-129" fmla="*/ 113991 w 1124429"/>
                <a:gd name="connsiteY4-130" fmla="*/ 765632 h 1653718"/>
                <a:gd name="connsiteX0-131" fmla="*/ 107702 w 1118140"/>
                <a:gd name="connsiteY0-132" fmla="*/ 761692 h 1649778"/>
                <a:gd name="connsiteX1-133" fmla="*/ 1051344 w 1118140"/>
                <a:gd name="connsiteY1-134" fmla="*/ 362616 h 1649778"/>
                <a:gd name="connsiteX2-135" fmla="*/ 674187 w 1118140"/>
                <a:gd name="connsiteY2-136" fmla="*/ 1226149 h 1649778"/>
                <a:gd name="connsiteX3-137" fmla="*/ 122430 w 1118140"/>
                <a:gd name="connsiteY3-138" fmla="*/ 1596197 h 1649778"/>
                <a:gd name="connsiteX4-139" fmla="*/ 107702 w 1118140"/>
                <a:gd name="connsiteY4-140" fmla="*/ 761692 h 1649778"/>
                <a:gd name="connsiteX0-141" fmla="*/ 89232 w 1114646"/>
                <a:gd name="connsiteY0-142" fmla="*/ 507116 h 1410789"/>
                <a:gd name="connsiteX1-143" fmla="*/ 1105445 w 1114646"/>
                <a:gd name="connsiteY1-144" fmla="*/ 122555 h 1410789"/>
                <a:gd name="connsiteX2-145" fmla="*/ 728288 w 1114646"/>
                <a:gd name="connsiteY2-146" fmla="*/ 986088 h 1410789"/>
                <a:gd name="connsiteX3-147" fmla="*/ 176531 w 1114646"/>
                <a:gd name="connsiteY3-148" fmla="*/ 1356136 h 1410789"/>
                <a:gd name="connsiteX4-149" fmla="*/ 89232 w 1114646"/>
                <a:gd name="connsiteY4-150" fmla="*/ 507116 h 1410789"/>
                <a:gd name="connsiteX0-151" fmla="*/ 89232 w 1175988"/>
                <a:gd name="connsiteY0-152" fmla="*/ 721370 h 1625043"/>
                <a:gd name="connsiteX1-153" fmla="*/ 1105445 w 1175988"/>
                <a:gd name="connsiteY1-154" fmla="*/ 336809 h 1625043"/>
                <a:gd name="connsiteX2-155" fmla="*/ 728288 w 1175988"/>
                <a:gd name="connsiteY2-156" fmla="*/ 1200342 h 1625043"/>
                <a:gd name="connsiteX3-157" fmla="*/ 176531 w 1175988"/>
                <a:gd name="connsiteY3-158" fmla="*/ 1570390 h 1625043"/>
                <a:gd name="connsiteX4-159" fmla="*/ 89232 w 1175988"/>
                <a:gd name="connsiteY4-160" fmla="*/ 721370 h 1625043"/>
                <a:gd name="connsiteX0-161" fmla="*/ 38984 w 1125740"/>
                <a:gd name="connsiteY0-162" fmla="*/ 727644 h 1631317"/>
                <a:gd name="connsiteX1-163" fmla="*/ 1055197 w 1125740"/>
                <a:gd name="connsiteY1-164" fmla="*/ 343083 h 1631317"/>
                <a:gd name="connsiteX2-165" fmla="*/ 678040 w 1125740"/>
                <a:gd name="connsiteY2-166" fmla="*/ 1206616 h 1631317"/>
                <a:gd name="connsiteX3-167" fmla="*/ 126283 w 1125740"/>
                <a:gd name="connsiteY3-168" fmla="*/ 1576664 h 1631317"/>
                <a:gd name="connsiteX4-169" fmla="*/ 38984 w 1125740"/>
                <a:gd name="connsiteY4-170" fmla="*/ 727644 h 1631317"/>
                <a:gd name="connsiteX0-171" fmla="*/ 82819 w 1169575"/>
                <a:gd name="connsiteY0-172" fmla="*/ 722740 h 1626413"/>
                <a:gd name="connsiteX1-173" fmla="*/ 1099032 w 1169575"/>
                <a:gd name="connsiteY1-174" fmla="*/ 338179 h 1626413"/>
                <a:gd name="connsiteX2-175" fmla="*/ 721875 w 1169575"/>
                <a:gd name="connsiteY2-176" fmla="*/ 1201712 h 1626413"/>
                <a:gd name="connsiteX3-177" fmla="*/ 170118 w 1169575"/>
                <a:gd name="connsiteY3-178" fmla="*/ 1571760 h 1626413"/>
                <a:gd name="connsiteX4-179" fmla="*/ 82819 w 1169575"/>
                <a:gd name="connsiteY4-180" fmla="*/ 722740 h 1626413"/>
                <a:gd name="connsiteX0-181" fmla="*/ 82819 w 1169575"/>
                <a:gd name="connsiteY0-182" fmla="*/ 722740 h 1626413"/>
                <a:gd name="connsiteX1-183" fmla="*/ 1099032 w 1169575"/>
                <a:gd name="connsiteY1-184" fmla="*/ 338179 h 1626413"/>
                <a:gd name="connsiteX2-185" fmla="*/ 721875 w 1169575"/>
                <a:gd name="connsiteY2-186" fmla="*/ 1201712 h 1626413"/>
                <a:gd name="connsiteX3-187" fmla="*/ 170118 w 1169575"/>
                <a:gd name="connsiteY3-188" fmla="*/ 1571760 h 1626413"/>
                <a:gd name="connsiteX4-189" fmla="*/ 82819 w 1169575"/>
                <a:gd name="connsiteY4-190" fmla="*/ 722740 h 1626413"/>
                <a:gd name="connsiteX0-191" fmla="*/ 124502 w 1211258"/>
                <a:gd name="connsiteY0-192" fmla="*/ 722740 h 1626413"/>
                <a:gd name="connsiteX1-193" fmla="*/ 1140715 w 1211258"/>
                <a:gd name="connsiteY1-194" fmla="*/ 338179 h 1626413"/>
                <a:gd name="connsiteX2-195" fmla="*/ 763558 w 1211258"/>
                <a:gd name="connsiteY2-196" fmla="*/ 1201712 h 1626413"/>
                <a:gd name="connsiteX3-197" fmla="*/ 211801 w 1211258"/>
                <a:gd name="connsiteY3-198" fmla="*/ 1571760 h 1626413"/>
                <a:gd name="connsiteX4-199" fmla="*/ 124502 w 1211258"/>
                <a:gd name="connsiteY4-200" fmla="*/ 722740 h 1626413"/>
                <a:gd name="connsiteX0-201" fmla="*/ 124502 w 1211258"/>
                <a:gd name="connsiteY0-202" fmla="*/ 752275 h 1655948"/>
                <a:gd name="connsiteX1-203" fmla="*/ 1140715 w 1211258"/>
                <a:gd name="connsiteY1-204" fmla="*/ 367714 h 1655948"/>
                <a:gd name="connsiteX2-205" fmla="*/ 763558 w 1211258"/>
                <a:gd name="connsiteY2-206" fmla="*/ 1231247 h 1655948"/>
                <a:gd name="connsiteX3-207" fmla="*/ 211801 w 1211258"/>
                <a:gd name="connsiteY3-208" fmla="*/ 1601295 h 1655948"/>
                <a:gd name="connsiteX4-209" fmla="*/ 124502 w 1211258"/>
                <a:gd name="connsiteY4-210" fmla="*/ 752275 h 1655948"/>
                <a:gd name="connsiteX0-211" fmla="*/ 139554 w 1100895"/>
                <a:gd name="connsiteY0-212" fmla="*/ 558955 h 1431224"/>
                <a:gd name="connsiteX1-213" fmla="*/ 1093268 w 1100895"/>
                <a:gd name="connsiteY1-214" fmla="*/ 145151 h 1431224"/>
                <a:gd name="connsiteX2-215" fmla="*/ 716111 w 1100895"/>
                <a:gd name="connsiteY2-216" fmla="*/ 1008684 h 1431224"/>
                <a:gd name="connsiteX3-217" fmla="*/ 164354 w 1100895"/>
                <a:gd name="connsiteY3-218" fmla="*/ 1378732 h 1431224"/>
                <a:gd name="connsiteX4-219" fmla="*/ 139554 w 1100895"/>
                <a:gd name="connsiteY4-220" fmla="*/ 558955 h 1431224"/>
                <a:gd name="connsiteX0-221" fmla="*/ 139554 w 1143176"/>
                <a:gd name="connsiteY0-222" fmla="*/ 740395 h 1612664"/>
                <a:gd name="connsiteX1-223" fmla="*/ 1093268 w 1143176"/>
                <a:gd name="connsiteY1-224" fmla="*/ 326591 h 1612664"/>
                <a:gd name="connsiteX2-225" fmla="*/ 716111 w 1143176"/>
                <a:gd name="connsiteY2-226" fmla="*/ 1190124 h 1612664"/>
                <a:gd name="connsiteX3-227" fmla="*/ 164354 w 1143176"/>
                <a:gd name="connsiteY3-228" fmla="*/ 1560172 h 1612664"/>
                <a:gd name="connsiteX4-229" fmla="*/ 139554 w 1143176"/>
                <a:gd name="connsiteY4-230" fmla="*/ 740395 h 1612664"/>
                <a:gd name="connsiteX0-231" fmla="*/ 139554 w 1143176"/>
                <a:gd name="connsiteY0-232" fmla="*/ 817520 h 1689789"/>
                <a:gd name="connsiteX1-233" fmla="*/ 1093268 w 1143176"/>
                <a:gd name="connsiteY1-234" fmla="*/ 403716 h 1689789"/>
                <a:gd name="connsiteX2-235" fmla="*/ 716111 w 1143176"/>
                <a:gd name="connsiteY2-236" fmla="*/ 1267249 h 1689789"/>
                <a:gd name="connsiteX3-237" fmla="*/ 164354 w 1143176"/>
                <a:gd name="connsiteY3-238" fmla="*/ 1637297 h 1689789"/>
                <a:gd name="connsiteX4-239" fmla="*/ 139554 w 1143176"/>
                <a:gd name="connsiteY4-240" fmla="*/ 817520 h 1689789"/>
                <a:gd name="connsiteX0-241" fmla="*/ 138613 w 1099266"/>
                <a:gd name="connsiteY0-242" fmla="*/ 652318 h 1530808"/>
                <a:gd name="connsiteX1-243" fmla="*/ 1092327 w 1099266"/>
                <a:gd name="connsiteY1-244" fmla="*/ 238514 h 1530808"/>
                <a:gd name="connsiteX2-245" fmla="*/ 693395 w 1099266"/>
                <a:gd name="connsiteY2-246" fmla="*/ 1118801 h 1530808"/>
                <a:gd name="connsiteX3-247" fmla="*/ 163413 w 1099266"/>
                <a:gd name="connsiteY3-248" fmla="*/ 1472095 h 1530808"/>
                <a:gd name="connsiteX4-249" fmla="*/ 138613 w 1099266"/>
                <a:gd name="connsiteY4-250" fmla="*/ 652318 h 1530808"/>
                <a:gd name="connsiteX0-251" fmla="*/ 138613 w 1099389"/>
                <a:gd name="connsiteY0-252" fmla="*/ 652318 h 1530808"/>
                <a:gd name="connsiteX1-253" fmla="*/ 1092327 w 1099389"/>
                <a:gd name="connsiteY1-254" fmla="*/ 238514 h 1530808"/>
                <a:gd name="connsiteX2-255" fmla="*/ 693395 w 1099389"/>
                <a:gd name="connsiteY2-256" fmla="*/ 1118801 h 1530808"/>
                <a:gd name="connsiteX3-257" fmla="*/ 163413 w 1099389"/>
                <a:gd name="connsiteY3-258" fmla="*/ 1472095 h 1530808"/>
                <a:gd name="connsiteX4-259" fmla="*/ 138613 w 1099389"/>
                <a:gd name="connsiteY4-260" fmla="*/ 652318 h 1530808"/>
                <a:gd name="connsiteX0-261" fmla="*/ 138613 w 1111719"/>
                <a:gd name="connsiteY0-262" fmla="*/ 815493 h 1693983"/>
                <a:gd name="connsiteX1-263" fmla="*/ 1092327 w 1111719"/>
                <a:gd name="connsiteY1-264" fmla="*/ 401689 h 1693983"/>
                <a:gd name="connsiteX2-265" fmla="*/ 693395 w 1111719"/>
                <a:gd name="connsiteY2-266" fmla="*/ 1281976 h 1693983"/>
                <a:gd name="connsiteX3-267" fmla="*/ 163413 w 1111719"/>
                <a:gd name="connsiteY3-268" fmla="*/ 1635270 h 1693983"/>
                <a:gd name="connsiteX4-269" fmla="*/ 138613 w 1111719"/>
                <a:gd name="connsiteY4-270" fmla="*/ 815493 h 1693983"/>
                <a:gd name="connsiteX0-271" fmla="*/ 138613 w 1111719"/>
                <a:gd name="connsiteY0-272" fmla="*/ 815493 h 1676291"/>
                <a:gd name="connsiteX1-273" fmla="*/ 1092327 w 1111719"/>
                <a:gd name="connsiteY1-274" fmla="*/ 401689 h 1676291"/>
                <a:gd name="connsiteX2-275" fmla="*/ 693395 w 1111719"/>
                <a:gd name="connsiteY2-276" fmla="*/ 1281976 h 1676291"/>
                <a:gd name="connsiteX3-277" fmla="*/ 163413 w 1111719"/>
                <a:gd name="connsiteY3-278" fmla="*/ 1635270 h 1676291"/>
                <a:gd name="connsiteX4-279" fmla="*/ 138613 w 1111719"/>
                <a:gd name="connsiteY4-280" fmla="*/ 815493 h 1676291"/>
                <a:gd name="connsiteX0-281" fmla="*/ 134851 w 1093206"/>
                <a:gd name="connsiteY0-282" fmla="*/ 651050 h 1505647"/>
                <a:gd name="connsiteX1-283" fmla="*/ 1088565 w 1093206"/>
                <a:gd name="connsiteY1-284" fmla="*/ 237246 h 1505647"/>
                <a:gd name="connsiteX2-285" fmla="*/ 600590 w 1093206"/>
                <a:gd name="connsiteY2-286" fmla="*/ 1095381 h 1505647"/>
                <a:gd name="connsiteX3-287" fmla="*/ 159651 w 1093206"/>
                <a:gd name="connsiteY3-288" fmla="*/ 1470827 h 1505647"/>
                <a:gd name="connsiteX4-289" fmla="*/ 134851 w 1093206"/>
                <a:gd name="connsiteY4-290" fmla="*/ 651050 h 1505647"/>
                <a:gd name="connsiteX0-291" fmla="*/ 134851 w 1115875"/>
                <a:gd name="connsiteY0-292" fmla="*/ 828674 h 1683271"/>
                <a:gd name="connsiteX1-293" fmla="*/ 1088565 w 1115875"/>
                <a:gd name="connsiteY1-294" fmla="*/ 414870 h 1683271"/>
                <a:gd name="connsiteX2-295" fmla="*/ 600590 w 1115875"/>
                <a:gd name="connsiteY2-296" fmla="*/ 1273005 h 1683271"/>
                <a:gd name="connsiteX3-297" fmla="*/ 159651 w 1115875"/>
                <a:gd name="connsiteY3-298" fmla="*/ 1648451 h 1683271"/>
                <a:gd name="connsiteX4-299" fmla="*/ 134851 w 1115875"/>
                <a:gd name="connsiteY4-300" fmla="*/ 828674 h 1683271"/>
                <a:gd name="connsiteX0-301" fmla="*/ 134851 w 1132788"/>
                <a:gd name="connsiteY0-302" fmla="*/ 828674 h 1683271"/>
                <a:gd name="connsiteX1-303" fmla="*/ 1088565 w 1132788"/>
                <a:gd name="connsiteY1-304" fmla="*/ 414870 h 1683271"/>
                <a:gd name="connsiteX2-305" fmla="*/ 600590 w 1132788"/>
                <a:gd name="connsiteY2-306" fmla="*/ 1273005 h 1683271"/>
                <a:gd name="connsiteX3-307" fmla="*/ 159651 w 1132788"/>
                <a:gd name="connsiteY3-308" fmla="*/ 1648451 h 1683271"/>
                <a:gd name="connsiteX4-309" fmla="*/ 134851 w 1132788"/>
                <a:gd name="connsiteY4-310" fmla="*/ 828674 h 1683271"/>
                <a:gd name="connsiteX0-311" fmla="*/ 134851 w 1122771"/>
                <a:gd name="connsiteY0-312" fmla="*/ 828674 h 1729682"/>
                <a:gd name="connsiteX1-313" fmla="*/ 1088565 w 1122771"/>
                <a:gd name="connsiteY1-314" fmla="*/ 414870 h 1729682"/>
                <a:gd name="connsiteX2-315" fmla="*/ 600590 w 1122771"/>
                <a:gd name="connsiteY2-316" fmla="*/ 1273005 h 1729682"/>
                <a:gd name="connsiteX3-317" fmla="*/ 159651 w 1122771"/>
                <a:gd name="connsiteY3-318" fmla="*/ 1648451 h 1729682"/>
                <a:gd name="connsiteX4-319" fmla="*/ 134851 w 1122771"/>
                <a:gd name="connsiteY4-320" fmla="*/ 828674 h 1729682"/>
                <a:gd name="connsiteX0-321" fmla="*/ 133733 w 1121653"/>
                <a:gd name="connsiteY0-322" fmla="*/ 828674 h 1705461"/>
                <a:gd name="connsiteX1-323" fmla="*/ 1087447 w 1121653"/>
                <a:gd name="connsiteY1-324" fmla="*/ 414870 h 1705461"/>
                <a:gd name="connsiteX2-325" fmla="*/ 599472 w 1121653"/>
                <a:gd name="connsiteY2-326" fmla="*/ 1273005 h 1705461"/>
                <a:gd name="connsiteX3-327" fmla="*/ 158533 w 1121653"/>
                <a:gd name="connsiteY3-328" fmla="*/ 1648451 h 1705461"/>
                <a:gd name="connsiteX4-329" fmla="*/ 133733 w 1121653"/>
                <a:gd name="connsiteY4-330" fmla="*/ 828674 h 1705461"/>
                <a:gd name="connsiteX0-331" fmla="*/ 133733 w 1125327"/>
                <a:gd name="connsiteY0-332" fmla="*/ 828674 h 1671108"/>
                <a:gd name="connsiteX1-333" fmla="*/ 1087447 w 1125327"/>
                <a:gd name="connsiteY1-334" fmla="*/ 414870 h 1671108"/>
                <a:gd name="connsiteX2-335" fmla="*/ 599472 w 1125327"/>
                <a:gd name="connsiteY2-336" fmla="*/ 1273005 h 1671108"/>
                <a:gd name="connsiteX3-337" fmla="*/ 158533 w 1125327"/>
                <a:gd name="connsiteY3-338" fmla="*/ 1648451 h 1671108"/>
                <a:gd name="connsiteX4-339" fmla="*/ 133733 w 1125327"/>
                <a:gd name="connsiteY4-340" fmla="*/ 828674 h 1671108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125327" h="1671108">
                  <a:moveTo>
                    <a:pt x="133733" y="828674"/>
                  </a:moveTo>
                  <a:cubicBezTo>
                    <a:pt x="239920" y="-273532"/>
                    <a:pt x="879749" y="-129754"/>
                    <a:pt x="1087447" y="414870"/>
                  </a:cubicBezTo>
                  <a:cubicBezTo>
                    <a:pt x="1295145" y="959494"/>
                    <a:pt x="580144" y="765547"/>
                    <a:pt x="599472" y="1273005"/>
                  </a:cubicBezTo>
                  <a:cubicBezTo>
                    <a:pt x="618800" y="1780463"/>
                    <a:pt x="231639" y="1664650"/>
                    <a:pt x="158533" y="1648451"/>
                  </a:cubicBezTo>
                  <a:cubicBezTo>
                    <a:pt x="85427" y="1632252"/>
                    <a:pt x="-144008" y="1558893"/>
                    <a:pt x="133733" y="82867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 rot="20475942">
              <a:off x="3406806" y="3918384"/>
              <a:ext cx="208252" cy="216024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 rot="20475942">
              <a:off x="3583475" y="3870331"/>
              <a:ext cx="264856" cy="26043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 rot="20475942">
              <a:off x="3785918" y="3905667"/>
              <a:ext cx="264856" cy="26043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20475942">
              <a:off x="3951202" y="4017607"/>
              <a:ext cx="289739" cy="303643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20475942">
              <a:off x="4109475" y="4134635"/>
              <a:ext cx="367266" cy="32942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 rot="762989" flipH="1">
            <a:off x="4406518" y="2857332"/>
            <a:ext cx="513545" cy="789017"/>
            <a:chOff x="3229455" y="3870331"/>
            <a:chExt cx="1247286" cy="1916345"/>
          </a:xfrm>
          <a:solidFill>
            <a:srgbClr val="FFC733"/>
          </a:solidFill>
        </p:grpSpPr>
        <p:sp>
          <p:nvSpPr>
            <p:cNvPr id="22" name="椭圆 3"/>
            <p:cNvSpPr/>
            <p:nvPr/>
          </p:nvSpPr>
          <p:spPr>
            <a:xfrm rot="20475942">
              <a:off x="3229455" y="4115568"/>
              <a:ext cx="1125327" cy="1671108"/>
            </a:xfrm>
            <a:custGeom>
              <a:gdLst>
                <a:gd name="connsiteX0" fmla="*/ 0 w 1800200"/>
                <a:gd name="connsiteY0" fmla="*/ 936104 h 1872208"/>
                <a:gd name="connsiteX1" fmla="*/ 900100 w 1800200"/>
                <a:gd name="connsiteY1" fmla="*/ 0 h 1872208"/>
                <a:gd name="connsiteX2" fmla="*/ 1800200 w 1800200"/>
                <a:gd name="connsiteY2" fmla="*/ 936104 h 1872208"/>
                <a:gd name="connsiteX3" fmla="*/ 900100 w 1800200"/>
                <a:gd name="connsiteY3" fmla="*/ 1872208 h 1872208"/>
                <a:gd name="connsiteX4" fmla="*/ 0 w 1800200"/>
                <a:gd name="connsiteY4" fmla="*/ 936104 h 1872208"/>
                <a:gd name="connsiteX0-1" fmla="*/ 0 w 1408314"/>
                <a:gd name="connsiteY0-2" fmla="*/ 936145 h 1872292"/>
                <a:gd name="connsiteX1-3" fmla="*/ 900100 w 1408314"/>
                <a:gd name="connsiteY1-4" fmla="*/ 41 h 1872292"/>
                <a:gd name="connsiteX2-5" fmla="*/ 1408314 w 1408314"/>
                <a:gd name="connsiteY2-6" fmla="*/ 965174 h 1872292"/>
                <a:gd name="connsiteX3-7" fmla="*/ 900100 w 1408314"/>
                <a:gd name="connsiteY3-8" fmla="*/ 1872249 h 1872292"/>
                <a:gd name="connsiteX4-9" fmla="*/ 0 w 1408314"/>
                <a:gd name="connsiteY4-10" fmla="*/ 936145 h 1872292"/>
                <a:gd name="connsiteX0-11" fmla="*/ 8065 w 1565401"/>
                <a:gd name="connsiteY0-12" fmla="*/ 790997 h 1727144"/>
                <a:gd name="connsiteX1-13" fmla="*/ 1474222 w 1565401"/>
                <a:gd name="connsiteY1-14" fmla="*/ 35 h 1727144"/>
                <a:gd name="connsiteX2-15" fmla="*/ 1416379 w 1565401"/>
                <a:gd name="connsiteY2-16" fmla="*/ 820026 h 1727144"/>
                <a:gd name="connsiteX3-17" fmla="*/ 908165 w 1565401"/>
                <a:gd name="connsiteY3-18" fmla="*/ 1727101 h 1727144"/>
                <a:gd name="connsiteX4-19" fmla="*/ 8065 w 1565401"/>
                <a:gd name="connsiteY4-20" fmla="*/ 790997 h 1727144"/>
                <a:gd name="connsiteX0-21" fmla="*/ 7672 w 1516692"/>
                <a:gd name="connsiteY0-22" fmla="*/ 790971 h 1727085"/>
                <a:gd name="connsiteX1-23" fmla="*/ 1473829 w 1516692"/>
                <a:gd name="connsiteY1-24" fmla="*/ 9 h 1727085"/>
                <a:gd name="connsiteX2-25" fmla="*/ 1154729 w 1516692"/>
                <a:gd name="connsiteY2-26" fmla="*/ 805485 h 1727085"/>
                <a:gd name="connsiteX3-27" fmla="*/ 907772 w 1516692"/>
                <a:gd name="connsiteY3-28" fmla="*/ 1727075 h 1727085"/>
                <a:gd name="connsiteX4-29" fmla="*/ 7672 w 1516692"/>
                <a:gd name="connsiteY4-30" fmla="*/ 790971 h 1727085"/>
                <a:gd name="connsiteX0-31" fmla="*/ 17232 w 916832"/>
                <a:gd name="connsiteY0-32" fmla="*/ 362964 h 1757227"/>
                <a:gd name="connsiteX1-33" fmla="*/ 902817 w 916832"/>
                <a:gd name="connsiteY1-34" fmla="*/ 21945 h 1757227"/>
                <a:gd name="connsiteX2-35" fmla="*/ 583717 w 916832"/>
                <a:gd name="connsiteY2-36" fmla="*/ 827421 h 1757227"/>
                <a:gd name="connsiteX3-37" fmla="*/ 336760 w 916832"/>
                <a:gd name="connsiteY3-38" fmla="*/ 1749011 h 1757227"/>
                <a:gd name="connsiteX4-39" fmla="*/ 17232 w 916832"/>
                <a:gd name="connsiteY4-40" fmla="*/ 362964 h 1757227"/>
                <a:gd name="connsiteX0-41" fmla="*/ 67305 w 966905"/>
                <a:gd name="connsiteY0-42" fmla="*/ 357294 h 1289288"/>
                <a:gd name="connsiteX1-43" fmla="*/ 952890 w 966905"/>
                <a:gd name="connsiteY1-44" fmla="*/ 16275 h 1289288"/>
                <a:gd name="connsiteX2-45" fmla="*/ 633790 w 966905"/>
                <a:gd name="connsiteY2-46" fmla="*/ 821751 h 1289288"/>
                <a:gd name="connsiteX3-47" fmla="*/ 125576 w 966905"/>
                <a:gd name="connsiteY3-48" fmla="*/ 1249856 h 1289288"/>
                <a:gd name="connsiteX4-49" fmla="*/ 67305 w 966905"/>
                <a:gd name="connsiteY4-50" fmla="*/ 357294 h 1289288"/>
                <a:gd name="connsiteX0-51" fmla="*/ 67305 w 1120923"/>
                <a:gd name="connsiteY0-52" fmla="*/ 578161 h 1510155"/>
                <a:gd name="connsiteX1-53" fmla="*/ 952890 w 1120923"/>
                <a:gd name="connsiteY1-54" fmla="*/ 237142 h 1510155"/>
                <a:gd name="connsiteX2-55" fmla="*/ 633790 w 1120923"/>
                <a:gd name="connsiteY2-56" fmla="*/ 1042618 h 1510155"/>
                <a:gd name="connsiteX3-57" fmla="*/ 125576 w 1120923"/>
                <a:gd name="connsiteY3-58" fmla="*/ 1470723 h 1510155"/>
                <a:gd name="connsiteX4-59" fmla="*/ 67305 w 1120923"/>
                <a:gd name="connsiteY4-60" fmla="*/ 578161 h 1510155"/>
                <a:gd name="connsiteX0-61" fmla="*/ 67305 w 1082631"/>
                <a:gd name="connsiteY0-62" fmla="*/ 578161 h 1510155"/>
                <a:gd name="connsiteX1-63" fmla="*/ 952890 w 1082631"/>
                <a:gd name="connsiteY1-64" fmla="*/ 237142 h 1510155"/>
                <a:gd name="connsiteX2-65" fmla="*/ 633790 w 1082631"/>
                <a:gd name="connsiteY2-66" fmla="*/ 1042618 h 1510155"/>
                <a:gd name="connsiteX3-67" fmla="*/ 125576 w 1082631"/>
                <a:gd name="connsiteY3-68" fmla="*/ 1470723 h 1510155"/>
                <a:gd name="connsiteX4-69" fmla="*/ 67305 w 1082631"/>
                <a:gd name="connsiteY4-70" fmla="*/ 578161 h 1510155"/>
                <a:gd name="connsiteX0-71" fmla="*/ 67305 w 1022843"/>
                <a:gd name="connsiteY0-72" fmla="*/ 597144 h 1529138"/>
                <a:gd name="connsiteX1-73" fmla="*/ 952890 w 1022843"/>
                <a:gd name="connsiteY1-74" fmla="*/ 256125 h 1529138"/>
                <a:gd name="connsiteX2-75" fmla="*/ 633790 w 1022843"/>
                <a:gd name="connsiteY2-76" fmla="*/ 1061601 h 1529138"/>
                <a:gd name="connsiteX3-77" fmla="*/ 125576 w 1022843"/>
                <a:gd name="connsiteY3-78" fmla="*/ 1489706 h 1529138"/>
                <a:gd name="connsiteX4-79" fmla="*/ 67305 w 1022843"/>
                <a:gd name="connsiteY4-80" fmla="*/ 597144 h 1529138"/>
                <a:gd name="connsiteX0-81" fmla="*/ 35178 w 990716"/>
                <a:gd name="connsiteY0-82" fmla="*/ 706929 h 1638923"/>
                <a:gd name="connsiteX1-83" fmla="*/ 920763 w 990716"/>
                <a:gd name="connsiteY1-84" fmla="*/ 365910 h 1638923"/>
                <a:gd name="connsiteX2-85" fmla="*/ 601663 w 990716"/>
                <a:gd name="connsiteY2-86" fmla="*/ 1171386 h 1638923"/>
                <a:gd name="connsiteX3-87" fmla="*/ 93449 w 990716"/>
                <a:gd name="connsiteY3-88" fmla="*/ 1599491 h 1638923"/>
                <a:gd name="connsiteX4-89" fmla="*/ 35178 w 990716"/>
                <a:gd name="connsiteY4-90" fmla="*/ 706929 h 1638923"/>
                <a:gd name="connsiteX0-91" fmla="*/ 84888 w 1040426"/>
                <a:gd name="connsiteY0-92" fmla="*/ 595487 h 1483573"/>
                <a:gd name="connsiteX1-93" fmla="*/ 970473 w 1040426"/>
                <a:gd name="connsiteY1-94" fmla="*/ 254468 h 1483573"/>
                <a:gd name="connsiteX2-95" fmla="*/ 651373 w 1040426"/>
                <a:gd name="connsiteY2-96" fmla="*/ 1059944 h 1483573"/>
                <a:gd name="connsiteX3-97" fmla="*/ 99616 w 1040426"/>
                <a:gd name="connsiteY3-98" fmla="*/ 1429992 h 1483573"/>
                <a:gd name="connsiteX4-99" fmla="*/ 84888 w 1040426"/>
                <a:gd name="connsiteY4-100" fmla="*/ 595487 h 1483573"/>
                <a:gd name="connsiteX0-101" fmla="*/ 66779 w 1022317"/>
                <a:gd name="connsiteY0-102" fmla="*/ 684992 h 1573078"/>
                <a:gd name="connsiteX1-103" fmla="*/ 952364 w 1022317"/>
                <a:gd name="connsiteY1-104" fmla="*/ 343973 h 1573078"/>
                <a:gd name="connsiteX2-105" fmla="*/ 633264 w 1022317"/>
                <a:gd name="connsiteY2-106" fmla="*/ 1149449 h 1573078"/>
                <a:gd name="connsiteX3-107" fmla="*/ 81507 w 1022317"/>
                <a:gd name="connsiteY3-108" fmla="*/ 1519497 h 1573078"/>
                <a:gd name="connsiteX4-109" fmla="*/ 66779 w 1022317"/>
                <a:gd name="connsiteY4-110" fmla="*/ 684992 h 1573078"/>
                <a:gd name="connsiteX0-111" fmla="*/ 88996 w 1099434"/>
                <a:gd name="connsiteY0-112" fmla="*/ 644350 h 1532436"/>
                <a:gd name="connsiteX1-113" fmla="*/ 1032638 w 1099434"/>
                <a:gd name="connsiteY1-114" fmla="*/ 245274 h 1532436"/>
                <a:gd name="connsiteX2-115" fmla="*/ 655481 w 1099434"/>
                <a:gd name="connsiteY2-116" fmla="*/ 1108807 h 1532436"/>
                <a:gd name="connsiteX3-117" fmla="*/ 103724 w 1099434"/>
                <a:gd name="connsiteY3-118" fmla="*/ 1478855 h 1532436"/>
                <a:gd name="connsiteX4-119" fmla="*/ 88996 w 1099434"/>
                <a:gd name="connsiteY4-120" fmla="*/ 644350 h 1532436"/>
                <a:gd name="connsiteX0-121" fmla="*/ 113991 w 1124429"/>
                <a:gd name="connsiteY0-122" fmla="*/ 765632 h 1653718"/>
                <a:gd name="connsiteX1-123" fmla="*/ 1057633 w 1124429"/>
                <a:gd name="connsiteY1-124" fmla="*/ 366556 h 1653718"/>
                <a:gd name="connsiteX2-125" fmla="*/ 680476 w 1124429"/>
                <a:gd name="connsiteY2-126" fmla="*/ 1230089 h 1653718"/>
                <a:gd name="connsiteX3-127" fmla="*/ 128719 w 1124429"/>
                <a:gd name="connsiteY3-128" fmla="*/ 1600137 h 1653718"/>
                <a:gd name="connsiteX4-129" fmla="*/ 113991 w 1124429"/>
                <a:gd name="connsiteY4-130" fmla="*/ 765632 h 1653718"/>
                <a:gd name="connsiteX0-131" fmla="*/ 107702 w 1118140"/>
                <a:gd name="connsiteY0-132" fmla="*/ 761692 h 1649778"/>
                <a:gd name="connsiteX1-133" fmla="*/ 1051344 w 1118140"/>
                <a:gd name="connsiteY1-134" fmla="*/ 362616 h 1649778"/>
                <a:gd name="connsiteX2-135" fmla="*/ 674187 w 1118140"/>
                <a:gd name="connsiteY2-136" fmla="*/ 1226149 h 1649778"/>
                <a:gd name="connsiteX3-137" fmla="*/ 122430 w 1118140"/>
                <a:gd name="connsiteY3-138" fmla="*/ 1596197 h 1649778"/>
                <a:gd name="connsiteX4-139" fmla="*/ 107702 w 1118140"/>
                <a:gd name="connsiteY4-140" fmla="*/ 761692 h 1649778"/>
                <a:gd name="connsiteX0-141" fmla="*/ 89232 w 1114646"/>
                <a:gd name="connsiteY0-142" fmla="*/ 507116 h 1410789"/>
                <a:gd name="connsiteX1-143" fmla="*/ 1105445 w 1114646"/>
                <a:gd name="connsiteY1-144" fmla="*/ 122555 h 1410789"/>
                <a:gd name="connsiteX2-145" fmla="*/ 728288 w 1114646"/>
                <a:gd name="connsiteY2-146" fmla="*/ 986088 h 1410789"/>
                <a:gd name="connsiteX3-147" fmla="*/ 176531 w 1114646"/>
                <a:gd name="connsiteY3-148" fmla="*/ 1356136 h 1410789"/>
                <a:gd name="connsiteX4-149" fmla="*/ 89232 w 1114646"/>
                <a:gd name="connsiteY4-150" fmla="*/ 507116 h 1410789"/>
                <a:gd name="connsiteX0-151" fmla="*/ 89232 w 1175988"/>
                <a:gd name="connsiteY0-152" fmla="*/ 721370 h 1625043"/>
                <a:gd name="connsiteX1-153" fmla="*/ 1105445 w 1175988"/>
                <a:gd name="connsiteY1-154" fmla="*/ 336809 h 1625043"/>
                <a:gd name="connsiteX2-155" fmla="*/ 728288 w 1175988"/>
                <a:gd name="connsiteY2-156" fmla="*/ 1200342 h 1625043"/>
                <a:gd name="connsiteX3-157" fmla="*/ 176531 w 1175988"/>
                <a:gd name="connsiteY3-158" fmla="*/ 1570390 h 1625043"/>
                <a:gd name="connsiteX4-159" fmla="*/ 89232 w 1175988"/>
                <a:gd name="connsiteY4-160" fmla="*/ 721370 h 1625043"/>
                <a:gd name="connsiteX0-161" fmla="*/ 38984 w 1125740"/>
                <a:gd name="connsiteY0-162" fmla="*/ 727644 h 1631317"/>
                <a:gd name="connsiteX1-163" fmla="*/ 1055197 w 1125740"/>
                <a:gd name="connsiteY1-164" fmla="*/ 343083 h 1631317"/>
                <a:gd name="connsiteX2-165" fmla="*/ 678040 w 1125740"/>
                <a:gd name="connsiteY2-166" fmla="*/ 1206616 h 1631317"/>
                <a:gd name="connsiteX3-167" fmla="*/ 126283 w 1125740"/>
                <a:gd name="connsiteY3-168" fmla="*/ 1576664 h 1631317"/>
                <a:gd name="connsiteX4-169" fmla="*/ 38984 w 1125740"/>
                <a:gd name="connsiteY4-170" fmla="*/ 727644 h 1631317"/>
                <a:gd name="connsiteX0-171" fmla="*/ 82819 w 1169575"/>
                <a:gd name="connsiteY0-172" fmla="*/ 722740 h 1626413"/>
                <a:gd name="connsiteX1-173" fmla="*/ 1099032 w 1169575"/>
                <a:gd name="connsiteY1-174" fmla="*/ 338179 h 1626413"/>
                <a:gd name="connsiteX2-175" fmla="*/ 721875 w 1169575"/>
                <a:gd name="connsiteY2-176" fmla="*/ 1201712 h 1626413"/>
                <a:gd name="connsiteX3-177" fmla="*/ 170118 w 1169575"/>
                <a:gd name="connsiteY3-178" fmla="*/ 1571760 h 1626413"/>
                <a:gd name="connsiteX4-179" fmla="*/ 82819 w 1169575"/>
                <a:gd name="connsiteY4-180" fmla="*/ 722740 h 1626413"/>
                <a:gd name="connsiteX0-181" fmla="*/ 82819 w 1169575"/>
                <a:gd name="connsiteY0-182" fmla="*/ 722740 h 1626413"/>
                <a:gd name="connsiteX1-183" fmla="*/ 1099032 w 1169575"/>
                <a:gd name="connsiteY1-184" fmla="*/ 338179 h 1626413"/>
                <a:gd name="connsiteX2-185" fmla="*/ 721875 w 1169575"/>
                <a:gd name="connsiteY2-186" fmla="*/ 1201712 h 1626413"/>
                <a:gd name="connsiteX3-187" fmla="*/ 170118 w 1169575"/>
                <a:gd name="connsiteY3-188" fmla="*/ 1571760 h 1626413"/>
                <a:gd name="connsiteX4-189" fmla="*/ 82819 w 1169575"/>
                <a:gd name="connsiteY4-190" fmla="*/ 722740 h 1626413"/>
                <a:gd name="connsiteX0-191" fmla="*/ 124502 w 1211258"/>
                <a:gd name="connsiteY0-192" fmla="*/ 722740 h 1626413"/>
                <a:gd name="connsiteX1-193" fmla="*/ 1140715 w 1211258"/>
                <a:gd name="connsiteY1-194" fmla="*/ 338179 h 1626413"/>
                <a:gd name="connsiteX2-195" fmla="*/ 763558 w 1211258"/>
                <a:gd name="connsiteY2-196" fmla="*/ 1201712 h 1626413"/>
                <a:gd name="connsiteX3-197" fmla="*/ 211801 w 1211258"/>
                <a:gd name="connsiteY3-198" fmla="*/ 1571760 h 1626413"/>
                <a:gd name="connsiteX4-199" fmla="*/ 124502 w 1211258"/>
                <a:gd name="connsiteY4-200" fmla="*/ 722740 h 1626413"/>
                <a:gd name="connsiteX0-201" fmla="*/ 124502 w 1211258"/>
                <a:gd name="connsiteY0-202" fmla="*/ 752275 h 1655948"/>
                <a:gd name="connsiteX1-203" fmla="*/ 1140715 w 1211258"/>
                <a:gd name="connsiteY1-204" fmla="*/ 367714 h 1655948"/>
                <a:gd name="connsiteX2-205" fmla="*/ 763558 w 1211258"/>
                <a:gd name="connsiteY2-206" fmla="*/ 1231247 h 1655948"/>
                <a:gd name="connsiteX3-207" fmla="*/ 211801 w 1211258"/>
                <a:gd name="connsiteY3-208" fmla="*/ 1601295 h 1655948"/>
                <a:gd name="connsiteX4-209" fmla="*/ 124502 w 1211258"/>
                <a:gd name="connsiteY4-210" fmla="*/ 752275 h 1655948"/>
                <a:gd name="connsiteX0-211" fmla="*/ 139554 w 1100895"/>
                <a:gd name="connsiteY0-212" fmla="*/ 558955 h 1431224"/>
                <a:gd name="connsiteX1-213" fmla="*/ 1093268 w 1100895"/>
                <a:gd name="connsiteY1-214" fmla="*/ 145151 h 1431224"/>
                <a:gd name="connsiteX2-215" fmla="*/ 716111 w 1100895"/>
                <a:gd name="connsiteY2-216" fmla="*/ 1008684 h 1431224"/>
                <a:gd name="connsiteX3-217" fmla="*/ 164354 w 1100895"/>
                <a:gd name="connsiteY3-218" fmla="*/ 1378732 h 1431224"/>
                <a:gd name="connsiteX4-219" fmla="*/ 139554 w 1100895"/>
                <a:gd name="connsiteY4-220" fmla="*/ 558955 h 1431224"/>
                <a:gd name="connsiteX0-221" fmla="*/ 139554 w 1143176"/>
                <a:gd name="connsiteY0-222" fmla="*/ 740395 h 1612664"/>
                <a:gd name="connsiteX1-223" fmla="*/ 1093268 w 1143176"/>
                <a:gd name="connsiteY1-224" fmla="*/ 326591 h 1612664"/>
                <a:gd name="connsiteX2-225" fmla="*/ 716111 w 1143176"/>
                <a:gd name="connsiteY2-226" fmla="*/ 1190124 h 1612664"/>
                <a:gd name="connsiteX3-227" fmla="*/ 164354 w 1143176"/>
                <a:gd name="connsiteY3-228" fmla="*/ 1560172 h 1612664"/>
                <a:gd name="connsiteX4-229" fmla="*/ 139554 w 1143176"/>
                <a:gd name="connsiteY4-230" fmla="*/ 740395 h 1612664"/>
                <a:gd name="connsiteX0-231" fmla="*/ 139554 w 1143176"/>
                <a:gd name="connsiteY0-232" fmla="*/ 817520 h 1689789"/>
                <a:gd name="connsiteX1-233" fmla="*/ 1093268 w 1143176"/>
                <a:gd name="connsiteY1-234" fmla="*/ 403716 h 1689789"/>
                <a:gd name="connsiteX2-235" fmla="*/ 716111 w 1143176"/>
                <a:gd name="connsiteY2-236" fmla="*/ 1267249 h 1689789"/>
                <a:gd name="connsiteX3-237" fmla="*/ 164354 w 1143176"/>
                <a:gd name="connsiteY3-238" fmla="*/ 1637297 h 1689789"/>
                <a:gd name="connsiteX4-239" fmla="*/ 139554 w 1143176"/>
                <a:gd name="connsiteY4-240" fmla="*/ 817520 h 1689789"/>
                <a:gd name="connsiteX0-241" fmla="*/ 138613 w 1099266"/>
                <a:gd name="connsiteY0-242" fmla="*/ 652318 h 1530808"/>
                <a:gd name="connsiteX1-243" fmla="*/ 1092327 w 1099266"/>
                <a:gd name="connsiteY1-244" fmla="*/ 238514 h 1530808"/>
                <a:gd name="connsiteX2-245" fmla="*/ 693395 w 1099266"/>
                <a:gd name="connsiteY2-246" fmla="*/ 1118801 h 1530808"/>
                <a:gd name="connsiteX3-247" fmla="*/ 163413 w 1099266"/>
                <a:gd name="connsiteY3-248" fmla="*/ 1472095 h 1530808"/>
                <a:gd name="connsiteX4-249" fmla="*/ 138613 w 1099266"/>
                <a:gd name="connsiteY4-250" fmla="*/ 652318 h 1530808"/>
                <a:gd name="connsiteX0-251" fmla="*/ 138613 w 1099389"/>
                <a:gd name="connsiteY0-252" fmla="*/ 652318 h 1530808"/>
                <a:gd name="connsiteX1-253" fmla="*/ 1092327 w 1099389"/>
                <a:gd name="connsiteY1-254" fmla="*/ 238514 h 1530808"/>
                <a:gd name="connsiteX2-255" fmla="*/ 693395 w 1099389"/>
                <a:gd name="connsiteY2-256" fmla="*/ 1118801 h 1530808"/>
                <a:gd name="connsiteX3-257" fmla="*/ 163413 w 1099389"/>
                <a:gd name="connsiteY3-258" fmla="*/ 1472095 h 1530808"/>
                <a:gd name="connsiteX4-259" fmla="*/ 138613 w 1099389"/>
                <a:gd name="connsiteY4-260" fmla="*/ 652318 h 1530808"/>
                <a:gd name="connsiteX0-261" fmla="*/ 138613 w 1111719"/>
                <a:gd name="connsiteY0-262" fmla="*/ 815493 h 1693983"/>
                <a:gd name="connsiteX1-263" fmla="*/ 1092327 w 1111719"/>
                <a:gd name="connsiteY1-264" fmla="*/ 401689 h 1693983"/>
                <a:gd name="connsiteX2-265" fmla="*/ 693395 w 1111719"/>
                <a:gd name="connsiteY2-266" fmla="*/ 1281976 h 1693983"/>
                <a:gd name="connsiteX3-267" fmla="*/ 163413 w 1111719"/>
                <a:gd name="connsiteY3-268" fmla="*/ 1635270 h 1693983"/>
                <a:gd name="connsiteX4-269" fmla="*/ 138613 w 1111719"/>
                <a:gd name="connsiteY4-270" fmla="*/ 815493 h 1693983"/>
                <a:gd name="connsiteX0-271" fmla="*/ 138613 w 1111719"/>
                <a:gd name="connsiteY0-272" fmla="*/ 815493 h 1676291"/>
                <a:gd name="connsiteX1-273" fmla="*/ 1092327 w 1111719"/>
                <a:gd name="connsiteY1-274" fmla="*/ 401689 h 1676291"/>
                <a:gd name="connsiteX2-275" fmla="*/ 693395 w 1111719"/>
                <a:gd name="connsiteY2-276" fmla="*/ 1281976 h 1676291"/>
                <a:gd name="connsiteX3-277" fmla="*/ 163413 w 1111719"/>
                <a:gd name="connsiteY3-278" fmla="*/ 1635270 h 1676291"/>
                <a:gd name="connsiteX4-279" fmla="*/ 138613 w 1111719"/>
                <a:gd name="connsiteY4-280" fmla="*/ 815493 h 1676291"/>
                <a:gd name="connsiteX0-281" fmla="*/ 134851 w 1093206"/>
                <a:gd name="connsiteY0-282" fmla="*/ 651050 h 1505647"/>
                <a:gd name="connsiteX1-283" fmla="*/ 1088565 w 1093206"/>
                <a:gd name="connsiteY1-284" fmla="*/ 237246 h 1505647"/>
                <a:gd name="connsiteX2-285" fmla="*/ 600590 w 1093206"/>
                <a:gd name="connsiteY2-286" fmla="*/ 1095381 h 1505647"/>
                <a:gd name="connsiteX3-287" fmla="*/ 159651 w 1093206"/>
                <a:gd name="connsiteY3-288" fmla="*/ 1470827 h 1505647"/>
                <a:gd name="connsiteX4-289" fmla="*/ 134851 w 1093206"/>
                <a:gd name="connsiteY4-290" fmla="*/ 651050 h 1505647"/>
                <a:gd name="connsiteX0-291" fmla="*/ 134851 w 1115875"/>
                <a:gd name="connsiteY0-292" fmla="*/ 828674 h 1683271"/>
                <a:gd name="connsiteX1-293" fmla="*/ 1088565 w 1115875"/>
                <a:gd name="connsiteY1-294" fmla="*/ 414870 h 1683271"/>
                <a:gd name="connsiteX2-295" fmla="*/ 600590 w 1115875"/>
                <a:gd name="connsiteY2-296" fmla="*/ 1273005 h 1683271"/>
                <a:gd name="connsiteX3-297" fmla="*/ 159651 w 1115875"/>
                <a:gd name="connsiteY3-298" fmla="*/ 1648451 h 1683271"/>
                <a:gd name="connsiteX4-299" fmla="*/ 134851 w 1115875"/>
                <a:gd name="connsiteY4-300" fmla="*/ 828674 h 1683271"/>
                <a:gd name="connsiteX0-301" fmla="*/ 134851 w 1132788"/>
                <a:gd name="connsiteY0-302" fmla="*/ 828674 h 1683271"/>
                <a:gd name="connsiteX1-303" fmla="*/ 1088565 w 1132788"/>
                <a:gd name="connsiteY1-304" fmla="*/ 414870 h 1683271"/>
                <a:gd name="connsiteX2-305" fmla="*/ 600590 w 1132788"/>
                <a:gd name="connsiteY2-306" fmla="*/ 1273005 h 1683271"/>
                <a:gd name="connsiteX3-307" fmla="*/ 159651 w 1132788"/>
                <a:gd name="connsiteY3-308" fmla="*/ 1648451 h 1683271"/>
                <a:gd name="connsiteX4-309" fmla="*/ 134851 w 1132788"/>
                <a:gd name="connsiteY4-310" fmla="*/ 828674 h 1683271"/>
                <a:gd name="connsiteX0-311" fmla="*/ 134851 w 1122771"/>
                <a:gd name="connsiteY0-312" fmla="*/ 828674 h 1729682"/>
                <a:gd name="connsiteX1-313" fmla="*/ 1088565 w 1122771"/>
                <a:gd name="connsiteY1-314" fmla="*/ 414870 h 1729682"/>
                <a:gd name="connsiteX2-315" fmla="*/ 600590 w 1122771"/>
                <a:gd name="connsiteY2-316" fmla="*/ 1273005 h 1729682"/>
                <a:gd name="connsiteX3-317" fmla="*/ 159651 w 1122771"/>
                <a:gd name="connsiteY3-318" fmla="*/ 1648451 h 1729682"/>
                <a:gd name="connsiteX4-319" fmla="*/ 134851 w 1122771"/>
                <a:gd name="connsiteY4-320" fmla="*/ 828674 h 1729682"/>
                <a:gd name="connsiteX0-321" fmla="*/ 133733 w 1121653"/>
                <a:gd name="connsiteY0-322" fmla="*/ 828674 h 1705461"/>
                <a:gd name="connsiteX1-323" fmla="*/ 1087447 w 1121653"/>
                <a:gd name="connsiteY1-324" fmla="*/ 414870 h 1705461"/>
                <a:gd name="connsiteX2-325" fmla="*/ 599472 w 1121653"/>
                <a:gd name="connsiteY2-326" fmla="*/ 1273005 h 1705461"/>
                <a:gd name="connsiteX3-327" fmla="*/ 158533 w 1121653"/>
                <a:gd name="connsiteY3-328" fmla="*/ 1648451 h 1705461"/>
                <a:gd name="connsiteX4-329" fmla="*/ 133733 w 1121653"/>
                <a:gd name="connsiteY4-330" fmla="*/ 828674 h 1705461"/>
                <a:gd name="connsiteX0-331" fmla="*/ 133733 w 1125327"/>
                <a:gd name="connsiteY0-332" fmla="*/ 828674 h 1671108"/>
                <a:gd name="connsiteX1-333" fmla="*/ 1087447 w 1125327"/>
                <a:gd name="connsiteY1-334" fmla="*/ 414870 h 1671108"/>
                <a:gd name="connsiteX2-335" fmla="*/ 599472 w 1125327"/>
                <a:gd name="connsiteY2-336" fmla="*/ 1273005 h 1671108"/>
                <a:gd name="connsiteX3-337" fmla="*/ 158533 w 1125327"/>
                <a:gd name="connsiteY3-338" fmla="*/ 1648451 h 1671108"/>
                <a:gd name="connsiteX4-339" fmla="*/ 133733 w 1125327"/>
                <a:gd name="connsiteY4-340" fmla="*/ 828674 h 1671108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125327" h="1671108">
                  <a:moveTo>
                    <a:pt x="133733" y="828674"/>
                  </a:moveTo>
                  <a:cubicBezTo>
                    <a:pt x="239920" y="-273532"/>
                    <a:pt x="879749" y="-129754"/>
                    <a:pt x="1087447" y="414870"/>
                  </a:cubicBezTo>
                  <a:cubicBezTo>
                    <a:pt x="1295145" y="959494"/>
                    <a:pt x="580144" y="765547"/>
                    <a:pt x="599472" y="1273005"/>
                  </a:cubicBezTo>
                  <a:cubicBezTo>
                    <a:pt x="618800" y="1780463"/>
                    <a:pt x="231639" y="1664650"/>
                    <a:pt x="158533" y="1648451"/>
                  </a:cubicBezTo>
                  <a:cubicBezTo>
                    <a:pt x="85427" y="1632252"/>
                    <a:pt x="-144008" y="1558893"/>
                    <a:pt x="133733" y="82867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20475942">
              <a:off x="3406806" y="3918384"/>
              <a:ext cx="208252" cy="216024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20475942">
              <a:off x="3583475" y="3870331"/>
              <a:ext cx="264856" cy="26043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20475942">
              <a:off x="3785918" y="3905667"/>
              <a:ext cx="264856" cy="26043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20475942">
              <a:off x="3951202" y="4017607"/>
              <a:ext cx="289739" cy="303643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20475942">
              <a:off x="4109475" y="4134635"/>
              <a:ext cx="367266" cy="32942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 rot="21141998">
            <a:off x="3846006" y="2048225"/>
            <a:ext cx="513546" cy="789017"/>
            <a:chOff x="3229455" y="3870331"/>
            <a:chExt cx="1247286" cy="1916345"/>
          </a:xfrm>
          <a:solidFill>
            <a:srgbClr val="FF004F"/>
          </a:solidFill>
        </p:grpSpPr>
        <p:sp>
          <p:nvSpPr>
            <p:cNvPr id="32" name="椭圆 3"/>
            <p:cNvSpPr/>
            <p:nvPr/>
          </p:nvSpPr>
          <p:spPr>
            <a:xfrm rot="20475942">
              <a:off x="3229455" y="4115568"/>
              <a:ext cx="1125327" cy="1671108"/>
            </a:xfrm>
            <a:custGeom>
              <a:gdLst>
                <a:gd name="connsiteX0" fmla="*/ 0 w 1800200"/>
                <a:gd name="connsiteY0" fmla="*/ 936104 h 1872208"/>
                <a:gd name="connsiteX1" fmla="*/ 900100 w 1800200"/>
                <a:gd name="connsiteY1" fmla="*/ 0 h 1872208"/>
                <a:gd name="connsiteX2" fmla="*/ 1800200 w 1800200"/>
                <a:gd name="connsiteY2" fmla="*/ 936104 h 1872208"/>
                <a:gd name="connsiteX3" fmla="*/ 900100 w 1800200"/>
                <a:gd name="connsiteY3" fmla="*/ 1872208 h 1872208"/>
                <a:gd name="connsiteX4" fmla="*/ 0 w 1800200"/>
                <a:gd name="connsiteY4" fmla="*/ 936104 h 1872208"/>
                <a:gd name="connsiteX0-1" fmla="*/ 0 w 1408314"/>
                <a:gd name="connsiteY0-2" fmla="*/ 936145 h 1872292"/>
                <a:gd name="connsiteX1-3" fmla="*/ 900100 w 1408314"/>
                <a:gd name="connsiteY1-4" fmla="*/ 41 h 1872292"/>
                <a:gd name="connsiteX2-5" fmla="*/ 1408314 w 1408314"/>
                <a:gd name="connsiteY2-6" fmla="*/ 965174 h 1872292"/>
                <a:gd name="connsiteX3-7" fmla="*/ 900100 w 1408314"/>
                <a:gd name="connsiteY3-8" fmla="*/ 1872249 h 1872292"/>
                <a:gd name="connsiteX4-9" fmla="*/ 0 w 1408314"/>
                <a:gd name="connsiteY4-10" fmla="*/ 936145 h 1872292"/>
                <a:gd name="connsiteX0-11" fmla="*/ 8065 w 1565401"/>
                <a:gd name="connsiteY0-12" fmla="*/ 790997 h 1727144"/>
                <a:gd name="connsiteX1-13" fmla="*/ 1474222 w 1565401"/>
                <a:gd name="connsiteY1-14" fmla="*/ 35 h 1727144"/>
                <a:gd name="connsiteX2-15" fmla="*/ 1416379 w 1565401"/>
                <a:gd name="connsiteY2-16" fmla="*/ 820026 h 1727144"/>
                <a:gd name="connsiteX3-17" fmla="*/ 908165 w 1565401"/>
                <a:gd name="connsiteY3-18" fmla="*/ 1727101 h 1727144"/>
                <a:gd name="connsiteX4-19" fmla="*/ 8065 w 1565401"/>
                <a:gd name="connsiteY4-20" fmla="*/ 790997 h 1727144"/>
                <a:gd name="connsiteX0-21" fmla="*/ 7672 w 1516692"/>
                <a:gd name="connsiteY0-22" fmla="*/ 790971 h 1727085"/>
                <a:gd name="connsiteX1-23" fmla="*/ 1473829 w 1516692"/>
                <a:gd name="connsiteY1-24" fmla="*/ 9 h 1727085"/>
                <a:gd name="connsiteX2-25" fmla="*/ 1154729 w 1516692"/>
                <a:gd name="connsiteY2-26" fmla="*/ 805485 h 1727085"/>
                <a:gd name="connsiteX3-27" fmla="*/ 907772 w 1516692"/>
                <a:gd name="connsiteY3-28" fmla="*/ 1727075 h 1727085"/>
                <a:gd name="connsiteX4-29" fmla="*/ 7672 w 1516692"/>
                <a:gd name="connsiteY4-30" fmla="*/ 790971 h 1727085"/>
                <a:gd name="connsiteX0-31" fmla="*/ 17232 w 916832"/>
                <a:gd name="connsiteY0-32" fmla="*/ 362964 h 1757227"/>
                <a:gd name="connsiteX1-33" fmla="*/ 902817 w 916832"/>
                <a:gd name="connsiteY1-34" fmla="*/ 21945 h 1757227"/>
                <a:gd name="connsiteX2-35" fmla="*/ 583717 w 916832"/>
                <a:gd name="connsiteY2-36" fmla="*/ 827421 h 1757227"/>
                <a:gd name="connsiteX3-37" fmla="*/ 336760 w 916832"/>
                <a:gd name="connsiteY3-38" fmla="*/ 1749011 h 1757227"/>
                <a:gd name="connsiteX4-39" fmla="*/ 17232 w 916832"/>
                <a:gd name="connsiteY4-40" fmla="*/ 362964 h 1757227"/>
                <a:gd name="connsiteX0-41" fmla="*/ 67305 w 966905"/>
                <a:gd name="connsiteY0-42" fmla="*/ 357294 h 1289288"/>
                <a:gd name="connsiteX1-43" fmla="*/ 952890 w 966905"/>
                <a:gd name="connsiteY1-44" fmla="*/ 16275 h 1289288"/>
                <a:gd name="connsiteX2-45" fmla="*/ 633790 w 966905"/>
                <a:gd name="connsiteY2-46" fmla="*/ 821751 h 1289288"/>
                <a:gd name="connsiteX3-47" fmla="*/ 125576 w 966905"/>
                <a:gd name="connsiteY3-48" fmla="*/ 1249856 h 1289288"/>
                <a:gd name="connsiteX4-49" fmla="*/ 67305 w 966905"/>
                <a:gd name="connsiteY4-50" fmla="*/ 357294 h 1289288"/>
                <a:gd name="connsiteX0-51" fmla="*/ 67305 w 1120923"/>
                <a:gd name="connsiteY0-52" fmla="*/ 578161 h 1510155"/>
                <a:gd name="connsiteX1-53" fmla="*/ 952890 w 1120923"/>
                <a:gd name="connsiteY1-54" fmla="*/ 237142 h 1510155"/>
                <a:gd name="connsiteX2-55" fmla="*/ 633790 w 1120923"/>
                <a:gd name="connsiteY2-56" fmla="*/ 1042618 h 1510155"/>
                <a:gd name="connsiteX3-57" fmla="*/ 125576 w 1120923"/>
                <a:gd name="connsiteY3-58" fmla="*/ 1470723 h 1510155"/>
                <a:gd name="connsiteX4-59" fmla="*/ 67305 w 1120923"/>
                <a:gd name="connsiteY4-60" fmla="*/ 578161 h 1510155"/>
                <a:gd name="connsiteX0-61" fmla="*/ 67305 w 1082631"/>
                <a:gd name="connsiteY0-62" fmla="*/ 578161 h 1510155"/>
                <a:gd name="connsiteX1-63" fmla="*/ 952890 w 1082631"/>
                <a:gd name="connsiteY1-64" fmla="*/ 237142 h 1510155"/>
                <a:gd name="connsiteX2-65" fmla="*/ 633790 w 1082631"/>
                <a:gd name="connsiteY2-66" fmla="*/ 1042618 h 1510155"/>
                <a:gd name="connsiteX3-67" fmla="*/ 125576 w 1082631"/>
                <a:gd name="connsiteY3-68" fmla="*/ 1470723 h 1510155"/>
                <a:gd name="connsiteX4-69" fmla="*/ 67305 w 1082631"/>
                <a:gd name="connsiteY4-70" fmla="*/ 578161 h 1510155"/>
                <a:gd name="connsiteX0-71" fmla="*/ 67305 w 1022843"/>
                <a:gd name="connsiteY0-72" fmla="*/ 597144 h 1529138"/>
                <a:gd name="connsiteX1-73" fmla="*/ 952890 w 1022843"/>
                <a:gd name="connsiteY1-74" fmla="*/ 256125 h 1529138"/>
                <a:gd name="connsiteX2-75" fmla="*/ 633790 w 1022843"/>
                <a:gd name="connsiteY2-76" fmla="*/ 1061601 h 1529138"/>
                <a:gd name="connsiteX3-77" fmla="*/ 125576 w 1022843"/>
                <a:gd name="connsiteY3-78" fmla="*/ 1489706 h 1529138"/>
                <a:gd name="connsiteX4-79" fmla="*/ 67305 w 1022843"/>
                <a:gd name="connsiteY4-80" fmla="*/ 597144 h 1529138"/>
                <a:gd name="connsiteX0-81" fmla="*/ 35178 w 990716"/>
                <a:gd name="connsiteY0-82" fmla="*/ 706929 h 1638923"/>
                <a:gd name="connsiteX1-83" fmla="*/ 920763 w 990716"/>
                <a:gd name="connsiteY1-84" fmla="*/ 365910 h 1638923"/>
                <a:gd name="connsiteX2-85" fmla="*/ 601663 w 990716"/>
                <a:gd name="connsiteY2-86" fmla="*/ 1171386 h 1638923"/>
                <a:gd name="connsiteX3-87" fmla="*/ 93449 w 990716"/>
                <a:gd name="connsiteY3-88" fmla="*/ 1599491 h 1638923"/>
                <a:gd name="connsiteX4-89" fmla="*/ 35178 w 990716"/>
                <a:gd name="connsiteY4-90" fmla="*/ 706929 h 1638923"/>
                <a:gd name="connsiteX0-91" fmla="*/ 84888 w 1040426"/>
                <a:gd name="connsiteY0-92" fmla="*/ 595487 h 1483573"/>
                <a:gd name="connsiteX1-93" fmla="*/ 970473 w 1040426"/>
                <a:gd name="connsiteY1-94" fmla="*/ 254468 h 1483573"/>
                <a:gd name="connsiteX2-95" fmla="*/ 651373 w 1040426"/>
                <a:gd name="connsiteY2-96" fmla="*/ 1059944 h 1483573"/>
                <a:gd name="connsiteX3-97" fmla="*/ 99616 w 1040426"/>
                <a:gd name="connsiteY3-98" fmla="*/ 1429992 h 1483573"/>
                <a:gd name="connsiteX4-99" fmla="*/ 84888 w 1040426"/>
                <a:gd name="connsiteY4-100" fmla="*/ 595487 h 1483573"/>
                <a:gd name="connsiteX0-101" fmla="*/ 66779 w 1022317"/>
                <a:gd name="connsiteY0-102" fmla="*/ 684992 h 1573078"/>
                <a:gd name="connsiteX1-103" fmla="*/ 952364 w 1022317"/>
                <a:gd name="connsiteY1-104" fmla="*/ 343973 h 1573078"/>
                <a:gd name="connsiteX2-105" fmla="*/ 633264 w 1022317"/>
                <a:gd name="connsiteY2-106" fmla="*/ 1149449 h 1573078"/>
                <a:gd name="connsiteX3-107" fmla="*/ 81507 w 1022317"/>
                <a:gd name="connsiteY3-108" fmla="*/ 1519497 h 1573078"/>
                <a:gd name="connsiteX4-109" fmla="*/ 66779 w 1022317"/>
                <a:gd name="connsiteY4-110" fmla="*/ 684992 h 1573078"/>
                <a:gd name="connsiteX0-111" fmla="*/ 88996 w 1099434"/>
                <a:gd name="connsiteY0-112" fmla="*/ 644350 h 1532436"/>
                <a:gd name="connsiteX1-113" fmla="*/ 1032638 w 1099434"/>
                <a:gd name="connsiteY1-114" fmla="*/ 245274 h 1532436"/>
                <a:gd name="connsiteX2-115" fmla="*/ 655481 w 1099434"/>
                <a:gd name="connsiteY2-116" fmla="*/ 1108807 h 1532436"/>
                <a:gd name="connsiteX3-117" fmla="*/ 103724 w 1099434"/>
                <a:gd name="connsiteY3-118" fmla="*/ 1478855 h 1532436"/>
                <a:gd name="connsiteX4-119" fmla="*/ 88996 w 1099434"/>
                <a:gd name="connsiteY4-120" fmla="*/ 644350 h 1532436"/>
                <a:gd name="connsiteX0-121" fmla="*/ 113991 w 1124429"/>
                <a:gd name="connsiteY0-122" fmla="*/ 765632 h 1653718"/>
                <a:gd name="connsiteX1-123" fmla="*/ 1057633 w 1124429"/>
                <a:gd name="connsiteY1-124" fmla="*/ 366556 h 1653718"/>
                <a:gd name="connsiteX2-125" fmla="*/ 680476 w 1124429"/>
                <a:gd name="connsiteY2-126" fmla="*/ 1230089 h 1653718"/>
                <a:gd name="connsiteX3-127" fmla="*/ 128719 w 1124429"/>
                <a:gd name="connsiteY3-128" fmla="*/ 1600137 h 1653718"/>
                <a:gd name="connsiteX4-129" fmla="*/ 113991 w 1124429"/>
                <a:gd name="connsiteY4-130" fmla="*/ 765632 h 1653718"/>
                <a:gd name="connsiteX0-131" fmla="*/ 107702 w 1118140"/>
                <a:gd name="connsiteY0-132" fmla="*/ 761692 h 1649778"/>
                <a:gd name="connsiteX1-133" fmla="*/ 1051344 w 1118140"/>
                <a:gd name="connsiteY1-134" fmla="*/ 362616 h 1649778"/>
                <a:gd name="connsiteX2-135" fmla="*/ 674187 w 1118140"/>
                <a:gd name="connsiteY2-136" fmla="*/ 1226149 h 1649778"/>
                <a:gd name="connsiteX3-137" fmla="*/ 122430 w 1118140"/>
                <a:gd name="connsiteY3-138" fmla="*/ 1596197 h 1649778"/>
                <a:gd name="connsiteX4-139" fmla="*/ 107702 w 1118140"/>
                <a:gd name="connsiteY4-140" fmla="*/ 761692 h 1649778"/>
                <a:gd name="connsiteX0-141" fmla="*/ 89232 w 1114646"/>
                <a:gd name="connsiteY0-142" fmla="*/ 507116 h 1410789"/>
                <a:gd name="connsiteX1-143" fmla="*/ 1105445 w 1114646"/>
                <a:gd name="connsiteY1-144" fmla="*/ 122555 h 1410789"/>
                <a:gd name="connsiteX2-145" fmla="*/ 728288 w 1114646"/>
                <a:gd name="connsiteY2-146" fmla="*/ 986088 h 1410789"/>
                <a:gd name="connsiteX3-147" fmla="*/ 176531 w 1114646"/>
                <a:gd name="connsiteY3-148" fmla="*/ 1356136 h 1410789"/>
                <a:gd name="connsiteX4-149" fmla="*/ 89232 w 1114646"/>
                <a:gd name="connsiteY4-150" fmla="*/ 507116 h 1410789"/>
                <a:gd name="connsiteX0-151" fmla="*/ 89232 w 1175988"/>
                <a:gd name="connsiteY0-152" fmla="*/ 721370 h 1625043"/>
                <a:gd name="connsiteX1-153" fmla="*/ 1105445 w 1175988"/>
                <a:gd name="connsiteY1-154" fmla="*/ 336809 h 1625043"/>
                <a:gd name="connsiteX2-155" fmla="*/ 728288 w 1175988"/>
                <a:gd name="connsiteY2-156" fmla="*/ 1200342 h 1625043"/>
                <a:gd name="connsiteX3-157" fmla="*/ 176531 w 1175988"/>
                <a:gd name="connsiteY3-158" fmla="*/ 1570390 h 1625043"/>
                <a:gd name="connsiteX4-159" fmla="*/ 89232 w 1175988"/>
                <a:gd name="connsiteY4-160" fmla="*/ 721370 h 1625043"/>
                <a:gd name="connsiteX0-161" fmla="*/ 38984 w 1125740"/>
                <a:gd name="connsiteY0-162" fmla="*/ 727644 h 1631317"/>
                <a:gd name="connsiteX1-163" fmla="*/ 1055197 w 1125740"/>
                <a:gd name="connsiteY1-164" fmla="*/ 343083 h 1631317"/>
                <a:gd name="connsiteX2-165" fmla="*/ 678040 w 1125740"/>
                <a:gd name="connsiteY2-166" fmla="*/ 1206616 h 1631317"/>
                <a:gd name="connsiteX3-167" fmla="*/ 126283 w 1125740"/>
                <a:gd name="connsiteY3-168" fmla="*/ 1576664 h 1631317"/>
                <a:gd name="connsiteX4-169" fmla="*/ 38984 w 1125740"/>
                <a:gd name="connsiteY4-170" fmla="*/ 727644 h 1631317"/>
                <a:gd name="connsiteX0-171" fmla="*/ 82819 w 1169575"/>
                <a:gd name="connsiteY0-172" fmla="*/ 722740 h 1626413"/>
                <a:gd name="connsiteX1-173" fmla="*/ 1099032 w 1169575"/>
                <a:gd name="connsiteY1-174" fmla="*/ 338179 h 1626413"/>
                <a:gd name="connsiteX2-175" fmla="*/ 721875 w 1169575"/>
                <a:gd name="connsiteY2-176" fmla="*/ 1201712 h 1626413"/>
                <a:gd name="connsiteX3-177" fmla="*/ 170118 w 1169575"/>
                <a:gd name="connsiteY3-178" fmla="*/ 1571760 h 1626413"/>
                <a:gd name="connsiteX4-179" fmla="*/ 82819 w 1169575"/>
                <a:gd name="connsiteY4-180" fmla="*/ 722740 h 1626413"/>
                <a:gd name="connsiteX0-181" fmla="*/ 82819 w 1169575"/>
                <a:gd name="connsiteY0-182" fmla="*/ 722740 h 1626413"/>
                <a:gd name="connsiteX1-183" fmla="*/ 1099032 w 1169575"/>
                <a:gd name="connsiteY1-184" fmla="*/ 338179 h 1626413"/>
                <a:gd name="connsiteX2-185" fmla="*/ 721875 w 1169575"/>
                <a:gd name="connsiteY2-186" fmla="*/ 1201712 h 1626413"/>
                <a:gd name="connsiteX3-187" fmla="*/ 170118 w 1169575"/>
                <a:gd name="connsiteY3-188" fmla="*/ 1571760 h 1626413"/>
                <a:gd name="connsiteX4-189" fmla="*/ 82819 w 1169575"/>
                <a:gd name="connsiteY4-190" fmla="*/ 722740 h 1626413"/>
                <a:gd name="connsiteX0-191" fmla="*/ 124502 w 1211258"/>
                <a:gd name="connsiteY0-192" fmla="*/ 722740 h 1626413"/>
                <a:gd name="connsiteX1-193" fmla="*/ 1140715 w 1211258"/>
                <a:gd name="connsiteY1-194" fmla="*/ 338179 h 1626413"/>
                <a:gd name="connsiteX2-195" fmla="*/ 763558 w 1211258"/>
                <a:gd name="connsiteY2-196" fmla="*/ 1201712 h 1626413"/>
                <a:gd name="connsiteX3-197" fmla="*/ 211801 w 1211258"/>
                <a:gd name="connsiteY3-198" fmla="*/ 1571760 h 1626413"/>
                <a:gd name="connsiteX4-199" fmla="*/ 124502 w 1211258"/>
                <a:gd name="connsiteY4-200" fmla="*/ 722740 h 1626413"/>
                <a:gd name="connsiteX0-201" fmla="*/ 124502 w 1211258"/>
                <a:gd name="connsiteY0-202" fmla="*/ 752275 h 1655948"/>
                <a:gd name="connsiteX1-203" fmla="*/ 1140715 w 1211258"/>
                <a:gd name="connsiteY1-204" fmla="*/ 367714 h 1655948"/>
                <a:gd name="connsiteX2-205" fmla="*/ 763558 w 1211258"/>
                <a:gd name="connsiteY2-206" fmla="*/ 1231247 h 1655948"/>
                <a:gd name="connsiteX3-207" fmla="*/ 211801 w 1211258"/>
                <a:gd name="connsiteY3-208" fmla="*/ 1601295 h 1655948"/>
                <a:gd name="connsiteX4-209" fmla="*/ 124502 w 1211258"/>
                <a:gd name="connsiteY4-210" fmla="*/ 752275 h 1655948"/>
                <a:gd name="connsiteX0-211" fmla="*/ 139554 w 1100895"/>
                <a:gd name="connsiteY0-212" fmla="*/ 558955 h 1431224"/>
                <a:gd name="connsiteX1-213" fmla="*/ 1093268 w 1100895"/>
                <a:gd name="connsiteY1-214" fmla="*/ 145151 h 1431224"/>
                <a:gd name="connsiteX2-215" fmla="*/ 716111 w 1100895"/>
                <a:gd name="connsiteY2-216" fmla="*/ 1008684 h 1431224"/>
                <a:gd name="connsiteX3-217" fmla="*/ 164354 w 1100895"/>
                <a:gd name="connsiteY3-218" fmla="*/ 1378732 h 1431224"/>
                <a:gd name="connsiteX4-219" fmla="*/ 139554 w 1100895"/>
                <a:gd name="connsiteY4-220" fmla="*/ 558955 h 1431224"/>
                <a:gd name="connsiteX0-221" fmla="*/ 139554 w 1143176"/>
                <a:gd name="connsiteY0-222" fmla="*/ 740395 h 1612664"/>
                <a:gd name="connsiteX1-223" fmla="*/ 1093268 w 1143176"/>
                <a:gd name="connsiteY1-224" fmla="*/ 326591 h 1612664"/>
                <a:gd name="connsiteX2-225" fmla="*/ 716111 w 1143176"/>
                <a:gd name="connsiteY2-226" fmla="*/ 1190124 h 1612664"/>
                <a:gd name="connsiteX3-227" fmla="*/ 164354 w 1143176"/>
                <a:gd name="connsiteY3-228" fmla="*/ 1560172 h 1612664"/>
                <a:gd name="connsiteX4-229" fmla="*/ 139554 w 1143176"/>
                <a:gd name="connsiteY4-230" fmla="*/ 740395 h 1612664"/>
                <a:gd name="connsiteX0-231" fmla="*/ 139554 w 1143176"/>
                <a:gd name="connsiteY0-232" fmla="*/ 817520 h 1689789"/>
                <a:gd name="connsiteX1-233" fmla="*/ 1093268 w 1143176"/>
                <a:gd name="connsiteY1-234" fmla="*/ 403716 h 1689789"/>
                <a:gd name="connsiteX2-235" fmla="*/ 716111 w 1143176"/>
                <a:gd name="connsiteY2-236" fmla="*/ 1267249 h 1689789"/>
                <a:gd name="connsiteX3-237" fmla="*/ 164354 w 1143176"/>
                <a:gd name="connsiteY3-238" fmla="*/ 1637297 h 1689789"/>
                <a:gd name="connsiteX4-239" fmla="*/ 139554 w 1143176"/>
                <a:gd name="connsiteY4-240" fmla="*/ 817520 h 1689789"/>
                <a:gd name="connsiteX0-241" fmla="*/ 138613 w 1099266"/>
                <a:gd name="connsiteY0-242" fmla="*/ 652318 h 1530808"/>
                <a:gd name="connsiteX1-243" fmla="*/ 1092327 w 1099266"/>
                <a:gd name="connsiteY1-244" fmla="*/ 238514 h 1530808"/>
                <a:gd name="connsiteX2-245" fmla="*/ 693395 w 1099266"/>
                <a:gd name="connsiteY2-246" fmla="*/ 1118801 h 1530808"/>
                <a:gd name="connsiteX3-247" fmla="*/ 163413 w 1099266"/>
                <a:gd name="connsiteY3-248" fmla="*/ 1472095 h 1530808"/>
                <a:gd name="connsiteX4-249" fmla="*/ 138613 w 1099266"/>
                <a:gd name="connsiteY4-250" fmla="*/ 652318 h 1530808"/>
                <a:gd name="connsiteX0-251" fmla="*/ 138613 w 1099389"/>
                <a:gd name="connsiteY0-252" fmla="*/ 652318 h 1530808"/>
                <a:gd name="connsiteX1-253" fmla="*/ 1092327 w 1099389"/>
                <a:gd name="connsiteY1-254" fmla="*/ 238514 h 1530808"/>
                <a:gd name="connsiteX2-255" fmla="*/ 693395 w 1099389"/>
                <a:gd name="connsiteY2-256" fmla="*/ 1118801 h 1530808"/>
                <a:gd name="connsiteX3-257" fmla="*/ 163413 w 1099389"/>
                <a:gd name="connsiteY3-258" fmla="*/ 1472095 h 1530808"/>
                <a:gd name="connsiteX4-259" fmla="*/ 138613 w 1099389"/>
                <a:gd name="connsiteY4-260" fmla="*/ 652318 h 1530808"/>
                <a:gd name="connsiteX0-261" fmla="*/ 138613 w 1111719"/>
                <a:gd name="connsiteY0-262" fmla="*/ 815493 h 1693983"/>
                <a:gd name="connsiteX1-263" fmla="*/ 1092327 w 1111719"/>
                <a:gd name="connsiteY1-264" fmla="*/ 401689 h 1693983"/>
                <a:gd name="connsiteX2-265" fmla="*/ 693395 w 1111719"/>
                <a:gd name="connsiteY2-266" fmla="*/ 1281976 h 1693983"/>
                <a:gd name="connsiteX3-267" fmla="*/ 163413 w 1111719"/>
                <a:gd name="connsiteY3-268" fmla="*/ 1635270 h 1693983"/>
                <a:gd name="connsiteX4-269" fmla="*/ 138613 w 1111719"/>
                <a:gd name="connsiteY4-270" fmla="*/ 815493 h 1693983"/>
                <a:gd name="connsiteX0-271" fmla="*/ 138613 w 1111719"/>
                <a:gd name="connsiteY0-272" fmla="*/ 815493 h 1676291"/>
                <a:gd name="connsiteX1-273" fmla="*/ 1092327 w 1111719"/>
                <a:gd name="connsiteY1-274" fmla="*/ 401689 h 1676291"/>
                <a:gd name="connsiteX2-275" fmla="*/ 693395 w 1111719"/>
                <a:gd name="connsiteY2-276" fmla="*/ 1281976 h 1676291"/>
                <a:gd name="connsiteX3-277" fmla="*/ 163413 w 1111719"/>
                <a:gd name="connsiteY3-278" fmla="*/ 1635270 h 1676291"/>
                <a:gd name="connsiteX4-279" fmla="*/ 138613 w 1111719"/>
                <a:gd name="connsiteY4-280" fmla="*/ 815493 h 1676291"/>
                <a:gd name="connsiteX0-281" fmla="*/ 134851 w 1093206"/>
                <a:gd name="connsiteY0-282" fmla="*/ 651050 h 1505647"/>
                <a:gd name="connsiteX1-283" fmla="*/ 1088565 w 1093206"/>
                <a:gd name="connsiteY1-284" fmla="*/ 237246 h 1505647"/>
                <a:gd name="connsiteX2-285" fmla="*/ 600590 w 1093206"/>
                <a:gd name="connsiteY2-286" fmla="*/ 1095381 h 1505647"/>
                <a:gd name="connsiteX3-287" fmla="*/ 159651 w 1093206"/>
                <a:gd name="connsiteY3-288" fmla="*/ 1470827 h 1505647"/>
                <a:gd name="connsiteX4-289" fmla="*/ 134851 w 1093206"/>
                <a:gd name="connsiteY4-290" fmla="*/ 651050 h 1505647"/>
                <a:gd name="connsiteX0-291" fmla="*/ 134851 w 1115875"/>
                <a:gd name="connsiteY0-292" fmla="*/ 828674 h 1683271"/>
                <a:gd name="connsiteX1-293" fmla="*/ 1088565 w 1115875"/>
                <a:gd name="connsiteY1-294" fmla="*/ 414870 h 1683271"/>
                <a:gd name="connsiteX2-295" fmla="*/ 600590 w 1115875"/>
                <a:gd name="connsiteY2-296" fmla="*/ 1273005 h 1683271"/>
                <a:gd name="connsiteX3-297" fmla="*/ 159651 w 1115875"/>
                <a:gd name="connsiteY3-298" fmla="*/ 1648451 h 1683271"/>
                <a:gd name="connsiteX4-299" fmla="*/ 134851 w 1115875"/>
                <a:gd name="connsiteY4-300" fmla="*/ 828674 h 1683271"/>
                <a:gd name="connsiteX0-301" fmla="*/ 134851 w 1132788"/>
                <a:gd name="connsiteY0-302" fmla="*/ 828674 h 1683271"/>
                <a:gd name="connsiteX1-303" fmla="*/ 1088565 w 1132788"/>
                <a:gd name="connsiteY1-304" fmla="*/ 414870 h 1683271"/>
                <a:gd name="connsiteX2-305" fmla="*/ 600590 w 1132788"/>
                <a:gd name="connsiteY2-306" fmla="*/ 1273005 h 1683271"/>
                <a:gd name="connsiteX3-307" fmla="*/ 159651 w 1132788"/>
                <a:gd name="connsiteY3-308" fmla="*/ 1648451 h 1683271"/>
                <a:gd name="connsiteX4-309" fmla="*/ 134851 w 1132788"/>
                <a:gd name="connsiteY4-310" fmla="*/ 828674 h 1683271"/>
                <a:gd name="connsiteX0-311" fmla="*/ 134851 w 1122771"/>
                <a:gd name="connsiteY0-312" fmla="*/ 828674 h 1729682"/>
                <a:gd name="connsiteX1-313" fmla="*/ 1088565 w 1122771"/>
                <a:gd name="connsiteY1-314" fmla="*/ 414870 h 1729682"/>
                <a:gd name="connsiteX2-315" fmla="*/ 600590 w 1122771"/>
                <a:gd name="connsiteY2-316" fmla="*/ 1273005 h 1729682"/>
                <a:gd name="connsiteX3-317" fmla="*/ 159651 w 1122771"/>
                <a:gd name="connsiteY3-318" fmla="*/ 1648451 h 1729682"/>
                <a:gd name="connsiteX4-319" fmla="*/ 134851 w 1122771"/>
                <a:gd name="connsiteY4-320" fmla="*/ 828674 h 1729682"/>
                <a:gd name="connsiteX0-321" fmla="*/ 133733 w 1121653"/>
                <a:gd name="connsiteY0-322" fmla="*/ 828674 h 1705461"/>
                <a:gd name="connsiteX1-323" fmla="*/ 1087447 w 1121653"/>
                <a:gd name="connsiteY1-324" fmla="*/ 414870 h 1705461"/>
                <a:gd name="connsiteX2-325" fmla="*/ 599472 w 1121653"/>
                <a:gd name="connsiteY2-326" fmla="*/ 1273005 h 1705461"/>
                <a:gd name="connsiteX3-327" fmla="*/ 158533 w 1121653"/>
                <a:gd name="connsiteY3-328" fmla="*/ 1648451 h 1705461"/>
                <a:gd name="connsiteX4-329" fmla="*/ 133733 w 1121653"/>
                <a:gd name="connsiteY4-330" fmla="*/ 828674 h 1705461"/>
                <a:gd name="connsiteX0-331" fmla="*/ 133733 w 1125327"/>
                <a:gd name="connsiteY0-332" fmla="*/ 828674 h 1671108"/>
                <a:gd name="connsiteX1-333" fmla="*/ 1087447 w 1125327"/>
                <a:gd name="connsiteY1-334" fmla="*/ 414870 h 1671108"/>
                <a:gd name="connsiteX2-335" fmla="*/ 599472 w 1125327"/>
                <a:gd name="connsiteY2-336" fmla="*/ 1273005 h 1671108"/>
                <a:gd name="connsiteX3-337" fmla="*/ 158533 w 1125327"/>
                <a:gd name="connsiteY3-338" fmla="*/ 1648451 h 1671108"/>
                <a:gd name="connsiteX4-339" fmla="*/ 133733 w 1125327"/>
                <a:gd name="connsiteY4-340" fmla="*/ 828674 h 1671108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125327" h="1671108">
                  <a:moveTo>
                    <a:pt x="133733" y="828674"/>
                  </a:moveTo>
                  <a:cubicBezTo>
                    <a:pt x="239920" y="-273532"/>
                    <a:pt x="879749" y="-129754"/>
                    <a:pt x="1087447" y="414870"/>
                  </a:cubicBezTo>
                  <a:cubicBezTo>
                    <a:pt x="1295145" y="959494"/>
                    <a:pt x="580144" y="765547"/>
                    <a:pt x="599472" y="1273005"/>
                  </a:cubicBezTo>
                  <a:cubicBezTo>
                    <a:pt x="618800" y="1780463"/>
                    <a:pt x="231639" y="1664650"/>
                    <a:pt x="158533" y="1648451"/>
                  </a:cubicBezTo>
                  <a:cubicBezTo>
                    <a:pt x="85427" y="1632252"/>
                    <a:pt x="-144008" y="1558893"/>
                    <a:pt x="133733" y="82867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 rot="20475942">
              <a:off x="3406806" y="3918384"/>
              <a:ext cx="208252" cy="216024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 rot="20475942">
              <a:off x="3583475" y="3870331"/>
              <a:ext cx="264856" cy="26043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 rot="20475942">
              <a:off x="3785918" y="3905667"/>
              <a:ext cx="264856" cy="26043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 rot="20475942">
              <a:off x="3951202" y="4017607"/>
              <a:ext cx="289739" cy="303643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 rot="20475942">
              <a:off x="4109475" y="4134635"/>
              <a:ext cx="367266" cy="32942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38" name="TextBox 11"/>
          <p:cNvSpPr txBox="1">
            <a:spLocks noChangeArrowheads="1"/>
          </p:cNvSpPr>
          <p:nvPr/>
        </p:nvSpPr>
        <p:spPr bwMode="auto">
          <a:xfrm flipH="1">
            <a:off x="4981575" y="2068513"/>
            <a:ext cx="1828800" cy="36988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工作室致力于专业</a:t>
            </a:r>
            <a:r>
              <a:rPr kumimoji="0" lang="en-US" altLang="zh-CN" sz="9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模板的发布，课件及汇报</a:t>
            </a:r>
            <a:r>
              <a:rPr kumimoji="0" lang="en-US" altLang="zh-CN" sz="9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的美化</a:t>
            </a:r>
            <a:endParaRPr kumimoji="0" lang="en-US" altLang="zh-CN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9" name="TextBox 11"/>
          <p:cNvSpPr txBox="1">
            <a:spLocks noChangeArrowheads="1"/>
          </p:cNvSpPr>
          <p:nvPr/>
        </p:nvSpPr>
        <p:spPr bwMode="auto">
          <a:xfrm flipH="1">
            <a:off x="4981575" y="1793875"/>
            <a:ext cx="1182688" cy="27781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点击添加文本    </a:t>
            </a:r>
            <a:endParaRPr kumimoji="0" lang="en-US" altLang="zh-CN" sz="12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0" name="TextBox 11"/>
          <p:cNvSpPr txBox="1">
            <a:spLocks noChangeArrowheads="1"/>
          </p:cNvSpPr>
          <p:nvPr/>
        </p:nvSpPr>
        <p:spPr bwMode="auto">
          <a:xfrm flipH="1">
            <a:off x="2093913" y="2857500"/>
            <a:ext cx="1835150" cy="36988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工作室致力于专业</a:t>
            </a:r>
            <a:r>
              <a:rPr kumimoji="0" lang="en-US" altLang="zh-CN" sz="9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模板的发布，课件及汇报</a:t>
            </a:r>
            <a:r>
              <a:rPr kumimoji="0" lang="en-US" altLang="zh-CN" sz="9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的美化</a:t>
            </a:r>
            <a:endParaRPr kumimoji="0" lang="en-US" altLang="zh-CN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1" name="TextBox 11"/>
          <p:cNvSpPr txBox="1">
            <a:spLocks noChangeArrowheads="1"/>
          </p:cNvSpPr>
          <p:nvPr/>
        </p:nvSpPr>
        <p:spPr bwMode="auto">
          <a:xfrm flipH="1">
            <a:off x="2093913" y="2601913"/>
            <a:ext cx="1211263" cy="27622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点击添加文本    </a:t>
            </a:r>
            <a:endParaRPr kumimoji="0" lang="en-US" altLang="zh-CN" sz="12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2" name="TextBox 11"/>
          <p:cNvSpPr txBox="1">
            <a:spLocks noChangeArrowheads="1"/>
          </p:cNvSpPr>
          <p:nvPr/>
        </p:nvSpPr>
        <p:spPr bwMode="auto">
          <a:xfrm flipH="1">
            <a:off x="4981575" y="3649663"/>
            <a:ext cx="1860550" cy="36988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工作室致力于专业</a:t>
            </a:r>
            <a:r>
              <a:rPr kumimoji="0" lang="en-US" altLang="zh-CN" sz="9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模板的发布，课件及汇报</a:t>
            </a:r>
            <a:r>
              <a:rPr kumimoji="0" lang="en-US" altLang="zh-CN" sz="9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的美化</a:t>
            </a:r>
            <a:endParaRPr kumimoji="0" lang="en-US" altLang="zh-CN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3" name="TextBox 11"/>
          <p:cNvSpPr txBox="1">
            <a:spLocks noChangeArrowheads="1"/>
          </p:cNvSpPr>
          <p:nvPr/>
        </p:nvSpPr>
        <p:spPr bwMode="auto">
          <a:xfrm flipH="1">
            <a:off x="5622925" y="3367088"/>
            <a:ext cx="1179513" cy="27781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点击添加文本    </a:t>
            </a:r>
            <a:endParaRPr kumimoji="0" lang="en-US" altLang="zh-CN" sz="12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4" name="TextBox 11"/>
          <p:cNvSpPr txBox="1">
            <a:spLocks noChangeArrowheads="1"/>
          </p:cNvSpPr>
          <p:nvPr/>
        </p:nvSpPr>
        <p:spPr bwMode="auto">
          <a:xfrm flipH="1">
            <a:off x="2044700" y="4498975"/>
            <a:ext cx="1809750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工作室致力于专业</a:t>
            </a:r>
            <a:r>
              <a:rPr kumimoji="0" lang="en-US" altLang="zh-CN" sz="9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模板的发布，课件及汇报</a:t>
            </a:r>
            <a:r>
              <a:rPr kumimoji="0" lang="en-US" altLang="zh-CN" sz="9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的美化</a:t>
            </a:r>
            <a:endParaRPr kumimoji="0" lang="en-US" altLang="zh-CN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5" name="TextBox 11"/>
          <p:cNvSpPr txBox="1">
            <a:spLocks noChangeArrowheads="1"/>
          </p:cNvSpPr>
          <p:nvPr/>
        </p:nvSpPr>
        <p:spPr bwMode="auto">
          <a:xfrm flipH="1">
            <a:off x="2057400" y="4230688"/>
            <a:ext cx="1200150" cy="27781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点击添加文本    </a:t>
            </a:r>
            <a:endParaRPr kumimoji="0" lang="en-US" altLang="zh-CN" sz="12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46" name="直接连接符 45"/>
          <p:cNvCxnSpPr/>
          <p:nvPr/>
        </p:nvCxnSpPr>
        <p:spPr>
          <a:xfrm flipH="1" flipV="1">
            <a:off x="4043363" y="2435225"/>
            <a:ext cx="2798763" cy="6350"/>
          </a:xfrm>
          <a:prstGeom prst="line">
            <a:avLst/>
          </a:prstGeom>
          <a:ln w="12700">
            <a:solidFill>
              <a:srgbClr val="FF004F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H="1">
            <a:off x="2057400" y="3205163"/>
            <a:ext cx="2651125" cy="0"/>
          </a:xfrm>
          <a:prstGeom prst="line">
            <a:avLst/>
          </a:prstGeom>
          <a:ln w="12700">
            <a:solidFill>
              <a:srgbClr val="FFC733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H="1">
            <a:off x="3929063" y="4014788"/>
            <a:ext cx="2916238" cy="0"/>
          </a:xfrm>
          <a:prstGeom prst="line">
            <a:avLst/>
          </a:prstGeom>
          <a:ln w="12700">
            <a:solidFill>
              <a:srgbClr val="29C3CD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>
            <a:off x="2057400" y="4879975"/>
            <a:ext cx="2495550" cy="0"/>
          </a:xfrm>
          <a:prstGeom prst="line">
            <a:avLst/>
          </a:prstGeom>
          <a:ln w="12700">
            <a:solidFill>
              <a:srgbClr val="98C10D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任意多边形 49"/>
          <p:cNvSpPr/>
          <p:nvPr/>
        </p:nvSpPr>
        <p:spPr>
          <a:xfrm>
            <a:off x="1782012" y="4602016"/>
            <a:ext cx="101334" cy="450068"/>
          </a:xfrm>
          <a:custGeom>
            <a:gdLst>
              <a:gd name="connsiteX0" fmla="*/ 0 w 752475"/>
              <a:gd name="connsiteY0" fmla="*/ 209550 h 2581275"/>
              <a:gd name="connsiteX1" fmla="*/ 0 w 752475"/>
              <a:gd name="connsiteY1" fmla="*/ 504825 h 2581275"/>
              <a:gd name="connsiteX2" fmla="*/ 219075 w 752475"/>
              <a:gd name="connsiteY2" fmla="*/ 495300 h 2581275"/>
              <a:gd name="connsiteX3" fmla="*/ 190500 w 752475"/>
              <a:gd name="connsiteY3" fmla="*/ 2428875 h 2581275"/>
              <a:gd name="connsiteX4" fmla="*/ 19050 w 752475"/>
              <a:gd name="connsiteY4" fmla="*/ 2581275 h 2581275"/>
              <a:gd name="connsiteX5" fmla="*/ 752475 w 752475"/>
              <a:gd name="connsiteY5" fmla="*/ 2581275 h 2581275"/>
              <a:gd name="connsiteX6" fmla="*/ 561975 w 752475"/>
              <a:gd name="connsiteY6" fmla="*/ 2438400 h 2581275"/>
              <a:gd name="connsiteX7" fmla="*/ 590550 w 752475"/>
              <a:gd name="connsiteY7" fmla="*/ 0 h 2581275"/>
              <a:gd name="connsiteX8" fmla="*/ 361950 w 752475"/>
              <a:gd name="connsiteY8" fmla="*/ 9525 h 2581275"/>
              <a:gd name="connsiteX9" fmla="*/ 0 w 752475"/>
              <a:gd name="connsiteY9" fmla="*/ 209550 h 2581275"/>
              <a:gd name="connsiteX0-1" fmla="*/ 0 w 752475"/>
              <a:gd name="connsiteY0-2" fmla="*/ 209550 h 2581275"/>
              <a:gd name="connsiteX1-3" fmla="*/ 0 w 752475"/>
              <a:gd name="connsiteY1-4" fmla="*/ 504825 h 2581275"/>
              <a:gd name="connsiteX2-5" fmla="*/ 198196 w 752475"/>
              <a:gd name="connsiteY2-6" fmla="*/ 490759 h 2581275"/>
              <a:gd name="connsiteX3-7" fmla="*/ 190500 w 752475"/>
              <a:gd name="connsiteY3-8" fmla="*/ 2428875 h 2581275"/>
              <a:gd name="connsiteX4-9" fmla="*/ 19050 w 752475"/>
              <a:gd name="connsiteY4-10" fmla="*/ 2581275 h 2581275"/>
              <a:gd name="connsiteX5-11" fmla="*/ 752475 w 752475"/>
              <a:gd name="connsiteY5-12" fmla="*/ 2581275 h 2581275"/>
              <a:gd name="connsiteX6-13" fmla="*/ 561975 w 752475"/>
              <a:gd name="connsiteY6-14" fmla="*/ 2438400 h 2581275"/>
              <a:gd name="connsiteX7-15" fmla="*/ 590550 w 752475"/>
              <a:gd name="connsiteY7-16" fmla="*/ 0 h 2581275"/>
              <a:gd name="connsiteX8-17" fmla="*/ 361950 w 752475"/>
              <a:gd name="connsiteY8-18" fmla="*/ 9525 h 2581275"/>
              <a:gd name="connsiteX9-19" fmla="*/ 0 w 752475"/>
              <a:gd name="connsiteY9-20" fmla="*/ 209550 h 2581275"/>
              <a:gd name="connsiteX0-21" fmla="*/ 0 w 752475"/>
              <a:gd name="connsiteY0-22" fmla="*/ 214091 h 2585816"/>
              <a:gd name="connsiteX1-23" fmla="*/ 0 w 752475"/>
              <a:gd name="connsiteY1-24" fmla="*/ 509366 h 2585816"/>
              <a:gd name="connsiteX2-25" fmla="*/ 198196 w 752475"/>
              <a:gd name="connsiteY2-26" fmla="*/ 495300 h 2585816"/>
              <a:gd name="connsiteX3-27" fmla="*/ 190500 w 752475"/>
              <a:gd name="connsiteY3-28" fmla="*/ 2433416 h 2585816"/>
              <a:gd name="connsiteX4-29" fmla="*/ 19050 w 752475"/>
              <a:gd name="connsiteY4-30" fmla="*/ 2585816 h 2585816"/>
              <a:gd name="connsiteX5-31" fmla="*/ 752475 w 752475"/>
              <a:gd name="connsiteY5-32" fmla="*/ 2585816 h 2585816"/>
              <a:gd name="connsiteX6-33" fmla="*/ 561975 w 752475"/>
              <a:gd name="connsiteY6-34" fmla="*/ 2442941 h 2585816"/>
              <a:gd name="connsiteX7-35" fmla="*/ 559233 w 752475"/>
              <a:gd name="connsiteY7-36" fmla="*/ 0 h 2585816"/>
              <a:gd name="connsiteX8-37" fmla="*/ 361950 w 752475"/>
              <a:gd name="connsiteY8-38" fmla="*/ 14066 h 2585816"/>
              <a:gd name="connsiteX9-39" fmla="*/ 0 w 752475"/>
              <a:gd name="connsiteY9-40" fmla="*/ 214091 h 2585816"/>
              <a:gd name="connsiteX0-41" fmla="*/ 0 w 752475"/>
              <a:gd name="connsiteY0-42" fmla="*/ 214091 h 2585816"/>
              <a:gd name="connsiteX1-43" fmla="*/ 0 w 752475"/>
              <a:gd name="connsiteY1-44" fmla="*/ 509366 h 2585816"/>
              <a:gd name="connsiteX2-45" fmla="*/ 198196 w 752475"/>
              <a:gd name="connsiteY2-46" fmla="*/ 495300 h 2585816"/>
              <a:gd name="connsiteX3-47" fmla="*/ 190500 w 752475"/>
              <a:gd name="connsiteY3-48" fmla="*/ 2433416 h 2585816"/>
              <a:gd name="connsiteX4-49" fmla="*/ 19050 w 752475"/>
              <a:gd name="connsiteY4-50" fmla="*/ 2585816 h 2585816"/>
              <a:gd name="connsiteX5-51" fmla="*/ 752475 w 752475"/>
              <a:gd name="connsiteY5-52" fmla="*/ 2585816 h 2585816"/>
              <a:gd name="connsiteX6-53" fmla="*/ 561975 w 752475"/>
              <a:gd name="connsiteY6-54" fmla="*/ 2442941 h 2585816"/>
              <a:gd name="connsiteX7-55" fmla="*/ 559233 w 752475"/>
              <a:gd name="connsiteY7-56" fmla="*/ 0 h 2585816"/>
              <a:gd name="connsiteX8-57" fmla="*/ 361950 w 752475"/>
              <a:gd name="connsiteY8-58" fmla="*/ 14066 h 2585816"/>
              <a:gd name="connsiteX9-59" fmla="*/ 0 w 752475"/>
              <a:gd name="connsiteY9-60" fmla="*/ 214091 h 2585816"/>
              <a:gd name="connsiteX0-61" fmla="*/ 0 w 752475"/>
              <a:gd name="connsiteY0-62" fmla="*/ 214091 h 2585816"/>
              <a:gd name="connsiteX1-63" fmla="*/ 0 w 752475"/>
              <a:gd name="connsiteY1-64" fmla="*/ 509366 h 2585816"/>
              <a:gd name="connsiteX2-65" fmla="*/ 198196 w 752475"/>
              <a:gd name="connsiteY2-66" fmla="*/ 495300 h 2585816"/>
              <a:gd name="connsiteX3-67" fmla="*/ 190500 w 752475"/>
              <a:gd name="connsiteY3-68" fmla="*/ 2433416 h 2585816"/>
              <a:gd name="connsiteX4-69" fmla="*/ 19050 w 752475"/>
              <a:gd name="connsiteY4-70" fmla="*/ 2585816 h 2585816"/>
              <a:gd name="connsiteX5-71" fmla="*/ 752475 w 752475"/>
              <a:gd name="connsiteY5-72" fmla="*/ 2585816 h 2585816"/>
              <a:gd name="connsiteX6-73" fmla="*/ 561975 w 752475"/>
              <a:gd name="connsiteY6-74" fmla="*/ 2442941 h 2585816"/>
              <a:gd name="connsiteX7-75" fmla="*/ 559233 w 752475"/>
              <a:gd name="connsiteY7-76" fmla="*/ 0 h 2585816"/>
              <a:gd name="connsiteX8-77" fmla="*/ 361950 w 752475"/>
              <a:gd name="connsiteY8-78" fmla="*/ 14066 h 2585816"/>
              <a:gd name="connsiteX9-79" fmla="*/ 0 w 752475"/>
              <a:gd name="connsiteY9-80" fmla="*/ 214091 h 2585816"/>
              <a:gd name="connsiteX0-81" fmla="*/ 0 w 752475"/>
              <a:gd name="connsiteY0-82" fmla="*/ 214091 h 2585816"/>
              <a:gd name="connsiteX1-83" fmla="*/ 3480 w 752475"/>
              <a:gd name="connsiteY1-84" fmla="*/ 495745 h 2585816"/>
              <a:gd name="connsiteX2-85" fmla="*/ 198196 w 752475"/>
              <a:gd name="connsiteY2-86" fmla="*/ 495300 h 2585816"/>
              <a:gd name="connsiteX3-87" fmla="*/ 190500 w 752475"/>
              <a:gd name="connsiteY3-88" fmla="*/ 2433416 h 2585816"/>
              <a:gd name="connsiteX4-89" fmla="*/ 19050 w 752475"/>
              <a:gd name="connsiteY4-90" fmla="*/ 2585816 h 2585816"/>
              <a:gd name="connsiteX5-91" fmla="*/ 752475 w 752475"/>
              <a:gd name="connsiteY5-92" fmla="*/ 2585816 h 2585816"/>
              <a:gd name="connsiteX6-93" fmla="*/ 561975 w 752475"/>
              <a:gd name="connsiteY6-94" fmla="*/ 2442941 h 2585816"/>
              <a:gd name="connsiteX7-95" fmla="*/ 559233 w 752475"/>
              <a:gd name="connsiteY7-96" fmla="*/ 0 h 2585816"/>
              <a:gd name="connsiteX8-97" fmla="*/ 361950 w 752475"/>
              <a:gd name="connsiteY8-98" fmla="*/ 14066 h 2585816"/>
              <a:gd name="connsiteX9-99" fmla="*/ 0 w 752475"/>
              <a:gd name="connsiteY9-100" fmla="*/ 214091 h 2585816"/>
              <a:gd name="connsiteX0-101" fmla="*/ 0 w 752475"/>
              <a:gd name="connsiteY0-102" fmla="*/ 200025 h 2571750"/>
              <a:gd name="connsiteX1-103" fmla="*/ 3480 w 752475"/>
              <a:gd name="connsiteY1-104" fmla="*/ 481679 h 2571750"/>
              <a:gd name="connsiteX2-105" fmla="*/ 198196 w 752475"/>
              <a:gd name="connsiteY2-106" fmla="*/ 481234 h 2571750"/>
              <a:gd name="connsiteX3-107" fmla="*/ 190500 w 752475"/>
              <a:gd name="connsiteY3-108" fmla="*/ 2419350 h 2571750"/>
              <a:gd name="connsiteX4-109" fmla="*/ 19050 w 752475"/>
              <a:gd name="connsiteY4-110" fmla="*/ 2571750 h 2571750"/>
              <a:gd name="connsiteX5-111" fmla="*/ 752475 w 752475"/>
              <a:gd name="connsiteY5-112" fmla="*/ 2571750 h 2571750"/>
              <a:gd name="connsiteX6-113" fmla="*/ 561975 w 752475"/>
              <a:gd name="connsiteY6-114" fmla="*/ 2428875 h 2571750"/>
              <a:gd name="connsiteX7-115" fmla="*/ 566193 w 752475"/>
              <a:gd name="connsiteY7-116" fmla="*/ 4096 h 2571750"/>
              <a:gd name="connsiteX8-117" fmla="*/ 361950 w 752475"/>
              <a:gd name="connsiteY8-118" fmla="*/ 0 h 2571750"/>
              <a:gd name="connsiteX9-119" fmla="*/ 0 w 752475"/>
              <a:gd name="connsiteY9-120" fmla="*/ 200025 h 2571750"/>
              <a:gd name="connsiteX0-121" fmla="*/ 0 w 752475"/>
              <a:gd name="connsiteY0-122" fmla="*/ 200025 h 2571750"/>
              <a:gd name="connsiteX1-123" fmla="*/ 3480 w 752475"/>
              <a:gd name="connsiteY1-124" fmla="*/ 481679 h 2571750"/>
              <a:gd name="connsiteX2-125" fmla="*/ 198196 w 752475"/>
              <a:gd name="connsiteY2-126" fmla="*/ 481234 h 2571750"/>
              <a:gd name="connsiteX3-127" fmla="*/ 190500 w 752475"/>
              <a:gd name="connsiteY3-128" fmla="*/ 2419350 h 2571750"/>
              <a:gd name="connsiteX4-129" fmla="*/ 19050 w 752475"/>
              <a:gd name="connsiteY4-130" fmla="*/ 2571750 h 2571750"/>
              <a:gd name="connsiteX5-131" fmla="*/ 752475 w 752475"/>
              <a:gd name="connsiteY5-132" fmla="*/ 2571750 h 2571750"/>
              <a:gd name="connsiteX6-133" fmla="*/ 561975 w 752475"/>
              <a:gd name="connsiteY6-134" fmla="*/ 2428875 h 2571750"/>
              <a:gd name="connsiteX7-135" fmla="*/ 576632 w 752475"/>
              <a:gd name="connsiteY7-136" fmla="*/ 4096 h 2571750"/>
              <a:gd name="connsiteX8-137" fmla="*/ 361950 w 752475"/>
              <a:gd name="connsiteY8-138" fmla="*/ 0 h 2571750"/>
              <a:gd name="connsiteX9-139" fmla="*/ 0 w 752475"/>
              <a:gd name="connsiteY9-140" fmla="*/ 200025 h 2571750"/>
              <a:gd name="connsiteX0-141" fmla="*/ 0 w 752475"/>
              <a:gd name="connsiteY0-142" fmla="*/ 200025 h 2571750"/>
              <a:gd name="connsiteX1-143" fmla="*/ 3480 w 752475"/>
              <a:gd name="connsiteY1-144" fmla="*/ 481679 h 2571750"/>
              <a:gd name="connsiteX2-145" fmla="*/ 198196 w 752475"/>
              <a:gd name="connsiteY2-146" fmla="*/ 481234 h 2571750"/>
              <a:gd name="connsiteX3-147" fmla="*/ 190500 w 752475"/>
              <a:gd name="connsiteY3-148" fmla="*/ 2419350 h 2571750"/>
              <a:gd name="connsiteX4-149" fmla="*/ 19050 w 752475"/>
              <a:gd name="connsiteY4-150" fmla="*/ 2571750 h 2571750"/>
              <a:gd name="connsiteX5-151" fmla="*/ 752475 w 752475"/>
              <a:gd name="connsiteY5-152" fmla="*/ 2571750 h 2571750"/>
              <a:gd name="connsiteX6-153" fmla="*/ 561975 w 752475"/>
              <a:gd name="connsiteY6-154" fmla="*/ 2410713 h 2571750"/>
              <a:gd name="connsiteX7-155" fmla="*/ 576632 w 752475"/>
              <a:gd name="connsiteY7-156" fmla="*/ 4096 h 2571750"/>
              <a:gd name="connsiteX8-157" fmla="*/ 361950 w 752475"/>
              <a:gd name="connsiteY8-158" fmla="*/ 0 h 2571750"/>
              <a:gd name="connsiteX9-159" fmla="*/ 0 w 752475"/>
              <a:gd name="connsiteY9-160" fmla="*/ 200025 h 2571750"/>
              <a:gd name="connsiteX0-161" fmla="*/ 0 w 752475"/>
              <a:gd name="connsiteY0-162" fmla="*/ 200025 h 2571750"/>
              <a:gd name="connsiteX1-163" fmla="*/ 3480 w 752475"/>
              <a:gd name="connsiteY1-164" fmla="*/ 481679 h 2571750"/>
              <a:gd name="connsiteX2-165" fmla="*/ 198196 w 752475"/>
              <a:gd name="connsiteY2-166" fmla="*/ 481234 h 2571750"/>
              <a:gd name="connsiteX3-167" fmla="*/ 190500 w 752475"/>
              <a:gd name="connsiteY3-168" fmla="*/ 2419350 h 2571750"/>
              <a:gd name="connsiteX4-169" fmla="*/ 83194 w 752475"/>
              <a:gd name="connsiteY4-170" fmla="*/ 2501907 h 2571750"/>
              <a:gd name="connsiteX5-171" fmla="*/ 19050 w 752475"/>
              <a:gd name="connsiteY5-172" fmla="*/ 2571750 h 2571750"/>
              <a:gd name="connsiteX6-173" fmla="*/ 752475 w 752475"/>
              <a:gd name="connsiteY6-174" fmla="*/ 2571750 h 2571750"/>
              <a:gd name="connsiteX7-175" fmla="*/ 561975 w 752475"/>
              <a:gd name="connsiteY7-176" fmla="*/ 2410713 h 2571750"/>
              <a:gd name="connsiteX8-177" fmla="*/ 576632 w 752475"/>
              <a:gd name="connsiteY8-178" fmla="*/ 4096 h 2571750"/>
              <a:gd name="connsiteX9-179" fmla="*/ 361950 w 752475"/>
              <a:gd name="connsiteY9-180" fmla="*/ 0 h 2571750"/>
              <a:gd name="connsiteX10" fmla="*/ 0 w 752475"/>
              <a:gd name="connsiteY10" fmla="*/ 200025 h 2571750"/>
              <a:gd name="connsiteX0-181" fmla="*/ 0 w 752475"/>
              <a:gd name="connsiteY0-182" fmla="*/ 200025 h 2571750"/>
              <a:gd name="connsiteX1-183" fmla="*/ 3480 w 752475"/>
              <a:gd name="connsiteY1-184" fmla="*/ 481679 h 2571750"/>
              <a:gd name="connsiteX2-185" fmla="*/ 198196 w 752475"/>
              <a:gd name="connsiteY2-186" fmla="*/ 481234 h 2571750"/>
              <a:gd name="connsiteX3-187" fmla="*/ 190500 w 752475"/>
              <a:gd name="connsiteY3-188" fmla="*/ 2419350 h 2571750"/>
              <a:gd name="connsiteX4-189" fmla="*/ 20559 w 752475"/>
              <a:gd name="connsiteY4-190" fmla="*/ 2497367 h 2571750"/>
              <a:gd name="connsiteX5-191" fmla="*/ 19050 w 752475"/>
              <a:gd name="connsiteY5-192" fmla="*/ 2571750 h 2571750"/>
              <a:gd name="connsiteX6-193" fmla="*/ 752475 w 752475"/>
              <a:gd name="connsiteY6-194" fmla="*/ 2571750 h 2571750"/>
              <a:gd name="connsiteX7-195" fmla="*/ 561975 w 752475"/>
              <a:gd name="connsiteY7-196" fmla="*/ 2410713 h 2571750"/>
              <a:gd name="connsiteX8-197" fmla="*/ 576632 w 752475"/>
              <a:gd name="connsiteY8-198" fmla="*/ 4096 h 2571750"/>
              <a:gd name="connsiteX9-199" fmla="*/ 361950 w 752475"/>
              <a:gd name="connsiteY9-200" fmla="*/ 0 h 2571750"/>
              <a:gd name="connsiteX10-201" fmla="*/ 0 w 752475"/>
              <a:gd name="connsiteY10-202" fmla="*/ 200025 h 2571750"/>
              <a:gd name="connsiteX0-203" fmla="*/ 0 w 752475"/>
              <a:gd name="connsiteY0-204" fmla="*/ 200025 h 2571750"/>
              <a:gd name="connsiteX1-205" fmla="*/ 3480 w 752475"/>
              <a:gd name="connsiteY1-206" fmla="*/ 481679 h 2571750"/>
              <a:gd name="connsiteX2-207" fmla="*/ 198196 w 752475"/>
              <a:gd name="connsiteY2-208" fmla="*/ 481234 h 2571750"/>
              <a:gd name="connsiteX3-209" fmla="*/ 190500 w 752475"/>
              <a:gd name="connsiteY3-210" fmla="*/ 2419350 h 2571750"/>
              <a:gd name="connsiteX4-211" fmla="*/ 20559 w 752475"/>
              <a:gd name="connsiteY4-212" fmla="*/ 2497367 h 2571750"/>
              <a:gd name="connsiteX5-213" fmla="*/ 19050 w 752475"/>
              <a:gd name="connsiteY5-214" fmla="*/ 2571750 h 2571750"/>
              <a:gd name="connsiteX6-215" fmla="*/ 752475 w 752475"/>
              <a:gd name="connsiteY6-216" fmla="*/ 2571750 h 2571750"/>
              <a:gd name="connsiteX7-217" fmla="*/ 632996 w 752475"/>
              <a:gd name="connsiteY7-218" fmla="*/ 2470123 h 2571750"/>
              <a:gd name="connsiteX8-219" fmla="*/ 561975 w 752475"/>
              <a:gd name="connsiteY8-220" fmla="*/ 2410713 h 2571750"/>
              <a:gd name="connsiteX9-221" fmla="*/ 576632 w 752475"/>
              <a:gd name="connsiteY9-222" fmla="*/ 4096 h 2571750"/>
              <a:gd name="connsiteX10-223" fmla="*/ 361950 w 752475"/>
              <a:gd name="connsiteY10-224" fmla="*/ 0 h 2571750"/>
              <a:gd name="connsiteX11" fmla="*/ 0 w 752475"/>
              <a:gd name="connsiteY11" fmla="*/ 200025 h 2571750"/>
              <a:gd name="connsiteX0-225" fmla="*/ 0 w 754788"/>
              <a:gd name="connsiteY0-226" fmla="*/ 200025 h 2571750"/>
              <a:gd name="connsiteX1-227" fmla="*/ 3480 w 754788"/>
              <a:gd name="connsiteY1-228" fmla="*/ 481679 h 2571750"/>
              <a:gd name="connsiteX2-229" fmla="*/ 198196 w 754788"/>
              <a:gd name="connsiteY2-230" fmla="*/ 481234 h 2571750"/>
              <a:gd name="connsiteX3-231" fmla="*/ 190500 w 754788"/>
              <a:gd name="connsiteY3-232" fmla="*/ 2419350 h 2571750"/>
              <a:gd name="connsiteX4-233" fmla="*/ 20559 w 754788"/>
              <a:gd name="connsiteY4-234" fmla="*/ 2497367 h 2571750"/>
              <a:gd name="connsiteX5-235" fmla="*/ 19050 w 754788"/>
              <a:gd name="connsiteY5-236" fmla="*/ 2571750 h 2571750"/>
              <a:gd name="connsiteX6-237" fmla="*/ 752475 w 754788"/>
              <a:gd name="connsiteY6-238" fmla="*/ 2571750 h 2571750"/>
              <a:gd name="connsiteX7-239" fmla="*/ 754788 w 754788"/>
              <a:gd name="connsiteY7-240" fmla="*/ 2492825 h 2571750"/>
              <a:gd name="connsiteX8-241" fmla="*/ 561975 w 754788"/>
              <a:gd name="connsiteY8-242" fmla="*/ 2410713 h 2571750"/>
              <a:gd name="connsiteX9-243" fmla="*/ 576632 w 754788"/>
              <a:gd name="connsiteY9-244" fmla="*/ 4096 h 2571750"/>
              <a:gd name="connsiteX10-245" fmla="*/ 361950 w 754788"/>
              <a:gd name="connsiteY10-246" fmla="*/ 0 h 2571750"/>
              <a:gd name="connsiteX11-247" fmla="*/ 0 w 754788"/>
              <a:gd name="connsiteY11-248" fmla="*/ 200025 h 2571750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01" y="connsiteY10-202"/>
              </a:cxn>
              <a:cxn ang="0">
                <a:pos x="connsiteX11-247" y="connsiteY11-248"/>
              </a:cxn>
            </a:cxnLst>
            <a:rect l="l" t="t" r="r" b="b"/>
            <a:pathLst>
              <a:path w="754788" h="2571750">
                <a:moveTo>
                  <a:pt x="0" y="200025"/>
                </a:moveTo>
                <a:lnTo>
                  <a:pt x="3480" y="481679"/>
                </a:lnTo>
                <a:lnTo>
                  <a:pt x="198196" y="481234"/>
                </a:lnTo>
                <a:cubicBezTo>
                  <a:pt x="195631" y="1127273"/>
                  <a:pt x="193065" y="1773311"/>
                  <a:pt x="190500" y="2419350"/>
                </a:cubicBezTo>
                <a:lnTo>
                  <a:pt x="20559" y="2497367"/>
                </a:lnTo>
                <a:lnTo>
                  <a:pt x="19050" y="2571750"/>
                </a:lnTo>
                <a:lnTo>
                  <a:pt x="752475" y="2571750"/>
                </a:lnTo>
                <a:lnTo>
                  <a:pt x="754788" y="2492825"/>
                </a:lnTo>
                <a:lnTo>
                  <a:pt x="561975" y="2410713"/>
                </a:lnTo>
                <a:cubicBezTo>
                  <a:pt x="566861" y="1602453"/>
                  <a:pt x="571746" y="812356"/>
                  <a:pt x="576632" y="4096"/>
                </a:cubicBezTo>
                <a:lnTo>
                  <a:pt x="361950" y="0"/>
                </a:lnTo>
                <a:cubicBezTo>
                  <a:pt x="161266" y="239214"/>
                  <a:pt x="197205" y="174214"/>
                  <a:pt x="0" y="200025"/>
                </a:cubicBezTo>
                <a:close/>
              </a:path>
            </a:pathLst>
          </a:custGeom>
          <a:solidFill>
            <a:srgbClr val="98C10D"/>
          </a:solidFill>
          <a:ln>
            <a:solidFill>
              <a:schemeClr val="bg1"/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1" name="任意多边形 50"/>
          <p:cNvSpPr/>
          <p:nvPr/>
        </p:nvSpPr>
        <p:spPr>
          <a:xfrm>
            <a:off x="6999563" y="3667139"/>
            <a:ext cx="270030" cy="434038"/>
          </a:xfrm>
          <a:custGeom>
            <a:gdLst>
              <a:gd name="connsiteX0" fmla="*/ 0 w 1257300"/>
              <a:gd name="connsiteY0" fmla="*/ 730250 h 1930400"/>
              <a:gd name="connsiteX1" fmla="*/ 260350 w 1257300"/>
              <a:gd name="connsiteY1" fmla="*/ 730250 h 1930400"/>
              <a:gd name="connsiteX2" fmla="*/ 603250 w 1257300"/>
              <a:gd name="connsiteY2" fmla="*/ 311150 h 1930400"/>
              <a:gd name="connsiteX3" fmla="*/ 977900 w 1257300"/>
              <a:gd name="connsiteY3" fmla="*/ 717550 h 1930400"/>
              <a:gd name="connsiteX4" fmla="*/ 228600 w 1257300"/>
              <a:gd name="connsiteY4" fmla="*/ 1720850 h 1930400"/>
              <a:gd name="connsiteX5" fmla="*/ 228600 w 1257300"/>
              <a:gd name="connsiteY5" fmla="*/ 1930400 h 1930400"/>
              <a:gd name="connsiteX6" fmla="*/ 1244600 w 1257300"/>
              <a:gd name="connsiteY6" fmla="*/ 1911350 h 1930400"/>
              <a:gd name="connsiteX7" fmla="*/ 1238250 w 1257300"/>
              <a:gd name="connsiteY7" fmla="*/ 1600200 h 1930400"/>
              <a:gd name="connsiteX8" fmla="*/ 1085850 w 1257300"/>
              <a:gd name="connsiteY8" fmla="*/ 1600200 h 1930400"/>
              <a:gd name="connsiteX9" fmla="*/ 977900 w 1257300"/>
              <a:gd name="connsiteY9" fmla="*/ 1682750 h 1930400"/>
              <a:gd name="connsiteX10" fmla="*/ 590550 w 1257300"/>
              <a:gd name="connsiteY10" fmla="*/ 1682750 h 1930400"/>
              <a:gd name="connsiteX11" fmla="*/ 1257300 w 1257300"/>
              <a:gd name="connsiteY11" fmla="*/ 730250 h 1930400"/>
              <a:gd name="connsiteX12" fmla="*/ 755650 w 1257300"/>
              <a:gd name="connsiteY12" fmla="*/ 196850 h 1930400"/>
              <a:gd name="connsiteX13" fmla="*/ 660400 w 1257300"/>
              <a:gd name="connsiteY13" fmla="*/ 101600 h 1930400"/>
              <a:gd name="connsiteX14" fmla="*/ 565150 w 1257300"/>
              <a:gd name="connsiteY14" fmla="*/ 0 h 1930400"/>
              <a:gd name="connsiteX15" fmla="*/ 0 w 1257300"/>
              <a:gd name="connsiteY15" fmla="*/ 730250 h 1930400"/>
              <a:gd name="connsiteX0-1" fmla="*/ 0 w 1257300"/>
              <a:gd name="connsiteY0-2" fmla="*/ 730250 h 1930400"/>
              <a:gd name="connsiteX1-3" fmla="*/ 260350 w 1257300"/>
              <a:gd name="connsiteY1-4" fmla="*/ 730250 h 1930400"/>
              <a:gd name="connsiteX2-5" fmla="*/ 603250 w 1257300"/>
              <a:gd name="connsiteY2-6" fmla="*/ 311150 h 1930400"/>
              <a:gd name="connsiteX3-7" fmla="*/ 977900 w 1257300"/>
              <a:gd name="connsiteY3-8" fmla="*/ 717550 h 1930400"/>
              <a:gd name="connsiteX4-9" fmla="*/ 228600 w 1257300"/>
              <a:gd name="connsiteY4-10" fmla="*/ 1720850 h 1930400"/>
              <a:gd name="connsiteX5-11" fmla="*/ 228600 w 1257300"/>
              <a:gd name="connsiteY5-12" fmla="*/ 1930400 h 1930400"/>
              <a:gd name="connsiteX6-13" fmla="*/ 1244600 w 1257300"/>
              <a:gd name="connsiteY6-14" fmla="*/ 1911350 h 1930400"/>
              <a:gd name="connsiteX7-15" fmla="*/ 1238250 w 1257300"/>
              <a:gd name="connsiteY7-16" fmla="*/ 1600200 h 1930400"/>
              <a:gd name="connsiteX8-17" fmla="*/ 1085850 w 1257300"/>
              <a:gd name="connsiteY8-18" fmla="*/ 1600200 h 1930400"/>
              <a:gd name="connsiteX9-19" fmla="*/ 977900 w 1257300"/>
              <a:gd name="connsiteY9-20" fmla="*/ 1682750 h 1930400"/>
              <a:gd name="connsiteX10-21" fmla="*/ 590550 w 1257300"/>
              <a:gd name="connsiteY10-22" fmla="*/ 1682750 h 1930400"/>
              <a:gd name="connsiteX11-23" fmla="*/ 1257300 w 1257300"/>
              <a:gd name="connsiteY11-24" fmla="*/ 730250 h 1930400"/>
              <a:gd name="connsiteX12-25" fmla="*/ 755650 w 1257300"/>
              <a:gd name="connsiteY12-26" fmla="*/ 196850 h 1930400"/>
              <a:gd name="connsiteX13-27" fmla="*/ 565150 w 1257300"/>
              <a:gd name="connsiteY13-28" fmla="*/ 0 h 1930400"/>
              <a:gd name="connsiteX14-29" fmla="*/ 0 w 1257300"/>
              <a:gd name="connsiteY14-30" fmla="*/ 730250 h 1930400"/>
              <a:gd name="connsiteX0-31" fmla="*/ 0 w 1257300"/>
              <a:gd name="connsiteY0-32" fmla="*/ 730250 h 1930400"/>
              <a:gd name="connsiteX1-33" fmla="*/ 260350 w 1257300"/>
              <a:gd name="connsiteY1-34" fmla="*/ 730250 h 1930400"/>
              <a:gd name="connsiteX2-35" fmla="*/ 603250 w 1257300"/>
              <a:gd name="connsiteY2-36" fmla="*/ 311150 h 1930400"/>
              <a:gd name="connsiteX3-37" fmla="*/ 977900 w 1257300"/>
              <a:gd name="connsiteY3-38" fmla="*/ 717550 h 1930400"/>
              <a:gd name="connsiteX4-39" fmla="*/ 228600 w 1257300"/>
              <a:gd name="connsiteY4-40" fmla="*/ 1720850 h 1930400"/>
              <a:gd name="connsiteX5-41" fmla="*/ 228600 w 1257300"/>
              <a:gd name="connsiteY5-42" fmla="*/ 1930400 h 1930400"/>
              <a:gd name="connsiteX6-43" fmla="*/ 1244600 w 1257300"/>
              <a:gd name="connsiteY6-44" fmla="*/ 1911350 h 1930400"/>
              <a:gd name="connsiteX7-45" fmla="*/ 1238250 w 1257300"/>
              <a:gd name="connsiteY7-46" fmla="*/ 1600200 h 1930400"/>
              <a:gd name="connsiteX8-47" fmla="*/ 1085850 w 1257300"/>
              <a:gd name="connsiteY8-48" fmla="*/ 1600200 h 1930400"/>
              <a:gd name="connsiteX9-49" fmla="*/ 977900 w 1257300"/>
              <a:gd name="connsiteY9-50" fmla="*/ 1682750 h 1930400"/>
              <a:gd name="connsiteX10-51" fmla="*/ 590550 w 1257300"/>
              <a:gd name="connsiteY10-52" fmla="*/ 1682750 h 1930400"/>
              <a:gd name="connsiteX11-53" fmla="*/ 1257300 w 1257300"/>
              <a:gd name="connsiteY11-54" fmla="*/ 730250 h 1930400"/>
              <a:gd name="connsiteX12-55" fmla="*/ 565150 w 1257300"/>
              <a:gd name="connsiteY12-56" fmla="*/ 0 h 1930400"/>
              <a:gd name="connsiteX13-57" fmla="*/ 0 w 1257300"/>
              <a:gd name="connsiteY13-58" fmla="*/ 730250 h 1930400"/>
              <a:gd name="connsiteX0-59" fmla="*/ 0 w 1257300"/>
              <a:gd name="connsiteY0-60" fmla="*/ 730250 h 1930400"/>
              <a:gd name="connsiteX1-61" fmla="*/ 260350 w 1257300"/>
              <a:gd name="connsiteY1-62" fmla="*/ 730250 h 1930400"/>
              <a:gd name="connsiteX2-63" fmla="*/ 603250 w 1257300"/>
              <a:gd name="connsiteY2-64" fmla="*/ 311150 h 1930400"/>
              <a:gd name="connsiteX3-65" fmla="*/ 977900 w 1257300"/>
              <a:gd name="connsiteY3-66" fmla="*/ 717550 h 1930400"/>
              <a:gd name="connsiteX4-67" fmla="*/ 228600 w 1257300"/>
              <a:gd name="connsiteY4-68" fmla="*/ 1720850 h 1930400"/>
              <a:gd name="connsiteX5-69" fmla="*/ 228600 w 1257300"/>
              <a:gd name="connsiteY5-70" fmla="*/ 1930400 h 1930400"/>
              <a:gd name="connsiteX6-71" fmla="*/ 1244600 w 1257300"/>
              <a:gd name="connsiteY6-72" fmla="*/ 1911350 h 1930400"/>
              <a:gd name="connsiteX7-73" fmla="*/ 1238250 w 1257300"/>
              <a:gd name="connsiteY7-74" fmla="*/ 1600200 h 1930400"/>
              <a:gd name="connsiteX8-75" fmla="*/ 1085850 w 1257300"/>
              <a:gd name="connsiteY8-76" fmla="*/ 1600200 h 1930400"/>
              <a:gd name="connsiteX9-77" fmla="*/ 977900 w 1257300"/>
              <a:gd name="connsiteY9-78" fmla="*/ 1682750 h 1930400"/>
              <a:gd name="connsiteX10-79" fmla="*/ 590550 w 1257300"/>
              <a:gd name="connsiteY10-80" fmla="*/ 1682750 h 1930400"/>
              <a:gd name="connsiteX11-81" fmla="*/ 1257300 w 1257300"/>
              <a:gd name="connsiteY11-82" fmla="*/ 730250 h 1930400"/>
              <a:gd name="connsiteX12-83" fmla="*/ 603250 w 1257300"/>
              <a:gd name="connsiteY12-84" fmla="*/ 0 h 1930400"/>
              <a:gd name="connsiteX13-85" fmla="*/ 0 w 1257300"/>
              <a:gd name="connsiteY13-86" fmla="*/ 730250 h 1930400"/>
              <a:gd name="connsiteX0-87" fmla="*/ 0 w 1257300"/>
              <a:gd name="connsiteY0-88" fmla="*/ 730571 h 1930721"/>
              <a:gd name="connsiteX1-89" fmla="*/ 260350 w 1257300"/>
              <a:gd name="connsiteY1-90" fmla="*/ 730571 h 1930721"/>
              <a:gd name="connsiteX2-91" fmla="*/ 603250 w 1257300"/>
              <a:gd name="connsiteY2-92" fmla="*/ 311471 h 1930721"/>
              <a:gd name="connsiteX3-93" fmla="*/ 977900 w 1257300"/>
              <a:gd name="connsiteY3-94" fmla="*/ 717871 h 1930721"/>
              <a:gd name="connsiteX4-95" fmla="*/ 228600 w 1257300"/>
              <a:gd name="connsiteY4-96" fmla="*/ 1721171 h 1930721"/>
              <a:gd name="connsiteX5-97" fmla="*/ 228600 w 1257300"/>
              <a:gd name="connsiteY5-98" fmla="*/ 1930721 h 1930721"/>
              <a:gd name="connsiteX6-99" fmla="*/ 1244600 w 1257300"/>
              <a:gd name="connsiteY6-100" fmla="*/ 1911671 h 1930721"/>
              <a:gd name="connsiteX7-101" fmla="*/ 1238250 w 1257300"/>
              <a:gd name="connsiteY7-102" fmla="*/ 1600521 h 1930721"/>
              <a:gd name="connsiteX8-103" fmla="*/ 1085850 w 1257300"/>
              <a:gd name="connsiteY8-104" fmla="*/ 1600521 h 1930721"/>
              <a:gd name="connsiteX9-105" fmla="*/ 977900 w 1257300"/>
              <a:gd name="connsiteY9-106" fmla="*/ 1683071 h 1930721"/>
              <a:gd name="connsiteX10-107" fmla="*/ 590550 w 1257300"/>
              <a:gd name="connsiteY10-108" fmla="*/ 1683071 h 1930721"/>
              <a:gd name="connsiteX11-109" fmla="*/ 1257300 w 1257300"/>
              <a:gd name="connsiteY11-110" fmla="*/ 730571 h 1930721"/>
              <a:gd name="connsiteX12-111" fmla="*/ 603250 w 1257300"/>
              <a:gd name="connsiteY12-112" fmla="*/ 321 h 1930721"/>
              <a:gd name="connsiteX13-113" fmla="*/ 0 w 1257300"/>
              <a:gd name="connsiteY13-114" fmla="*/ 730571 h 1930721"/>
              <a:gd name="connsiteX0-115" fmla="*/ 0 w 1257300"/>
              <a:gd name="connsiteY0-116" fmla="*/ 730571 h 1930721"/>
              <a:gd name="connsiteX1-117" fmla="*/ 260350 w 1257300"/>
              <a:gd name="connsiteY1-118" fmla="*/ 730571 h 1930721"/>
              <a:gd name="connsiteX2-119" fmla="*/ 603250 w 1257300"/>
              <a:gd name="connsiteY2-120" fmla="*/ 311471 h 1930721"/>
              <a:gd name="connsiteX3-121" fmla="*/ 977900 w 1257300"/>
              <a:gd name="connsiteY3-122" fmla="*/ 717871 h 1930721"/>
              <a:gd name="connsiteX4-123" fmla="*/ 228600 w 1257300"/>
              <a:gd name="connsiteY4-124" fmla="*/ 1721171 h 1930721"/>
              <a:gd name="connsiteX5-125" fmla="*/ 228600 w 1257300"/>
              <a:gd name="connsiteY5-126" fmla="*/ 1930721 h 1930721"/>
              <a:gd name="connsiteX6-127" fmla="*/ 1244600 w 1257300"/>
              <a:gd name="connsiteY6-128" fmla="*/ 1911671 h 1930721"/>
              <a:gd name="connsiteX7-129" fmla="*/ 1238250 w 1257300"/>
              <a:gd name="connsiteY7-130" fmla="*/ 1600521 h 1930721"/>
              <a:gd name="connsiteX8-131" fmla="*/ 1085850 w 1257300"/>
              <a:gd name="connsiteY8-132" fmla="*/ 1600521 h 1930721"/>
              <a:gd name="connsiteX9-133" fmla="*/ 977900 w 1257300"/>
              <a:gd name="connsiteY9-134" fmla="*/ 1683071 h 1930721"/>
              <a:gd name="connsiteX10-135" fmla="*/ 590550 w 1257300"/>
              <a:gd name="connsiteY10-136" fmla="*/ 1683071 h 1930721"/>
              <a:gd name="connsiteX11-137" fmla="*/ 1257300 w 1257300"/>
              <a:gd name="connsiteY11-138" fmla="*/ 730571 h 1930721"/>
              <a:gd name="connsiteX12-139" fmla="*/ 603250 w 1257300"/>
              <a:gd name="connsiteY12-140" fmla="*/ 321 h 1930721"/>
              <a:gd name="connsiteX13-141" fmla="*/ 0 w 1257300"/>
              <a:gd name="connsiteY13-142" fmla="*/ 730571 h 1930721"/>
              <a:gd name="connsiteX0-143" fmla="*/ 0 w 1261908"/>
              <a:gd name="connsiteY0-144" fmla="*/ 730571 h 1930721"/>
              <a:gd name="connsiteX1-145" fmla="*/ 260350 w 1261908"/>
              <a:gd name="connsiteY1-146" fmla="*/ 730571 h 1930721"/>
              <a:gd name="connsiteX2-147" fmla="*/ 603250 w 1261908"/>
              <a:gd name="connsiteY2-148" fmla="*/ 311471 h 1930721"/>
              <a:gd name="connsiteX3-149" fmla="*/ 977900 w 1261908"/>
              <a:gd name="connsiteY3-150" fmla="*/ 717871 h 1930721"/>
              <a:gd name="connsiteX4-151" fmla="*/ 228600 w 1261908"/>
              <a:gd name="connsiteY4-152" fmla="*/ 1721171 h 1930721"/>
              <a:gd name="connsiteX5-153" fmla="*/ 228600 w 1261908"/>
              <a:gd name="connsiteY5-154" fmla="*/ 1930721 h 1930721"/>
              <a:gd name="connsiteX6-155" fmla="*/ 1244600 w 1261908"/>
              <a:gd name="connsiteY6-156" fmla="*/ 1911671 h 1930721"/>
              <a:gd name="connsiteX7-157" fmla="*/ 1238250 w 1261908"/>
              <a:gd name="connsiteY7-158" fmla="*/ 1600521 h 1930721"/>
              <a:gd name="connsiteX8-159" fmla="*/ 1085850 w 1261908"/>
              <a:gd name="connsiteY8-160" fmla="*/ 1600521 h 1930721"/>
              <a:gd name="connsiteX9-161" fmla="*/ 977900 w 1261908"/>
              <a:gd name="connsiteY9-162" fmla="*/ 1683071 h 1930721"/>
              <a:gd name="connsiteX10-163" fmla="*/ 590550 w 1261908"/>
              <a:gd name="connsiteY10-164" fmla="*/ 1683071 h 1930721"/>
              <a:gd name="connsiteX11-165" fmla="*/ 1257300 w 1261908"/>
              <a:gd name="connsiteY11-166" fmla="*/ 730571 h 1930721"/>
              <a:gd name="connsiteX12-167" fmla="*/ 603250 w 1261908"/>
              <a:gd name="connsiteY12-168" fmla="*/ 321 h 1930721"/>
              <a:gd name="connsiteX13-169" fmla="*/ 0 w 1261908"/>
              <a:gd name="connsiteY13-170" fmla="*/ 730571 h 1930721"/>
              <a:gd name="connsiteX0-171" fmla="*/ 0 w 1261908"/>
              <a:gd name="connsiteY0-172" fmla="*/ 730571 h 1930721"/>
              <a:gd name="connsiteX1-173" fmla="*/ 260350 w 1261908"/>
              <a:gd name="connsiteY1-174" fmla="*/ 730571 h 1930721"/>
              <a:gd name="connsiteX2-175" fmla="*/ 603250 w 1261908"/>
              <a:gd name="connsiteY2-176" fmla="*/ 311471 h 1930721"/>
              <a:gd name="connsiteX3-177" fmla="*/ 977900 w 1261908"/>
              <a:gd name="connsiteY3-178" fmla="*/ 717871 h 1930721"/>
              <a:gd name="connsiteX4-179" fmla="*/ 228600 w 1261908"/>
              <a:gd name="connsiteY4-180" fmla="*/ 1721171 h 1930721"/>
              <a:gd name="connsiteX5-181" fmla="*/ 228600 w 1261908"/>
              <a:gd name="connsiteY5-182" fmla="*/ 1930721 h 1930721"/>
              <a:gd name="connsiteX6-183" fmla="*/ 1244600 w 1261908"/>
              <a:gd name="connsiteY6-184" fmla="*/ 1911671 h 1930721"/>
              <a:gd name="connsiteX7-185" fmla="*/ 1238250 w 1261908"/>
              <a:gd name="connsiteY7-186" fmla="*/ 1600521 h 1930721"/>
              <a:gd name="connsiteX8-187" fmla="*/ 1085850 w 1261908"/>
              <a:gd name="connsiteY8-188" fmla="*/ 1600521 h 1930721"/>
              <a:gd name="connsiteX9-189" fmla="*/ 977900 w 1261908"/>
              <a:gd name="connsiteY9-190" fmla="*/ 1683071 h 1930721"/>
              <a:gd name="connsiteX10-191" fmla="*/ 590550 w 1261908"/>
              <a:gd name="connsiteY10-192" fmla="*/ 1683071 h 1930721"/>
              <a:gd name="connsiteX11-193" fmla="*/ 1257300 w 1261908"/>
              <a:gd name="connsiteY11-194" fmla="*/ 730571 h 1930721"/>
              <a:gd name="connsiteX12-195" fmla="*/ 603250 w 1261908"/>
              <a:gd name="connsiteY12-196" fmla="*/ 321 h 1930721"/>
              <a:gd name="connsiteX13-197" fmla="*/ 0 w 1261908"/>
              <a:gd name="connsiteY13-198" fmla="*/ 730571 h 1930721"/>
              <a:gd name="connsiteX0-199" fmla="*/ 0 w 1261908"/>
              <a:gd name="connsiteY0-200" fmla="*/ 730571 h 1930721"/>
              <a:gd name="connsiteX1-201" fmla="*/ 260350 w 1261908"/>
              <a:gd name="connsiteY1-202" fmla="*/ 730571 h 1930721"/>
              <a:gd name="connsiteX2-203" fmla="*/ 603250 w 1261908"/>
              <a:gd name="connsiteY2-204" fmla="*/ 311471 h 1930721"/>
              <a:gd name="connsiteX3-205" fmla="*/ 996950 w 1261908"/>
              <a:gd name="connsiteY3-206" fmla="*/ 648021 h 1930721"/>
              <a:gd name="connsiteX4-207" fmla="*/ 228600 w 1261908"/>
              <a:gd name="connsiteY4-208" fmla="*/ 1721171 h 1930721"/>
              <a:gd name="connsiteX5-209" fmla="*/ 228600 w 1261908"/>
              <a:gd name="connsiteY5-210" fmla="*/ 1930721 h 1930721"/>
              <a:gd name="connsiteX6-211" fmla="*/ 1244600 w 1261908"/>
              <a:gd name="connsiteY6-212" fmla="*/ 1911671 h 1930721"/>
              <a:gd name="connsiteX7-213" fmla="*/ 1238250 w 1261908"/>
              <a:gd name="connsiteY7-214" fmla="*/ 1600521 h 1930721"/>
              <a:gd name="connsiteX8-215" fmla="*/ 1085850 w 1261908"/>
              <a:gd name="connsiteY8-216" fmla="*/ 1600521 h 1930721"/>
              <a:gd name="connsiteX9-217" fmla="*/ 977900 w 1261908"/>
              <a:gd name="connsiteY9-218" fmla="*/ 1683071 h 1930721"/>
              <a:gd name="connsiteX10-219" fmla="*/ 590550 w 1261908"/>
              <a:gd name="connsiteY10-220" fmla="*/ 1683071 h 1930721"/>
              <a:gd name="connsiteX11-221" fmla="*/ 1257300 w 1261908"/>
              <a:gd name="connsiteY11-222" fmla="*/ 730571 h 1930721"/>
              <a:gd name="connsiteX12-223" fmla="*/ 603250 w 1261908"/>
              <a:gd name="connsiteY12-224" fmla="*/ 321 h 1930721"/>
              <a:gd name="connsiteX13-225" fmla="*/ 0 w 1261908"/>
              <a:gd name="connsiteY13-226" fmla="*/ 730571 h 1930721"/>
              <a:gd name="connsiteX0-227" fmla="*/ 0 w 1261908"/>
              <a:gd name="connsiteY0-228" fmla="*/ 730626 h 1930776"/>
              <a:gd name="connsiteX1-229" fmla="*/ 260350 w 1261908"/>
              <a:gd name="connsiteY1-230" fmla="*/ 730626 h 1930776"/>
              <a:gd name="connsiteX2-231" fmla="*/ 603250 w 1261908"/>
              <a:gd name="connsiteY2-232" fmla="*/ 311526 h 1930776"/>
              <a:gd name="connsiteX3-233" fmla="*/ 996950 w 1261908"/>
              <a:gd name="connsiteY3-234" fmla="*/ 648076 h 1930776"/>
              <a:gd name="connsiteX4-235" fmla="*/ 228600 w 1261908"/>
              <a:gd name="connsiteY4-236" fmla="*/ 1721226 h 1930776"/>
              <a:gd name="connsiteX5-237" fmla="*/ 228600 w 1261908"/>
              <a:gd name="connsiteY5-238" fmla="*/ 1930776 h 1930776"/>
              <a:gd name="connsiteX6-239" fmla="*/ 1244600 w 1261908"/>
              <a:gd name="connsiteY6-240" fmla="*/ 1911726 h 1930776"/>
              <a:gd name="connsiteX7-241" fmla="*/ 1238250 w 1261908"/>
              <a:gd name="connsiteY7-242" fmla="*/ 1600576 h 1930776"/>
              <a:gd name="connsiteX8-243" fmla="*/ 1085850 w 1261908"/>
              <a:gd name="connsiteY8-244" fmla="*/ 1600576 h 1930776"/>
              <a:gd name="connsiteX9-245" fmla="*/ 977900 w 1261908"/>
              <a:gd name="connsiteY9-246" fmla="*/ 1683126 h 1930776"/>
              <a:gd name="connsiteX10-247" fmla="*/ 590550 w 1261908"/>
              <a:gd name="connsiteY10-248" fmla="*/ 1683126 h 1930776"/>
              <a:gd name="connsiteX11-249" fmla="*/ 1257300 w 1261908"/>
              <a:gd name="connsiteY11-250" fmla="*/ 730626 h 1930776"/>
              <a:gd name="connsiteX12-251" fmla="*/ 603250 w 1261908"/>
              <a:gd name="connsiteY12-252" fmla="*/ 376 h 1930776"/>
              <a:gd name="connsiteX13-253" fmla="*/ 0 w 1261908"/>
              <a:gd name="connsiteY13-254" fmla="*/ 730626 h 1930776"/>
              <a:gd name="connsiteX0-255" fmla="*/ 0 w 1261908"/>
              <a:gd name="connsiteY0-256" fmla="*/ 730626 h 1930776"/>
              <a:gd name="connsiteX1-257" fmla="*/ 260350 w 1261908"/>
              <a:gd name="connsiteY1-258" fmla="*/ 730626 h 1930776"/>
              <a:gd name="connsiteX2-259" fmla="*/ 603250 w 1261908"/>
              <a:gd name="connsiteY2-260" fmla="*/ 311526 h 1930776"/>
              <a:gd name="connsiteX3-261" fmla="*/ 996950 w 1261908"/>
              <a:gd name="connsiteY3-262" fmla="*/ 648076 h 1930776"/>
              <a:gd name="connsiteX4-263" fmla="*/ 228600 w 1261908"/>
              <a:gd name="connsiteY4-264" fmla="*/ 1721226 h 1930776"/>
              <a:gd name="connsiteX5-265" fmla="*/ 228600 w 1261908"/>
              <a:gd name="connsiteY5-266" fmla="*/ 1930776 h 1930776"/>
              <a:gd name="connsiteX6-267" fmla="*/ 1244600 w 1261908"/>
              <a:gd name="connsiteY6-268" fmla="*/ 1911726 h 1930776"/>
              <a:gd name="connsiteX7-269" fmla="*/ 1238250 w 1261908"/>
              <a:gd name="connsiteY7-270" fmla="*/ 1600576 h 1930776"/>
              <a:gd name="connsiteX8-271" fmla="*/ 1085850 w 1261908"/>
              <a:gd name="connsiteY8-272" fmla="*/ 1600576 h 1930776"/>
              <a:gd name="connsiteX9-273" fmla="*/ 977900 w 1261908"/>
              <a:gd name="connsiteY9-274" fmla="*/ 1683126 h 1930776"/>
              <a:gd name="connsiteX10-275" fmla="*/ 590550 w 1261908"/>
              <a:gd name="connsiteY10-276" fmla="*/ 1683126 h 1930776"/>
              <a:gd name="connsiteX11-277" fmla="*/ 1257300 w 1261908"/>
              <a:gd name="connsiteY11-278" fmla="*/ 730626 h 1930776"/>
              <a:gd name="connsiteX12-279" fmla="*/ 603250 w 1261908"/>
              <a:gd name="connsiteY12-280" fmla="*/ 376 h 1930776"/>
              <a:gd name="connsiteX13-281" fmla="*/ 0 w 1261908"/>
              <a:gd name="connsiteY13-282" fmla="*/ 730626 h 1930776"/>
              <a:gd name="connsiteX0-283" fmla="*/ 0 w 1261908"/>
              <a:gd name="connsiteY0-284" fmla="*/ 730626 h 1930776"/>
              <a:gd name="connsiteX1-285" fmla="*/ 260350 w 1261908"/>
              <a:gd name="connsiteY1-286" fmla="*/ 730626 h 1930776"/>
              <a:gd name="connsiteX2-287" fmla="*/ 603250 w 1261908"/>
              <a:gd name="connsiteY2-288" fmla="*/ 279776 h 1930776"/>
              <a:gd name="connsiteX3-289" fmla="*/ 996950 w 1261908"/>
              <a:gd name="connsiteY3-290" fmla="*/ 648076 h 1930776"/>
              <a:gd name="connsiteX4-291" fmla="*/ 228600 w 1261908"/>
              <a:gd name="connsiteY4-292" fmla="*/ 1721226 h 1930776"/>
              <a:gd name="connsiteX5-293" fmla="*/ 228600 w 1261908"/>
              <a:gd name="connsiteY5-294" fmla="*/ 1930776 h 1930776"/>
              <a:gd name="connsiteX6-295" fmla="*/ 1244600 w 1261908"/>
              <a:gd name="connsiteY6-296" fmla="*/ 1911726 h 1930776"/>
              <a:gd name="connsiteX7-297" fmla="*/ 1238250 w 1261908"/>
              <a:gd name="connsiteY7-298" fmla="*/ 1600576 h 1930776"/>
              <a:gd name="connsiteX8-299" fmla="*/ 1085850 w 1261908"/>
              <a:gd name="connsiteY8-300" fmla="*/ 1600576 h 1930776"/>
              <a:gd name="connsiteX9-301" fmla="*/ 977900 w 1261908"/>
              <a:gd name="connsiteY9-302" fmla="*/ 1683126 h 1930776"/>
              <a:gd name="connsiteX10-303" fmla="*/ 590550 w 1261908"/>
              <a:gd name="connsiteY10-304" fmla="*/ 1683126 h 1930776"/>
              <a:gd name="connsiteX11-305" fmla="*/ 1257300 w 1261908"/>
              <a:gd name="connsiteY11-306" fmla="*/ 730626 h 1930776"/>
              <a:gd name="connsiteX12-307" fmla="*/ 603250 w 1261908"/>
              <a:gd name="connsiteY12-308" fmla="*/ 376 h 1930776"/>
              <a:gd name="connsiteX13-309" fmla="*/ 0 w 1261908"/>
              <a:gd name="connsiteY13-310" fmla="*/ 730626 h 1930776"/>
              <a:gd name="connsiteX0-311" fmla="*/ 0 w 1261908"/>
              <a:gd name="connsiteY0-312" fmla="*/ 730626 h 1930776"/>
              <a:gd name="connsiteX1-313" fmla="*/ 260350 w 1261908"/>
              <a:gd name="connsiteY1-314" fmla="*/ 730626 h 1930776"/>
              <a:gd name="connsiteX2-315" fmla="*/ 603250 w 1261908"/>
              <a:gd name="connsiteY2-316" fmla="*/ 279776 h 1930776"/>
              <a:gd name="connsiteX3-317" fmla="*/ 996950 w 1261908"/>
              <a:gd name="connsiteY3-318" fmla="*/ 648076 h 1930776"/>
              <a:gd name="connsiteX4-319" fmla="*/ 228600 w 1261908"/>
              <a:gd name="connsiteY4-320" fmla="*/ 1721226 h 1930776"/>
              <a:gd name="connsiteX5-321" fmla="*/ 228600 w 1261908"/>
              <a:gd name="connsiteY5-322" fmla="*/ 1930776 h 1930776"/>
              <a:gd name="connsiteX6-323" fmla="*/ 1244600 w 1261908"/>
              <a:gd name="connsiteY6-324" fmla="*/ 1911726 h 1930776"/>
              <a:gd name="connsiteX7-325" fmla="*/ 1238250 w 1261908"/>
              <a:gd name="connsiteY7-326" fmla="*/ 1600576 h 1930776"/>
              <a:gd name="connsiteX8-327" fmla="*/ 1085850 w 1261908"/>
              <a:gd name="connsiteY8-328" fmla="*/ 1600576 h 1930776"/>
              <a:gd name="connsiteX9-329" fmla="*/ 977900 w 1261908"/>
              <a:gd name="connsiteY9-330" fmla="*/ 1683126 h 1930776"/>
              <a:gd name="connsiteX10-331" fmla="*/ 590550 w 1261908"/>
              <a:gd name="connsiteY10-332" fmla="*/ 1683126 h 1930776"/>
              <a:gd name="connsiteX11-333" fmla="*/ 1257300 w 1261908"/>
              <a:gd name="connsiteY11-334" fmla="*/ 730626 h 1930776"/>
              <a:gd name="connsiteX12-335" fmla="*/ 603250 w 1261908"/>
              <a:gd name="connsiteY12-336" fmla="*/ 376 h 1930776"/>
              <a:gd name="connsiteX13-337" fmla="*/ 0 w 1261908"/>
              <a:gd name="connsiteY13-338" fmla="*/ 730626 h 1930776"/>
              <a:gd name="connsiteX0-339" fmla="*/ 0 w 1257300"/>
              <a:gd name="connsiteY0-340" fmla="*/ 730626 h 1930776"/>
              <a:gd name="connsiteX1-341" fmla="*/ 260350 w 1257300"/>
              <a:gd name="connsiteY1-342" fmla="*/ 730626 h 1930776"/>
              <a:gd name="connsiteX2-343" fmla="*/ 603250 w 1257300"/>
              <a:gd name="connsiteY2-344" fmla="*/ 279776 h 1930776"/>
              <a:gd name="connsiteX3-345" fmla="*/ 996950 w 1257300"/>
              <a:gd name="connsiteY3-346" fmla="*/ 648076 h 1930776"/>
              <a:gd name="connsiteX4-347" fmla="*/ 228600 w 1257300"/>
              <a:gd name="connsiteY4-348" fmla="*/ 1721226 h 1930776"/>
              <a:gd name="connsiteX5-349" fmla="*/ 228600 w 1257300"/>
              <a:gd name="connsiteY5-350" fmla="*/ 1930776 h 1930776"/>
              <a:gd name="connsiteX6-351" fmla="*/ 1244600 w 1257300"/>
              <a:gd name="connsiteY6-352" fmla="*/ 1911726 h 1930776"/>
              <a:gd name="connsiteX7-353" fmla="*/ 1238250 w 1257300"/>
              <a:gd name="connsiteY7-354" fmla="*/ 1600576 h 1930776"/>
              <a:gd name="connsiteX8-355" fmla="*/ 1085850 w 1257300"/>
              <a:gd name="connsiteY8-356" fmla="*/ 1600576 h 1930776"/>
              <a:gd name="connsiteX9-357" fmla="*/ 977900 w 1257300"/>
              <a:gd name="connsiteY9-358" fmla="*/ 1683126 h 1930776"/>
              <a:gd name="connsiteX10-359" fmla="*/ 590550 w 1257300"/>
              <a:gd name="connsiteY10-360" fmla="*/ 1683126 h 1930776"/>
              <a:gd name="connsiteX11-361" fmla="*/ 1257300 w 1257300"/>
              <a:gd name="connsiteY11-362" fmla="*/ 730626 h 1930776"/>
              <a:gd name="connsiteX12-363" fmla="*/ 603250 w 1257300"/>
              <a:gd name="connsiteY12-364" fmla="*/ 376 h 1930776"/>
              <a:gd name="connsiteX13-365" fmla="*/ 0 w 1257300"/>
              <a:gd name="connsiteY13-366" fmla="*/ 730626 h 1930776"/>
              <a:gd name="connsiteX0-367" fmla="*/ 0 w 1257300"/>
              <a:gd name="connsiteY0-368" fmla="*/ 730626 h 1930776"/>
              <a:gd name="connsiteX1-369" fmla="*/ 260350 w 1257300"/>
              <a:gd name="connsiteY1-370" fmla="*/ 730626 h 1930776"/>
              <a:gd name="connsiteX2-371" fmla="*/ 603250 w 1257300"/>
              <a:gd name="connsiteY2-372" fmla="*/ 279776 h 1930776"/>
              <a:gd name="connsiteX3-373" fmla="*/ 996950 w 1257300"/>
              <a:gd name="connsiteY3-374" fmla="*/ 648076 h 1930776"/>
              <a:gd name="connsiteX4-375" fmla="*/ 63500 w 1257300"/>
              <a:gd name="connsiteY4-376" fmla="*/ 1727576 h 1930776"/>
              <a:gd name="connsiteX5-377" fmla="*/ 228600 w 1257300"/>
              <a:gd name="connsiteY5-378" fmla="*/ 1930776 h 1930776"/>
              <a:gd name="connsiteX6-379" fmla="*/ 1244600 w 1257300"/>
              <a:gd name="connsiteY6-380" fmla="*/ 1911726 h 1930776"/>
              <a:gd name="connsiteX7-381" fmla="*/ 1238250 w 1257300"/>
              <a:gd name="connsiteY7-382" fmla="*/ 1600576 h 1930776"/>
              <a:gd name="connsiteX8-383" fmla="*/ 1085850 w 1257300"/>
              <a:gd name="connsiteY8-384" fmla="*/ 1600576 h 1930776"/>
              <a:gd name="connsiteX9-385" fmla="*/ 977900 w 1257300"/>
              <a:gd name="connsiteY9-386" fmla="*/ 1683126 h 1930776"/>
              <a:gd name="connsiteX10-387" fmla="*/ 590550 w 1257300"/>
              <a:gd name="connsiteY10-388" fmla="*/ 1683126 h 1930776"/>
              <a:gd name="connsiteX11-389" fmla="*/ 1257300 w 1257300"/>
              <a:gd name="connsiteY11-390" fmla="*/ 730626 h 1930776"/>
              <a:gd name="connsiteX12-391" fmla="*/ 603250 w 1257300"/>
              <a:gd name="connsiteY12-392" fmla="*/ 376 h 1930776"/>
              <a:gd name="connsiteX13-393" fmla="*/ 0 w 1257300"/>
              <a:gd name="connsiteY13-394" fmla="*/ 730626 h 1930776"/>
              <a:gd name="connsiteX0-395" fmla="*/ 0 w 1257300"/>
              <a:gd name="connsiteY0-396" fmla="*/ 730626 h 1943476"/>
              <a:gd name="connsiteX1-397" fmla="*/ 260350 w 1257300"/>
              <a:gd name="connsiteY1-398" fmla="*/ 730626 h 1943476"/>
              <a:gd name="connsiteX2-399" fmla="*/ 603250 w 1257300"/>
              <a:gd name="connsiteY2-400" fmla="*/ 279776 h 1943476"/>
              <a:gd name="connsiteX3-401" fmla="*/ 996950 w 1257300"/>
              <a:gd name="connsiteY3-402" fmla="*/ 648076 h 1943476"/>
              <a:gd name="connsiteX4-403" fmla="*/ 63500 w 1257300"/>
              <a:gd name="connsiteY4-404" fmla="*/ 1727576 h 1943476"/>
              <a:gd name="connsiteX5-405" fmla="*/ 63500 w 1257300"/>
              <a:gd name="connsiteY5-406" fmla="*/ 1943476 h 1943476"/>
              <a:gd name="connsiteX6-407" fmla="*/ 1244600 w 1257300"/>
              <a:gd name="connsiteY6-408" fmla="*/ 1911726 h 1943476"/>
              <a:gd name="connsiteX7-409" fmla="*/ 1238250 w 1257300"/>
              <a:gd name="connsiteY7-410" fmla="*/ 1600576 h 1943476"/>
              <a:gd name="connsiteX8-411" fmla="*/ 1085850 w 1257300"/>
              <a:gd name="connsiteY8-412" fmla="*/ 1600576 h 1943476"/>
              <a:gd name="connsiteX9-413" fmla="*/ 977900 w 1257300"/>
              <a:gd name="connsiteY9-414" fmla="*/ 1683126 h 1943476"/>
              <a:gd name="connsiteX10-415" fmla="*/ 590550 w 1257300"/>
              <a:gd name="connsiteY10-416" fmla="*/ 1683126 h 1943476"/>
              <a:gd name="connsiteX11-417" fmla="*/ 1257300 w 1257300"/>
              <a:gd name="connsiteY11-418" fmla="*/ 730626 h 1943476"/>
              <a:gd name="connsiteX12-419" fmla="*/ 603250 w 1257300"/>
              <a:gd name="connsiteY12-420" fmla="*/ 376 h 1943476"/>
              <a:gd name="connsiteX13-421" fmla="*/ 0 w 1257300"/>
              <a:gd name="connsiteY13-422" fmla="*/ 730626 h 1943476"/>
              <a:gd name="connsiteX0-423" fmla="*/ 0 w 1262768"/>
              <a:gd name="connsiteY0-424" fmla="*/ 730626 h 1943476"/>
              <a:gd name="connsiteX1-425" fmla="*/ 260350 w 1262768"/>
              <a:gd name="connsiteY1-426" fmla="*/ 730626 h 1943476"/>
              <a:gd name="connsiteX2-427" fmla="*/ 603250 w 1262768"/>
              <a:gd name="connsiteY2-428" fmla="*/ 279776 h 1943476"/>
              <a:gd name="connsiteX3-429" fmla="*/ 996950 w 1262768"/>
              <a:gd name="connsiteY3-430" fmla="*/ 648076 h 1943476"/>
              <a:gd name="connsiteX4-431" fmla="*/ 63500 w 1262768"/>
              <a:gd name="connsiteY4-432" fmla="*/ 1727576 h 1943476"/>
              <a:gd name="connsiteX5-433" fmla="*/ 63500 w 1262768"/>
              <a:gd name="connsiteY5-434" fmla="*/ 1943476 h 1943476"/>
              <a:gd name="connsiteX6-435" fmla="*/ 1244600 w 1262768"/>
              <a:gd name="connsiteY6-436" fmla="*/ 1911726 h 1943476"/>
              <a:gd name="connsiteX7-437" fmla="*/ 1238250 w 1262768"/>
              <a:gd name="connsiteY7-438" fmla="*/ 1600576 h 1943476"/>
              <a:gd name="connsiteX8-439" fmla="*/ 1085850 w 1262768"/>
              <a:gd name="connsiteY8-440" fmla="*/ 1600576 h 1943476"/>
              <a:gd name="connsiteX9-441" fmla="*/ 977900 w 1262768"/>
              <a:gd name="connsiteY9-442" fmla="*/ 1683126 h 1943476"/>
              <a:gd name="connsiteX10-443" fmla="*/ 431800 w 1262768"/>
              <a:gd name="connsiteY10-444" fmla="*/ 1683126 h 1943476"/>
              <a:gd name="connsiteX11-445" fmla="*/ 1257300 w 1262768"/>
              <a:gd name="connsiteY11-446" fmla="*/ 730626 h 1943476"/>
              <a:gd name="connsiteX12-447" fmla="*/ 603250 w 1262768"/>
              <a:gd name="connsiteY12-448" fmla="*/ 376 h 1943476"/>
              <a:gd name="connsiteX13-449" fmla="*/ 0 w 1262768"/>
              <a:gd name="connsiteY13-450" fmla="*/ 730626 h 1943476"/>
              <a:gd name="connsiteX0-451" fmla="*/ 0 w 1262768"/>
              <a:gd name="connsiteY0-452" fmla="*/ 730626 h 1943476"/>
              <a:gd name="connsiteX1-453" fmla="*/ 260350 w 1262768"/>
              <a:gd name="connsiteY1-454" fmla="*/ 730626 h 1943476"/>
              <a:gd name="connsiteX2-455" fmla="*/ 603250 w 1262768"/>
              <a:gd name="connsiteY2-456" fmla="*/ 279776 h 1943476"/>
              <a:gd name="connsiteX3-457" fmla="*/ 996950 w 1262768"/>
              <a:gd name="connsiteY3-458" fmla="*/ 648076 h 1943476"/>
              <a:gd name="connsiteX4-459" fmla="*/ 63500 w 1262768"/>
              <a:gd name="connsiteY4-460" fmla="*/ 1727576 h 1943476"/>
              <a:gd name="connsiteX5-461" fmla="*/ 63500 w 1262768"/>
              <a:gd name="connsiteY5-462" fmla="*/ 1943476 h 1943476"/>
              <a:gd name="connsiteX6-463" fmla="*/ 1244600 w 1262768"/>
              <a:gd name="connsiteY6-464" fmla="*/ 1911726 h 1943476"/>
              <a:gd name="connsiteX7-465" fmla="*/ 1238250 w 1262768"/>
              <a:gd name="connsiteY7-466" fmla="*/ 1600576 h 1943476"/>
              <a:gd name="connsiteX8-467" fmla="*/ 1085850 w 1262768"/>
              <a:gd name="connsiteY8-468" fmla="*/ 1600576 h 1943476"/>
              <a:gd name="connsiteX9-469" fmla="*/ 977900 w 1262768"/>
              <a:gd name="connsiteY9-470" fmla="*/ 1683126 h 1943476"/>
              <a:gd name="connsiteX10-471" fmla="*/ 431800 w 1262768"/>
              <a:gd name="connsiteY10-472" fmla="*/ 1683126 h 1943476"/>
              <a:gd name="connsiteX11-473" fmla="*/ 1257300 w 1262768"/>
              <a:gd name="connsiteY11-474" fmla="*/ 730626 h 1943476"/>
              <a:gd name="connsiteX12-475" fmla="*/ 603250 w 1262768"/>
              <a:gd name="connsiteY12-476" fmla="*/ 376 h 1943476"/>
              <a:gd name="connsiteX13-477" fmla="*/ 0 w 1262768"/>
              <a:gd name="connsiteY13-478" fmla="*/ 730626 h 1943476"/>
              <a:gd name="connsiteX0-479" fmla="*/ 0 w 1262768"/>
              <a:gd name="connsiteY0-480" fmla="*/ 730626 h 1943476"/>
              <a:gd name="connsiteX1-481" fmla="*/ 260350 w 1262768"/>
              <a:gd name="connsiteY1-482" fmla="*/ 730626 h 1943476"/>
              <a:gd name="connsiteX2-483" fmla="*/ 603250 w 1262768"/>
              <a:gd name="connsiteY2-484" fmla="*/ 279776 h 1943476"/>
              <a:gd name="connsiteX3-485" fmla="*/ 996950 w 1262768"/>
              <a:gd name="connsiteY3-486" fmla="*/ 648076 h 1943476"/>
              <a:gd name="connsiteX4-487" fmla="*/ 63500 w 1262768"/>
              <a:gd name="connsiteY4-488" fmla="*/ 1727576 h 1943476"/>
              <a:gd name="connsiteX5-489" fmla="*/ 63500 w 1262768"/>
              <a:gd name="connsiteY5-490" fmla="*/ 1943476 h 1943476"/>
              <a:gd name="connsiteX6-491" fmla="*/ 1244600 w 1262768"/>
              <a:gd name="connsiteY6-492" fmla="*/ 1911726 h 1943476"/>
              <a:gd name="connsiteX7-493" fmla="*/ 1238250 w 1262768"/>
              <a:gd name="connsiteY7-494" fmla="*/ 1600576 h 1943476"/>
              <a:gd name="connsiteX8-495" fmla="*/ 1085850 w 1262768"/>
              <a:gd name="connsiteY8-496" fmla="*/ 1600576 h 1943476"/>
              <a:gd name="connsiteX9-497" fmla="*/ 977900 w 1262768"/>
              <a:gd name="connsiteY9-498" fmla="*/ 1683126 h 1943476"/>
              <a:gd name="connsiteX10-499" fmla="*/ 431800 w 1262768"/>
              <a:gd name="connsiteY10-500" fmla="*/ 1683126 h 1943476"/>
              <a:gd name="connsiteX11-501" fmla="*/ 1257300 w 1262768"/>
              <a:gd name="connsiteY11-502" fmla="*/ 730626 h 1943476"/>
              <a:gd name="connsiteX12-503" fmla="*/ 603250 w 1262768"/>
              <a:gd name="connsiteY12-504" fmla="*/ 376 h 1943476"/>
              <a:gd name="connsiteX13-505" fmla="*/ 0 w 1262768"/>
              <a:gd name="connsiteY13-506" fmla="*/ 730626 h 1943476"/>
              <a:gd name="connsiteX0-507" fmla="*/ 0 w 1262768"/>
              <a:gd name="connsiteY0-508" fmla="*/ 730626 h 1943476"/>
              <a:gd name="connsiteX1-509" fmla="*/ 260350 w 1262768"/>
              <a:gd name="connsiteY1-510" fmla="*/ 730626 h 1943476"/>
              <a:gd name="connsiteX2-511" fmla="*/ 603250 w 1262768"/>
              <a:gd name="connsiteY2-512" fmla="*/ 279776 h 1943476"/>
              <a:gd name="connsiteX3-513" fmla="*/ 996950 w 1262768"/>
              <a:gd name="connsiteY3-514" fmla="*/ 648076 h 1943476"/>
              <a:gd name="connsiteX4-515" fmla="*/ 63500 w 1262768"/>
              <a:gd name="connsiteY4-516" fmla="*/ 1727576 h 1943476"/>
              <a:gd name="connsiteX5-517" fmla="*/ 63500 w 1262768"/>
              <a:gd name="connsiteY5-518" fmla="*/ 1943476 h 1943476"/>
              <a:gd name="connsiteX6-519" fmla="*/ 1244600 w 1262768"/>
              <a:gd name="connsiteY6-520" fmla="*/ 1911726 h 1943476"/>
              <a:gd name="connsiteX7-521" fmla="*/ 1238250 w 1262768"/>
              <a:gd name="connsiteY7-522" fmla="*/ 1600576 h 1943476"/>
              <a:gd name="connsiteX8-523" fmla="*/ 1085850 w 1262768"/>
              <a:gd name="connsiteY8-524" fmla="*/ 1600576 h 1943476"/>
              <a:gd name="connsiteX9-525" fmla="*/ 977900 w 1262768"/>
              <a:gd name="connsiteY9-526" fmla="*/ 1683126 h 1943476"/>
              <a:gd name="connsiteX10-527" fmla="*/ 431800 w 1262768"/>
              <a:gd name="connsiteY10-528" fmla="*/ 1683126 h 1943476"/>
              <a:gd name="connsiteX11-529" fmla="*/ 1257300 w 1262768"/>
              <a:gd name="connsiteY11-530" fmla="*/ 730626 h 1943476"/>
              <a:gd name="connsiteX12-531" fmla="*/ 603250 w 1262768"/>
              <a:gd name="connsiteY12-532" fmla="*/ 376 h 1943476"/>
              <a:gd name="connsiteX13-533" fmla="*/ 0 w 1262768"/>
              <a:gd name="connsiteY13-534" fmla="*/ 730626 h 1943476"/>
              <a:gd name="connsiteX0-535" fmla="*/ 0 w 1262768"/>
              <a:gd name="connsiteY0-536" fmla="*/ 730626 h 1943476"/>
              <a:gd name="connsiteX1-537" fmla="*/ 260350 w 1262768"/>
              <a:gd name="connsiteY1-538" fmla="*/ 730626 h 1943476"/>
              <a:gd name="connsiteX2-539" fmla="*/ 603250 w 1262768"/>
              <a:gd name="connsiteY2-540" fmla="*/ 279776 h 1943476"/>
              <a:gd name="connsiteX3-541" fmla="*/ 996950 w 1262768"/>
              <a:gd name="connsiteY3-542" fmla="*/ 648076 h 1943476"/>
              <a:gd name="connsiteX4-543" fmla="*/ 63500 w 1262768"/>
              <a:gd name="connsiteY4-544" fmla="*/ 1727576 h 1943476"/>
              <a:gd name="connsiteX5-545" fmla="*/ 63500 w 1262768"/>
              <a:gd name="connsiteY5-546" fmla="*/ 1943476 h 1943476"/>
              <a:gd name="connsiteX6-547" fmla="*/ 1244600 w 1262768"/>
              <a:gd name="connsiteY6-548" fmla="*/ 1911726 h 1943476"/>
              <a:gd name="connsiteX7-549" fmla="*/ 1238250 w 1262768"/>
              <a:gd name="connsiteY7-550" fmla="*/ 1600576 h 1943476"/>
              <a:gd name="connsiteX8-551" fmla="*/ 1085850 w 1262768"/>
              <a:gd name="connsiteY8-552" fmla="*/ 1600576 h 1943476"/>
              <a:gd name="connsiteX9-553" fmla="*/ 977900 w 1262768"/>
              <a:gd name="connsiteY9-554" fmla="*/ 1683126 h 1943476"/>
              <a:gd name="connsiteX10-555" fmla="*/ 431800 w 1262768"/>
              <a:gd name="connsiteY10-556" fmla="*/ 1683126 h 1943476"/>
              <a:gd name="connsiteX11-557" fmla="*/ 1257300 w 1262768"/>
              <a:gd name="connsiteY11-558" fmla="*/ 730626 h 1943476"/>
              <a:gd name="connsiteX12-559" fmla="*/ 603250 w 1262768"/>
              <a:gd name="connsiteY12-560" fmla="*/ 376 h 1943476"/>
              <a:gd name="connsiteX13-561" fmla="*/ 0 w 1262768"/>
              <a:gd name="connsiteY13-562" fmla="*/ 730626 h 1943476"/>
              <a:gd name="connsiteX0-563" fmla="*/ 0 w 1262768"/>
              <a:gd name="connsiteY0-564" fmla="*/ 730626 h 1943476"/>
              <a:gd name="connsiteX1-565" fmla="*/ 260350 w 1262768"/>
              <a:gd name="connsiteY1-566" fmla="*/ 730626 h 1943476"/>
              <a:gd name="connsiteX2-567" fmla="*/ 603250 w 1262768"/>
              <a:gd name="connsiteY2-568" fmla="*/ 279776 h 1943476"/>
              <a:gd name="connsiteX3-569" fmla="*/ 996950 w 1262768"/>
              <a:gd name="connsiteY3-570" fmla="*/ 648076 h 1943476"/>
              <a:gd name="connsiteX4-571" fmla="*/ 63500 w 1262768"/>
              <a:gd name="connsiteY4-572" fmla="*/ 1727576 h 1943476"/>
              <a:gd name="connsiteX5-573" fmla="*/ 63500 w 1262768"/>
              <a:gd name="connsiteY5-574" fmla="*/ 1943476 h 1943476"/>
              <a:gd name="connsiteX6-575" fmla="*/ 1244600 w 1262768"/>
              <a:gd name="connsiteY6-576" fmla="*/ 1911726 h 1943476"/>
              <a:gd name="connsiteX7-577" fmla="*/ 1238250 w 1262768"/>
              <a:gd name="connsiteY7-578" fmla="*/ 1600576 h 1943476"/>
              <a:gd name="connsiteX8-579" fmla="*/ 1085850 w 1262768"/>
              <a:gd name="connsiteY8-580" fmla="*/ 1600576 h 1943476"/>
              <a:gd name="connsiteX9-581" fmla="*/ 977900 w 1262768"/>
              <a:gd name="connsiteY9-582" fmla="*/ 1683126 h 1943476"/>
              <a:gd name="connsiteX10-583" fmla="*/ 431800 w 1262768"/>
              <a:gd name="connsiteY10-584" fmla="*/ 1683126 h 1943476"/>
              <a:gd name="connsiteX11-585" fmla="*/ 1257300 w 1262768"/>
              <a:gd name="connsiteY11-586" fmla="*/ 730626 h 1943476"/>
              <a:gd name="connsiteX12-587" fmla="*/ 603250 w 1262768"/>
              <a:gd name="connsiteY12-588" fmla="*/ 376 h 1943476"/>
              <a:gd name="connsiteX13-589" fmla="*/ 0 w 1262768"/>
              <a:gd name="connsiteY13-590" fmla="*/ 730626 h 1943476"/>
              <a:gd name="connsiteX0-591" fmla="*/ 0 w 1262768"/>
              <a:gd name="connsiteY0-592" fmla="*/ 730626 h 1943476"/>
              <a:gd name="connsiteX1-593" fmla="*/ 260350 w 1262768"/>
              <a:gd name="connsiteY1-594" fmla="*/ 730626 h 1943476"/>
              <a:gd name="connsiteX2-595" fmla="*/ 603250 w 1262768"/>
              <a:gd name="connsiteY2-596" fmla="*/ 279776 h 1943476"/>
              <a:gd name="connsiteX3-597" fmla="*/ 996950 w 1262768"/>
              <a:gd name="connsiteY3-598" fmla="*/ 648076 h 1943476"/>
              <a:gd name="connsiteX4-599" fmla="*/ 63500 w 1262768"/>
              <a:gd name="connsiteY4-600" fmla="*/ 1727576 h 1943476"/>
              <a:gd name="connsiteX5-601" fmla="*/ 63500 w 1262768"/>
              <a:gd name="connsiteY5-602" fmla="*/ 1943476 h 1943476"/>
              <a:gd name="connsiteX6-603" fmla="*/ 1244600 w 1262768"/>
              <a:gd name="connsiteY6-604" fmla="*/ 1911726 h 1943476"/>
              <a:gd name="connsiteX7-605" fmla="*/ 1238250 w 1262768"/>
              <a:gd name="connsiteY7-606" fmla="*/ 1600576 h 1943476"/>
              <a:gd name="connsiteX8-607" fmla="*/ 1085850 w 1262768"/>
              <a:gd name="connsiteY8-608" fmla="*/ 1600576 h 1943476"/>
              <a:gd name="connsiteX9-609" fmla="*/ 977900 w 1262768"/>
              <a:gd name="connsiteY9-610" fmla="*/ 1683126 h 1943476"/>
              <a:gd name="connsiteX10-611" fmla="*/ 431800 w 1262768"/>
              <a:gd name="connsiteY10-612" fmla="*/ 1683126 h 1943476"/>
              <a:gd name="connsiteX11-613" fmla="*/ 1257300 w 1262768"/>
              <a:gd name="connsiteY11-614" fmla="*/ 730626 h 1943476"/>
              <a:gd name="connsiteX12-615" fmla="*/ 603250 w 1262768"/>
              <a:gd name="connsiteY12-616" fmla="*/ 376 h 1943476"/>
              <a:gd name="connsiteX13-617" fmla="*/ 0 w 1262768"/>
              <a:gd name="connsiteY13-618" fmla="*/ 730626 h 1943476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</a:cxnLst>
            <a:rect l="l" t="t" r="r" b="b"/>
            <a:pathLst>
              <a:path w="1262768" h="1943475">
                <a:moveTo>
                  <a:pt x="0" y="730626"/>
                </a:moveTo>
                <a:lnTo>
                  <a:pt x="260350" y="730626"/>
                </a:lnTo>
                <a:cubicBezTo>
                  <a:pt x="247650" y="292476"/>
                  <a:pt x="429683" y="293534"/>
                  <a:pt x="603250" y="279776"/>
                </a:cubicBezTo>
                <a:cubicBezTo>
                  <a:pt x="776817" y="266018"/>
                  <a:pt x="1029758" y="355976"/>
                  <a:pt x="996950" y="648076"/>
                </a:cubicBezTo>
                <a:cubicBezTo>
                  <a:pt x="964142" y="940176"/>
                  <a:pt x="313267" y="1393143"/>
                  <a:pt x="63500" y="1727576"/>
                </a:cubicBezTo>
                <a:lnTo>
                  <a:pt x="63500" y="1943476"/>
                </a:lnTo>
                <a:lnTo>
                  <a:pt x="1244600" y="1911726"/>
                </a:lnTo>
                <a:lnTo>
                  <a:pt x="1238250" y="1600576"/>
                </a:lnTo>
                <a:lnTo>
                  <a:pt x="1085850" y="1600576"/>
                </a:lnTo>
                <a:lnTo>
                  <a:pt x="977900" y="1683126"/>
                </a:lnTo>
                <a:cubicBezTo>
                  <a:pt x="795867" y="1683126"/>
                  <a:pt x="607483" y="1708526"/>
                  <a:pt x="431800" y="1683126"/>
                </a:cubicBezTo>
                <a:cubicBezTo>
                  <a:pt x="742950" y="1365626"/>
                  <a:pt x="1228725" y="1055534"/>
                  <a:pt x="1257300" y="730626"/>
                </a:cubicBezTo>
                <a:cubicBezTo>
                  <a:pt x="1285875" y="405718"/>
                  <a:pt x="1221317" y="15193"/>
                  <a:pt x="603250" y="376"/>
                </a:cubicBezTo>
                <a:cubicBezTo>
                  <a:pt x="-14817" y="-14441"/>
                  <a:pt x="48683" y="411009"/>
                  <a:pt x="0" y="730626"/>
                </a:cubicBezTo>
                <a:close/>
              </a:path>
            </a:pathLst>
          </a:custGeom>
          <a:solidFill>
            <a:srgbClr val="29C3CD"/>
          </a:solidFill>
          <a:ln>
            <a:solidFill>
              <a:schemeClr val="bg1"/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>
            <a:off x="1663830" y="2822627"/>
            <a:ext cx="254203" cy="527166"/>
          </a:xfrm>
          <a:custGeom>
            <a:gdLst>
              <a:gd name="connsiteX0" fmla="*/ 0 w 1120140"/>
              <a:gd name="connsiteY0" fmla="*/ 0 h 2164080"/>
              <a:gd name="connsiteX1" fmla="*/ 0 w 1120140"/>
              <a:gd name="connsiteY1" fmla="*/ 236220 h 2164080"/>
              <a:gd name="connsiteX2" fmla="*/ 967740 w 1120140"/>
              <a:gd name="connsiteY2" fmla="*/ 236220 h 2164080"/>
              <a:gd name="connsiteX3" fmla="*/ 45720 w 1120140"/>
              <a:gd name="connsiteY3" fmla="*/ 861060 h 2164080"/>
              <a:gd name="connsiteX4" fmla="*/ 45720 w 1120140"/>
              <a:gd name="connsiteY4" fmla="*/ 1043940 h 2164080"/>
              <a:gd name="connsiteX5" fmla="*/ 792480 w 1120140"/>
              <a:gd name="connsiteY5" fmla="*/ 1043940 h 2164080"/>
              <a:gd name="connsiteX6" fmla="*/ 60960 w 1120140"/>
              <a:gd name="connsiteY6" fmla="*/ 2049780 h 2164080"/>
              <a:gd name="connsiteX7" fmla="*/ 274320 w 1120140"/>
              <a:gd name="connsiteY7" fmla="*/ 2164080 h 2164080"/>
              <a:gd name="connsiteX8" fmla="*/ 1013460 w 1120140"/>
              <a:gd name="connsiteY8" fmla="*/ 1112520 h 2164080"/>
              <a:gd name="connsiteX9" fmla="*/ 1013460 w 1120140"/>
              <a:gd name="connsiteY9" fmla="*/ 883920 h 2164080"/>
              <a:gd name="connsiteX10" fmla="*/ 381000 w 1120140"/>
              <a:gd name="connsiteY10" fmla="*/ 883920 h 2164080"/>
              <a:gd name="connsiteX11" fmla="*/ 1120140 w 1120140"/>
              <a:gd name="connsiteY11" fmla="*/ 335280 h 2164080"/>
              <a:gd name="connsiteX12" fmla="*/ 1120140 w 1120140"/>
              <a:gd name="connsiteY12" fmla="*/ 7620 h 2164080"/>
              <a:gd name="connsiteX13" fmla="*/ 0 w 1120140"/>
              <a:gd name="connsiteY13" fmla="*/ 0 h 2164080"/>
              <a:gd name="connsiteX0-1" fmla="*/ 0 w 1120140"/>
              <a:gd name="connsiteY0-2" fmla="*/ 0 h 2164080"/>
              <a:gd name="connsiteX1-3" fmla="*/ 0 w 1120140"/>
              <a:gd name="connsiteY1-4" fmla="*/ 236220 h 2164080"/>
              <a:gd name="connsiteX2-5" fmla="*/ 922020 w 1120140"/>
              <a:gd name="connsiteY2-6" fmla="*/ 236220 h 2164080"/>
              <a:gd name="connsiteX3-7" fmla="*/ 45720 w 1120140"/>
              <a:gd name="connsiteY3-8" fmla="*/ 861060 h 2164080"/>
              <a:gd name="connsiteX4-9" fmla="*/ 45720 w 1120140"/>
              <a:gd name="connsiteY4-10" fmla="*/ 1043940 h 2164080"/>
              <a:gd name="connsiteX5-11" fmla="*/ 792480 w 1120140"/>
              <a:gd name="connsiteY5-12" fmla="*/ 1043940 h 2164080"/>
              <a:gd name="connsiteX6-13" fmla="*/ 60960 w 1120140"/>
              <a:gd name="connsiteY6-14" fmla="*/ 2049780 h 2164080"/>
              <a:gd name="connsiteX7-15" fmla="*/ 274320 w 1120140"/>
              <a:gd name="connsiteY7-16" fmla="*/ 2164080 h 2164080"/>
              <a:gd name="connsiteX8-17" fmla="*/ 1013460 w 1120140"/>
              <a:gd name="connsiteY8-18" fmla="*/ 1112520 h 2164080"/>
              <a:gd name="connsiteX9-19" fmla="*/ 1013460 w 1120140"/>
              <a:gd name="connsiteY9-20" fmla="*/ 883920 h 2164080"/>
              <a:gd name="connsiteX10-21" fmla="*/ 381000 w 1120140"/>
              <a:gd name="connsiteY10-22" fmla="*/ 883920 h 2164080"/>
              <a:gd name="connsiteX11-23" fmla="*/ 1120140 w 1120140"/>
              <a:gd name="connsiteY11-24" fmla="*/ 335280 h 2164080"/>
              <a:gd name="connsiteX12-25" fmla="*/ 1120140 w 1120140"/>
              <a:gd name="connsiteY12-26" fmla="*/ 7620 h 2164080"/>
              <a:gd name="connsiteX13-27" fmla="*/ 0 w 1120140"/>
              <a:gd name="connsiteY13-28" fmla="*/ 0 h 2164080"/>
              <a:gd name="connsiteX0-29" fmla="*/ 7620 w 1127760"/>
              <a:gd name="connsiteY0-30" fmla="*/ 0 h 2164080"/>
              <a:gd name="connsiteX1-31" fmla="*/ 0 w 1127760"/>
              <a:gd name="connsiteY1-32" fmla="*/ 213360 h 2164080"/>
              <a:gd name="connsiteX2-33" fmla="*/ 929640 w 1127760"/>
              <a:gd name="connsiteY2-34" fmla="*/ 236220 h 2164080"/>
              <a:gd name="connsiteX3-35" fmla="*/ 53340 w 1127760"/>
              <a:gd name="connsiteY3-36" fmla="*/ 861060 h 2164080"/>
              <a:gd name="connsiteX4-37" fmla="*/ 53340 w 1127760"/>
              <a:gd name="connsiteY4-38" fmla="*/ 1043940 h 2164080"/>
              <a:gd name="connsiteX5-39" fmla="*/ 800100 w 1127760"/>
              <a:gd name="connsiteY5-40" fmla="*/ 1043940 h 2164080"/>
              <a:gd name="connsiteX6-41" fmla="*/ 68580 w 1127760"/>
              <a:gd name="connsiteY6-42" fmla="*/ 2049780 h 2164080"/>
              <a:gd name="connsiteX7-43" fmla="*/ 281940 w 1127760"/>
              <a:gd name="connsiteY7-44" fmla="*/ 2164080 h 2164080"/>
              <a:gd name="connsiteX8-45" fmla="*/ 1021080 w 1127760"/>
              <a:gd name="connsiteY8-46" fmla="*/ 1112520 h 2164080"/>
              <a:gd name="connsiteX9-47" fmla="*/ 1021080 w 1127760"/>
              <a:gd name="connsiteY9-48" fmla="*/ 883920 h 2164080"/>
              <a:gd name="connsiteX10-49" fmla="*/ 388620 w 1127760"/>
              <a:gd name="connsiteY10-50" fmla="*/ 883920 h 2164080"/>
              <a:gd name="connsiteX11-51" fmla="*/ 1127760 w 1127760"/>
              <a:gd name="connsiteY11-52" fmla="*/ 335280 h 2164080"/>
              <a:gd name="connsiteX12-53" fmla="*/ 1127760 w 1127760"/>
              <a:gd name="connsiteY12-54" fmla="*/ 7620 h 2164080"/>
              <a:gd name="connsiteX13-55" fmla="*/ 7620 w 1127760"/>
              <a:gd name="connsiteY13-56" fmla="*/ 0 h 2164080"/>
              <a:gd name="connsiteX0-57" fmla="*/ 7620 w 1127760"/>
              <a:gd name="connsiteY0-58" fmla="*/ 0 h 2164080"/>
              <a:gd name="connsiteX1-59" fmla="*/ 0 w 1127760"/>
              <a:gd name="connsiteY1-60" fmla="*/ 213360 h 2164080"/>
              <a:gd name="connsiteX2-61" fmla="*/ 914400 w 1127760"/>
              <a:gd name="connsiteY2-62" fmla="*/ 190500 h 2164080"/>
              <a:gd name="connsiteX3-63" fmla="*/ 53340 w 1127760"/>
              <a:gd name="connsiteY3-64" fmla="*/ 861060 h 2164080"/>
              <a:gd name="connsiteX4-65" fmla="*/ 53340 w 1127760"/>
              <a:gd name="connsiteY4-66" fmla="*/ 1043940 h 2164080"/>
              <a:gd name="connsiteX5-67" fmla="*/ 800100 w 1127760"/>
              <a:gd name="connsiteY5-68" fmla="*/ 1043940 h 2164080"/>
              <a:gd name="connsiteX6-69" fmla="*/ 68580 w 1127760"/>
              <a:gd name="connsiteY6-70" fmla="*/ 2049780 h 2164080"/>
              <a:gd name="connsiteX7-71" fmla="*/ 281940 w 1127760"/>
              <a:gd name="connsiteY7-72" fmla="*/ 2164080 h 2164080"/>
              <a:gd name="connsiteX8-73" fmla="*/ 1021080 w 1127760"/>
              <a:gd name="connsiteY8-74" fmla="*/ 1112520 h 2164080"/>
              <a:gd name="connsiteX9-75" fmla="*/ 1021080 w 1127760"/>
              <a:gd name="connsiteY9-76" fmla="*/ 883920 h 2164080"/>
              <a:gd name="connsiteX10-77" fmla="*/ 388620 w 1127760"/>
              <a:gd name="connsiteY10-78" fmla="*/ 883920 h 2164080"/>
              <a:gd name="connsiteX11-79" fmla="*/ 1127760 w 1127760"/>
              <a:gd name="connsiteY11-80" fmla="*/ 335280 h 2164080"/>
              <a:gd name="connsiteX12-81" fmla="*/ 1127760 w 1127760"/>
              <a:gd name="connsiteY12-82" fmla="*/ 7620 h 2164080"/>
              <a:gd name="connsiteX13-83" fmla="*/ 7620 w 1127760"/>
              <a:gd name="connsiteY13-84" fmla="*/ 0 h 2164080"/>
              <a:gd name="connsiteX0-85" fmla="*/ 7620 w 1188720"/>
              <a:gd name="connsiteY0-86" fmla="*/ 0 h 2164080"/>
              <a:gd name="connsiteX1-87" fmla="*/ 0 w 1188720"/>
              <a:gd name="connsiteY1-88" fmla="*/ 213360 h 2164080"/>
              <a:gd name="connsiteX2-89" fmla="*/ 914400 w 1188720"/>
              <a:gd name="connsiteY2-90" fmla="*/ 190500 h 2164080"/>
              <a:gd name="connsiteX3-91" fmla="*/ 53340 w 1188720"/>
              <a:gd name="connsiteY3-92" fmla="*/ 861060 h 2164080"/>
              <a:gd name="connsiteX4-93" fmla="*/ 53340 w 1188720"/>
              <a:gd name="connsiteY4-94" fmla="*/ 1043940 h 2164080"/>
              <a:gd name="connsiteX5-95" fmla="*/ 800100 w 1188720"/>
              <a:gd name="connsiteY5-96" fmla="*/ 1043940 h 2164080"/>
              <a:gd name="connsiteX6-97" fmla="*/ 68580 w 1188720"/>
              <a:gd name="connsiteY6-98" fmla="*/ 2049780 h 2164080"/>
              <a:gd name="connsiteX7-99" fmla="*/ 281940 w 1188720"/>
              <a:gd name="connsiteY7-100" fmla="*/ 2164080 h 2164080"/>
              <a:gd name="connsiteX8-101" fmla="*/ 1021080 w 1188720"/>
              <a:gd name="connsiteY8-102" fmla="*/ 1112520 h 2164080"/>
              <a:gd name="connsiteX9-103" fmla="*/ 1021080 w 1188720"/>
              <a:gd name="connsiteY9-104" fmla="*/ 883920 h 2164080"/>
              <a:gd name="connsiteX10-105" fmla="*/ 388620 w 1188720"/>
              <a:gd name="connsiteY10-106" fmla="*/ 883920 h 2164080"/>
              <a:gd name="connsiteX11-107" fmla="*/ 1127760 w 1188720"/>
              <a:gd name="connsiteY11-108" fmla="*/ 335280 h 2164080"/>
              <a:gd name="connsiteX12-109" fmla="*/ 1127760 w 1188720"/>
              <a:gd name="connsiteY12-110" fmla="*/ 7620 h 2164080"/>
              <a:gd name="connsiteX13-111" fmla="*/ 7620 w 1188720"/>
              <a:gd name="connsiteY13-112" fmla="*/ 0 h 2164080"/>
              <a:gd name="connsiteX0-113" fmla="*/ 7620 w 1188720"/>
              <a:gd name="connsiteY0-114" fmla="*/ 0 h 2164080"/>
              <a:gd name="connsiteX1-115" fmla="*/ 0 w 1188720"/>
              <a:gd name="connsiteY1-116" fmla="*/ 213360 h 2164080"/>
              <a:gd name="connsiteX2-117" fmla="*/ 914400 w 1188720"/>
              <a:gd name="connsiteY2-118" fmla="*/ 190500 h 2164080"/>
              <a:gd name="connsiteX3-119" fmla="*/ 53340 w 1188720"/>
              <a:gd name="connsiteY3-120" fmla="*/ 861060 h 2164080"/>
              <a:gd name="connsiteX4-121" fmla="*/ 53340 w 1188720"/>
              <a:gd name="connsiteY4-122" fmla="*/ 1043940 h 2164080"/>
              <a:gd name="connsiteX5-123" fmla="*/ 800100 w 1188720"/>
              <a:gd name="connsiteY5-124" fmla="*/ 1043940 h 2164080"/>
              <a:gd name="connsiteX6-125" fmla="*/ 68580 w 1188720"/>
              <a:gd name="connsiteY6-126" fmla="*/ 2049780 h 2164080"/>
              <a:gd name="connsiteX7-127" fmla="*/ 281940 w 1188720"/>
              <a:gd name="connsiteY7-128" fmla="*/ 2164080 h 2164080"/>
              <a:gd name="connsiteX8-129" fmla="*/ 1021080 w 1188720"/>
              <a:gd name="connsiteY8-130" fmla="*/ 1112520 h 2164080"/>
              <a:gd name="connsiteX9-131" fmla="*/ 1021080 w 1188720"/>
              <a:gd name="connsiteY9-132" fmla="*/ 883920 h 2164080"/>
              <a:gd name="connsiteX10-133" fmla="*/ 388620 w 1188720"/>
              <a:gd name="connsiteY10-134" fmla="*/ 883920 h 2164080"/>
              <a:gd name="connsiteX11-135" fmla="*/ 1127760 w 1188720"/>
              <a:gd name="connsiteY11-136" fmla="*/ 335280 h 2164080"/>
              <a:gd name="connsiteX12-137" fmla="*/ 1127760 w 1188720"/>
              <a:gd name="connsiteY12-138" fmla="*/ 7620 h 2164080"/>
              <a:gd name="connsiteX13-139" fmla="*/ 7620 w 1188720"/>
              <a:gd name="connsiteY13-140" fmla="*/ 0 h 2164080"/>
              <a:gd name="connsiteX0-141" fmla="*/ 7620 w 1188720"/>
              <a:gd name="connsiteY0-142" fmla="*/ 0 h 2164080"/>
              <a:gd name="connsiteX1-143" fmla="*/ 0 w 1188720"/>
              <a:gd name="connsiteY1-144" fmla="*/ 213360 h 2164080"/>
              <a:gd name="connsiteX2-145" fmla="*/ 914400 w 1188720"/>
              <a:gd name="connsiteY2-146" fmla="*/ 190500 h 2164080"/>
              <a:gd name="connsiteX3-147" fmla="*/ 53340 w 1188720"/>
              <a:gd name="connsiteY3-148" fmla="*/ 861060 h 2164080"/>
              <a:gd name="connsiteX4-149" fmla="*/ 53340 w 1188720"/>
              <a:gd name="connsiteY4-150" fmla="*/ 1043940 h 2164080"/>
              <a:gd name="connsiteX5-151" fmla="*/ 800100 w 1188720"/>
              <a:gd name="connsiteY5-152" fmla="*/ 1043940 h 2164080"/>
              <a:gd name="connsiteX6-153" fmla="*/ 68580 w 1188720"/>
              <a:gd name="connsiteY6-154" fmla="*/ 2049780 h 2164080"/>
              <a:gd name="connsiteX7-155" fmla="*/ 281940 w 1188720"/>
              <a:gd name="connsiteY7-156" fmla="*/ 2164080 h 2164080"/>
              <a:gd name="connsiteX8-157" fmla="*/ 1021080 w 1188720"/>
              <a:gd name="connsiteY8-158" fmla="*/ 1112520 h 2164080"/>
              <a:gd name="connsiteX9-159" fmla="*/ 1021080 w 1188720"/>
              <a:gd name="connsiteY9-160" fmla="*/ 883920 h 2164080"/>
              <a:gd name="connsiteX10-161" fmla="*/ 388620 w 1188720"/>
              <a:gd name="connsiteY10-162" fmla="*/ 883920 h 2164080"/>
              <a:gd name="connsiteX11-163" fmla="*/ 1127760 w 1188720"/>
              <a:gd name="connsiteY11-164" fmla="*/ 335280 h 2164080"/>
              <a:gd name="connsiteX12-165" fmla="*/ 1127760 w 1188720"/>
              <a:gd name="connsiteY12-166" fmla="*/ 7620 h 2164080"/>
              <a:gd name="connsiteX13-167" fmla="*/ 7620 w 1188720"/>
              <a:gd name="connsiteY13-168" fmla="*/ 0 h 2164080"/>
              <a:gd name="connsiteX0-169" fmla="*/ 7620 w 1188720"/>
              <a:gd name="connsiteY0-170" fmla="*/ 0 h 2164080"/>
              <a:gd name="connsiteX1-171" fmla="*/ 0 w 1188720"/>
              <a:gd name="connsiteY1-172" fmla="*/ 213360 h 2164080"/>
              <a:gd name="connsiteX2-173" fmla="*/ 914400 w 1188720"/>
              <a:gd name="connsiteY2-174" fmla="*/ 190500 h 2164080"/>
              <a:gd name="connsiteX3-175" fmla="*/ 53340 w 1188720"/>
              <a:gd name="connsiteY3-176" fmla="*/ 861060 h 2164080"/>
              <a:gd name="connsiteX4-177" fmla="*/ 53340 w 1188720"/>
              <a:gd name="connsiteY4-178" fmla="*/ 1043940 h 2164080"/>
              <a:gd name="connsiteX5-179" fmla="*/ 800100 w 1188720"/>
              <a:gd name="connsiteY5-180" fmla="*/ 1043940 h 2164080"/>
              <a:gd name="connsiteX6-181" fmla="*/ 68580 w 1188720"/>
              <a:gd name="connsiteY6-182" fmla="*/ 2049780 h 2164080"/>
              <a:gd name="connsiteX7-183" fmla="*/ 281940 w 1188720"/>
              <a:gd name="connsiteY7-184" fmla="*/ 2164080 h 2164080"/>
              <a:gd name="connsiteX8-185" fmla="*/ 1021080 w 1188720"/>
              <a:gd name="connsiteY8-186" fmla="*/ 1112520 h 2164080"/>
              <a:gd name="connsiteX9-187" fmla="*/ 1021080 w 1188720"/>
              <a:gd name="connsiteY9-188" fmla="*/ 883920 h 2164080"/>
              <a:gd name="connsiteX10-189" fmla="*/ 388620 w 1188720"/>
              <a:gd name="connsiteY10-190" fmla="*/ 883920 h 2164080"/>
              <a:gd name="connsiteX11-191" fmla="*/ 1127760 w 1188720"/>
              <a:gd name="connsiteY11-192" fmla="*/ 335280 h 2164080"/>
              <a:gd name="connsiteX12-193" fmla="*/ 1127760 w 1188720"/>
              <a:gd name="connsiteY12-194" fmla="*/ 7620 h 2164080"/>
              <a:gd name="connsiteX13-195" fmla="*/ 7620 w 1188720"/>
              <a:gd name="connsiteY13-196" fmla="*/ 0 h 2164080"/>
              <a:gd name="connsiteX0-197" fmla="*/ 7620 w 1188720"/>
              <a:gd name="connsiteY0-198" fmla="*/ 0 h 2164080"/>
              <a:gd name="connsiteX1-199" fmla="*/ 0 w 1188720"/>
              <a:gd name="connsiteY1-200" fmla="*/ 213360 h 2164080"/>
              <a:gd name="connsiteX2-201" fmla="*/ 914400 w 1188720"/>
              <a:gd name="connsiteY2-202" fmla="*/ 190500 h 2164080"/>
              <a:gd name="connsiteX3-203" fmla="*/ 53340 w 1188720"/>
              <a:gd name="connsiteY3-204" fmla="*/ 861060 h 2164080"/>
              <a:gd name="connsiteX4-205" fmla="*/ 53340 w 1188720"/>
              <a:gd name="connsiteY4-206" fmla="*/ 1043940 h 2164080"/>
              <a:gd name="connsiteX5-207" fmla="*/ 800100 w 1188720"/>
              <a:gd name="connsiteY5-208" fmla="*/ 1043940 h 2164080"/>
              <a:gd name="connsiteX6-209" fmla="*/ 68580 w 1188720"/>
              <a:gd name="connsiteY6-210" fmla="*/ 2049780 h 2164080"/>
              <a:gd name="connsiteX7-211" fmla="*/ 281940 w 1188720"/>
              <a:gd name="connsiteY7-212" fmla="*/ 2164080 h 2164080"/>
              <a:gd name="connsiteX8-213" fmla="*/ 1021080 w 1188720"/>
              <a:gd name="connsiteY8-214" fmla="*/ 1112520 h 2164080"/>
              <a:gd name="connsiteX9-215" fmla="*/ 1021080 w 1188720"/>
              <a:gd name="connsiteY9-216" fmla="*/ 883920 h 2164080"/>
              <a:gd name="connsiteX10-217" fmla="*/ 388620 w 1188720"/>
              <a:gd name="connsiteY10-218" fmla="*/ 883920 h 2164080"/>
              <a:gd name="connsiteX11-219" fmla="*/ 1127760 w 1188720"/>
              <a:gd name="connsiteY11-220" fmla="*/ 335280 h 2164080"/>
              <a:gd name="connsiteX12-221" fmla="*/ 1127760 w 1188720"/>
              <a:gd name="connsiteY12-222" fmla="*/ 7620 h 2164080"/>
              <a:gd name="connsiteX13-223" fmla="*/ 7620 w 1188720"/>
              <a:gd name="connsiteY13-224" fmla="*/ 0 h 2164080"/>
              <a:gd name="connsiteX0-225" fmla="*/ 7620 w 1188720"/>
              <a:gd name="connsiteY0-226" fmla="*/ 0 h 2164080"/>
              <a:gd name="connsiteX1-227" fmla="*/ 0 w 1188720"/>
              <a:gd name="connsiteY1-228" fmla="*/ 213360 h 2164080"/>
              <a:gd name="connsiteX2-229" fmla="*/ 914400 w 1188720"/>
              <a:gd name="connsiteY2-230" fmla="*/ 190500 h 2164080"/>
              <a:gd name="connsiteX3-231" fmla="*/ 53340 w 1188720"/>
              <a:gd name="connsiteY3-232" fmla="*/ 861060 h 2164080"/>
              <a:gd name="connsiteX4-233" fmla="*/ 53340 w 1188720"/>
              <a:gd name="connsiteY4-234" fmla="*/ 1043940 h 2164080"/>
              <a:gd name="connsiteX5-235" fmla="*/ 800100 w 1188720"/>
              <a:gd name="connsiteY5-236" fmla="*/ 1043940 h 2164080"/>
              <a:gd name="connsiteX6-237" fmla="*/ 68580 w 1188720"/>
              <a:gd name="connsiteY6-238" fmla="*/ 2049780 h 2164080"/>
              <a:gd name="connsiteX7-239" fmla="*/ 281940 w 1188720"/>
              <a:gd name="connsiteY7-240" fmla="*/ 2164080 h 2164080"/>
              <a:gd name="connsiteX8-241" fmla="*/ 1021080 w 1188720"/>
              <a:gd name="connsiteY8-242" fmla="*/ 1112520 h 2164080"/>
              <a:gd name="connsiteX9-243" fmla="*/ 1021080 w 1188720"/>
              <a:gd name="connsiteY9-244" fmla="*/ 883920 h 2164080"/>
              <a:gd name="connsiteX10-245" fmla="*/ 388620 w 1188720"/>
              <a:gd name="connsiteY10-246" fmla="*/ 883920 h 2164080"/>
              <a:gd name="connsiteX11-247" fmla="*/ 1127760 w 1188720"/>
              <a:gd name="connsiteY11-248" fmla="*/ 335280 h 2164080"/>
              <a:gd name="connsiteX12-249" fmla="*/ 1127760 w 1188720"/>
              <a:gd name="connsiteY12-250" fmla="*/ 7620 h 2164080"/>
              <a:gd name="connsiteX13-251" fmla="*/ 7620 w 1188720"/>
              <a:gd name="connsiteY13-252" fmla="*/ 0 h 2164080"/>
              <a:gd name="connsiteX0-253" fmla="*/ 7620 w 1215655"/>
              <a:gd name="connsiteY0-254" fmla="*/ 0 h 2164080"/>
              <a:gd name="connsiteX1-255" fmla="*/ 0 w 1215655"/>
              <a:gd name="connsiteY1-256" fmla="*/ 213360 h 2164080"/>
              <a:gd name="connsiteX2-257" fmla="*/ 914400 w 1215655"/>
              <a:gd name="connsiteY2-258" fmla="*/ 190500 h 2164080"/>
              <a:gd name="connsiteX3-259" fmla="*/ 53340 w 1215655"/>
              <a:gd name="connsiteY3-260" fmla="*/ 861060 h 2164080"/>
              <a:gd name="connsiteX4-261" fmla="*/ 53340 w 1215655"/>
              <a:gd name="connsiteY4-262" fmla="*/ 1043940 h 2164080"/>
              <a:gd name="connsiteX5-263" fmla="*/ 800100 w 1215655"/>
              <a:gd name="connsiteY5-264" fmla="*/ 1043940 h 2164080"/>
              <a:gd name="connsiteX6-265" fmla="*/ 68580 w 1215655"/>
              <a:gd name="connsiteY6-266" fmla="*/ 2049780 h 2164080"/>
              <a:gd name="connsiteX7-267" fmla="*/ 281940 w 1215655"/>
              <a:gd name="connsiteY7-268" fmla="*/ 2164080 h 2164080"/>
              <a:gd name="connsiteX8-269" fmla="*/ 1021080 w 1215655"/>
              <a:gd name="connsiteY8-270" fmla="*/ 1112520 h 2164080"/>
              <a:gd name="connsiteX9-271" fmla="*/ 1196340 w 1215655"/>
              <a:gd name="connsiteY9-272" fmla="*/ 883920 h 2164080"/>
              <a:gd name="connsiteX10-273" fmla="*/ 388620 w 1215655"/>
              <a:gd name="connsiteY10-274" fmla="*/ 883920 h 2164080"/>
              <a:gd name="connsiteX11-275" fmla="*/ 1127760 w 1215655"/>
              <a:gd name="connsiteY11-276" fmla="*/ 335280 h 2164080"/>
              <a:gd name="connsiteX12-277" fmla="*/ 1127760 w 1215655"/>
              <a:gd name="connsiteY12-278" fmla="*/ 7620 h 2164080"/>
              <a:gd name="connsiteX13-279" fmla="*/ 7620 w 1215655"/>
              <a:gd name="connsiteY13-280" fmla="*/ 0 h 2164080"/>
              <a:gd name="connsiteX0-281" fmla="*/ 7620 w 1230438"/>
              <a:gd name="connsiteY0-282" fmla="*/ 0 h 2164080"/>
              <a:gd name="connsiteX1-283" fmla="*/ 0 w 1230438"/>
              <a:gd name="connsiteY1-284" fmla="*/ 213360 h 2164080"/>
              <a:gd name="connsiteX2-285" fmla="*/ 914400 w 1230438"/>
              <a:gd name="connsiteY2-286" fmla="*/ 190500 h 2164080"/>
              <a:gd name="connsiteX3-287" fmla="*/ 53340 w 1230438"/>
              <a:gd name="connsiteY3-288" fmla="*/ 861060 h 2164080"/>
              <a:gd name="connsiteX4-289" fmla="*/ 53340 w 1230438"/>
              <a:gd name="connsiteY4-290" fmla="*/ 1043940 h 2164080"/>
              <a:gd name="connsiteX5-291" fmla="*/ 800100 w 1230438"/>
              <a:gd name="connsiteY5-292" fmla="*/ 1043940 h 2164080"/>
              <a:gd name="connsiteX6-293" fmla="*/ 68580 w 1230438"/>
              <a:gd name="connsiteY6-294" fmla="*/ 2049780 h 2164080"/>
              <a:gd name="connsiteX7-295" fmla="*/ 281940 w 1230438"/>
              <a:gd name="connsiteY7-296" fmla="*/ 2164080 h 2164080"/>
              <a:gd name="connsiteX8-297" fmla="*/ 1143000 w 1230438"/>
              <a:gd name="connsiteY8-298" fmla="*/ 1127760 h 2164080"/>
              <a:gd name="connsiteX9-299" fmla="*/ 1196340 w 1230438"/>
              <a:gd name="connsiteY9-300" fmla="*/ 883920 h 2164080"/>
              <a:gd name="connsiteX10-301" fmla="*/ 388620 w 1230438"/>
              <a:gd name="connsiteY10-302" fmla="*/ 883920 h 2164080"/>
              <a:gd name="connsiteX11-303" fmla="*/ 1127760 w 1230438"/>
              <a:gd name="connsiteY11-304" fmla="*/ 335280 h 2164080"/>
              <a:gd name="connsiteX12-305" fmla="*/ 1127760 w 1230438"/>
              <a:gd name="connsiteY12-306" fmla="*/ 7620 h 2164080"/>
              <a:gd name="connsiteX13-307" fmla="*/ 7620 w 1230438"/>
              <a:gd name="connsiteY13-308" fmla="*/ 0 h 2164080"/>
              <a:gd name="connsiteX0-309" fmla="*/ 7620 w 1230438"/>
              <a:gd name="connsiteY0-310" fmla="*/ 0 h 2164080"/>
              <a:gd name="connsiteX1-311" fmla="*/ 0 w 1230438"/>
              <a:gd name="connsiteY1-312" fmla="*/ 213360 h 2164080"/>
              <a:gd name="connsiteX2-313" fmla="*/ 914400 w 1230438"/>
              <a:gd name="connsiteY2-314" fmla="*/ 190500 h 2164080"/>
              <a:gd name="connsiteX3-315" fmla="*/ 53340 w 1230438"/>
              <a:gd name="connsiteY3-316" fmla="*/ 861060 h 2164080"/>
              <a:gd name="connsiteX4-317" fmla="*/ 53340 w 1230438"/>
              <a:gd name="connsiteY4-318" fmla="*/ 1043940 h 2164080"/>
              <a:gd name="connsiteX5-319" fmla="*/ 998220 w 1230438"/>
              <a:gd name="connsiteY5-320" fmla="*/ 1059180 h 2164080"/>
              <a:gd name="connsiteX6-321" fmla="*/ 68580 w 1230438"/>
              <a:gd name="connsiteY6-322" fmla="*/ 2049780 h 2164080"/>
              <a:gd name="connsiteX7-323" fmla="*/ 281940 w 1230438"/>
              <a:gd name="connsiteY7-324" fmla="*/ 2164080 h 2164080"/>
              <a:gd name="connsiteX8-325" fmla="*/ 1143000 w 1230438"/>
              <a:gd name="connsiteY8-326" fmla="*/ 1127760 h 2164080"/>
              <a:gd name="connsiteX9-327" fmla="*/ 1196340 w 1230438"/>
              <a:gd name="connsiteY9-328" fmla="*/ 883920 h 2164080"/>
              <a:gd name="connsiteX10-329" fmla="*/ 388620 w 1230438"/>
              <a:gd name="connsiteY10-330" fmla="*/ 883920 h 2164080"/>
              <a:gd name="connsiteX11-331" fmla="*/ 1127760 w 1230438"/>
              <a:gd name="connsiteY11-332" fmla="*/ 335280 h 2164080"/>
              <a:gd name="connsiteX12-333" fmla="*/ 1127760 w 1230438"/>
              <a:gd name="connsiteY12-334" fmla="*/ 7620 h 2164080"/>
              <a:gd name="connsiteX13-335" fmla="*/ 7620 w 1230438"/>
              <a:gd name="connsiteY13-336" fmla="*/ 0 h 2164080"/>
              <a:gd name="connsiteX0-337" fmla="*/ 7620 w 1247239"/>
              <a:gd name="connsiteY0-338" fmla="*/ 0 h 2164080"/>
              <a:gd name="connsiteX1-339" fmla="*/ 0 w 1247239"/>
              <a:gd name="connsiteY1-340" fmla="*/ 213360 h 2164080"/>
              <a:gd name="connsiteX2-341" fmla="*/ 914400 w 1247239"/>
              <a:gd name="connsiteY2-342" fmla="*/ 190500 h 2164080"/>
              <a:gd name="connsiteX3-343" fmla="*/ 53340 w 1247239"/>
              <a:gd name="connsiteY3-344" fmla="*/ 861060 h 2164080"/>
              <a:gd name="connsiteX4-345" fmla="*/ 53340 w 1247239"/>
              <a:gd name="connsiteY4-346" fmla="*/ 1043940 h 2164080"/>
              <a:gd name="connsiteX5-347" fmla="*/ 998220 w 1247239"/>
              <a:gd name="connsiteY5-348" fmla="*/ 1059180 h 2164080"/>
              <a:gd name="connsiteX6-349" fmla="*/ 68580 w 1247239"/>
              <a:gd name="connsiteY6-350" fmla="*/ 2049780 h 2164080"/>
              <a:gd name="connsiteX7-351" fmla="*/ 281940 w 1247239"/>
              <a:gd name="connsiteY7-352" fmla="*/ 2164080 h 2164080"/>
              <a:gd name="connsiteX8-353" fmla="*/ 1199583 w 1247239"/>
              <a:gd name="connsiteY8-354" fmla="*/ 1596454 h 2164080"/>
              <a:gd name="connsiteX9-355" fmla="*/ 1196340 w 1247239"/>
              <a:gd name="connsiteY9-356" fmla="*/ 883920 h 2164080"/>
              <a:gd name="connsiteX10-357" fmla="*/ 388620 w 1247239"/>
              <a:gd name="connsiteY10-358" fmla="*/ 883920 h 2164080"/>
              <a:gd name="connsiteX11-359" fmla="*/ 1127760 w 1247239"/>
              <a:gd name="connsiteY11-360" fmla="*/ 335280 h 2164080"/>
              <a:gd name="connsiteX12-361" fmla="*/ 1127760 w 1247239"/>
              <a:gd name="connsiteY12-362" fmla="*/ 7620 h 2164080"/>
              <a:gd name="connsiteX13-363" fmla="*/ 7620 w 1247239"/>
              <a:gd name="connsiteY13-364" fmla="*/ 0 h 2164080"/>
              <a:gd name="connsiteX0-365" fmla="*/ 7620 w 1247239"/>
              <a:gd name="connsiteY0-366" fmla="*/ 0 h 2164080"/>
              <a:gd name="connsiteX1-367" fmla="*/ 0 w 1247239"/>
              <a:gd name="connsiteY1-368" fmla="*/ 213360 h 2164080"/>
              <a:gd name="connsiteX2-369" fmla="*/ 914400 w 1247239"/>
              <a:gd name="connsiteY2-370" fmla="*/ 190500 h 2164080"/>
              <a:gd name="connsiteX3-371" fmla="*/ 53340 w 1247239"/>
              <a:gd name="connsiteY3-372" fmla="*/ 861060 h 2164080"/>
              <a:gd name="connsiteX4-373" fmla="*/ 53340 w 1247239"/>
              <a:gd name="connsiteY4-374" fmla="*/ 1043940 h 2164080"/>
              <a:gd name="connsiteX5-375" fmla="*/ 998220 w 1247239"/>
              <a:gd name="connsiteY5-376" fmla="*/ 1059180 h 2164080"/>
              <a:gd name="connsiteX6-377" fmla="*/ 742492 w 1247239"/>
              <a:gd name="connsiteY6-378" fmla="*/ 1327043 h 2164080"/>
              <a:gd name="connsiteX7-379" fmla="*/ 68580 w 1247239"/>
              <a:gd name="connsiteY7-380" fmla="*/ 2049780 h 2164080"/>
              <a:gd name="connsiteX8-381" fmla="*/ 281940 w 1247239"/>
              <a:gd name="connsiteY8-382" fmla="*/ 2164080 h 2164080"/>
              <a:gd name="connsiteX9-383" fmla="*/ 1199583 w 1247239"/>
              <a:gd name="connsiteY9-384" fmla="*/ 1596454 h 2164080"/>
              <a:gd name="connsiteX10-385" fmla="*/ 1196340 w 1247239"/>
              <a:gd name="connsiteY10-386" fmla="*/ 883920 h 2164080"/>
              <a:gd name="connsiteX11-387" fmla="*/ 388620 w 1247239"/>
              <a:gd name="connsiteY11-388" fmla="*/ 883920 h 2164080"/>
              <a:gd name="connsiteX12-389" fmla="*/ 1127760 w 1247239"/>
              <a:gd name="connsiteY12-390" fmla="*/ 335280 h 2164080"/>
              <a:gd name="connsiteX13-391" fmla="*/ 1127760 w 1247239"/>
              <a:gd name="connsiteY13-392" fmla="*/ 7620 h 2164080"/>
              <a:gd name="connsiteX14" fmla="*/ 7620 w 1247239"/>
              <a:gd name="connsiteY14" fmla="*/ 0 h 2164080"/>
              <a:gd name="connsiteX0-393" fmla="*/ 7620 w 1247239"/>
              <a:gd name="connsiteY0-394" fmla="*/ 0 h 2164080"/>
              <a:gd name="connsiteX1-395" fmla="*/ 0 w 1247239"/>
              <a:gd name="connsiteY1-396" fmla="*/ 213360 h 2164080"/>
              <a:gd name="connsiteX2-397" fmla="*/ 914400 w 1247239"/>
              <a:gd name="connsiteY2-398" fmla="*/ 190500 h 2164080"/>
              <a:gd name="connsiteX3-399" fmla="*/ 53340 w 1247239"/>
              <a:gd name="connsiteY3-400" fmla="*/ 861060 h 2164080"/>
              <a:gd name="connsiteX4-401" fmla="*/ 53340 w 1247239"/>
              <a:gd name="connsiteY4-402" fmla="*/ 1043940 h 2164080"/>
              <a:gd name="connsiteX5-403" fmla="*/ 998220 w 1247239"/>
              <a:gd name="connsiteY5-404" fmla="*/ 1059180 h 2164080"/>
              <a:gd name="connsiteX6-405" fmla="*/ 1009256 w 1247239"/>
              <a:gd name="connsiteY6-406" fmla="*/ 1544886 h 2164080"/>
              <a:gd name="connsiteX7-407" fmla="*/ 68580 w 1247239"/>
              <a:gd name="connsiteY7-408" fmla="*/ 2049780 h 2164080"/>
              <a:gd name="connsiteX8-409" fmla="*/ 281940 w 1247239"/>
              <a:gd name="connsiteY8-410" fmla="*/ 2164080 h 2164080"/>
              <a:gd name="connsiteX9-411" fmla="*/ 1199583 w 1247239"/>
              <a:gd name="connsiteY9-412" fmla="*/ 1596454 h 2164080"/>
              <a:gd name="connsiteX10-413" fmla="*/ 1196340 w 1247239"/>
              <a:gd name="connsiteY10-414" fmla="*/ 883920 h 2164080"/>
              <a:gd name="connsiteX11-415" fmla="*/ 388620 w 1247239"/>
              <a:gd name="connsiteY11-416" fmla="*/ 883920 h 2164080"/>
              <a:gd name="connsiteX12-417" fmla="*/ 1127760 w 1247239"/>
              <a:gd name="connsiteY12-418" fmla="*/ 335280 h 2164080"/>
              <a:gd name="connsiteX13-419" fmla="*/ 1127760 w 1247239"/>
              <a:gd name="connsiteY13-420" fmla="*/ 7620 h 2164080"/>
              <a:gd name="connsiteX14-421" fmla="*/ 7620 w 1247239"/>
              <a:gd name="connsiteY14-422" fmla="*/ 0 h 2164080"/>
              <a:gd name="connsiteX0-423" fmla="*/ 7620 w 1238457"/>
              <a:gd name="connsiteY0-424" fmla="*/ 0 h 2164080"/>
              <a:gd name="connsiteX1-425" fmla="*/ 0 w 1238457"/>
              <a:gd name="connsiteY1-426" fmla="*/ 213360 h 2164080"/>
              <a:gd name="connsiteX2-427" fmla="*/ 914400 w 1238457"/>
              <a:gd name="connsiteY2-428" fmla="*/ 190500 h 2164080"/>
              <a:gd name="connsiteX3-429" fmla="*/ 53340 w 1238457"/>
              <a:gd name="connsiteY3-430" fmla="*/ 861060 h 2164080"/>
              <a:gd name="connsiteX4-431" fmla="*/ 53340 w 1238457"/>
              <a:gd name="connsiteY4-432" fmla="*/ 1043940 h 2164080"/>
              <a:gd name="connsiteX5-433" fmla="*/ 998220 w 1238457"/>
              <a:gd name="connsiteY5-434" fmla="*/ 1059180 h 2164080"/>
              <a:gd name="connsiteX6-435" fmla="*/ 1009256 w 1238457"/>
              <a:gd name="connsiteY6-436" fmla="*/ 1544886 h 2164080"/>
              <a:gd name="connsiteX7-437" fmla="*/ 68580 w 1238457"/>
              <a:gd name="connsiteY7-438" fmla="*/ 2049780 h 2164080"/>
              <a:gd name="connsiteX8-439" fmla="*/ 281940 w 1238457"/>
              <a:gd name="connsiteY8-440" fmla="*/ 2164080 h 2164080"/>
              <a:gd name="connsiteX9-441" fmla="*/ 1199583 w 1238457"/>
              <a:gd name="connsiteY9-442" fmla="*/ 1596454 h 2164080"/>
              <a:gd name="connsiteX10-443" fmla="*/ 1180175 w 1238457"/>
              <a:gd name="connsiteY10-444" fmla="*/ 936731 h 2164080"/>
              <a:gd name="connsiteX11-445" fmla="*/ 388620 w 1238457"/>
              <a:gd name="connsiteY11-446" fmla="*/ 883920 h 2164080"/>
              <a:gd name="connsiteX12-447" fmla="*/ 1127760 w 1238457"/>
              <a:gd name="connsiteY12-448" fmla="*/ 335280 h 2164080"/>
              <a:gd name="connsiteX13-449" fmla="*/ 1127760 w 1238457"/>
              <a:gd name="connsiteY13-450" fmla="*/ 7620 h 2164080"/>
              <a:gd name="connsiteX14-451" fmla="*/ 7620 w 1238457"/>
              <a:gd name="connsiteY14-452" fmla="*/ 0 h 2164080"/>
              <a:gd name="connsiteX0-453" fmla="*/ 7620 w 1238457"/>
              <a:gd name="connsiteY0-454" fmla="*/ 0 h 2164080"/>
              <a:gd name="connsiteX1-455" fmla="*/ 0 w 1238457"/>
              <a:gd name="connsiteY1-456" fmla="*/ 213360 h 2164080"/>
              <a:gd name="connsiteX2-457" fmla="*/ 914400 w 1238457"/>
              <a:gd name="connsiteY2-458" fmla="*/ 190500 h 2164080"/>
              <a:gd name="connsiteX3-459" fmla="*/ 53340 w 1238457"/>
              <a:gd name="connsiteY3-460" fmla="*/ 861060 h 2164080"/>
              <a:gd name="connsiteX4-461" fmla="*/ 53340 w 1238457"/>
              <a:gd name="connsiteY4-462" fmla="*/ 1043940 h 2164080"/>
              <a:gd name="connsiteX5-463" fmla="*/ 982054 w 1238457"/>
              <a:gd name="connsiteY5-464" fmla="*/ 1118593 h 2164080"/>
              <a:gd name="connsiteX6-465" fmla="*/ 1009256 w 1238457"/>
              <a:gd name="connsiteY6-466" fmla="*/ 1544886 h 2164080"/>
              <a:gd name="connsiteX7-467" fmla="*/ 68580 w 1238457"/>
              <a:gd name="connsiteY7-468" fmla="*/ 2049780 h 2164080"/>
              <a:gd name="connsiteX8-469" fmla="*/ 281940 w 1238457"/>
              <a:gd name="connsiteY8-470" fmla="*/ 2164080 h 2164080"/>
              <a:gd name="connsiteX9-471" fmla="*/ 1199583 w 1238457"/>
              <a:gd name="connsiteY9-472" fmla="*/ 1596454 h 2164080"/>
              <a:gd name="connsiteX10-473" fmla="*/ 1180175 w 1238457"/>
              <a:gd name="connsiteY10-474" fmla="*/ 936731 h 2164080"/>
              <a:gd name="connsiteX11-475" fmla="*/ 388620 w 1238457"/>
              <a:gd name="connsiteY11-476" fmla="*/ 883920 h 2164080"/>
              <a:gd name="connsiteX12-477" fmla="*/ 1127760 w 1238457"/>
              <a:gd name="connsiteY12-478" fmla="*/ 335280 h 2164080"/>
              <a:gd name="connsiteX13-479" fmla="*/ 1127760 w 1238457"/>
              <a:gd name="connsiteY13-480" fmla="*/ 7620 h 2164080"/>
              <a:gd name="connsiteX14-481" fmla="*/ 7620 w 1238457"/>
              <a:gd name="connsiteY14-482" fmla="*/ 0 h 2164080"/>
              <a:gd name="connsiteX0-483" fmla="*/ 7620 w 1209245"/>
              <a:gd name="connsiteY0-484" fmla="*/ 0 h 2164080"/>
              <a:gd name="connsiteX1-485" fmla="*/ 0 w 1209245"/>
              <a:gd name="connsiteY1-486" fmla="*/ 213360 h 2164080"/>
              <a:gd name="connsiteX2-487" fmla="*/ 914400 w 1209245"/>
              <a:gd name="connsiteY2-488" fmla="*/ 190500 h 2164080"/>
              <a:gd name="connsiteX3-489" fmla="*/ 53340 w 1209245"/>
              <a:gd name="connsiteY3-490" fmla="*/ 861060 h 2164080"/>
              <a:gd name="connsiteX4-491" fmla="*/ 53340 w 1209245"/>
              <a:gd name="connsiteY4-492" fmla="*/ 1043940 h 2164080"/>
              <a:gd name="connsiteX5-493" fmla="*/ 982054 w 1209245"/>
              <a:gd name="connsiteY5-494" fmla="*/ 1118593 h 2164080"/>
              <a:gd name="connsiteX6-495" fmla="*/ 1009256 w 1209245"/>
              <a:gd name="connsiteY6-496" fmla="*/ 1544886 h 2164080"/>
              <a:gd name="connsiteX7-497" fmla="*/ 68580 w 1209245"/>
              <a:gd name="connsiteY7-498" fmla="*/ 2049780 h 2164080"/>
              <a:gd name="connsiteX8-499" fmla="*/ 281940 w 1209245"/>
              <a:gd name="connsiteY8-500" fmla="*/ 2164080 h 2164080"/>
              <a:gd name="connsiteX9-501" fmla="*/ 1199583 w 1209245"/>
              <a:gd name="connsiteY9-502" fmla="*/ 1596454 h 2164080"/>
              <a:gd name="connsiteX10-503" fmla="*/ 1034666 w 1209245"/>
              <a:gd name="connsiteY10-504" fmla="*/ 897121 h 2164080"/>
              <a:gd name="connsiteX11-505" fmla="*/ 388620 w 1209245"/>
              <a:gd name="connsiteY11-506" fmla="*/ 883920 h 2164080"/>
              <a:gd name="connsiteX12-507" fmla="*/ 1127760 w 1209245"/>
              <a:gd name="connsiteY12-508" fmla="*/ 335280 h 2164080"/>
              <a:gd name="connsiteX13-509" fmla="*/ 1127760 w 1209245"/>
              <a:gd name="connsiteY13-510" fmla="*/ 7620 h 2164080"/>
              <a:gd name="connsiteX14-511" fmla="*/ 7620 w 1209245"/>
              <a:gd name="connsiteY14-512" fmla="*/ 0 h 2164080"/>
              <a:gd name="connsiteX0-513" fmla="*/ 7620 w 1209245"/>
              <a:gd name="connsiteY0-514" fmla="*/ 0 h 2164080"/>
              <a:gd name="connsiteX1-515" fmla="*/ 0 w 1209245"/>
              <a:gd name="connsiteY1-516" fmla="*/ 213360 h 2164080"/>
              <a:gd name="connsiteX2-517" fmla="*/ 914400 w 1209245"/>
              <a:gd name="connsiteY2-518" fmla="*/ 190500 h 2164080"/>
              <a:gd name="connsiteX3-519" fmla="*/ 53340 w 1209245"/>
              <a:gd name="connsiteY3-520" fmla="*/ 861060 h 2164080"/>
              <a:gd name="connsiteX4-521" fmla="*/ 53340 w 1209245"/>
              <a:gd name="connsiteY4-522" fmla="*/ 1043940 h 2164080"/>
              <a:gd name="connsiteX5-523" fmla="*/ 933550 w 1209245"/>
              <a:gd name="connsiteY5-524" fmla="*/ 1026176 h 2164080"/>
              <a:gd name="connsiteX6-525" fmla="*/ 1009256 w 1209245"/>
              <a:gd name="connsiteY6-526" fmla="*/ 1544886 h 2164080"/>
              <a:gd name="connsiteX7-527" fmla="*/ 68580 w 1209245"/>
              <a:gd name="connsiteY7-528" fmla="*/ 2049780 h 2164080"/>
              <a:gd name="connsiteX8-529" fmla="*/ 281940 w 1209245"/>
              <a:gd name="connsiteY8-530" fmla="*/ 2164080 h 2164080"/>
              <a:gd name="connsiteX9-531" fmla="*/ 1199583 w 1209245"/>
              <a:gd name="connsiteY9-532" fmla="*/ 1596454 h 2164080"/>
              <a:gd name="connsiteX10-533" fmla="*/ 1034666 w 1209245"/>
              <a:gd name="connsiteY10-534" fmla="*/ 897121 h 2164080"/>
              <a:gd name="connsiteX11-535" fmla="*/ 388620 w 1209245"/>
              <a:gd name="connsiteY11-536" fmla="*/ 883920 h 2164080"/>
              <a:gd name="connsiteX12-537" fmla="*/ 1127760 w 1209245"/>
              <a:gd name="connsiteY12-538" fmla="*/ 335280 h 2164080"/>
              <a:gd name="connsiteX13-539" fmla="*/ 1127760 w 1209245"/>
              <a:gd name="connsiteY13-540" fmla="*/ 7620 h 2164080"/>
              <a:gd name="connsiteX14-541" fmla="*/ 7620 w 1209245"/>
              <a:gd name="connsiteY14-542" fmla="*/ 0 h 2164080"/>
              <a:gd name="connsiteX0-543" fmla="*/ 7620 w 1209245"/>
              <a:gd name="connsiteY0-544" fmla="*/ 0 h 2164080"/>
              <a:gd name="connsiteX1-545" fmla="*/ 0 w 1209245"/>
              <a:gd name="connsiteY1-546" fmla="*/ 213360 h 2164080"/>
              <a:gd name="connsiteX2-547" fmla="*/ 914400 w 1209245"/>
              <a:gd name="connsiteY2-548" fmla="*/ 190500 h 2164080"/>
              <a:gd name="connsiteX3-549" fmla="*/ 53340 w 1209245"/>
              <a:gd name="connsiteY3-550" fmla="*/ 861060 h 2164080"/>
              <a:gd name="connsiteX4-551" fmla="*/ 53340 w 1209245"/>
              <a:gd name="connsiteY4-552" fmla="*/ 1043940 h 2164080"/>
              <a:gd name="connsiteX5-553" fmla="*/ 933550 w 1209245"/>
              <a:gd name="connsiteY5-554" fmla="*/ 1026176 h 2164080"/>
              <a:gd name="connsiteX6-555" fmla="*/ 944586 w 1209245"/>
              <a:gd name="connsiteY6-556" fmla="*/ 1544886 h 2164080"/>
              <a:gd name="connsiteX7-557" fmla="*/ 68580 w 1209245"/>
              <a:gd name="connsiteY7-558" fmla="*/ 2049780 h 2164080"/>
              <a:gd name="connsiteX8-559" fmla="*/ 281940 w 1209245"/>
              <a:gd name="connsiteY8-560" fmla="*/ 2164080 h 2164080"/>
              <a:gd name="connsiteX9-561" fmla="*/ 1199583 w 1209245"/>
              <a:gd name="connsiteY9-562" fmla="*/ 1596454 h 2164080"/>
              <a:gd name="connsiteX10-563" fmla="*/ 1034666 w 1209245"/>
              <a:gd name="connsiteY10-564" fmla="*/ 897121 h 2164080"/>
              <a:gd name="connsiteX11-565" fmla="*/ 388620 w 1209245"/>
              <a:gd name="connsiteY11-566" fmla="*/ 883920 h 2164080"/>
              <a:gd name="connsiteX12-567" fmla="*/ 1127760 w 1209245"/>
              <a:gd name="connsiteY12-568" fmla="*/ 335280 h 2164080"/>
              <a:gd name="connsiteX13-569" fmla="*/ 1127760 w 1209245"/>
              <a:gd name="connsiteY13-570" fmla="*/ 7620 h 2164080"/>
              <a:gd name="connsiteX14-571" fmla="*/ 7620 w 1209245"/>
              <a:gd name="connsiteY14-572" fmla="*/ 0 h 2164080"/>
              <a:gd name="connsiteX0-573" fmla="*/ 7620 w 1188720"/>
              <a:gd name="connsiteY0-574" fmla="*/ 0 h 2164080"/>
              <a:gd name="connsiteX1-575" fmla="*/ 0 w 1188720"/>
              <a:gd name="connsiteY1-576" fmla="*/ 213360 h 2164080"/>
              <a:gd name="connsiteX2-577" fmla="*/ 914400 w 1188720"/>
              <a:gd name="connsiteY2-578" fmla="*/ 190500 h 2164080"/>
              <a:gd name="connsiteX3-579" fmla="*/ 53340 w 1188720"/>
              <a:gd name="connsiteY3-580" fmla="*/ 861060 h 2164080"/>
              <a:gd name="connsiteX4-581" fmla="*/ 53340 w 1188720"/>
              <a:gd name="connsiteY4-582" fmla="*/ 1043940 h 2164080"/>
              <a:gd name="connsiteX5-583" fmla="*/ 933550 w 1188720"/>
              <a:gd name="connsiteY5-584" fmla="*/ 1026176 h 2164080"/>
              <a:gd name="connsiteX6-585" fmla="*/ 944586 w 1188720"/>
              <a:gd name="connsiteY6-586" fmla="*/ 1544886 h 2164080"/>
              <a:gd name="connsiteX7-587" fmla="*/ 68580 w 1188720"/>
              <a:gd name="connsiteY7-588" fmla="*/ 2049780 h 2164080"/>
              <a:gd name="connsiteX8-589" fmla="*/ 281940 w 1188720"/>
              <a:gd name="connsiteY8-590" fmla="*/ 2164080 h 2164080"/>
              <a:gd name="connsiteX9-591" fmla="*/ 1134913 w 1188720"/>
              <a:gd name="connsiteY9-592" fmla="*/ 1583253 h 2164080"/>
              <a:gd name="connsiteX10-593" fmla="*/ 1034666 w 1188720"/>
              <a:gd name="connsiteY10-594" fmla="*/ 897121 h 2164080"/>
              <a:gd name="connsiteX11-595" fmla="*/ 388620 w 1188720"/>
              <a:gd name="connsiteY11-596" fmla="*/ 883920 h 2164080"/>
              <a:gd name="connsiteX12-597" fmla="*/ 1127760 w 1188720"/>
              <a:gd name="connsiteY12-598" fmla="*/ 335280 h 2164080"/>
              <a:gd name="connsiteX13-599" fmla="*/ 1127760 w 1188720"/>
              <a:gd name="connsiteY13-600" fmla="*/ 7620 h 2164080"/>
              <a:gd name="connsiteX14-601" fmla="*/ 7620 w 1188720"/>
              <a:gd name="connsiteY14-602" fmla="*/ 0 h 2164080"/>
              <a:gd name="connsiteX0-603" fmla="*/ 7620 w 1188720"/>
              <a:gd name="connsiteY0-604" fmla="*/ 0 h 2164080"/>
              <a:gd name="connsiteX1-605" fmla="*/ 0 w 1188720"/>
              <a:gd name="connsiteY1-606" fmla="*/ 213360 h 2164080"/>
              <a:gd name="connsiteX2-607" fmla="*/ 914400 w 1188720"/>
              <a:gd name="connsiteY2-608" fmla="*/ 190500 h 2164080"/>
              <a:gd name="connsiteX3-609" fmla="*/ 53340 w 1188720"/>
              <a:gd name="connsiteY3-610" fmla="*/ 861060 h 2164080"/>
              <a:gd name="connsiteX4-611" fmla="*/ 53340 w 1188720"/>
              <a:gd name="connsiteY4-612" fmla="*/ 1043940 h 2164080"/>
              <a:gd name="connsiteX5-613" fmla="*/ 933550 w 1188720"/>
              <a:gd name="connsiteY5-614" fmla="*/ 1026176 h 2164080"/>
              <a:gd name="connsiteX6-615" fmla="*/ 944586 w 1188720"/>
              <a:gd name="connsiteY6-616" fmla="*/ 1544886 h 2164080"/>
              <a:gd name="connsiteX7-617" fmla="*/ 68580 w 1188720"/>
              <a:gd name="connsiteY7-618" fmla="*/ 2049780 h 2164080"/>
              <a:gd name="connsiteX8-619" fmla="*/ 281940 w 1188720"/>
              <a:gd name="connsiteY8-620" fmla="*/ 2164080 h 2164080"/>
              <a:gd name="connsiteX9-621" fmla="*/ 1134913 w 1188720"/>
              <a:gd name="connsiteY9-622" fmla="*/ 1583253 h 2164080"/>
              <a:gd name="connsiteX10-623" fmla="*/ 1099336 w 1188720"/>
              <a:gd name="connsiteY10-624" fmla="*/ 897121 h 2164080"/>
              <a:gd name="connsiteX11-625" fmla="*/ 388620 w 1188720"/>
              <a:gd name="connsiteY11-626" fmla="*/ 883920 h 2164080"/>
              <a:gd name="connsiteX12-627" fmla="*/ 1127760 w 1188720"/>
              <a:gd name="connsiteY12-628" fmla="*/ 335280 h 2164080"/>
              <a:gd name="connsiteX13-629" fmla="*/ 1127760 w 1188720"/>
              <a:gd name="connsiteY13-630" fmla="*/ 7620 h 2164080"/>
              <a:gd name="connsiteX14-631" fmla="*/ 7620 w 1188720"/>
              <a:gd name="connsiteY14-632" fmla="*/ 0 h 2164080"/>
              <a:gd name="connsiteX0-633" fmla="*/ 7620 w 1226290"/>
              <a:gd name="connsiteY0-634" fmla="*/ 0 h 2164080"/>
              <a:gd name="connsiteX1-635" fmla="*/ 0 w 1226290"/>
              <a:gd name="connsiteY1-636" fmla="*/ 213360 h 2164080"/>
              <a:gd name="connsiteX2-637" fmla="*/ 914400 w 1226290"/>
              <a:gd name="connsiteY2-638" fmla="*/ 190500 h 2164080"/>
              <a:gd name="connsiteX3-639" fmla="*/ 53340 w 1226290"/>
              <a:gd name="connsiteY3-640" fmla="*/ 861060 h 2164080"/>
              <a:gd name="connsiteX4-641" fmla="*/ 53340 w 1226290"/>
              <a:gd name="connsiteY4-642" fmla="*/ 1043940 h 2164080"/>
              <a:gd name="connsiteX5-643" fmla="*/ 933550 w 1226290"/>
              <a:gd name="connsiteY5-644" fmla="*/ 1026176 h 2164080"/>
              <a:gd name="connsiteX6-645" fmla="*/ 944586 w 1226290"/>
              <a:gd name="connsiteY6-646" fmla="*/ 1544886 h 2164080"/>
              <a:gd name="connsiteX7-647" fmla="*/ 68580 w 1226290"/>
              <a:gd name="connsiteY7-648" fmla="*/ 2049780 h 2164080"/>
              <a:gd name="connsiteX8-649" fmla="*/ 281940 w 1226290"/>
              <a:gd name="connsiteY8-650" fmla="*/ 2164080 h 2164080"/>
              <a:gd name="connsiteX9-651" fmla="*/ 1134913 w 1226290"/>
              <a:gd name="connsiteY9-652" fmla="*/ 1583253 h 2164080"/>
              <a:gd name="connsiteX10-653" fmla="*/ 1099336 w 1226290"/>
              <a:gd name="connsiteY10-654" fmla="*/ 897121 h 2164080"/>
              <a:gd name="connsiteX11-655" fmla="*/ 388620 w 1226290"/>
              <a:gd name="connsiteY11-656" fmla="*/ 883920 h 2164080"/>
              <a:gd name="connsiteX12-657" fmla="*/ 1127760 w 1226290"/>
              <a:gd name="connsiteY12-658" fmla="*/ 335280 h 2164080"/>
              <a:gd name="connsiteX13-659" fmla="*/ 1127760 w 1226290"/>
              <a:gd name="connsiteY13-660" fmla="*/ 7620 h 2164080"/>
              <a:gd name="connsiteX14-661" fmla="*/ 7620 w 1226290"/>
              <a:gd name="connsiteY14-662" fmla="*/ 0 h 2164080"/>
              <a:gd name="connsiteX0-663" fmla="*/ 7620 w 1277880"/>
              <a:gd name="connsiteY0-664" fmla="*/ 0 h 2164080"/>
              <a:gd name="connsiteX1-665" fmla="*/ 0 w 1277880"/>
              <a:gd name="connsiteY1-666" fmla="*/ 213360 h 2164080"/>
              <a:gd name="connsiteX2-667" fmla="*/ 914400 w 1277880"/>
              <a:gd name="connsiteY2-668" fmla="*/ 190500 h 2164080"/>
              <a:gd name="connsiteX3-669" fmla="*/ 53340 w 1277880"/>
              <a:gd name="connsiteY3-670" fmla="*/ 861060 h 2164080"/>
              <a:gd name="connsiteX4-671" fmla="*/ 53340 w 1277880"/>
              <a:gd name="connsiteY4-672" fmla="*/ 1043940 h 2164080"/>
              <a:gd name="connsiteX5-673" fmla="*/ 933550 w 1277880"/>
              <a:gd name="connsiteY5-674" fmla="*/ 1026176 h 2164080"/>
              <a:gd name="connsiteX6-675" fmla="*/ 944586 w 1277880"/>
              <a:gd name="connsiteY6-676" fmla="*/ 1544886 h 2164080"/>
              <a:gd name="connsiteX7-677" fmla="*/ 68580 w 1277880"/>
              <a:gd name="connsiteY7-678" fmla="*/ 2049780 h 2164080"/>
              <a:gd name="connsiteX8-679" fmla="*/ 281940 w 1277880"/>
              <a:gd name="connsiteY8-680" fmla="*/ 2164080 h 2164080"/>
              <a:gd name="connsiteX9-681" fmla="*/ 1134913 w 1277880"/>
              <a:gd name="connsiteY9-682" fmla="*/ 1583253 h 2164080"/>
              <a:gd name="connsiteX10-683" fmla="*/ 1099336 w 1277880"/>
              <a:gd name="connsiteY10-684" fmla="*/ 897121 h 2164080"/>
              <a:gd name="connsiteX11-685" fmla="*/ 388620 w 1277880"/>
              <a:gd name="connsiteY11-686" fmla="*/ 883920 h 2164080"/>
              <a:gd name="connsiteX12-687" fmla="*/ 1127760 w 1277880"/>
              <a:gd name="connsiteY12-688" fmla="*/ 335280 h 2164080"/>
              <a:gd name="connsiteX13-689" fmla="*/ 1127760 w 1277880"/>
              <a:gd name="connsiteY13-690" fmla="*/ 7620 h 2164080"/>
              <a:gd name="connsiteX14-691" fmla="*/ 7620 w 1277880"/>
              <a:gd name="connsiteY14-692" fmla="*/ 0 h 2164080"/>
              <a:gd name="connsiteX0-693" fmla="*/ 7620 w 1277880"/>
              <a:gd name="connsiteY0-694" fmla="*/ 0 h 2164080"/>
              <a:gd name="connsiteX1-695" fmla="*/ 0 w 1277880"/>
              <a:gd name="connsiteY1-696" fmla="*/ 213360 h 2164080"/>
              <a:gd name="connsiteX2-697" fmla="*/ 914400 w 1277880"/>
              <a:gd name="connsiteY2-698" fmla="*/ 190500 h 2164080"/>
              <a:gd name="connsiteX3-699" fmla="*/ 53340 w 1277880"/>
              <a:gd name="connsiteY3-700" fmla="*/ 861060 h 2164080"/>
              <a:gd name="connsiteX4-701" fmla="*/ 53340 w 1277880"/>
              <a:gd name="connsiteY4-702" fmla="*/ 1043940 h 2164080"/>
              <a:gd name="connsiteX5-703" fmla="*/ 933550 w 1277880"/>
              <a:gd name="connsiteY5-704" fmla="*/ 1026176 h 2164080"/>
              <a:gd name="connsiteX6-705" fmla="*/ 944586 w 1277880"/>
              <a:gd name="connsiteY6-706" fmla="*/ 1544886 h 2164080"/>
              <a:gd name="connsiteX7-707" fmla="*/ 68580 w 1277880"/>
              <a:gd name="connsiteY7-708" fmla="*/ 2049780 h 2164080"/>
              <a:gd name="connsiteX8-709" fmla="*/ 281940 w 1277880"/>
              <a:gd name="connsiteY8-710" fmla="*/ 2164080 h 2164080"/>
              <a:gd name="connsiteX9-711" fmla="*/ 1134913 w 1277880"/>
              <a:gd name="connsiteY9-712" fmla="*/ 1583253 h 2164080"/>
              <a:gd name="connsiteX10-713" fmla="*/ 1099336 w 1277880"/>
              <a:gd name="connsiteY10-714" fmla="*/ 897121 h 2164080"/>
              <a:gd name="connsiteX11-715" fmla="*/ 388620 w 1277880"/>
              <a:gd name="connsiteY11-716" fmla="*/ 883920 h 2164080"/>
              <a:gd name="connsiteX12-717" fmla="*/ 1127760 w 1277880"/>
              <a:gd name="connsiteY12-718" fmla="*/ 335280 h 2164080"/>
              <a:gd name="connsiteX13-719" fmla="*/ 1127760 w 1277880"/>
              <a:gd name="connsiteY13-720" fmla="*/ 7620 h 2164080"/>
              <a:gd name="connsiteX14-721" fmla="*/ 7620 w 1277880"/>
              <a:gd name="connsiteY14-722" fmla="*/ 0 h 2164080"/>
              <a:gd name="connsiteX0-723" fmla="*/ 7620 w 1277880"/>
              <a:gd name="connsiteY0-724" fmla="*/ 0 h 2164080"/>
              <a:gd name="connsiteX1-725" fmla="*/ 0 w 1277880"/>
              <a:gd name="connsiteY1-726" fmla="*/ 213360 h 2164080"/>
              <a:gd name="connsiteX2-727" fmla="*/ 914400 w 1277880"/>
              <a:gd name="connsiteY2-728" fmla="*/ 190500 h 2164080"/>
              <a:gd name="connsiteX3-729" fmla="*/ 53340 w 1277880"/>
              <a:gd name="connsiteY3-730" fmla="*/ 861060 h 2164080"/>
              <a:gd name="connsiteX4-731" fmla="*/ 53340 w 1277880"/>
              <a:gd name="connsiteY4-732" fmla="*/ 1043940 h 2164080"/>
              <a:gd name="connsiteX5-733" fmla="*/ 933550 w 1277880"/>
              <a:gd name="connsiteY5-734" fmla="*/ 1026176 h 2164080"/>
              <a:gd name="connsiteX6-735" fmla="*/ 944586 w 1277880"/>
              <a:gd name="connsiteY6-736" fmla="*/ 1544886 h 2164080"/>
              <a:gd name="connsiteX7-737" fmla="*/ 68580 w 1277880"/>
              <a:gd name="connsiteY7-738" fmla="*/ 2049780 h 2164080"/>
              <a:gd name="connsiteX8-739" fmla="*/ 281940 w 1277880"/>
              <a:gd name="connsiteY8-740" fmla="*/ 2164080 h 2164080"/>
              <a:gd name="connsiteX9-741" fmla="*/ 1134913 w 1277880"/>
              <a:gd name="connsiteY9-742" fmla="*/ 1583253 h 2164080"/>
              <a:gd name="connsiteX10-743" fmla="*/ 1099336 w 1277880"/>
              <a:gd name="connsiteY10-744" fmla="*/ 897121 h 2164080"/>
              <a:gd name="connsiteX11-745" fmla="*/ 388620 w 1277880"/>
              <a:gd name="connsiteY11-746" fmla="*/ 883920 h 2164080"/>
              <a:gd name="connsiteX12-747" fmla="*/ 1127760 w 1277880"/>
              <a:gd name="connsiteY12-748" fmla="*/ 335280 h 2164080"/>
              <a:gd name="connsiteX13-749" fmla="*/ 1127760 w 1277880"/>
              <a:gd name="connsiteY13-750" fmla="*/ 7620 h 2164080"/>
              <a:gd name="connsiteX14-751" fmla="*/ 7620 w 1277880"/>
              <a:gd name="connsiteY14-752" fmla="*/ 0 h 2164080"/>
              <a:gd name="connsiteX0-753" fmla="*/ 7620 w 1277880"/>
              <a:gd name="connsiteY0-754" fmla="*/ 0 h 2164080"/>
              <a:gd name="connsiteX1-755" fmla="*/ 0 w 1277880"/>
              <a:gd name="connsiteY1-756" fmla="*/ 213360 h 2164080"/>
              <a:gd name="connsiteX2-757" fmla="*/ 914400 w 1277880"/>
              <a:gd name="connsiteY2-758" fmla="*/ 190500 h 2164080"/>
              <a:gd name="connsiteX3-759" fmla="*/ 53340 w 1277880"/>
              <a:gd name="connsiteY3-760" fmla="*/ 861060 h 2164080"/>
              <a:gd name="connsiteX4-761" fmla="*/ 53340 w 1277880"/>
              <a:gd name="connsiteY4-762" fmla="*/ 1043940 h 2164080"/>
              <a:gd name="connsiteX5-763" fmla="*/ 933550 w 1277880"/>
              <a:gd name="connsiteY5-764" fmla="*/ 1026176 h 2164080"/>
              <a:gd name="connsiteX6-765" fmla="*/ 912251 w 1277880"/>
              <a:gd name="connsiteY6-766" fmla="*/ 1531682 h 2164080"/>
              <a:gd name="connsiteX7-767" fmla="*/ 68580 w 1277880"/>
              <a:gd name="connsiteY7-768" fmla="*/ 2049780 h 2164080"/>
              <a:gd name="connsiteX8-769" fmla="*/ 281940 w 1277880"/>
              <a:gd name="connsiteY8-770" fmla="*/ 2164080 h 2164080"/>
              <a:gd name="connsiteX9-771" fmla="*/ 1134913 w 1277880"/>
              <a:gd name="connsiteY9-772" fmla="*/ 1583253 h 2164080"/>
              <a:gd name="connsiteX10-773" fmla="*/ 1099336 w 1277880"/>
              <a:gd name="connsiteY10-774" fmla="*/ 897121 h 2164080"/>
              <a:gd name="connsiteX11-775" fmla="*/ 388620 w 1277880"/>
              <a:gd name="connsiteY11-776" fmla="*/ 883920 h 2164080"/>
              <a:gd name="connsiteX12-777" fmla="*/ 1127760 w 1277880"/>
              <a:gd name="connsiteY12-778" fmla="*/ 335280 h 2164080"/>
              <a:gd name="connsiteX13-779" fmla="*/ 1127760 w 1277880"/>
              <a:gd name="connsiteY13-780" fmla="*/ 7620 h 2164080"/>
              <a:gd name="connsiteX14-781" fmla="*/ 7620 w 1277880"/>
              <a:gd name="connsiteY14-782" fmla="*/ 0 h 2164080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421" y="connsiteY14-422"/>
              </a:cxn>
            </a:cxnLst>
            <a:rect l="l" t="t" r="r" b="b"/>
            <a:pathLst>
              <a:path w="1277880" h="2164080">
                <a:moveTo>
                  <a:pt x="7620" y="0"/>
                </a:moveTo>
                <a:lnTo>
                  <a:pt x="0" y="213360"/>
                </a:lnTo>
                <a:lnTo>
                  <a:pt x="914400" y="190500"/>
                </a:lnTo>
                <a:cubicBezTo>
                  <a:pt x="665480" y="459740"/>
                  <a:pt x="340360" y="637540"/>
                  <a:pt x="53340" y="861060"/>
                </a:cubicBezTo>
                <a:cubicBezTo>
                  <a:pt x="7620" y="960120"/>
                  <a:pt x="0" y="960120"/>
                  <a:pt x="53340" y="1043940"/>
                </a:cubicBezTo>
                <a:lnTo>
                  <a:pt x="933550" y="1026176"/>
                </a:lnTo>
                <a:cubicBezTo>
                  <a:pt x="1098905" y="1258489"/>
                  <a:pt x="1086416" y="1246558"/>
                  <a:pt x="912251" y="1531682"/>
                </a:cubicBezTo>
                <a:lnTo>
                  <a:pt x="68580" y="2049780"/>
                </a:lnTo>
                <a:lnTo>
                  <a:pt x="281940" y="2164080"/>
                </a:lnTo>
                <a:lnTo>
                  <a:pt x="1134913" y="1583253"/>
                </a:lnTo>
                <a:cubicBezTo>
                  <a:pt x="1318057" y="1268386"/>
                  <a:pt x="1344832" y="1169363"/>
                  <a:pt x="1099336" y="897121"/>
                </a:cubicBezTo>
                <a:lnTo>
                  <a:pt x="388620" y="883920"/>
                </a:lnTo>
                <a:lnTo>
                  <a:pt x="1127760" y="335280"/>
                </a:lnTo>
                <a:cubicBezTo>
                  <a:pt x="1264920" y="73660"/>
                  <a:pt x="1127760" y="116840"/>
                  <a:pt x="1127760" y="7620"/>
                </a:cubicBezTo>
                <a:lnTo>
                  <a:pt x="7620" y="0"/>
                </a:lnTo>
                <a:close/>
              </a:path>
            </a:pathLst>
          </a:custGeom>
          <a:solidFill>
            <a:srgbClr val="FFCC36"/>
          </a:solidFill>
          <a:ln>
            <a:solidFill>
              <a:schemeClr val="bg1"/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3" name="任意多边形 52"/>
          <p:cNvSpPr/>
          <p:nvPr/>
        </p:nvSpPr>
        <p:spPr>
          <a:xfrm>
            <a:off x="6907213" y="2043113"/>
            <a:ext cx="361950" cy="503238"/>
          </a:xfrm>
          <a:custGeom>
            <a:gdLst>
              <a:gd name="connsiteX0" fmla="*/ 311150 w 933450"/>
              <a:gd name="connsiteY0" fmla="*/ 0 h 1422400"/>
              <a:gd name="connsiteX1" fmla="*/ 0 w 933450"/>
              <a:gd name="connsiteY1" fmla="*/ 774700 h 1422400"/>
              <a:gd name="connsiteX2" fmla="*/ 431800 w 933450"/>
              <a:gd name="connsiteY2" fmla="*/ 762000 h 1422400"/>
              <a:gd name="connsiteX3" fmla="*/ 323850 w 933450"/>
              <a:gd name="connsiteY3" fmla="*/ 1422400 h 1422400"/>
              <a:gd name="connsiteX4" fmla="*/ 457200 w 933450"/>
              <a:gd name="connsiteY4" fmla="*/ 1422400 h 1422400"/>
              <a:gd name="connsiteX5" fmla="*/ 546100 w 933450"/>
              <a:gd name="connsiteY5" fmla="*/ 768350 h 1422400"/>
              <a:gd name="connsiteX6" fmla="*/ 901700 w 933450"/>
              <a:gd name="connsiteY6" fmla="*/ 762000 h 1422400"/>
              <a:gd name="connsiteX7" fmla="*/ 933450 w 933450"/>
              <a:gd name="connsiteY7" fmla="*/ 660400 h 1422400"/>
              <a:gd name="connsiteX8" fmla="*/ 596900 w 933450"/>
              <a:gd name="connsiteY8" fmla="*/ 666750 h 1422400"/>
              <a:gd name="connsiteX9" fmla="*/ 698500 w 933450"/>
              <a:gd name="connsiteY9" fmla="*/ 114300 h 1422400"/>
              <a:gd name="connsiteX10" fmla="*/ 571500 w 933450"/>
              <a:gd name="connsiteY10" fmla="*/ 107950 h 1422400"/>
              <a:gd name="connsiteX11" fmla="*/ 463550 w 933450"/>
              <a:gd name="connsiteY11" fmla="*/ 641350 h 1422400"/>
              <a:gd name="connsiteX12" fmla="*/ 177800 w 933450"/>
              <a:gd name="connsiteY12" fmla="*/ 647700 h 1422400"/>
              <a:gd name="connsiteX13" fmla="*/ 387350 w 933450"/>
              <a:gd name="connsiteY13" fmla="*/ 31750 h 1422400"/>
              <a:gd name="connsiteX14" fmla="*/ 311150 w 933450"/>
              <a:gd name="connsiteY14" fmla="*/ 0 h 14224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33450" h="1422400">
                <a:moveTo>
                  <a:pt x="311150" y="0"/>
                </a:moveTo>
                <a:lnTo>
                  <a:pt x="0" y="774700"/>
                </a:lnTo>
                <a:lnTo>
                  <a:pt x="431800" y="762000"/>
                </a:lnTo>
                <a:lnTo>
                  <a:pt x="323850" y="1422400"/>
                </a:lnTo>
                <a:lnTo>
                  <a:pt x="457200" y="1422400"/>
                </a:lnTo>
                <a:lnTo>
                  <a:pt x="546100" y="768350"/>
                </a:lnTo>
                <a:lnTo>
                  <a:pt x="901700" y="762000"/>
                </a:lnTo>
                <a:lnTo>
                  <a:pt x="933450" y="660400"/>
                </a:lnTo>
                <a:lnTo>
                  <a:pt x="596900" y="666750"/>
                </a:lnTo>
                <a:lnTo>
                  <a:pt x="698500" y="114300"/>
                </a:lnTo>
                <a:lnTo>
                  <a:pt x="571500" y="107950"/>
                </a:lnTo>
                <a:lnTo>
                  <a:pt x="463550" y="641350"/>
                </a:lnTo>
                <a:lnTo>
                  <a:pt x="177800" y="647700"/>
                </a:lnTo>
                <a:lnTo>
                  <a:pt x="387350" y="31750"/>
                </a:lnTo>
                <a:lnTo>
                  <a:pt x="311150" y="0"/>
                </a:lnTo>
                <a:close/>
              </a:path>
            </a:pathLst>
          </a:custGeom>
          <a:solidFill>
            <a:srgbClr val="FF004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" name="矩形 24"/>
          <p:cNvSpPr/>
          <p:nvPr/>
        </p:nvSpPr>
        <p:spPr>
          <a:xfrm>
            <a:off x="0" y="450850"/>
            <a:ext cx="171450" cy="439738"/>
          </a:xfrm>
          <a:prstGeom prst="rect">
            <a:avLst/>
          </a:prstGeom>
          <a:solidFill>
            <a:srgbClr val="98C1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07963" y="450850"/>
            <a:ext cx="44450" cy="439738"/>
          </a:xfrm>
          <a:prstGeom prst="rect">
            <a:avLst/>
          </a:prstGeom>
          <a:solidFill>
            <a:srgbClr val="98C1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484" name="文本框 26"/>
          <p:cNvSpPr txBox="1"/>
          <p:nvPr/>
        </p:nvSpPr>
        <p:spPr>
          <a:xfrm>
            <a:off x="252413" y="461963"/>
            <a:ext cx="170973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0" y="2695575"/>
            <a:ext cx="9144000" cy="904875"/>
          </a:xfrm>
          <a:prstGeom prst="rect">
            <a:avLst/>
          </a:prstGeom>
          <a:solidFill>
            <a:srgbClr val="FF0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0" y="2017713"/>
            <a:ext cx="9144000" cy="679450"/>
          </a:xfrm>
          <a:prstGeom prst="rect">
            <a:avLst/>
          </a:prstGeom>
          <a:solidFill>
            <a:srgbClr val="29C3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487" name="Picture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8375" y="1652588"/>
            <a:ext cx="2622550" cy="388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8" name="Title 13"/>
          <p:cNvSpPr txBox="1"/>
          <p:nvPr/>
        </p:nvSpPr>
        <p:spPr>
          <a:xfrm>
            <a:off x="4133850" y="2032000"/>
            <a:ext cx="2657475" cy="663575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 anchor="ctr"/>
          <a:lstStyle/>
          <a:p>
            <a:pPr lvl="0" eaLnBrk="1" hangingPunct="1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x-none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9" name="文本框 72"/>
          <p:cNvSpPr txBox="1"/>
          <p:nvPr/>
        </p:nvSpPr>
        <p:spPr>
          <a:xfrm flipH="1">
            <a:off x="4133850" y="2809875"/>
            <a:ext cx="4545013" cy="601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  <a:endParaRPr lang="zh-CN" altLang="en-US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0" name="Freeform 76"/>
          <p:cNvSpPr/>
          <p:nvPr/>
        </p:nvSpPr>
        <p:spPr>
          <a:xfrm>
            <a:off x="4662488" y="4264025"/>
            <a:ext cx="346075" cy="601663"/>
          </a:xfrm>
          <a:custGeom>
            <a:cxnLst>
              <a:cxn ang="0">
                <a:pos x="291611" y="0"/>
              </a:cxn>
              <a:cxn ang="0">
                <a:pos x="291611" y="0"/>
              </a:cxn>
              <a:cxn ang="0">
                <a:pos x="53911" y="0"/>
              </a:cxn>
              <a:cxn ang="0">
                <a:pos x="0" y="54113"/>
              </a:cxn>
              <a:cxn ang="0">
                <a:pos x="0" y="533750"/>
              </a:cxn>
              <a:cxn ang="0">
                <a:pos x="53911" y="600161"/>
              </a:cxn>
              <a:cxn ang="0">
                <a:pos x="291611" y="600161"/>
              </a:cxn>
              <a:cxn ang="0">
                <a:pos x="345522" y="533750"/>
              </a:cxn>
              <a:cxn ang="0">
                <a:pos x="345522" y="54113"/>
              </a:cxn>
              <a:cxn ang="0">
                <a:pos x="291611" y="0"/>
              </a:cxn>
              <a:cxn ang="0">
                <a:pos x="172761" y="565726"/>
              </a:cxn>
              <a:cxn ang="0">
                <a:pos x="172761" y="565726"/>
              </a:cxn>
              <a:cxn ang="0">
                <a:pos x="129877" y="544818"/>
              </a:cxn>
              <a:cxn ang="0">
                <a:pos x="172761" y="511613"/>
              </a:cxn>
              <a:cxn ang="0">
                <a:pos x="215645" y="544818"/>
              </a:cxn>
              <a:cxn ang="0">
                <a:pos x="172761" y="565726"/>
              </a:cxn>
              <a:cxn ang="0">
                <a:pos x="302638" y="479637"/>
              </a:cxn>
              <a:cxn ang="0">
                <a:pos x="302638" y="479637"/>
              </a:cxn>
              <a:cxn ang="0">
                <a:pos x="42884" y="479637"/>
              </a:cxn>
              <a:cxn ang="0">
                <a:pos x="42884" y="76250"/>
              </a:cxn>
              <a:cxn ang="0">
                <a:pos x="302638" y="76250"/>
              </a:cxn>
              <a:cxn ang="0">
                <a:pos x="302638" y="479637"/>
              </a:cxn>
            </a:cxnLst>
            <a:rect l="0" t="0" r="0" b="0"/>
            <a:pathLst>
              <a:path w="283" h="489">
                <a:moveTo>
                  <a:pt x="238" y="0"/>
                </a:moveTo>
                <a:lnTo>
                  <a:pt x="238" y="0"/>
                </a:lnTo>
                <a:cubicBezTo>
                  <a:pt x="44" y="0"/>
                  <a:pt x="44" y="0"/>
                  <a:pt x="44" y="0"/>
                </a:cubicBezTo>
                <a:cubicBezTo>
                  <a:pt x="17" y="0"/>
                  <a:pt x="0" y="18"/>
                  <a:pt x="0" y="44"/>
                </a:cubicBezTo>
                <a:cubicBezTo>
                  <a:pt x="0" y="434"/>
                  <a:pt x="0" y="434"/>
                  <a:pt x="0" y="434"/>
                </a:cubicBezTo>
                <a:cubicBezTo>
                  <a:pt x="0" y="460"/>
                  <a:pt x="17" y="488"/>
                  <a:pt x="44" y="488"/>
                </a:cubicBezTo>
                <a:cubicBezTo>
                  <a:pt x="238" y="488"/>
                  <a:pt x="238" y="488"/>
                  <a:pt x="238" y="488"/>
                </a:cubicBezTo>
                <a:cubicBezTo>
                  <a:pt x="265" y="488"/>
                  <a:pt x="282" y="460"/>
                  <a:pt x="282" y="434"/>
                </a:cubicBezTo>
                <a:cubicBezTo>
                  <a:pt x="282" y="44"/>
                  <a:pt x="282" y="44"/>
                  <a:pt x="282" y="44"/>
                </a:cubicBezTo>
                <a:cubicBezTo>
                  <a:pt x="282" y="18"/>
                  <a:pt x="265" y="0"/>
                  <a:pt x="238" y="0"/>
                </a:cubicBezTo>
                <a:close/>
                <a:moveTo>
                  <a:pt x="141" y="460"/>
                </a:moveTo>
                <a:lnTo>
                  <a:pt x="141" y="460"/>
                </a:lnTo>
                <a:cubicBezTo>
                  <a:pt x="123" y="460"/>
                  <a:pt x="106" y="451"/>
                  <a:pt x="106" y="443"/>
                </a:cubicBezTo>
                <a:cubicBezTo>
                  <a:pt x="106" y="425"/>
                  <a:pt x="123" y="416"/>
                  <a:pt x="141" y="416"/>
                </a:cubicBezTo>
                <a:cubicBezTo>
                  <a:pt x="159" y="416"/>
                  <a:pt x="176" y="425"/>
                  <a:pt x="176" y="443"/>
                </a:cubicBezTo>
                <a:cubicBezTo>
                  <a:pt x="176" y="451"/>
                  <a:pt x="159" y="460"/>
                  <a:pt x="141" y="460"/>
                </a:cubicBezTo>
                <a:close/>
                <a:moveTo>
                  <a:pt x="247" y="390"/>
                </a:moveTo>
                <a:lnTo>
                  <a:pt x="247" y="390"/>
                </a:lnTo>
                <a:cubicBezTo>
                  <a:pt x="35" y="390"/>
                  <a:pt x="35" y="390"/>
                  <a:pt x="35" y="390"/>
                </a:cubicBezTo>
                <a:cubicBezTo>
                  <a:pt x="35" y="62"/>
                  <a:pt x="35" y="62"/>
                  <a:pt x="35" y="62"/>
                </a:cubicBezTo>
                <a:cubicBezTo>
                  <a:pt x="247" y="62"/>
                  <a:pt x="247" y="62"/>
                  <a:pt x="247" y="62"/>
                </a:cubicBezTo>
                <a:lnTo>
                  <a:pt x="247" y="390"/>
                </a:lnTo>
                <a:close/>
              </a:path>
            </a:pathLst>
          </a:custGeom>
          <a:solidFill>
            <a:srgbClr val="FF004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1" name="Freeform 3"/>
          <p:cNvSpPr/>
          <p:nvPr/>
        </p:nvSpPr>
        <p:spPr>
          <a:xfrm>
            <a:off x="6022975" y="4279900"/>
            <a:ext cx="422275" cy="582613"/>
          </a:xfrm>
          <a:custGeom>
            <a:cxnLst>
              <a:cxn ang="0">
                <a:pos x="386349" y="0"/>
              </a:cxn>
              <a:cxn ang="0">
                <a:pos x="386349" y="0"/>
              </a:cxn>
              <a:cxn ang="0">
                <a:pos x="38059" y="0"/>
              </a:cxn>
              <a:cxn ang="0">
                <a:pos x="0" y="38062"/>
              </a:cxn>
              <a:cxn ang="0">
                <a:pos x="0" y="544860"/>
              </a:cxn>
              <a:cxn ang="0">
                <a:pos x="38059" y="582762"/>
              </a:cxn>
              <a:cxn ang="0">
                <a:pos x="386349" y="582762"/>
              </a:cxn>
              <a:cxn ang="0">
                <a:pos x="422649" y="544860"/>
              </a:cxn>
              <a:cxn ang="0">
                <a:pos x="422649" y="38062"/>
              </a:cxn>
              <a:cxn ang="0">
                <a:pos x="386349" y="0"/>
              </a:cxn>
              <a:cxn ang="0">
                <a:pos x="211245" y="567889"/>
              </a:cxn>
              <a:cxn ang="0">
                <a:pos x="211245" y="567889"/>
              </a:cxn>
              <a:cxn ang="0">
                <a:pos x="188217" y="544860"/>
              </a:cxn>
              <a:cxn ang="0">
                <a:pos x="211245" y="523270"/>
              </a:cxn>
              <a:cxn ang="0">
                <a:pos x="234432" y="544860"/>
              </a:cxn>
              <a:cxn ang="0">
                <a:pos x="211245" y="567889"/>
              </a:cxn>
              <a:cxn ang="0">
                <a:pos x="378033" y="500241"/>
              </a:cxn>
              <a:cxn ang="0">
                <a:pos x="378033" y="500241"/>
              </a:cxn>
              <a:cxn ang="0">
                <a:pos x="38059" y="500241"/>
              </a:cxn>
              <a:cxn ang="0">
                <a:pos x="38059" y="46218"/>
              </a:cxn>
              <a:cxn ang="0">
                <a:pos x="378033" y="46218"/>
              </a:cxn>
              <a:cxn ang="0">
                <a:pos x="378033" y="500241"/>
              </a:cxn>
              <a:cxn ang="0">
                <a:pos x="378033" y="500241"/>
              </a:cxn>
              <a:cxn ang="0">
                <a:pos x="378033" y="500241"/>
              </a:cxn>
            </a:cxnLst>
            <a:rect l="0" t="0" r="0" b="0"/>
            <a:pathLst>
              <a:path w="2644" h="3644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rgbClr val="FFC73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2" name="Freeform 96"/>
          <p:cNvSpPr/>
          <p:nvPr/>
        </p:nvSpPr>
        <p:spPr>
          <a:xfrm>
            <a:off x="7289800" y="4279900"/>
            <a:ext cx="639763" cy="585788"/>
          </a:xfrm>
          <a:custGeom>
            <a:cxnLst>
              <a:cxn ang="0">
                <a:pos x="569469" y="0"/>
              </a:cxn>
              <a:cxn ang="0">
                <a:pos x="569469" y="0"/>
              </a:cxn>
              <a:cxn ang="0">
                <a:pos x="68285" y="0"/>
              </a:cxn>
              <a:cxn ang="0">
                <a:pos x="0" y="59333"/>
              </a:cxn>
              <a:cxn ang="0">
                <a:pos x="0" y="430161"/>
              </a:cxn>
              <a:cxn ang="0">
                <a:pos x="56689" y="513766"/>
              </a:cxn>
              <a:cxn ang="0">
                <a:pos x="206143" y="538038"/>
              </a:cxn>
              <a:cxn ang="0">
                <a:pos x="158472" y="585235"/>
              </a:cxn>
              <a:cxn ang="0">
                <a:pos x="479282" y="585235"/>
              </a:cxn>
              <a:cxn ang="0">
                <a:pos x="432900" y="538038"/>
              </a:cxn>
              <a:cxn ang="0">
                <a:pos x="581065" y="513766"/>
              </a:cxn>
              <a:cxn ang="0">
                <a:pos x="639043" y="430161"/>
              </a:cxn>
              <a:cxn ang="0">
                <a:pos x="639043" y="59333"/>
              </a:cxn>
              <a:cxn ang="0">
                <a:pos x="569469" y="0"/>
              </a:cxn>
              <a:cxn ang="0">
                <a:pos x="569469" y="430161"/>
              </a:cxn>
              <a:cxn ang="0">
                <a:pos x="569469" y="430161"/>
              </a:cxn>
              <a:cxn ang="0">
                <a:pos x="68285" y="430161"/>
              </a:cxn>
              <a:cxn ang="0">
                <a:pos x="68285" y="59333"/>
              </a:cxn>
              <a:cxn ang="0">
                <a:pos x="569469" y="59333"/>
              </a:cxn>
              <a:cxn ang="0">
                <a:pos x="569469" y="430161"/>
              </a:cxn>
            </a:cxnLst>
            <a:rect l="0" t="0" r="0" b="0"/>
            <a:pathLst>
              <a:path w="497" h="435">
                <a:moveTo>
                  <a:pt x="442" y="0"/>
                </a:moveTo>
                <a:lnTo>
                  <a:pt x="442" y="0"/>
                </a:lnTo>
                <a:cubicBezTo>
                  <a:pt x="53" y="0"/>
                  <a:pt x="53" y="0"/>
                  <a:pt x="53" y="0"/>
                </a:cubicBezTo>
                <a:cubicBezTo>
                  <a:pt x="26" y="0"/>
                  <a:pt x="0" y="17"/>
                  <a:pt x="0" y="44"/>
                </a:cubicBezTo>
                <a:cubicBezTo>
                  <a:pt x="0" y="319"/>
                  <a:pt x="0" y="319"/>
                  <a:pt x="0" y="319"/>
                </a:cubicBezTo>
                <a:cubicBezTo>
                  <a:pt x="0" y="345"/>
                  <a:pt x="17" y="372"/>
                  <a:pt x="44" y="381"/>
                </a:cubicBezTo>
                <a:cubicBezTo>
                  <a:pt x="160" y="399"/>
                  <a:pt x="160" y="399"/>
                  <a:pt x="160" y="399"/>
                </a:cubicBezTo>
                <a:cubicBezTo>
                  <a:pt x="160" y="399"/>
                  <a:pt x="62" y="434"/>
                  <a:pt x="123" y="434"/>
                </a:cubicBezTo>
                <a:cubicBezTo>
                  <a:pt x="372" y="434"/>
                  <a:pt x="372" y="434"/>
                  <a:pt x="372" y="434"/>
                </a:cubicBezTo>
                <a:cubicBezTo>
                  <a:pt x="434" y="434"/>
                  <a:pt x="336" y="399"/>
                  <a:pt x="336" y="399"/>
                </a:cubicBezTo>
                <a:cubicBezTo>
                  <a:pt x="451" y="381"/>
                  <a:pt x="451" y="381"/>
                  <a:pt x="451" y="381"/>
                </a:cubicBezTo>
                <a:cubicBezTo>
                  <a:pt x="479" y="372"/>
                  <a:pt x="496" y="345"/>
                  <a:pt x="496" y="319"/>
                </a:cubicBezTo>
                <a:cubicBezTo>
                  <a:pt x="496" y="44"/>
                  <a:pt x="496" y="44"/>
                  <a:pt x="496" y="44"/>
                </a:cubicBezTo>
                <a:cubicBezTo>
                  <a:pt x="496" y="17"/>
                  <a:pt x="470" y="0"/>
                  <a:pt x="442" y="0"/>
                </a:cubicBezTo>
                <a:close/>
                <a:moveTo>
                  <a:pt x="442" y="319"/>
                </a:moveTo>
                <a:lnTo>
                  <a:pt x="442" y="319"/>
                </a:lnTo>
                <a:cubicBezTo>
                  <a:pt x="53" y="319"/>
                  <a:pt x="53" y="319"/>
                  <a:pt x="53" y="319"/>
                </a:cubicBezTo>
                <a:cubicBezTo>
                  <a:pt x="53" y="44"/>
                  <a:pt x="53" y="44"/>
                  <a:pt x="53" y="44"/>
                </a:cubicBezTo>
                <a:cubicBezTo>
                  <a:pt x="442" y="44"/>
                  <a:pt x="442" y="44"/>
                  <a:pt x="442" y="44"/>
                </a:cubicBezTo>
                <a:lnTo>
                  <a:pt x="442" y="319"/>
                </a:lnTo>
                <a:close/>
              </a:path>
            </a:pathLst>
          </a:custGeom>
          <a:solidFill>
            <a:srgbClr val="29C3CD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3" name="Title 13"/>
          <p:cNvSpPr txBox="1"/>
          <p:nvPr/>
        </p:nvSpPr>
        <p:spPr>
          <a:xfrm>
            <a:off x="4311650" y="5037138"/>
            <a:ext cx="1047750" cy="366712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 anchor="ctr"/>
          <a:lstStyle/>
          <a:p>
            <a:pPr lvl="0" eaLnBrk="1" hangingPunct="1"/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x-none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4" name="Title 13"/>
          <p:cNvSpPr txBox="1"/>
          <p:nvPr/>
        </p:nvSpPr>
        <p:spPr>
          <a:xfrm>
            <a:off x="5710238" y="5037138"/>
            <a:ext cx="1047750" cy="366712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 anchor="ctr"/>
          <a:lstStyle/>
          <a:p>
            <a:pPr lvl="0" eaLnBrk="1" hangingPunct="1"/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x-none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5" name="Title 13"/>
          <p:cNvSpPr txBox="1"/>
          <p:nvPr/>
        </p:nvSpPr>
        <p:spPr>
          <a:xfrm>
            <a:off x="7085013" y="5037138"/>
            <a:ext cx="1047750" cy="366712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 anchor="ctr"/>
          <a:lstStyle/>
          <a:p>
            <a:pPr lvl="0" eaLnBrk="1" hangingPunct="1"/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x-none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496" name="图片 79"/>
          <p:cNvPicPr>
            <a:picLocks noChangeAspect="1"/>
          </p:cNvPicPr>
          <p:nvPr/>
        </p:nvPicPr>
        <p:blipFill>
          <a:blip r:embed="rId3"/>
          <a:srcRect l="12978" b="2892"/>
          <a:stretch>
            <a:fillRect/>
          </a:stretch>
        </p:blipFill>
        <p:spPr>
          <a:xfrm>
            <a:off x="1128713" y="2011363"/>
            <a:ext cx="2300287" cy="315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" name="Picture 26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38150" y="4673600"/>
            <a:ext cx="3627438" cy="2843213"/>
          </a:xfrm>
          <a:prstGeom prst="rect">
            <a:avLst/>
          </a:prstGeom>
          <a:noFill/>
          <a:ln>
            <a:noFill/>
          </a:ln>
          <a:effectLst>
            <a:outerShdw blurRad="241300" dist="634999" dir="5400000" algn="ctr" rotWithShape="0">
              <a:schemeClr val="bg2">
                <a:alpha val="25999"/>
              </a:schemeClr>
            </a:outerShdw>
          </a:effectLst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" name="矩形 24"/>
          <p:cNvSpPr/>
          <p:nvPr/>
        </p:nvSpPr>
        <p:spPr>
          <a:xfrm>
            <a:off x="0" y="450850"/>
            <a:ext cx="171450" cy="439738"/>
          </a:xfrm>
          <a:prstGeom prst="rect">
            <a:avLst/>
          </a:prstGeom>
          <a:solidFill>
            <a:srgbClr val="98C1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07963" y="450850"/>
            <a:ext cx="44450" cy="439738"/>
          </a:xfrm>
          <a:prstGeom prst="rect">
            <a:avLst/>
          </a:prstGeom>
          <a:solidFill>
            <a:srgbClr val="98C1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508" name="文本框 26"/>
          <p:cNvSpPr txBox="1"/>
          <p:nvPr/>
        </p:nvSpPr>
        <p:spPr>
          <a:xfrm>
            <a:off x="252413" y="461963"/>
            <a:ext cx="170973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509" name="Group 36"/>
          <p:cNvGrpSpPr/>
          <p:nvPr/>
        </p:nvGrpSpPr>
        <p:grpSpPr>
          <a:xfrm>
            <a:off x="709613" y="3275013"/>
            <a:ext cx="703262" cy="703262"/>
            <a:chOff x="1090404" y="5007269"/>
            <a:chExt cx="755703" cy="755703"/>
          </a:xfrm>
        </p:grpSpPr>
        <p:sp>
          <p:nvSpPr>
            <p:cNvPr id="35" name="Oval 35"/>
            <p:cNvSpPr/>
            <p:nvPr/>
          </p:nvSpPr>
          <p:spPr>
            <a:xfrm>
              <a:off x="1090404" y="5007269"/>
              <a:ext cx="755703" cy="755703"/>
            </a:xfrm>
            <a:prstGeom prst="ellipse">
              <a:avLst/>
            </a:prstGeom>
            <a:solidFill>
              <a:srgbClr val="FFC7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553" name="Freeform 44"/>
            <p:cNvSpPr>
              <a:spLocks noEditPoints="1"/>
            </p:cNvSpPr>
            <p:nvPr/>
          </p:nvSpPr>
          <p:spPr>
            <a:xfrm>
              <a:off x="1272655" y="5228639"/>
              <a:ext cx="391200" cy="312961"/>
            </a:xfrm>
            <a:custGeom>
              <a:cxnLst>
                <a:cxn ang="0">
                  <a:pos x="0" y="45799"/>
                </a:cxn>
                <a:cxn ang="0">
                  <a:pos x="41982" y="45799"/>
                </a:cxn>
                <a:cxn ang="0">
                  <a:pos x="53432" y="0"/>
                </a:cxn>
                <a:cxn ang="0">
                  <a:pos x="99231" y="0"/>
                </a:cxn>
                <a:cxn ang="0">
                  <a:pos x="116406" y="45799"/>
                </a:cxn>
                <a:cxn ang="0">
                  <a:pos x="272886" y="45799"/>
                </a:cxn>
                <a:cxn ang="0">
                  <a:pos x="288152" y="0"/>
                </a:cxn>
                <a:cxn ang="0">
                  <a:pos x="333951" y="0"/>
                </a:cxn>
                <a:cxn ang="0">
                  <a:pos x="351126" y="45799"/>
                </a:cxn>
                <a:cxn ang="0">
                  <a:pos x="387383" y="45799"/>
                </a:cxn>
                <a:cxn ang="0">
                  <a:pos x="387383" y="103048"/>
                </a:cxn>
                <a:cxn ang="0">
                  <a:pos x="0" y="103048"/>
                </a:cxn>
                <a:cxn ang="0">
                  <a:pos x="0" y="45799"/>
                </a:cxn>
                <a:cxn ang="0">
                  <a:pos x="0" y="45799"/>
                </a:cxn>
                <a:cxn ang="0">
                  <a:pos x="152663" y="141214"/>
                </a:cxn>
                <a:cxn ang="0">
                  <a:pos x="234720" y="141214"/>
                </a:cxn>
                <a:cxn ang="0">
                  <a:pos x="209912" y="206096"/>
                </a:cxn>
                <a:cxn ang="0">
                  <a:pos x="251895" y="206096"/>
                </a:cxn>
                <a:cxn ang="0">
                  <a:pos x="173655" y="284337"/>
                </a:cxn>
                <a:cxn ang="0">
                  <a:pos x="185104" y="244262"/>
                </a:cxn>
                <a:cxn ang="0">
                  <a:pos x="145030" y="219454"/>
                </a:cxn>
                <a:cxn ang="0">
                  <a:pos x="152663" y="141214"/>
                </a:cxn>
                <a:cxn ang="0">
                  <a:pos x="152663" y="141214"/>
                </a:cxn>
                <a:cxn ang="0">
                  <a:pos x="0" y="263345"/>
                </a:cxn>
                <a:cxn ang="0">
                  <a:pos x="0" y="312961"/>
                </a:cxn>
                <a:cxn ang="0">
                  <a:pos x="391200" y="312961"/>
                </a:cxn>
                <a:cxn ang="0">
                  <a:pos x="391200" y="263345"/>
                </a:cxn>
                <a:cxn ang="0">
                  <a:pos x="358759" y="263345"/>
                </a:cxn>
                <a:cxn ang="0">
                  <a:pos x="358759" y="120223"/>
                </a:cxn>
                <a:cxn ang="0">
                  <a:pos x="28624" y="120223"/>
                </a:cxn>
                <a:cxn ang="0">
                  <a:pos x="28624" y="263345"/>
                </a:cxn>
                <a:cxn ang="0">
                  <a:pos x="0" y="263345"/>
                </a:cxn>
              </a:cxnLst>
              <a:rect l="0" t="0" r="0" b="0"/>
              <a:pathLst>
                <a:path w="205" h="164">
                  <a:moveTo>
                    <a:pt x="0" y="24"/>
                  </a:moveTo>
                  <a:lnTo>
                    <a:pt x="22" y="24"/>
                  </a:lnTo>
                  <a:lnTo>
                    <a:pt x="28" y="0"/>
                  </a:lnTo>
                  <a:lnTo>
                    <a:pt x="52" y="0"/>
                  </a:lnTo>
                  <a:lnTo>
                    <a:pt x="61" y="24"/>
                  </a:lnTo>
                  <a:lnTo>
                    <a:pt x="143" y="24"/>
                  </a:lnTo>
                  <a:lnTo>
                    <a:pt x="151" y="0"/>
                  </a:lnTo>
                  <a:lnTo>
                    <a:pt x="175" y="0"/>
                  </a:lnTo>
                  <a:lnTo>
                    <a:pt x="184" y="24"/>
                  </a:lnTo>
                  <a:lnTo>
                    <a:pt x="203" y="24"/>
                  </a:lnTo>
                  <a:lnTo>
                    <a:pt x="203" y="54"/>
                  </a:lnTo>
                  <a:lnTo>
                    <a:pt x="0" y="54"/>
                  </a:lnTo>
                  <a:lnTo>
                    <a:pt x="0" y="24"/>
                  </a:lnTo>
                  <a:lnTo>
                    <a:pt x="0" y="24"/>
                  </a:lnTo>
                  <a:close/>
                  <a:moveTo>
                    <a:pt x="80" y="74"/>
                  </a:moveTo>
                  <a:lnTo>
                    <a:pt x="123" y="74"/>
                  </a:lnTo>
                  <a:lnTo>
                    <a:pt x="110" y="108"/>
                  </a:lnTo>
                  <a:lnTo>
                    <a:pt x="132" y="108"/>
                  </a:lnTo>
                  <a:lnTo>
                    <a:pt x="91" y="149"/>
                  </a:lnTo>
                  <a:lnTo>
                    <a:pt x="97" y="128"/>
                  </a:lnTo>
                  <a:lnTo>
                    <a:pt x="76" y="115"/>
                  </a:lnTo>
                  <a:lnTo>
                    <a:pt x="80" y="74"/>
                  </a:lnTo>
                  <a:lnTo>
                    <a:pt x="80" y="74"/>
                  </a:lnTo>
                  <a:close/>
                  <a:moveTo>
                    <a:pt x="0" y="138"/>
                  </a:moveTo>
                  <a:lnTo>
                    <a:pt x="0" y="164"/>
                  </a:lnTo>
                  <a:lnTo>
                    <a:pt x="205" y="164"/>
                  </a:lnTo>
                  <a:lnTo>
                    <a:pt x="205" y="138"/>
                  </a:lnTo>
                  <a:lnTo>
                    <a:pt x="188" y="138"/>
                  </a:lnTo>
                  <a:lnTo>
                    <a:pt x="188" y="63"/>
                  </a:lnTo>
                  <a:lnTo>
                    <a:pt x="15" y="63"/>
                  </a:lnTo>
                  <a:lnTo>
                    <a:pt x="15" y="138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chemeClr val="bg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10" name="Group 6"/>
          <p:cNvGrpSpPr/>
          <p:nvPr/>
        </p:nvGrpSpPr>
        <p:grpSpPr>
          <a:xfrm>
            <a:off x="709613" y="5045075"/>
            <a:ext cx="703262" cy="703263"/>
            <a:chOff x="1090404" y="2975369"/>
            <a:chExt cx="755703" cy="755703"/>
          </a:xfrm>
        </p:grpSpPr>
        <p:sp>
          <p:nvSpPr>
            <p:cNvPr id="38" name="Oval 33"/>
            <p:cNvSpPr/>
            <p:nvPr/>
          </p:nvSpPr>
          <p:spPr>
            <a:xfrm>
              <a:off x="1090404" y="2975369"/>
              <a:ext cx="755703" cy="755703"/>
            </a:xfrm>
            <a:prstGeom prst="ellipse">
              <a:avLst/>
            </a:prstGeom>
            <a:solidFill>
              <a:srgbClr val="98C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551" name="Freeform 45"/>
            <p:cNvSpPr>
              <a:spLocks noEditPoints="1"/>
            </p:cNvSpPr>
            <p:nvPr/>
          </p:nvSpPr>
          <p:spPr>
            <a:xfrm>
              <a:off x="1275263" y="3162713"/>
              <a:ext cx="374026" cy="374026"/>
            </a:xfrm>
            <a:custGeom>
              <a:cxnLst>
                <a:cxn ang="0">
                  <a:pos x="189068" y="0"/>
                </a:cxn>
                <a:cxn ang="0">
                  <a:pos x="320594" y="57542"/>
                </a:cxn>
                <a:cxn ang="0">
                  <a:pos x="374026" y="189068"/>
                </a:cxn>
                <a:cxn ang="0">
                  <a:pos x="320594" y="320594"/>
                </a:cxn>
                <a:cxn ang="0">
                  <a:pos x="189068" y="374026"/>
                </a:cxn>
                <a:cxn ang="0">
                  <a:pos x="53432" y="320594"/>
                </a:cxn>
                <a:cxn ang="0">
                  <a:pos x="0" y="189068"/>
                </a:cxn>
                <a:cxn ang="0">
                  <a:pos x="53432" y="57542"/>
                </a:cxn>
                <a:cxn ang="0">
                  <a:pos x="189068" y="0"/>
                </a:cxn>
                <a:cxn ang="0">
                  <a:pos x="258941" y="209619"/>
                </a:cxn>
                <a:cxn ang="0">
                  <a:pos x="263051" y="168517"/>
                </a:cxn>
                <a:cxn ang="0">
                  <a:pos x="213729" y="139746"/>
                </a:cxn>
                <a:cxn ang="0">
                  <a:pos x="168517" y="110975"/>
                </a:cxn>
                <a:cxn ang="0">
                  <a:pos x="131526" y="131526"/>
                </a:cxn>
                <a:cxn ang="0">
                  <a:pos x="131526" y="189068"/>
                </a:cxn>
                <a:cxn ang="0">
                  <a:pos x="131526" y="242500"/>
                </a:cxn>
                <a:cxn ang="0">
                  <a:pos x="164407" y="267161"/>
                </a:cxn>
                <a:cxn ang="0">
                  <a:pos x="213729" y="238390"/>
                </a:cxn>
                <a:cxn ang="0">
                  <a:pos x="258941" y="209619"/>
                </a:cxn>
                <a:cxn ang="0">
                  <a:pos x="271272" y="102754"/>
                </a:cxn>
                <a:cxn ang="0">
                  <a:pos x="189068" y="65763"/>
                </a:cxn>
                <a:cxn ang="0">
                  <a:pos x="102754" y="102754"/>
                </a:cxn>
                <a:cxn ang="0">
                  <a:pos x="65763" y="189068"/>
                </a:cxn>
                <a:cxn ang="0">
                  <a:pos x="102754" y="275382"/>
                </a:cxn>
                <a:cxn ang="0">
                  <a:pos x="189068" y="308263"/>
                </a:cxn>
                <a:cxn ang="0">
                  <a:pos x="271272" y="275382"/>
                </a:cxn>
                <a:cxn ang="0">
                  <a:pos x="308263" y="189068"/>
                </a:cxn>
                <a:cxn ang="0">
                  <a:pos x="271272" y="102754"/>
                </a:cxn>
              </a:cxnLst>
              <a:rect l="0" t="0" r="0" b="0"/>
              <a:pathLst>
                <a:path w="91" h="91">
                  <a:moveTo>
                    <a:pt x="46" y="0"/>
                  </a:moveTo>
                  <a:cubicBezTo>
                    <a:pt x="58" y="0"/>
                    <a:pt x="70" y="5"/>
                    <a:pt x="78" y="14"/>
                  </a:cubicBezTo>
                  <a:cubicBezTo>
                    <a:pt x="86" y="22"/>
                    <a:pt x="91" y="33"/>
                    <a:pt x="91" y="46"/>
                  </a:cubicBezTo>
                  <a:cubicBezTo>
                    <a:pt x="91" y="58"/>
                    <a:pt x="86" y="70"/>
                    <a:pt x="78" y="78"/>
                  </a:cubicBezTo>
                  <a:cubicBezTo>
                    <a:pt x="70" y="86"/>
                    <a:pt x="58" y="91"/>
                    <a:pt x="46" y="91"/>
                  </a:cubicBezTo>
                  <a:cubicBezTo>
                    <a:pt x="33" y="91"/>
                    <a:pt x="22" y="86"/>
                    <a:pt x="13" y="78"/>
                  </a:cubicBezTo>
                  <a:cubicBezTo>
                    <a:pt x="5" y="70"/>
                    <a:pt x="0" y="58"/>
                    <a:pt x="0" y="46"/>
                  </a:cubicBezTo>
                  <a:cubicBezTo>
                    <a:pt x="0" y="33"/>
                    <a:pt x="5" y="22"/>
                    <a:pt x="13" y="14"/>
                  </a:cubicBezTo>
                  <a:cubicBezTo>
                    <a:pt x="22" y="5"/>
                    <a:pt x="33" y="0"/>
                    <a:pt x="46" y="0"/>
                  </a:cubicBezTo>
                  <a:close/>
                  <a:moveTo>
                    <a:pt x="63" y="51"/>
                  </a:moveTo>
                  <a:cubicBezTo>
                    <a:pt x="68" y="48"/>
                    <a:pt x="69" y="44"/>
                    <a:pt x="64" y="41"/>
                  </a:cubicBezTo>
                  <a:cubicBezTo>
                    <a:pt x="60" y="39"/>
                    <a:pt x="56" y="36"/>
                    <a:pt x="52" y="34"/>
                  </a:cubicBezTo>
                  <a:cubicBezTo>
                    <a:pt x="48" y="32"/>
                    <a:pt x="44" y="30"/>
                    <a:pt x="41" y="27"/>
                  </a:cubicBezTo>
                  <a:cubicBezTo>
                    <a:pt x="36" y="25"/>
                    <a:pt x="32" y="26"/>
                    <a:pt x="32" y="32"/>
                  </a:cubicBezTo>
                  <a:cubicBezTo>
                    <a:pt x="32" y="36"/>
                    <a:pt x="32" y="41"/>
                    <a:pt x="32" y="46"/>
                  </a:cubicBezTo>
                  <a:cubicBezTo>
                    <a:pt x="32" y="50"/>
                    <a:pt x="32" y="55"/>
                    <a:pt x="32" y="59"/>
                  </a:cubicBezTo>
                  <a:cubicBezTo>
                    <a:pt x="32" y="64"/>
                    <a:pt x="35" y="67"/>
                    <a:pt x="40" y="65"/>
                  </a:cubicBezTo>
                  <a:cubicBezTo>
                    <a:pt x="44" y="62"/>
                    <a:pt x="48" y="60"/>
                    <a:pt x="52" y="58"/>
                  </a:cubicBezTo>
                  <a:cubicBezTo>
                    <a:pt x="56" y="55"/>
                    <a:pt x="60" y="53"/>
                    <a:pt x="63" y="51"/>
                  </a:cubicBezTo>
                  <a:close/>
                  <a:moveTo>
                    <a:pt x="66" y="25"/>
                  </a:moveTo>
                  <a:cubicBezTo>
                    <a:pt x="61" y="20"/>
                    <a:pt x="54" y="16"/>
                    <a:pt x="46" y="16"/>
                  </a:cubicBezTo>
                  <a:cubicBezTo>
                    <a:pt x="38" y="16"/>
                    <a:pt x="30" y="20"/>
                    <a:pt x="25" y="25"/>
                  </a:cubicBezTo>
                  <a:cubicBezTo>
                    <a:pt x="20" y="30"/>
                    <a:pt x="16" y="38"/>
                    <a:pt x="16" y="46"/>
                  </a:cubicBezTo>
                  <a:cubicBezTo>
                    <a:pt x="16" y="54"/>
                    <a:pt x="20" y="61"/>
                    <a:pt x="25" y="67"/>
                  </a:cubicBezTo>
                  <a:cubicBezTo>
                    <a:pt x="30" y="72"/>
                    <a:pt x="38" y="75"/>
                    <a:pt x="46" y="75"/>
                  </a:cubicBezTo>
                  <a:cubicBezTo>
                    <a:pt x="54" y="75"/>
                    <a:pt x="61" y="72"/>
                    <a:pt x="66" y="67"/>
                  </a:cubicBezTo>
                  <a:cubicBezTo>
                    <a:pt x="72" y="61"/>
                    <a:pt x="75" y="54"/>
                    <a:pt x="75" y="46"/>
                  </a:cubicBezTo>
                  <a:cubicBezTo>
                    <a:pt x="75" y="38"/>
                    <a:pt x="72" y="30"/>
                    <a:pt x="66" y="25"/>
                  </a:cubicBezTo>
                  <a:close/>
                </a:path>
              </a:pathLst>
            </a:custGeom>
            <a:solidFill>
              <a:schemeClr val="bg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11" name="Group 30"/>
          <p:cNvGrpSpPr/>
          <p:nvPr/>
        </p:nvGrpSpPr>
        <p:grpSpPr>
          <a:xfrm>
            <a:off x="709613" y="2390775"/>
            <a:ext cx="703262" cy="701675"/>
            <a:chOff x="1090404" y="3991319"/>
            <a:chExt cx="755703" cy="755703"/>
          </a:xfrm>
        </p:grpSpPr>
        <p:sp>
          <p:nvSpPr>
            <p:cNvPr id="41" name="Oval 34"/>
            <p:cNvSpPr/>
            <p:nvPr/>
          </p:nvSpPr>
          <p:spPr>
            <a:xfrm>
              <a:off x="1090404" y="3991319"/>
              <a:ext cx="755703" cy="755703"/>
            </a:xfrm>
            <a:prstGeom prst="ellipse">
              <a:avLst/>
            </a:prstGeom>
            <a:solidFill>
              <a:srgbClr val="FF00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549" name="Freeform 46"/>
            <p:cNvSpPr>
              <a:spLocks noEditPoints="1"/>
            </p:cNvSpPr>
            <p:nvPr/>
          </p:nvSpPr>
          <p:spPr>
            <a:xfrm>
              <a:off x="1261205" y="4214220"/>
              <a:ext cx="402650" cy="366393"/>
            </a:xfrm>
            <a:custGeom>
              <a:cxnLst>
                <a:cxn ang="0">
                  <a:pos x="320477" y="152321"/>
                </a:cxn>
                <a:cxn ang="0">
                  <a:pos x="287607" y="86452"/>
                </a:cxn>
                <a:cxn ang="0">
                  <a:pos x="201325" y="53518"/>
                </a:cxn>
                <a:cxn ang="0">
                  <a:pos x="115043" y="86452"/>
                </a:cxn>
                <a:cxn ang="0">
                  <a:pos x="82173" y="152321"/>
                </a:cxn>
                <a:cxn ang="0">
                  <a:pos x="119152" y="185255"/>
                </a:cxn>
                <a:cxn ang="0">
                  <a:pos x="152021" y="279941"/>
                </a:cxn>
                <a:cxn ang="0">
                  <a:pos x="119152" y="349926"/>
                </a:cxn>
                <a:cxn ang="0">
                  <a:pos x="73956" y="366393"/>
                </a:cxn>
                <a:cxn ang="0">
                  <a:pos x="69847" y="362276"/>
                </a:cxn>
                <a:cxn ang="0">
                  <a:pos x="4109" y="172905"/>
                </a:cxn>
                <a:cxn ang="0">
                  <a:pos x="4109" y="168788"/>
                </a:cxn>
                <a:cxn ang="0">
                  <a:pos x="28761" y="156437"/>
                </a:cxn>
                <a:cxn ang="0">
                  <a:pos x="78065" y="49401"/>
                </a:cxn>
                <a:cxn ang="0">
                  <a:pos x="201325" y="0"/>
                </a:cxn>
                <a:cxn ang="0">
                  <a:pos x="324585" y="49401"/>
                </a:cxn>
                <a:cxn ang="0">
                  <a:pos x="377998" y="160554"/>
                </a:cxn>
                <a:cxn ang="0">
                  <a:pos x="398541" y="168788"/>
                </a:cxn>
                <a:cxn ang="0">
                  <a:pos x="398541" y="172905"/>
                </a:cxn>
                <a:cxn ang="0">
                  <a:pos x="332803" y="362276"/>
                </a:cxn>
                <a:cxn ang="0">
                  <a:pos x="328694" y="366393"/>
                </a:cxn>
                <a:cxn ang="0">
                  <a:pos x="283498" y="349926"/>
                </a:cxn>
                <a:cxn ang="0">
                  <a:pos x="250629" y="279941"/>
                </a:cxn>
                <a:cxn ang="0">
                  <a:pos x="283498" y="185255"/>
                </a:cxn>
                <a:cxn ang="0">
                  <a:pos x="320477" y="152321"/>
                </a:cxn>
                <a:cxn ang="0">
                  <a:pos x="36978" y="201722"/>
                </a:cxn>
                <a:cxn ang="0">
                  <a:pos x="78065" y="316992"/>
                </a:cxn>
                <a:cxn ang="0">
                  <a:pos x="94499" y="308758"/>
                </a:cxn>
                <a:cxn ang="0">
                  <a:pos x="53413" y="197605"/>
                </a:cxn>
                <a:cxn ang="0">
                  <a:pos x="36978" y="201722"/>
                </a:cxn>
                <a:cxn ang="0">
                  <a:pos x="365672" y="201722"/>
                </a:cxn>
                <a:cxn ang="0">
                  <a:pos x="349237" y="197605"/>
                </a:cxn>
                <a:cxn ang="0">
                  <a:pos x="308151" y="308758"/>
                </a:cxn>
                <a:cxn ang="0">
                  <a:pos x="324585" y="316992"/>
                </a:cxn>
                <a:cxn ang="0">
                  <a:pos x="365672" y="201722"/>
                </a:cxn>
              </a:cxnLst>
              <a:rect l="0" t="0" r="0" b="0"/>
              <a:pathLst>
                <a:path w="98" h="89">
                  <a:moveTo>
                    <a:pt x="78" y="37"/>
                  </a:moveTo>
                  <a:cubicBezTo>
                    <a:pt x="77" y="31"/>
                    <a:pt x="74" y="26"/>
                    <a:pt x="70" y="21"/>
                  </a:cubicBezTo>
                  <a:cubicBezTo>
                    <a:pt x="65" y="16"/>
                    <a:pt x="57" y="13"/>
                    <a:pt x="49" y="13"/>
                  </a:cubicBezTo>
                  <a:cubicBezTo>
                    <a:pt x="41" y="13"/>
                    <a:pt x="34" y="16"/>
                    <a:pt x="28" y="21"/>
                  </a:cubicBezTo>
                  <a:cubicBezTo>
                    <a:pt x="24" y="26"/>
                    <a:pt x="21" y="31"/>
                    <a:pt x="20" y="37"/>
                  </a:cubicBezTo>
                  <a:cubicBezTo>
                    <a:pt x="24" y="38"/>
                    <a:pt x="27" y="40"/>
                    <a:pt x="29" y="45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9" y="75"/>
                    <a:pt x="36" y="82"/>
                    <a:pt x="29" y="85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7" y="88"/>
                    <a:pt x="17" y="88"/>
                    <a:pt x="17" y="88"/>
                  </a:cubicBezTo>
                  <a:cubicBezTo>
                    <a:pt x="4" y="75"/>
                    <a:pt x="0" y="59"/>
                    <a:pt x="1" y="42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3" y="40"/>
                    <a:pt x="5" y="39"/>
                    <a:pt x="7" y="38"/>
                  </a:cubicBezTo>
                  <a:cubicBezTo>
                    <a:pt x="8" y="28"/>
                    <a:pt x="12" y="19"/>
                    <a:pt x="19" y="12"/>
                  </a:cubicBezTo>
                  <a:cubicBezTo>
                    <a:pt x="27" y="4"/>
                    <a:pt x="38" y="0"/>
                    <a:pt x="49" y="0"/>
                  </a:cubicBezTo>
                  <a:cubicBezTo>
                    <a:pt x="61" y="0"/>
                    <a:pt x="71" y="4"/>
                    <a:pt x="79" y="12"/>
                  </a:cubicBezTo>
                  <a:cubicBezTo>
                    <a:pt x="86" y="19"/>
                    <a:pt x="91" y="29"/>
                    <a:pt x="92" y="39"/>
                  </a:cubicBezTo>
                  <a:cubicBezTo>
                    <a:pt x="94" y="39"/>
                    <a:pt x="95" y="40"/>
                    <a:pt x="97" y="41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8" y="59"/>
                    <a:pt x="94" y="75"/>
                    <a:pt x="81" y="88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62" y="82"/>
                    <a:pt x="58" y="75"/>
                    <a:pt x="61" y="68"/>
                  </a:cubicBezTo>
                  <a:cubicBezTo>
                    <a:pt x="69" y="45"/>
                    <a:pt x="69" y="45"/>
                    <a:pt x="69" y="45"/>
                  </a:cubicBezTo>
                  <a:cubicBezTo>
                    <a:pt x="71" y="40"/>
                    <a:pt x="74" y="38"/>
                    <a:pt x="78" y="37"/>
                  </a:cubicBezTo>
                  <a:close/>
                  <a:moveTo>
                    <a:pt x="9" y="49"/>
                  </a:moveTo>
                  <a:cubicBezTo>
                    <a:pt x="9" y="60"/>
                    <a:pt x="12" y="70"/>
                    <a:pt x="19" y="77"/>
                  </a:cubicBezTo>
                  <a:cubicBezTo>
                    <a:pt x="20" y="76"/>
                    <a:pt x="21" y="76"/>
                    <a:pt x="23" y="75"/>
                  </a:cubicBezTo>
                  <a:cubicBezTo>
                    <a:pt x="20" y="66"/>
                    <a:pt x="16" y="57"/>
                    <a:pt x="13" y="48"/>
                  </a:cubicBezTo>
                  <a:cubicBezTo>
                    <a:pt x="12" y="49"/>
                    <a:pt x="10" y="49"/>
                    <a:pt x="9" y="49"/>
                  </a:cubicBezTo>
                  <a:close/>
                  <a:moveTo>
                    <a:pt x="89" y="49"/>
                  </a:moveTo>
                  <a:cubicBezTo>
                    <a:pt x="88" y="49"/>
                    <a:pt x="86" y="49"/>
                    <a:pt x="85" y="48"/>
                  </a:cubicBezTo>
                  <a:cubicBezTo>
                    <a:pt x="81" y="57"/>
                    <a:pt x="78" y="66"/>
                    <a:pt x="75" y="75"/>
                  </a:cubicBezTo>
                  <a:cubicBezTo>
                    <a:pt x="77" y="76"/>
                    <a:pt x="78" y="76"/>
                    <a:pt x="79" y="77"/>
                  </a:cubicBezTo>
                  <a:cubicBezTo>
                    <a:pt x="86" y="70"/>
                    <a:pt x="89" y="60"/>
                    <a:pt x="89" y="49"/>
                  </a:cubicBezTo>
                  <a:close/>
                </a:path>
              </a:pathLst>
            </a:custGeom>
            <a:solidFill>
              <a:schemeClr val="bg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12" name="Group 5"/>
          <p:cNvGrpSpPr/>
          <p:nvPr/>
        </p:nvGrpSpPr>
        <p:grpSpPr>
          <a:xfrm>
            <a:off x="709613" y="4160838"/>
            <a:ext cx="703262" cy="703262"/>
            <a:chOff x="1090404" y="1959419"/>
            <a:chExt cx="755703" cy="755703"/>
          </a:xfrm>
        </p:grpSpPr>
        <p:sp>
          <p:nvSpPr>
            <p:cNvPr id="44" name="Oval 32"/>
            <p:cNvSpPr/>
            <p:nvPr/>
          </p:nvSpPr>
          <p:spPr>
            <a:xfrm>
              <a:off x="1090404" y="1959419"/>
              <a:ext cx="755703" cy="755703"/>
            </a:xfrm>
            <a:prstGeom prst="ellipse">
              <a:avLst/>
            </a:prstGeom>
            <a:solidFill>
              <a:srgbClr val="29C3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547" name="Freeform 47"/>
            <p:cNvSpPr>
              <a:spLocks noEditPoints="1"/>
            </p:cNvSpPr>
            <p:nvPr/>
          </p:nvSpPr>
          <p:spPr>
            <a:xfrm>
              <a:off x="1300185" y="2195687"/>
              <a:ext cx="337768" cy="330136"/>
            </a:xfrm>
            <a:custGeom>
              <a:cxnLst>
                <a:cxn ang="0">
                  <a:pos x="304815" y="24760"/>
                </a:cxn>
                <a:cxn ang="0">
                  <a:pos x="275981" y="111421"/>
                </a:cxn>
                <a:cxn ang="0">
                  <a:pos x="267743" y="123801"/>
                </a:cxn>
                <a:cxn ang="0">
                  <a:pos x="308934" y="292996"/>
                </a:cxn>
                <a:cxn ang="0">
                  <a:pos x="271862" y="330136"/>
                </a:cxn>
                <a:cxn ang="0">
                  <a:pos x="181241" y="206335"/>
                </a:cxn>
                <a:cxn ang="0">
                  <a:pos x="148288" y="235222"/>
                </a:cxn>
                <a:cxn ang="0">
                  <a:pos x="160646" y="288869"/>
                </a:cxn>
                <a:cxn ang="0">
                  <a:pos x="140050" y="309503"/>
                </a:cxn>
                <a:cxn ang="0">
                  <a:pos x="107097" y="251729"/>
                </a:cxn>
                <a:cxn ang="0">
                  <a:pos x="86502" y="276489"/>
                </a:cxn>
                <a:cxn ang="0">
                  <a:pos x="65906" y="255855"/>
                </a:cxn>
                <a:cxn ang="0">
                  <a:pos x="86502" y="235222"/>
                </a:cxn>
                <a:cxn ang="0">
                  <a:pos x="28834" y="206335"/>
                </a:cxn>
                <a:cxn ang="0">
                  <a:pos x="49429" y="181575"/>
                </a:cxn>
                <a:cxn ang="0">
                  <a:pos x="102978" y="193955"/>
                </a:cxn>
                <a:cxn ang="0">
                  <a:pos x="131812" y="160941"/>
                </a:cxn>
                <a:cxn ang="0">
                  <a:pos x="0" y="74281"/>
                </a:cxn>
                <a:cxn ang="0">
                  <a:pos x="37072" y="33014"/>
                </a:cxn>
                <a:cxn ang="0">
                  <a:pos x="210075" y="66027"/>
                </a:cxn>
                <a:cxn ang="0">
                  <a:pos x="218313" y="53647"/>
                </a:cxn>
                <a:cxn ang="0">
                  <a:pos x="304815" y="24760"/>
                </a:cxn>
                <a:cxn ang="0">
                  <a:pos x="337768" y="206335"/>
                </a:cxn>
                <a:cxn ang="0">
                  <a:pos x="304815" y="173321"/>
                </a:cxn>
                <a:cxn ang="0">
                  <a:pos x="296577" y="181575"/>
                </a:cxn>
                <a:cxn ang="0">
                  <a:pos x="313053" y="235222"/>
                </a:cxn>
                <a:cxn ang="0">
                  <a:pos x="337768" y="206335"/>
                </a:cxn>
                <a:cxn ang="0">
                  <a:pos x="119455" y="0"/>
                </a:cxn>
                <a:cxn ang="0">
                  <a:pos x="94740" y="28887"/>
                </a:cxn>
                <a:cxn ang="0">
                  <a:pos x="148288" y="41267"/>
                </a:cxn>
                <a:cxn ang="0">
                  <a:pos x="152408" y="33014"/>
                </a:cxn>
                <a:cxn ang="0">
                  <a:pos x="119455" y="0"/>
                </a:cxn>
              </a:cxnLst>
              <a:rect l="0" t="0" r="0" b="0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6" name="Group 4"/>
          <p:cNvGrpSpPr/>
          <p:nvPr/>
        </p:nvGrpSpPr>
        <p:grpSpPr>
          <a:xfrm>
            <a:off x="4465638" y="2312988"/>
            <a:ext cx="4362450" cy="3584575"/>
            <a:chOff x="5646839" y="2046917"/>
            <a:chExt cx="5282932" cy="4340289"/>
          </a:xfrm>
        </p:grpSpPr>
        <p:sp>
          <p:nvSpPr>
            <p:cNvPr id="21522" name="Freeform 5"/>
            <p:cNvSpPr>
              <a:spLocks noEditPoints="1"/>
            </p:cNvSpPr>
            <p:nvPr/>
          </p:nvSpPr>
          <p:spPr>
            <a:xfrm>
              <a:off x="7540059" y="2084286"/>
              <a:ext cx="879810" cy="962903"/>
            </a:xfrm>
            <a:custGeom>
              <a:cxnLst>
                <a:cxn ang="0">
                  <a:pos x="0" y="481452"/>
                </a:cxn>
                <a:cxn ang="0">
                  <a:pos x="438942" y="962903"/>
                </a:cxn>
                <a:cxn ang="0">
                  <a:pos x="879810" y="481452"/>
                </a:cxn>
                <a:cxn ang="0">
                  <a:pos x="438942" y="0"/>
                </a:cxn>
                <a:cxn ang="0">
                  <a:pos x="0" y="481452"/>
                </a:cxn>
                <a:cxn ang="0">
                  <a:pos x="115511" y="481452"/>
                </a:cxn>
                <a:cxn ang="0">
                  <a:pos x="438942" y="127103"/>
                </a:cxn>
                <a:cxn ang="0">
                  <a:pos x="764299" y="481452"/>
                </a:cxn>
                <a:cxn ang="0">
                  <a:pos x="438942" y="835800"/>
                </a:cxn>
                <a:cxn ang="0">
                  <a:pos x="115511" y="481452"/>
                </a:cxn>
              </a:cxnLst>
              <a:rect l="0" t="0" r="0" b="0"/>
              <a:pathLst>
                <a:path w="457" h="500">
                  <a:moveTo>
                    <a:pt x="0" y="250"/>
                  </a:moveTo>
                  <a:cubicBezTo>
                    <a:pt x="0" y="388"/>
                    <a:pt x="102" y="500"/>
                    <a:pt x="228" y="500"/>
                  </a:cubicBezTo>
                  <a:cubicBezTo>
                    <a:pt x="354" y="500"/>
                    <a:pt x="457" y="388"/>
                    <a:pt x="457" y="250"/>
                  </a:cubicBezTo>
                  <a:cubicBezTo>
                    <a:pt x="457" y="112"/>
                    <a:pt x="354" y="0"/>
                    <a:pt x="228" y="0"/>
                  </a:cubicBezTo>
                  <a:cubicBezTo>
                    <a:pt x="102" y="0"/>
                    <a:pt x="0" y="112"/>
                    <a:pt x="0" y="250"/>
                  </a:cubicBezTo>
                  <a:close/>
                  <a:moveTo>
                    <a:pt x="60" y="250"/>
                  </a:moveTo>
                  <a:cubicBezTo>
                    <a:pt x="60" y="148"/>
                    <a:pt x="135" y="66"/>
                    <a:pt x="228" y="66"/>
                  </a:cubicBezTo>
                  <a:cubicBezTo>
                    <a:pt x="321" y="66"/>
                    <a:pt x="397" y="148"/>
                    <a:pt x="397" y="250"/>
                  </a:cubicBezTo>
                  <a:cubicBezTo>
                    <a:pt x="397" y="352"/>
                    <a:pt x="321" y="434"/>
                    <a:pt x="228" y="434"/>
                  </a:cubicBezTo>
                  <a:cubicBezTo>
                    <a:pt x="135" y="434"/>
                    <a:pt x="60" y="352"/>
                    <a:pt x="60" y="250"/>
                  </a:cubicBez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3" name="Freeform 6"/>
            <p:cNvSpPr/>
            <p:nvPr/>
          </p:nvSpPr>
          <p:spPr>
            <a:xfrm>
              <a:off x="7264711" y="2355560"/>
              <a:ext cx="369846" cy="424427"/>
            </a:xfrm>
            <a:custGeom>
              <a:cxnLst>
                <a:cxn ang="0">
                  <a:pos x="369846" y="111894"/>
                </a:cxn>
                <a:cxn ang="0">
                  <a:pos x="258122" y="0"/>
                </a:cxn>
                <a:cxn ang="0">
                  <a:pos x="111724" y="0"/>
                </a:cxn>
                <a:cxn ang="0">
                  <a:pos x="0" y="111894"/>
                </a:cxn>
                <a:cxn ang="0">
                  <a:pos x="0" y="312533"/>
                </a:cxn>
                <a:cxn ang="0">
                  <a:pos x="111724" y="424427"/>
                </a:cxn>
                <a:cxn ang="0">
                  <a:pos x="258122" y="424427"/>
                </a:cxn>
                <a:cxn ang="0">
                  <a:pos x="369846" y="312533"/>
                </a:cxn>
                <a:cxn ang="0">
                  <a:pos x="369846" y="111894"/>
                </a:cxn>
              </a:cxnLst>
              <a:rect l="0" t="0" r="0" b="0"/>
              <a:pathLst>
                <a:path w="192" h="220">
                  <a:moveTo>
                    <a:pt x="192" y="58"/>
                  </a:moveTo>
                  <a:cubicBezTo>
                    <a:pt x="192" y="26"/>
                    <a:pt x="166" y="0"/>
                    <a:pt x="134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94"/>
                    <a:pt x="26" y="220"/>
                    <a:pt x="58" y="220"/>
                  </a:cubicBezTo>
                  <a:cubicBezTo>
                    <a:pt x="134" y="220"/>
                    <a:pt x="134" y="220"/>
                    <a:pt x="134" y="220"/>
                  </a:cubicBezTo>
                  <a:cubicBezTo>
                    <a:pt x="166" y="220"/>
                    <a:pt x="192" y="194"/>
                    <a:pt x="192" y="162"/>
                  </a:cubicBezTo>
                  <a:lnTo>
                    <a:pt x="192" y="58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4" name="Freeform 7"/>
            <p:cNvSpPr/>
            <p:nvPr/>
          </p:nvSpPr>
          <p:spPr>
            <a:xfrm>
              <a:off x="5646839" y="2502195"/>
              <a:ext cx="1756361" cy="146635"/>
            </a:xfrm>
            <a:custGeom>
              <a:cxnLst>
                <a:cxn ang="0">
                  <a:pos x="1756361" y="71388"/>
                </a:cxn>
                <a:cxn ang="0">
                  <a:pos x="1685105" y="0"/>
                </a:cxn>
                <a:cxn ang="0">
                  <a:pos x="71256" y="0"/>
                </a:cxn>
                <a:cxn ang="0">
                  <a:pos x="0" y="71388"/>
                </a:cxn>
                <a:cxn ang="0">
                  <a:pos x="0" y="75247"/>
                </a:cxn>
                <a:cxn ang="0">
                  <a:pos x="71256" y="146635"/>
                </a:cxn>
                <a:cxn ang="0">
                  <a:pos x="1685105" y="146635"/>
                </a:cxn>
                <a:cxn ang="0">
                  <a:pos x="1756361" y="75247"/>
                </a:cxn>
                <a:cxn ang="0">
                  <a:pos x="1756361" y="71388"/>
                </a:cxn>
              </a:cxnLst>
              <a:rect l="0" t="0" r="0" b="0"/>
              <a:pathLst>
                <a:path w="912" h="76">
                  <a:moveTo>
                    <a:pt x="912" y="37"/>
                  </a:moveTo>
                  <a:cubicBezTo>
                    <a:pt x="912" y="17"/>
                    <a:pt x="895" y="0"/>
                    <a:pt x="875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59"/>
                    <a:pt x="17" y="76"/>
                    <a:pt x="37" y="76"/>
                  </a:cubicBezTo>
                  <a:cubicBezTo>
                    <a:pt x="875" y="76"/>
                    <a:pt x="875" y="76"/>
                    <a:pt x="875" y="76"/>
                  </a:cubicBezTo>
                  <a:cubicBezTo>
                    <a:pt x="895" y="76"/>
                    <a:pt x="912" y="59"/>
                    <a:pt x="912" y="39"/>
                  </a:cubicBezTo>
                  <a:lnTo>
                    <a:pt x="912" y="37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5" name="Freeform 8"/>
            <p:cNvSpPr/>
            <p:nvPr/>
          </p:nvSpPr>
          <p:spPr>
            <a:xfrm>
              <a:off x="6224418" y="2455761"/>
              <a:ext cx="92054" cy="262314"/>
            </a:xfrm>
            <a:custGeom>
              <a:cxnLst>
                <a:cxn ang="0">
                  <a:pos x="92054" y="44362"/>
                </a:cxn>
                <a:cxn ang="0">
                  <a:pos x="47945" y="0"/>
                </a:cxn>
                <a:cxn ang="0">
                  <a:pos x="44109" y="0"/>
                </a:cxn>
                <a:cxn ang="0">
                  <a:pos x="0" y="44362"/>
                </a:cxn>
                <a:cxn ang="0">
                  <a:pos x="0" y="217952"/>
                </a:cxn>
                <a:cxn ang="0">
                  <a:pos x="44109" y="262314"/>
                </a:cxn>
                <a:cxn ang="0">
                  <a:pos x="47945" y="262314"/>
                </a:cxn>
                <a:cxn ang="0">
                  <a:pos x="92054" y="217952"/>
                </a:cxn>
                <a:cxn ang="0">
                  <a:pos x="92054" y="44362"/>
                </a:cxn>
              </a:cxnLst>
              <a:rect l="0" t="0" r="0" b="0"/>
              <a:pathLst>
                <a:path w="48" h="136">
                  <a:moveTo>
                    <a:pt x="48" y="23"/>
                  </a:moveTo>
                  <a:cubicBezTo>
                    <a:pt x="48" y="10"/>
                    <a:pt x="38" y="0"/>
                    <a:pt x="2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26"/>
                    <a:pt x="10" y="136"/>
                    <a:pt x="23" y="136"/>
                  </a:cubicBezTo>
                  <a:cubicBezTo>
                    <a:pt x="25" y="136"/>
                    <a:pt x="25" y="136"/>
                    <a:pt x="25" y="136"/>
                  </a:cubicBezTo>
                  <a:cubicBezTo>
                    <a:pt x="38" y="136"/>
                    <a:pt x="48" y="126"/>
                    <a:pt x="48" y="113"/>
                  </a:cubicBezTo>
                  <a:lnTo>
                    <a:pt x="48" y="23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6" name="Freeform 9"/>
            <p:cNvSpPr/>
            <p:nvPr/>
          </p:nvSpPr>
          <p:spPr>
            <a:xfrm>
              <a:off x="5761703" y="2617874"/>
              <a:ext cx="331558" cy="323411"/>
            </a:xfrm>
            <a:custGeom>
              <a:cxnLst>
                <a:cxn ang="0">
                  <a:pos x="86745" y="0"/>
                </a:cxn>
                <a:cxn ang="0">
                  <a:pos x="246741" y="0"/>
                </a:cxn>
                <a:cxn ang="0">
                  <a:pos x="331558" y="80853"/>
                </a:cxn>
                <a:cxn ang="0">
                  <a:pos x="331558" y="232933"/>
                </a:cxn>
                <a:cxn ang="0">
                  <a:pos x="269873" y="315711"/>
                </a:cxn>
                <a:cxn ang="0">
                  <a:pos x="269873" y="175181"/>
                </a:cxn>
                <a:cxn ang="0">
                  <a:pos x="231320" y="138605"/>
                </a:cxn>
                <a:cxn ang="0">
                  <a:pos x="227464" y="138605"/>
                </a:cxn>
                <a:cxn ang="0">
                  <a:pos x="192766" y="175181"/>
                </a:cxn>
                <a:cxn ang="0">
                  <a:pos x="192766" y="323411"/>
                </a:cxn>
                <a:cxn ang="0">
                  <a:pos x="123370" y="323411"/>
                </a:cxn>
                <a:cxn ang="0">
                  <a:pos x="123370" y="175181"/>
                </a:cxn>
                <a:cxn ang="0">
                  <a:pos x="86745" y="138605"/>
                </a:cxn>
                <a:cxn ang="0">
                  <a:pos x="82890" y="138605"/>
                </a:cxn>
                <a:cxn ang="0">
                  <a:pos x="46264" y="175181"/>
                </a:cxn>
                <a:cxn ang="0">
                  <a:pos x="46264" y="311861"/>
                </a:cxn>
                <a:cxn ang="0">
                  <a:pos x="0" y="232933"/>
                </a:cxn>
                <a:cxn ang="0">
                  <a:pos x="0" y="80853"/>
                </a:cxn>
                <a:cxn ang="0">
                  <a:pos x="86745" y="0"/>
                </a:cxn>
              </a:cxnLst>
              <a:rect l="0" t="0" r="0" b="0"/>
              <a:pathLst>
                <a:path w="172" h="168">
                  <a:moveTo>
                    <a:pt x="45" y="0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153" y="0"/>
                    <a:pt x="172" y="17"/>
                    <a:pt x="172" y="42"/>
                  </a:cubicBezTo>
                  <a:cubicBezTo>
                    <a:pt x="172" y="121"/>
                    <a:pt x="172" y="121"/>
                    <a:pt x="172" y="121"/>
                  </a:cubicBezTo>
                  <a:cubicBezTo>
                    <a:pt x="172" y="142"/>
                    <a:pt x="160" y="159"/>
                    <a:pt x="140" y="164"/>
                  </a:cubicBezTo>
                  <a:cubicBezTo>
                    <a:pt x="140" y="91"/>
                    <a:pt x="140" y="91"/>
                    <a:pt x="140" y="91"/>
                  </a:cubicBezTo>
                  <a:cubicBezTo>
                    <a:pt x="140" y="78"/>
                    <a:pt x="130" y="72"/>
                    <a:pt x="120" y="72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09" y="72"/>
                    <a:pt x="100" y="78"/>
                    <a:pt x="100" y="91"/>
                  </a:cubicBezTo>
                  <a:cubicBezTo>
                    <a:pt x="100" y="168"/>
                    <a:pt x="100" y="168"/>
                    <a:pt x="100" y="168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64" y="91"/>
                    <a:pt x="64" y="91"/>
                    <a:pt x="64" y="91"/>
                  </a:cubicBezTo>
                  <a:cubicBezTo>
                    <a:pt x="64" y="78"/>
                    <a:pt x="55" y="72"/>
                    <a:pt x="45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33" y="72"/>
                    <a:pt x="24" y="78"/>
                    <a:pt x="24" y="91"/>
                  </a:cubicBezTo>
                  <a:cubicBezTo>
                    <a:pt x="24" y="162"/>
                    <a:pt x="24" y="162"/>
                    <a:pt x="24" y="162"/>
                  </a:cubicBezTo>
                  <a:cubicBezTo>
                    <a:pt x="8" y="155"/>
                    <a:pt x="0" y="139"/>
                    <a:pt x="0" y="12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7"/>
                    <a:pt x="20" y="0"/>
                    <a:pt x="45" y="0"/>
                  </a:cubicBez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7" name="Freeform 10"/>
            <p:cNvSpPr/>
            <p:nvPr/>
          </p:nvSpPr>
          <p:spPr>
            <a:xfrm>
              <a:off x="7310331" y="3450434"/>
              <a:ext cx="1186929" cy="2936772"/>
            </a:xfrm>
            <a:custGeom>
              <a:cxnLst>
                <a:cxn ang="0">
                  <a:pos x="368025" y="146453"/>
                </a:cxn>
                <a:cxn ang="0">
                  <a:pos x="553001" y="13489"/>
                </a:cxn>
                <a:cxn ang="0">
                  <a:pos x="1036636" y="80935"/>
                </a:cxn>
                <a:cxn ang="0">
                  <a:pos x="1175368" y="260147"/>
                </a:cxn>
                <a:cxn ang="0">
                  <a:pos x="818904" y="2784538"/>
                </a:cxn>
                <a:cxn ang="0">
                  <a:pos x="633928" y="2923283"/>
                </a:cxn>
                <a:cxn ang="0">
                  <a:pos x="152220" y="2855837"/>
                </a:cxn>
                <a:cxn ang="0">
                  <a:pos x="11561" y="2670844"/>
                </a:cxn>
                <a:cxn ang="0">
                  <a:pos x="368025" y="146453"/>
                </a:cxn>
              </a:cxnLst>
              <a:rect l="0" t="0" r="0" b="0"/>
              <a:pathLst>
                <a:path w="616" h="1524">
                  <a:moveTo>
                    <a:pt x="191" y="76"/>
                  </a:moveTo>
                  <a:cubicBezTo>
                    <a:pt x="198" y="30"/>
                    <a:pt x="240" y="0"/>
                    <a:pt x="287" y="7"/>
                  </a:cubicBezTo>
                  <a:cubicBezTo>
                    <a:pt x="538" y="42"/>
                    <a:pt x="538" y="42"/>
                    <a:pt x="538" y="42"/>
                  </a:cubicBezTo>
                  <a:cubicBezTo>
                    <a:pt x="584" y="49"/>
                    <a:pt x="616" y="89"/>
                    <a:pt x="610" y="135"/>
                  </a:cubicBezTo>
                  <a:cubicBezTo>
                    <a:pt x="425" y="1445"/>
                    <a:pt x="425" y="1445"/>
                    <a:pt x="425" y="1445"/>
                  </a:cubicBezTo>
                  <a:cubicBezTo>
                    <a:pt x="419" y="1492"/>
                    <a:pt x="376" y="1524"/>
                    <a:pt x="329" y="1517"/>
                  </a:cubicBezTo>
                  <a:cubicBezTo>
                    <a:pt x="79" y="1482"/>
                    <a:pt x="79" y="1482"/>
                    <a:pt x="79" y="1482"/>
                  </a:cubicBezTo>
                  <a:cubicBezTo>
                    <a:pt x="32" y="1475"/>
                    <a:pt x="0" y="1433"/>
                    <a:pt x="6" y="1386"/>
                  </a:cubicBezTo>
                  <a:lnTo>
                    <a:pt x="191" y="76"/>
                  </a:lnTo>
                  <a:close/>
                </a:path>
              </a:pathLst>
            </a:custGeom>
            <a:solidFill>
              <a:srgbClr val="FF004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8" name="Freeform 11"/>
            <p:cNvSpPr/>
            <p:nvPr/>
          </p:nvSpPr>
          <p:spPr>
            <a:xfrm>
              <a:off x="7886281" y="3592996"/>
              <a:ext cx="250909" cy="250094"/>
            </a:xfrm>
            <a:custGeom>
              <a:cxnLst>
                <a:cxn ang="0">
                  <a:pos x="227748" y="82723"/>
                </a:cxn>
                <a:cxn ang="0">
                  <a:pos x="82993" y="23086"/>
                </a:cxn>
                <a:cxn ang="0">
                  <a:pos x="23161" y="165447"/>
                </a:cxn>
                <a:cxn ang="0">
                  <a:pos x="165986" y="227008"/>
                </a:cxn>
                <a:cxn ang="0">
                  <a:pos x="227748" y="82723"/>
                </a:cxn>
              </a:cxnLst>
              <a:rect l="0" t="0" r="0" b="0"/>
              <a:pathLst>
                <a:path w="130" h="130">
                  <a:moveTo>
                    <a:pt x="118" y="43"/>
                  </a:moveTo>
                  <a:cubicBezTo>
                    <a:pt x="106" y="14"/>
                    <a:pt x="73" y="0"/>
                    <a:pt x="43" y="12"/>
                  </a:cubicBezTo>
                  <a:cubicBezTo>
                    <a:pt x="14" y="24"/>
                    <a:pt x="0" y="57"/>
                    <a:pt x="12" y="86"/>
                  </a:cubicBezTo>
                  <a:cubicBezTo>
                    <a:pt x="24" y="116"/>
                    <a:pt x="57" y="130"/>
                    <a:pt x="86" y="118"/>
                  </a:cubicBezTo>
                  <a:cubicBezTo>
                    <a:pt x="116" y="106"/>
                    <a:pt x="130" y="73"/>
                    <a:pt x="118" y="43"/>
                  </a:cubicBezTo>
                  <a:close/>
                </a:path>
              </a:pathLst>
            </a:custGeom>
            <a:solidFill>
              <a:schemeClr val="tx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9" name="Freeform 12"/>
            <p:cNvSpPr/>
            <p:nvPr/>
          </p:nvSpPr>
          <p:spPr>
            <a:xfrm>
              <a:off x="7886281" y="3600328"/>
              <a:ext cx="188996" cy="225655"/>
            </a:xfrm>
            <a:custGeom>
              <a:cxnLst>
                <a:cxn ang="0">
                  <a:pos x="127283" y="32787"/>
                </a:cxn>
                <a:cxn ang="0">
                  <a:pos x="188996" y="27001"/>
                </a:cxn>
                <a:cxn ang="0">
                  <a:pos x="82927" y="15429"/>
                </a:cxn>
                <a:cxn ang="0">
                  <a:pos x="23142" y="158151"/>
                </a:cxn>
                <a:cxn ang="0">
                  <a:pos x="104141" y="225655"/>
                </a:cxn>
                <a:cxn ang="0">
                  <a:pos x="67499" y="177438"/>
                </a:cxn>
                <a:cxn ang="0">
                  <a:pos x="127283" y="32787"/>
                </a:cxn>
              </a:cxnLst>
              <a:rect l="0" t="0" r="0" b="0"/>
              <a:pathLst>
                <a:path w="98" h="117">
                  <a:moveTo>
                    <a:pt x="66" y="17"/>
                  </a:moveTo>
                  <a:cubicBezTo>
                    <a:pt x="77" y="13"/>
                    <a:pt x="88" y="12"/>
                    <a:pt x="98" y="14"/>
                  </a:cubicBezTo>
                  <a:cubicBezTo>
                    <a:pt x="83" y="3"/>
                    <a:pt x="62" y="0"/>
                    <a:pt x="43" y="8"/>
                  </a:cubicBezTo>
                  <a:cubicBezTo>
                    <a:pt x="14" y="20"/>
                    <a:pt x="0" y="53"/>
                    <a:pt x="12" y="82"/>
                  </a:cubicBezTo>
                  <a:cubicBezTo>
                    <a:pt x="19" y="101"/>
                    <a:pt x="36" y="114"/>
                    <a:pt x="54" y="117"/>
                  </a:cubicBezTo>
                  <a:cubicBezTo>
                    <a:pt x="46" y="111"/>
                    <a:pt x="39" y="102"/>
                    <a:pt x="35" y="92"/>
                  </a:cubicBezTo>
                  <a:cubicBezTo>
                    <a:pt x="23" y="63"/>
                    <a:pt x="37" y="29"/>
                    <a:pt x="66" y="17"/>
                  </a:cubicBezTo>
                  <a:close/>
                </a:path>
              </a:pathLst>
            </a:custGeom>
            <a:solidFill>
              <a:srgbClr val="13353A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0" name="Freeform 13"/>
            <p:cNvSpPr/>
            <p:nvPr/>
          </p:nvSpPr>
          <p:spPr>
            <a:xfrm>
              <a:off x="8165702" y="3361639"/>
              <a:ext cx="1466350" cy="2946547"/>
            </a:xfrm>
            <a:custGeom>
              <a:cxnLst>
                <a:cxn ang="0">
                  <a:pos x="23122" y="337244"/>
                </a:cxn>
                <a:cxn ang="0">
                  <a:pos x="140662" y="144533"/>
                </a:cxn>
                <a:cxn ang="0">
                  <a:pos x="614672" y="23125"/>
                </a:cxn>
                <a:cxn ang="0">
                  <a:pos x="811213" y="134898"/>
                </a:cxn>
                <a:cxn ang="0">
                  <a:pos x="1445154" y="2605449"/>
                </a:cxn>
                <a:cxn ang="0">
                  <a:pos x="1327615" y="2803941"/>
                </a:cxn>
                <a:cxn ang="0">
                  <a:pos x="853605" y="2925349"/>
                </a:cxn>
                <a:cxn ang="0">
                  <a:pos x="655137" y="2807795"/>
                </a:cxn>
                <a:cxn ang="0">
                  <a:pos x="23122" y="337244"/>
                </a:cxn>
              </a:cxnLst>
              <a:rect l="0" t="0" r="0" b="0"/>
              <a:pathLst>
                <a:path w="761" h="1529">
                  <a:moveTo>
                    <a:pt x="12" y="175"/>
                  </a:moveTo>
                  <a:cubicBezTo>
                    <a:pt x="0" y="130"/>
                    <a:pt x="28" y="86"/>
                    <a:pt x="73" y="75"/>
                  </a:cubicBezTo>
                  <a:cubicBezTo>
                    <a:pt x="319" y="12"/>
                    <a:pt x="319" y="12"/>
                    <a:pt x="319" y="12"/>
                  </a:cubicBezTo>
                  <a:cubicBezTo>
                    <a:pt x="364" y="0"/>
                    <a:pt x="410" y="25"/>
                    <a:pt x="421" y="70"/>
                  </a:cubicBezTo>
                  <a:cubicBezTo>
                    <a:pt x="750" y="1352"/>
                    <a:pt x="750" y="1352"/>
                    <a:pt x="750" y="1352"/>
                  </a:cubicBezTo>
                  <a:cubicBezTo>
                    <a:pt x="761" y="1397"/>
                    <a:pt x="734" y="1443"/>
                    <a:pt x="689" y="1455"/>
                  </a:cubicBezTo>
                  <a:cubicBezTo>
                    <a:pt x="443" y="1518"/>
                    <a:pt x="443" y="1518"/>
                    <a:pt x="443" y="1518"/>
                  </a:cubicBezTo>
                  <a:cubicBezTo>
                    <a:pt x="398" y="1529"/>
                    <a:pt x="352" y="1502"/>
                    <a:pt x="340" y="1457"/>
                  </a:cubicBezTo>
                  <a:lnTo>
                    <a:pt x="12" y="175"/>
                  </a:lnTo>
                  <a:close/>
                </a:path>
              </a:pathLst>
            </a:custGeom>
            <a:solidFill>
              <a:srgbClr val="FFC73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1" name="Freeform 14"/>
            <p:cNvSpPr/>
            <p:nvPr/>
          </p:nvSpPr>
          <p:spPr>
            <a:xfrm>
              <a:off x="8419869" y="3562040"/>
              <a:ext cx="242762" cy="242762"/>
            </a:xfrm>
            <a:custGeom>
              <a:cxnLst>
                <a:cxn ang="0">
                  <a:pos x="200375" y="44314"/>
                </a:cxn>
                <a:cxn ang="0">
                  <a:pos x="44314" y="42387"/>
                </a:cxn>
                <a:cxn ang="0">
                  <a:pos x="42387" y="198448"/>
                </a:cxn>
                <a:cxn ang="0">
                  <a:pos x="198448" y="200375"/>
                </a:cxn>
                <a:cxn ang="0">
                  <a:pos x="200375" y="44314"/>
                </a:cxn>
              </a:cxnLst>
              <a:rect l="0" t="0" r="0" b="0"/>
              <a:pathLst>
                <a:path w="125" h="125">
                  <a:moveTo>
                    <a:pt x="104" y="23"/>
                  </a:moveTo>
                  <a:cubicBezTo>
                    <a:pt x="82" y="1"/>
                    <a:pt x="45" y="0"/>
                    <a:pt x="23" y="22"/>
                  </a:cubicBezTo>
                  <a:cubicBezTo>
                    <a:pt x="0" y="44"/>
                    <a:pt x="0" y="81"/>
                    <a:pt x="22" y="103"/>
                  </a:cubicBezTo>
                  <a:cubicBezTo>
                    <a:pt x="44" y="126"/>
                    <a:pt x="80" y="126"/>
                    <a:pt x="103" y="104"/>
                  </a:cubicBezTo>
                  <a:cubicBezTo>
                    <a:pt x="126" y="82"/>
                    <a:pt x="126" y="46"/>
                    <a:pt x="104" y="23"/>
                  </a:cubicBezTo>
                  <a:close/>
                </a:path>
              </a:pathLst>
            </a:custGeom>
            <a:solidFill>
              <a:schemeClr val="tx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2" name="Freeform 15"/>
            <p:cNvSpPr/>
            <p:nvPr/>
          </p:nvSpPr>
          <p:spPr>
            <a:xfrm>
              <a:off x="8419869" y="3567742"/>
              <a:ext cx="146635" cy="231357"/>
            </a:xfrm>
            <a:custGeom>
              <a:cxnLst>
                <a:cxn ang="0">
                  <a:pos x="92612" y="38560"/>
                </a:cxn>
                <a:cxn ang="0">
                  <a:pos x="146635" y="7712"/>
                </a:cxn>
                <a:cxn ang="0">
                  <a:pos x="44376" y="36632"/>
                </a:cxn>
                <a:cxn ang="0">
                  <a:pos x="42447" y="192798"/>
                </a:cxn>
                <a:cxn ang="0">
                  <a:pos x="144706" y="223645"/>
                </a:cxn>
                <a:cxn ang="0">
                  <a:pos x="90682" y="192798"/>
                </a:cxn>
                <a:cxn ang="0">
                  <a:pos x="92612" y="38560"/>
                </a:cxn>
              </a:cxnLst>
              <a:rect l="0" t="0" r="0" b="0"/>
              <a:pathLst>
                <a:path w="76" h="120">
                  <a:moveTo>
                    <a:pt x="48" y="20"/>
                  </a:moveTo>
                  <a:cubicBezTo>
                    <a:pt x="56" y="12"/>
                    <a:pt x="66" y="7"/>
                    <a:pt x="76" y="4"/>
                  </a:cubicBezTo>
                  <a:cubicBezTo>
                    <a:pt x="58" y="0"/>
                    <a:pt x="37" y="5"/>
                    <a:pt x="23" y="19"/>
                  </a:cubicBezTo>
                  <a:cubicBezTo>
                    <a:pt x="0" y="41"/>
                    <a:pt x="0" y="78"/>
                    <a:pt x="22" y="100"/>
                  </a:cubicBezTo>
                  <a:cubicBezTo>
                    <a:pt x="36" y="115"/>
                    <a:pt x="56" y="120"/>
                    <a:pt x="75" y="116"/>
                  </a:cubicBezTo>
                  <a:cubicBezTo>
                    <a:pt x="65" y="114"/>
                    <a:pt x="55" y="109"/>
                    <a:pt x="47" y="100"/>
                  </a:cubicBezTo>
                  <a:cubicBezTo>
                    <a:pt x="25" y="78"/>
                    <a:pt x="25" y="42"/>
                    <a:pt x="48" y="20"/>
                  </a:cubicBezTo>
                  <a:close/>
                </a:path>
              </a:pathLst>
            </a:custGeom>
            <a:solidFill>
              <a:srgbClr val="13353A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3" name="Freeform 16"/>
            <p:cNvSpPr/>
            <p:nvPr/>
          </p:nvSpPr>
          <p:spPr>
            <a:xfrm>
              <a:off x="8643895" y="3028452"/>
              <a:ext cx="2285876" cy="2699712"/>
            </a:xfrm>
            <a:custGeom>
              <a:cxnLst>
                <a:cxn ang="0">
                  <a:pos x="53921" y="570389"/>
                </a:cxn>
                <a:cxn ang="0">
                  <a:pos x="90511" y="346858"/>
                </a:cxn>
                <a:cxn ang="0">
                  <a:pos x="481440" y="53956"/>
                </a:cxn>
                <a:cxn ang="0">
                  <a:pos x="706754" y="82861"/>
                </a:cxn>
                <a:cxn ang="0">
                  <a:pos x="2231955" y="2125469"/>
                </a:cxn>
                <a:cxn ang="0">
                  <a:pos x="2199217" y="2352854"/>
                </a:cxn>
                <a:cxn ang="0">
                  <a:pos x="1808288" y="2645756"/>
                </a:cxn>
                <a:cxn ang="0">
                  <a:pos x="1581048" y="2612997"/>
                </a:cxn>
                <a:cxn ang="0">
                  <a:pos x="53921" y="570389"/>
                </a:cxn>
              </a:cxnLst>
              <a:rect l="0" t="0" r="0" b="0"/>
              <a:pathLst>
                <a:path w="1187" h="1401">
                  <a:moveTo>
                    <a:pt x="28" y="296"/>
                  </a:moveTo>
                  <a:cubicBezTo>
                    <a:pt x="0" y="259"/>
                    <a:pt x="10" y="208"/>
                    <a:pt x="47" y="180"/>
                  </a:cubicBezTo>
                  <a:cubicBezTo>
                    <a:pt x="250" y="28"/>
                    <a:pt x="250" y="28"/>
                    <a:pt x="250" y="28"/>
                  </a:cubicBezTo>
                  <a:cubicBezTo>
                    <a:pt x="287" y="0"/>
                    <a:pt x="339" y="6"/>
                    <a:pt x="367" y="43"/>
                  </a:cubicBezTo>
                  <a:cubicBezTo>
                    <a:pt x="1159" y="1103"/>
                    <a:pt x="1159" y="1103"/>
                    <a:pt x="1159" y="1103"/>
                  </a:cubicBezTo>
                  <a:cubicBezTo>
                    <a:pt x="1187" y="1140"/>
                    <a:pt x="1179" y="1193"/>
                    <a:pt x="1142" y="1221"/>
                  </a:cubicBezTo>
                  <a:cubicBezTo>
                    <a:pt x="939" y="1373"/>
                    <a:pt x="939" y="1373"/>
                    <a:pt x="939" y="1373"/>
                  </a:cubicBezTo>
                  <a:cubicBezTo>
                    <a:pt x="902" y="1401"/>
                    <a:pt x="848" y="1393"/>
                    <a:pt x="821" y="1356"/>
                  </a:cubicBezTo>
                  <a:lnTo>
                    <a:pt x="28" y="296"/>
                  </a:lnTo>
                  <a:close/>
                </a:path>
              </a:pathLst>
            </a:custGeom>
            <a:solidFill>
              <a:srgbClr val="29C3CD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4" name="Freeform 17"/>
            <p:cNvSpPr/>
            <p:nvPr/>
          </p:nvSpPr>
          <p:spPr>
            <a:xfrm>
              <a:off x="8893989" y="3324980"/>
              <a:ext cx="250094" cy="250909"/>
            </a:xfrm>
            <a:custGeom>
              <a:cxnLst>
                <a:cxn ang="0">
                  <a:pos x="167371" y="23161"/>
                </a:cxn>
                <a:cxn ang="0">
                  <a:pos x="23086" y="81063"/>
                </a:cxn>
                <a:cxn ang="0">
                  <a:pos x="80800" y="227748"/>
                </a:cxn>
                <a:cxn ang="0">
                  <a:pos x="225085" y="169846"/>
                </a:cxn>
                <a:cxn ang="0">
                  <a:pos x="167371" y="23161"/>
                </a:cxn>
              </a:cxnLst>
              <a:rect l="0" t="0" r="0" b="0"/>
              <a:pathLst>
                <a:path w="130" h="130">
                  <a:moveTo>
                    <a:pt x="87" y="12"/>
                  </a:moveTo>
                  <a:cubicBezTo>
                    <a:pt x="58" y="0"/>
                    <a:pt x="24" y="13"/>
                    <a:pt x="12" y="42"/>
                  </a:cubicBezTo>
                  <a:cubicBezTo>
                    <a:pt x="0" y="71"/>
                    <a:pt x="13" y="105"/>
                    <a:pt x="42" y="118"/>
                  </a:cubicBezTo>
                  <a:cubicBezTo>
                    <a:pt x="71" y="130"/>
                    <a:pt x="105" y="117"/>
                    <a:pt x="117" y="88"/>
                  </a:cubicBezTo>
                  <a:cubicBezTo>
                    <a:pt x="130" y="58"/>
                    <a:pt x="116" y="25"/>
                    <a:pt x="87" y="12"/>
                  </a:cubicBezTo>
                  <a:close/>
                </a:path>
              </a:pathLst>
            </a:custGeom>
            <a:solidFill>
              <a:schemeClr val="tx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5" name="Freeform 18"/>
            <p:cNvSpPr/>
            <p:nvPr/>
          </p:nvSpPr>
          <p:spPr>
            <a:xfrm>
              <a:off x="8893989" y="3342087"/>
              <a:ext cx="186552" cy="225655"/>
            </a:xfrm>
            <a:custGeom>
              <a:cxnLst>
                <a:cxn ang="0">
                  <a:pos x="67313" y="46288"/>
                </a:cxn>
                <a:cxn ang="0">
                  <a:pos x="105777" y="0"/>
                </a:cxn>
                <a:cxn ang="0">
                  <a:pos x="23079" y="63646"/>
                </a:cxn>
                <a:cxn ang="0">
                  <a:pos x="80775" y="210226"/>
                </a:cxn>
                <a:cxn ang="0">
                  <a:pos x="186552" y="198654"/>
                </a:cxn>
                <a:cxn ang="0">
                  <a:pos x="125009" y="190939"/>
                </a:cxn>
                <a:cxn ang="0">
                  <a:pos x="67313" y="46288"/>
                </a:cxn>
              </a:cxnLst>
              <a:rect l="0" t="0" r="0" b="0"/>
              <a:pathLst>
                <a:path w="97" h="117">
                  <a:moveTo>
                    <a:pt x="35" y="24"/>
                  </a:moveTo>
                  <a:cubicBezTo>
                    <a:pt x="40" y="14"/>
                    <a:pt x="47" y="5"/>
                    <a:pt x="55" y="0"/>
                  </a:cubicBezTo>
                  <a:cubicBezTo>
                    <a:pt x="37" y="3"/>
                    <a:pt x="20" y="15"/>
                    <a:pt x="12" y="33"/>
                  </a:cubicBezTo>
                  <a:cubicBezTo>
                    <a:pt x="0" y="62"/>
                    <a:pt x="13" y="96"/>
                    <a:pt x="42" y="109"/>
                  </a:cubicBezTo>
                  <a:cubicBezTo>
                    <a:pt x="61" y="117"/>
                    <a:pt x="81" y="114"/>
                    <a:pt x="97" y="103"/>
                  </a:cubicBezTo>
                  <a:cubicBezTo>
                    <a:pt x="87" y="105"/>
                    <a:pt x="76" y="104"/>
                    <a:pt x="65" y="99"/>
                  </a:cubicBezTo>
                  <a:cubicBezTo>
                    <a:pt x="36" y="87"/>
                    <a:pt x="23" y="53"/>
                    <a:pt x="35" y="24"/>
                  </a:cubicBezTo>
                  <a:close/>
                </a:path>
              </a:pathLst>
            </a:custGeom>
            <a:solidFill>
              <a:srgbClr val="13353A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19"/>
            <p:cNvSpPr/>
            <p:nvPr/>
          </p:nvSpPr>
          <p:spPr bwMode="auto">
            <a:xfrm>
              <a:off x="7936788" y="2837826"/>
              <a:ext cx="132786" cy="801604"/>
            </a:xfrm>
            <a:custGeom>
              <a:gdLst>
                <a:gd name="T0" fmla="*/ 45 w 69"/>
                <a:gd name="T1" fmla="*/ 416 h 416"/>
                <a:gd name="T2" fmla="*/ 31 w 69"/>
                <a:gd name="T3" fmla="*/ 410 h 416"/>
                <a:gd name="T4" fmla="*/ 9 w 69"/>
                <a:gd name="T5" fmla="*/ 306 h 416"/>
                <a:gd name="T6" fmla="*/ 6 w 69"/>
                <a:gd name="T7" fmla="*/ 207 h 416"/>
                <a:gd name="T8" fmla="*/ 32 w 69"/>
                <a:gd name="T9" fmla="*/ 4 h 416"/>
                <a:gd name="T10" fmla="*/ 57 w 69"/>
                <a:gd name="T11" fmla="*/ 6 h 416"/>
                <a:gd name="T12" fmla="*/ 69 w 69"/>
                <a:gd name="T13" fmla="*/ 33 h 416"/>
                <a:gd name="T14" fmla="*/ 63 w 69"/>
                <a:gd name="T15" fmla="*/ 39 h 416"/>
                <a:gd name="T16" fmla="*/ 57 w 69"/>
                <a:gd name="T17" fmla="*/ 33 h 416"/>
                <a:gd name="T18" fmla="*/ 50 w 69"/>
                <a:gd name="T19" fmla="*/ 15 h 416"/>
                <a:gd name="T20" fmla="*/ 35 w 69"/>
                <a:gd name="T21" fmla="*/ 16 h 416"/>
                <a:gd name="T22" fmla="*/ 35 w 69"/>
                <a:gd name="T23" fmla="*/ 16 h 416"/>
                <a:gd name="T24" fmla="*/ 18 w 69"/>
                <a:gd name="T25" fmla="*/ 207 h 416"/>
                <a:gd name="T26" fmla="*/ 21 w 69"/>
                <a:gd name="T27" fmla="*/ 306 h 416"/>
                <a:gd name="T28" fmla="*/ 39 w 69"/>
                <a:gd name="T29" fmla="*/ 401 h 416"/>
                <a:gd name="T30" fmla="*/ 45 w 69"/>
                <a:gd name="T31" fmla="*/ 404 h 416"/>
                <a:gd name="T32" fmla="*/ 45 w 69"/>
                <a:gd name="T33" fmla="*/ 404 h 416"/>
                <a:gd name="T34" fmla="*/ 52 w 69"/>
                <a:gd name="T35" fmla="*/ 410 h 416"/>
                <a:gd name="T36" fmla="*/ 46 w 69"/>
                <a:gd name="T37" fmla="*/ 416 h 416"/>
                <a:gd name="T38" fmla="*/ 45 w 69"/>
                <a:gd name="T39" fmla="*/ 416 h 4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9" h="416">
                  <a:moveTo>
                    <a:pt x="45" y="416"/>
                  </a:moveTo>
                  <a:cubicBezTo>
                    <a:pt x="43" y="416"/>
                    <a:pt x="38" y="415"/>
                    <a:pt x="31" y="410"/>
                  </a:cubicBezTo>
                  <a:cubicBezTo>
                    <a:pt x="16" y="395"/>
                    <a:pt x="8" y="359"/>
                    <a:pt x="9" y="306"/>
                  </a:cubicBezTo>
                  <a:cubicBezTo>
                    <a:pt x="9" y="277"/>
                    <a:pt x="8" y="243"/>
                    <a:pt x="6" y="207"/>
                  </a:cubicBezTo>
                  <a:cubicBezTo>
                    <a:pt x="1" y="87"/>
                    <a:pt x="0" y="13"/>
                    <a:pt x="32" y="4"/>
                  </a:cubicBezTo>
                  <a:cubicBezTo>
                    <a:pt x="42" y="0"/>
                    <a:pt x="50" y="1"/>
                    <a:pt x="57" y="6"/>
                  </a:cubicBezTo>
                  <a:cubicBezTo>
                    <a:pt x="69" y="14"/>
                    <a:pt x="69" y="31"/>
                    <a:pt x="69" y="33"/>
                  </a:cubicBezTo>
                  <a:cubicBezTo>
                    <a:pt x="69" y="37"/>
                    <a:pt x="67" y="39"/>
                    <a:pt x="63" y="39"/>
                  </a:cubicBezTo>
                  <a:cubicBezTo>
                    <a:pt x="60" y="39"/>
                    <a:pt x="57" y="37"/>
                    <a:pt x="57" y="33"/>
                  </a:cubicBezTo>
                  <a:cubicBezTo>
                    <a:pt x="57" y="30"/>
                    <a:pt x="56" y="19"/>
                    <a:pt x="50" y="15"/>
                  </a:cubicBezTo>
                  <a:cubicBezTo>
                    <a:pt x="47" y="13"/>
                    <a:pt x="42" y="13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11" y="22"/>
                    <a:pt x="15" y="125"/>
                    <a:pt x="18" y="207"/>
                  </a:cubicBezTo>
                  <a:cubicBezTo>
                    <a:pt x="20" y="243"/>
                    <a:pt x="21" y="277"/>
                    <a:pt x="21" y="306"/>
                  </a:cubicBezTo>
                  <a:cubicBezTo>
                    <a:pt x="20" y="372"/>
                    <a:pt x="32" y="394"/>
                    <a:pt x="39" y="401"/>
                  </a:cubicBezTo>
                  <a:cubicBezTo>
                    <a:pt x="43" y="404"/>
                    <a:pt x="45" y="404"/>
                    <a:pt x="45" y="404"/>
                  </a:cubicBezTo>
                  <a:cubicBezTo>
                    <a:pt x="45" y="404"/>
                    <a:pt x="45" y="404"/>
                    <a:pt x="45" y="404"/>
                  </a:cubicBezTo>
                  <a:cubicBezTo>
                    <a:pt x="49" y="404"/>
                    <a:pt x="51" y="406"/>
                    <a:pt x="52" y="410"/>
                  </a:cubicBezTo>
                  <a:cubicBezTo>
                    <a:pt x="52" y="413"/>
                    <a:pt x="49" y="416"/>
                    <a:pt x="46" y="416"/>
                  </a:cubicBezTo>
                  <a:cubicBezTo>
                    <a:pt x="46" y="416"/>
                    <a:pt x="46" y="416"/>
                    <a:pt x="45" y="416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2" name="Freeform 20"/>
            <p:cNvSpPr/>
            <p:nvPr/>
          </p:nvSpPr>
          <p:spPr bwMode="auto">
            <a:xfrm>
              <a:off x="8058169" y="3034154"/>
              <a:ext cx="53766" cy="470046"/>
            </a:xfrm>
            <a:custGeom>
              <a:gdLst>
                <a:gd name="T0" fmla="*/ 12 w 28"/>
                <a:gd name="T1" fmla="*/ 244 h 244"/>
                <a:gd name="T2" fmla="*/ 11 w 28"/>
                <a:gd name="T3" fmla="*/ 244 h 244"/>
                <a:gd name="T4" fmla="*/ 6 w 28"/>
                <a:gd name="T5" fmla="*/ 237 h 244"/>
                <a:gd name="T6" fmla="*/ 1 w 28"/>
                <a:gd name="T7" fmla="*/ 7 h 244"/>
                <a:gd name="T8" fmla="*/ 6 w 28"/>
                <a:gd name="T9" fmla="*/ 0 h 244"/>
                <a:gd name="T10" fmla="*/ 13 w 28"/>
                <a:gd name="T11" fmla="*/ 5 h 244"/>
                <a:gd name="T12" fmla="*/ 18 w 28"/>
                <a:gd name="T13" fmla="*/ 239 h 244"/>
                <a:gd name="T14" fmla="*/ 12 w 28"/>
                <a:gd name="T15" fmla="*/ 244 h 24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44">
                  <a:moveTo>
                    <a:pt x="12" y="244"/>
                  </a:moveTo>
                  <a:cubicBezTo>
                    <a:pt x="11" y="244"/>
                    <a:pt x="11" y="244"/>
                    <a:pt x="11" y="244"/>
                  </a:cubicBezTo>
                  <a:cubicBezTo>
                    <a:pt x="8" y="244"/>
                    <a:pt x="5" y="241"/>
                    <a:pt x="6" y="237"/>
                  </a:cubicBezTo>
                  <a:cubicBezTo>
                    <a:pt x="16" y="161"/>
                    <a:pt x="1" y="8"/>
                    <a:pt x="1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2"/>
                    <a:pt x="13" y="5"/>
                  </a:cubicBezTo>
                  <a:cubicBezTo>
                    <a:pt x="13" y="12"/>
                    <a:pt x="28" y="161"/>
                    <a:pt x="18" y="239"/>
                  </a:cubicBezTo>
                  <a:cubicBezTo>
                    <a:pt x="17" y="242"/>
                    <a:pt x="15" y="244"/>
                    <a:pt x="12" y="244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3" name="Freeform 21"/>
            <p:cNvSpPr/>
            <p:nvPr/>
          </p:nvSpPr>
          <p:spPr bwMode="auto">
            <a:xfrm>
              <a:off x="8050023" y="2785689"/>
              <a:ext cx="468417" cy="834190"/>
            </a:xfrm>
            <a:custGeom>
              <a:gdLst>
                <a:gd name="T0" fmla="*/ 238 w 243"/>
                <a:gd name="T1" fmla="*/ 431 h 433"/>
                <a:gd name="T2" fmla="*/ 222 w 243"/>
                <a:gd name="T3" fmla="*/ 430 h 433"/>
                <a:gd name="T4" fmla="*/ 151 w 243"/>
                <a:gd name="T5" fmla="*/ 333 h 433"/>
                <a:gd name="T6" fmla="*/ 100 w 243"/>
                <a:gd name="T7" fmla="*/ 232 h 433"/>
                <a:gd name="T8" fmla="*/ 23 w 243"/>
                <a:gd name="T9" fmla="*/ 11 h 433"/>
                <a:gd name="T10" fmla="*/ 47 w 243"/>
                <a:gd name="T11" fmla="*/ 1 h 433"/>
                <a:gd name="T12" fmla="*/ 72 w 243"/>
                <a:gd name="T13" fmla="*/ 25 h 433"/>
                <a:gd name="T14" fmla="*/ 69 w 243"/>
                <a:gd name="T15" fmla="*/ 34 h 433"/>
                <a:gd name="T16" fmla="*/ 61 w 243"/>
                <a:gd name="T17" fmla="*/ 30 h 433"/>
                <a:gd name="T18" fmla="*/ 46 w 243"/>
                <a:gd name="T19" fmla="*/ 15 h 433"/>
                <a:gd name="T20" fmla="*/ 33 w 243"/>
                <a:gd name="T21" fmla="*/ 21 h 433"/>
                <a:gd name="T22" fmla="*/ 32 w 243"/>
                <a:gd name="T23" fmla="*/ 22 h 433"/>
                <a:gd name="T24" fmla="*/ 111 w 243"/>
                <a:gd name="T25" fmla="*/ 226 h 433"/>
                <a:gd name="T26" fmla="*/ 162 w 243"/>
                <a:gd name="T27" fmla="*/ 328 h 433"/>
                <a:gd name="T28" fmla="*/ 225 w 243"/>
                <a:gd name="T29" fmla="*/ 417 h 433"/>
                <a:gd name="T30" fmla="*/ 232 w 243"/>
                <a:gd name="T31" fmla="*/ 418 h 433"/>
                <a:gd name="T32" fmla="*/ 232 w 243"/>
                <a:gd name="T33" fmla="*/ 418 h 433"/>
                <a:gd name="T34" fmla="*/ 241 w 243"/>
                <a:gd name="T35" fmla="*/ 421 h 433"/>
                <a:gd name="T36" fmla="*/ 239 w 243"/>
                <a:gd name="T37" fmla="*/ 430 h 433"/>
                <a:gd name="T38" fmla="*/ 238 w 243"/>
                <a:gd name="T39" fmla="*/ 431 h 4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3" h="432">
                  <a:moveTo>
                    <a:pt x="238" y="431"/>
                  </a:moveTo>
                  <a:cubicBezTo>
                    <a:pt x="236" y="432"/>
                    <a:pt x="231" y="433"/>
                    <a:pt x="222" y="430"/>
                  </a:cubicBezTo>
                  <a:cubicBezTo>
                    <a:pt x="201" y="422"/>
                    <a:pt x="177" y="388"/>
                    <a:pt x="151" y="333"/>
                  </a:cubicBezTo>
                  <a:cubicBezTo>
                    <a:pt x="137" y="302"/>
                    <a:pt x="119" y="268"/>
                    <a:pt x="100" y="232"/>
                  </a:cubicBezTo>
                  <a:cubicBezTo>
                    <a:pt x="37" y="110"/>
                    <a:pt x="0" y="34"/>
                    <a:pt x="23" y="11"/>
                  </a:cubicBezTo>
                  <a:cubicBezTo>
                    <a:pt x="31" y="3"/>
                    <a:pt x="39" y="0"/>
                    <a:pt x="47" y="1"/>
                  </a:cubicBezTo>
                  <a:cubicBezTo>
                    <a:pt x="62" y="5"/>
                    <a:pt x="71" y="23"/>
                    <a:pt x="72" y="25"/>
                  </a:cubicBezTo>
                  <a:cubicBezTo>
                    <a:pt x="73" y="28"/>
                    <a:pt x="72" y="32"/>
                    <a:pt x="69" y="34"/>
                  </a:cubicBezTo>
                  <a:cubicBezTo>
                    <a:pt x="66" y="35"/>
                    <a:pt x="63" y="34"/>
                    <a:pt x="61" y="30"/>
                  </a:cubicBezTo>
                  <a:cubicBezTo>
                    <a:pt x="59" y="26"/>
                    <a:pt x="53" y="16"/>
                    <a:pt x="46" y="15"/>
                  </a:cubicBezTo>
                  <a:cubicBezTo>
                    <a:pt x="42" y="14"/>
                    <a:pt x="37" y="16"/>
                    <a:pt x="33" y="21"/>
                  </a:cubicBezTo>
                  <a:cubicBezTo>
                    <a:pt x="32" y="21"/>
                    <a:pt x="32" y="21"/>
                    <a:pt x="32" y="22"/>
                  </a:cubicBezTo>
                  <a:cubicBezTo>
                    <a:pt x="13" y="39"/>
                    <a:pt x="67" y="143"/>
                    <a:pt x="111" y="226"/>
                  </a:cubicBezTo>
                  <a:cubicBezTo>
                    <a:pt x="130" y="263"/>
                    <a:pt x="148" y="297"/>
                    <a:pt x="162" y="328"/>
                  </a:cubicBezTo>
                  <a:cubicBezTo>
                    <a:pt x="194" y="397"/>
                    <a:pt x="215" y="413"/>
                    <a:pt x="225" y="417"/>
                  </a:cubicBezTo>
                  <a:cubicBezTo>
                    <a:pt x="230" y="419"/>
                    <a:pt x="232" y="418"/>
                    <a:pt x="232" y="418"/>
                  </a:cubicBezTo>
                  <a:cubicBezTo>
                    <a:pt x="232" y="418"/>
                    <a:pt x="232" y="418"/>
                    <a:pt x="232" y="418"/>
                  </a:cubicBezTo>
                  <a:cubicBezTo>
                    <a:pt x="235" y="417"/>
                    <a:pt x="239" y="418"/>
                    <a:pt x="241" y="421"/>
                  </a:cubicBezTo>
                  <a:cubicBezTo>
                    <a:pt x="243" y="425"/>
                    <a:pt x="242" y="429"/>
                    <a:pt x="239" y="430"/>
                  </a:cubicBezTo>
                  <a:cubicBezTo>
                    <a:pt x="239" y="430"/>
                    <a:pt x="239" y="430"/>
                    <a:pt x="238" y="43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4" name="Freeform 22"/>
            <p:cNvSpPr/>
            <p:nvPr/>
          </p:nvSpPr>
          <p:spPr bwMode="auto">
            <a:xfrm>
              <a:off x="8503370" y="2972242"/>
              <a:ext cx="265572" cy="509149"/>
            </a:xfrm>
            <a:custGeom>
              <a:gdLst>
                <a:gd name="T0" fmla="*/ 134 w 138"/>
                <a:gd name="T1" fmla="*/ 263 h 264"/>
                <a:gd name="T2" fmla="*/ 133 w 138"/>
                <a:gd name="T3" fmla="*/ 263 h 264"/>
                <a:gd name="T4" fmla="*/ 125 w 138"/>
                <a:gd name="T5" fmla="*/ 258 h 264"/>
                <a:gd name="T6" fmla="*/ 2 w 138"/>
                <a:gd name="T7" fmla="*/ 11 h 264"/>
                <a:gd name="T8" fmla="*/ 3 w 138"/>
                <a:gd name="T9" fmla="*/ 1 h 264"/>
                <a:gd name="T10" fmla="*/ 12 w 138"/>
                <a:gd name="T11" fmla="*/ 4 h 264"/>
                <a:gd name="T12" fmla="*/ 136 w 138"/>
                <a:gd name="T13" fmla="*/ 254 h 264"/>
                <a:gd name="T14" fmla="*/ 134 w 138"/>
                <a:gd name="T15" fmla="*/ 263 h 26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8" h="264">
                  <a:moveTo>
                    <a:pt x="134" y="263"/>
                  </a:moveTo>
                  <a:cubicBezTo>
                    <a:pt x="133" y="263"/>
                    <a:pt x="133" y="263"/>
                    <a:pt x="133" y="263"/>
                  </a:cubicBezTo>
                  <a:cubicBezTo>
                    <a:pt x="130" y="264"/>
                    <a:pt x="126" y="262"/>
                    <a:pt x="125" y="258"/>
                  </a:cubicBezTo>
                  <a:cubicBezTo>
                    <a:pt x="94" y="171"/>
                    <a:pt x="3" y="12"/>
                    <a:pt x="2" y="11"/>
                  </a:cubicBezTo>
                  <a:cubicBezTo>
                    <a:pt x="0" y="7"/>
                    <a:pt x="0" y="3"/>
                    <a:pt x="3" y="1"/>
                  </a:cubicBezTo>
                  <a:cubicBezTo>
                    <a:pt x="6" y="0"/>
                    <a:pt x="10" y="1"/>
                    <a:pt x="12" y="4"/>
                  </a:cubicBezTo>
                  <a:cubicBezTo>
                    <a:pt x="16" y="11"/>
                    <a:pt x="105" y="166"/>
                    <a:pt x="136" y="254"/>
                  </a:cubicBezTo>
                  <a:cubicBezTo>
                    <a:pt x="138" y="258"/>
                    <a:pt x="136" y="261"/>
                    <a:pt x="134" y="263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5" name="Freeform 23"/>
            <p:cNvSpPr/>
            <p:nvPr/>
          </p:nvSpPr>
          <p:spPr bwMode="auto">
            <a:xfrm>
              <a:off x="8133116" y="2670011"/>
              <a:ext cx="859444" cy="745394"/>
            </a:xfrm>
            <a:custGeom>
              <a:gdLst>
                <a:gd name="T0" fmla="*/ 444 w 446"/>
                <a:gd name="T1" fmla="*/ 382 h 387"/>
                <a:gd name="T2" fmla="*/ 428 w 446"/>
                <a:gd name="T3" fmla="*/ 386 h 387"/>
                <a:gd name="T4" fmla="*/ 306 w 446"/>
                <a:gd name="T5" fmla="*/ 310 h 387"/>
                <a:gd name="T6" fmla="*/ 204 w 446"/>
                <a:gd name="T7" fmla="*/ 222 h 387"/>
                <a:gd name="T8" fmla="*/ 12 w 446"/>
                <a:gd name="T9" fmla="*/ 19 h 387"/>
                <a:gd name="T10" fmla="*/ 30 w 446"/>
                <a:gd name="T11" fmla="*/ 1 h 387"/>
                <a:gd name="T12" fmla="*/ 67 w 446"/>
                <a:gd name="T13" fmla="*/ 17 h 387"/>
                <a:gd name="T14" fmla="*/ 69 w 446"/>
                <a:gd name="T15" fmla="*/ 27 h 387"/>
                <a:gd name="T16" fmla="*/ 59 w 446"/>
                <a:gd name="T17" fmla="*/ 26 h 387"/>
                <a:gd name="T18" fmla="*/ 36 w 446"/>
                <a:gd name="T19" fmla="*/ 15 h 387"/>
                <a:gd name="T20" fmla="*/ 26 w 446"/>
                <a:gd name="T21" fmla="*/ 27 h 387"/>
                <a:gd name="T22" fmla="*/ 26 w 446"/>
                <a:gd name="T23" fmla="*/ 27 h 387"/>
                <a:gd name="T24" fmla="*/ 211 w 446"/>
                <a:gd name="T25" fmla="*/ 213 h 387"/>
                <a:gd name="T26" fmla="*/ 315 w 446"/>
                <a:gd name="T27" fmla="*/ 301 h 387"/>
                <a:gd name="T28" fmla="*/ 424 w 446"/>
                <a:gd name="T29" fmla="*/ 372 h 387"/>
                <a:gd name="T30" fmla="*/ 431 w 446"/>
                <a:gd name="T31" fmla="*/ 371 h 387"/>
                <a:gd name="T32" fmla="*/ 431 w 446"/>
                <a:gd name="T33" fmla="*/ 371 h 387"/>
                <a:gd name="T34" fmla="*/ 441 w 446"/>
                <a:gd name="T35" fmla="*/ 371 h 387"/>
                <a:gd name="T36" fmla="*/ 444 w 446"/>
                <a:gd name="T37" fmla="*/ 381 h 387"/>
                <a:gd name="T38" fmla="*/ 444 w 446"/>
                <a:gd name="T39" fmla="*/ 382 h 38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6" h="387">
                  <a:moveTo>
                    <a:pt x="444" y="382"/>
                  </a:moveTo>
                  <a:cubicBezTo>
                    <a:pt x="442" y="383"/>
                    <a:pt x="438" y="387"/>
                    <a:pt x="428" y="386"/>
                  </a:cubicBezTo>
                  <a:cubicBezTo>
                    <a:pt x="403" y="385"/>
                    <a:pt x="361" y="358"/>
                    <a:pt x="306" y="310"/>
                  </a:cubicBezTo>
                  <a:cubicBezTo>
                    <a:pt x="277" y="283"/>
                    <a:pt x="241" y="254"/>
                    <a:pt x="204" y="222"/>
                  </a:cubicBezTo>
                  <a:cubicBezTo>
                    <a:pt x="77" y="117"/>
                    <a:pt x="0" y="51"/>
                    <a:pt x="12" y="19"/>
                  </a:cubicBezTo>
                  <a:cubicBezTo>
                    <a:pt x="15" y="8"/>
                    <a:pt x="21" y="2"/>
                    <a:pt x="30" y="1"/>
                  </a:cubicBezTo>
                  <a:cubicBezTo>
                    <a:pt x="47" y="0"/>
                    <a:pt x="65" y="16"/>
                    <a:pt x="67" y="17"/>
                  </a:cubicBezTo>
                  <a:cubicBezTo>
                    <a:pt x="70" y="20"/>
                    <a:pt x="71" y="25"/>
                    <a:pt x="69" y="27"/>
                  </a:cubicBezTo>
                  <a:cubicBezTo>
                    <a:pt x="67" y="30"/>
                    <a:pt x="62" y="29"/>
                    <a:pt x="59" y="26"/>
                  </a:cubicBezTo>
                  <a:cubicBezTo>
                    <a:pt x="55" y="23"/>
                    <a:pt x="44" y="15"/>
                    <a:pt x="36" y="15"/>
                  </a:cubicBezTo>
                  <a:cubicBezTo>
                    <a:pt x="31" y="16"/>
                    <a:pt x="28" y="20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17" y="51"/>
                    <a:pt x="124" y="141"/>
                    <a:pt x="211" y="213"/>
                  </a:cubicBezTo>
                  <a:cubicBezTo>
                    <a:pt x="249" y="244"/>
                    <a:pt x="285" y="274"/>
                    <a:pt x="315" y="301"/>
                  </a:cubicBezTo>
                  <a:cubicBezTo>
                    <a:pt x="382" y="361"/>
                    <a:pt x="412" y="372"/>
                    <a:pt x="424" y="372"/>
                  </a:cubicBezTo>
                  <a:cubicBezTo>
                    <a:pt x="429" y="373"/>
                    <a:pt x="431" y="371"/>
                    <a:pt x="431" y="371"/>
                  </a:cubicBezTo>
                  <a:cubicBezTo>
                    <a:pt x="431" y="371"/>
                    <a:pt x="431" y="371"/>
                    <a:pt x="431" y="371"/>
                  </a:cubicBezTo>
                  <a:cubicBezTo>
                    <a:pt x="433" y="368"/>
                    <a:pt x="438" y="368"/>
                    <a:pt x="441" y="371"/>
                  </a:cubicBezTo>
                  <a:cubicBezTo>
                    <a:pt x="445" y="374"/>
                    <a:pt x="446" y="378"/>
                    <a:pt x="444" y="381"/>
                  </a:cubicBezTo>
                  <a:cubicBezTo>
                    <a:pt x="444" y="381"/>
                    <a:pt x="444" y="381"/>
                    <a:pt x="444" y="382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6" name="Freeform 24"/>
            <p:cNvSpPr/>
            <p:nvPr/>
          </p:nvSpPr>
          <p:spPr bwMode="auto">
            <a:xfrm>
              <a:off x="8354698" y="2791392"/>
              <a:ext cx="549066" cy="468417"/>
            </a:xfrm>
            <a:custGeom>
              <a:gdLst>
                <a:gd name="T0" fmla="*/ 283 w 285"/>
                <a:gd name="T1" fmla="*/ 241 h 243"/>
                <a:gd name="T2" fmla="*/ 283 w 285"/>
                <a:gd name="T3" fmla="*/ 241 h 243"/>
                <a:gd name="T4" fmla="*/ 272 w 285"/>
                <a:gd name="T5" fmla="*/ 238 h 243"/>
                <a:gd name="T6" fmla="*/ 6 w 285"/>
                <a:gd name="T7" fmla="*/ 14 h 243"/>
                <a:gd name="T8" fmla="*/ 2 w 285"/>
                <a:gd name="T9" fmla="*/ 3 h 243"/>
                <a:gd name="T10" fmla="*/ 13 w 285"/>
                <a:gd name="T11" fmla="*/ 3 h 243"/>
                <a:gd name="T12" fmla="*/ 281 w 285"/>
                <a:gd name="T13" fmla="*/ 231 h 243"/>
                <a:gd name="T14" fmla="*/ 283 w 285"/>
                <a:gd name="T15" fmla="*/ 241 h 2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5" h="243">
                  <a:moveTo>
                    <a:pt x="283" y="241"/>
                  </a:moveTo>
                  <a:cubicBezTo>
                    <a:pt x="283" y="241"/>
                    <a:pt x="283" y="241"/>
                    <a:pt x="283" y="241"/>
                  </a:cubicBezTo>
                  <a:cubicBezTo>
                    <a:pt x="280" y="243"/>
                    <a:pt x="275" y="242"/>
                    <a:pt x="272" y="238"/>
                  </a:cubicBezTo>
                  <a:cubicBezTo>
                    <a:pt x="191" y="155"/>
                    <a:pt x="8" y="15"/>
                    <a:pt x="6" y="14"/>
                  </a:cubicBezTo>
                  <a:cubicBezTo>
                    <a:pt x="2" y="11"/>
                    <a:pt x="0" y="6"/>
                    <a:pt x="2" y="3"/>
                  </a:cubicBezTo>
                  <a:cubicBezTo>
                    <a:pt x="4" y="0"/>
                    <a:pt x="9" y="0"/>
                    <a:pt x="13" y="3"/>
                  </a:cubicBezTo>
                  <a:cubicBezTo>
                    <a:pt x="20" y="9"/>
                    <a:pt x="199" y="146"/>
                    <a:pt x="281" y="231"/>
                  </a:cubicBezTo>
                  <a:cubicBezTo>
                    <a:pt x="285" y="234"/>
                    <a:pt x="285" y="238"/>
                    <a:pt x="283" y="24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7" name="TextBox 27"/>
            <p:cNvSpPr txBox="1"/>
            <p:nvPr/>
          </p:nvSpPr>
          <p:spPr>
            <a:xfrm>
              <a:off x="5701962" y="2046917"/>
              <a:ext cx="14943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SUCCESS</a:t>
              </a:r>
              <a:endPara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68" name="TextBox 28"/>
            <p:cNvSpPr txBox="1"/>
            <p:nvPr/>
          </p:nvSpPr>
          <p:spPr>
            <a:xfrm rot="16685089">
              <a:off x="7239470" y="4924030"/>
              <a:ext cx="126509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3600" b="1" i="0" u="none" strike="noStrike" kern="1200" cap="none" spc="0" normalizeH="0" baseline="0" noProof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IDEA</a:t>
              </a:r>
              <a:endPara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69" name="TextBox 29"/>
            <p:cNvSpPr txBox="1"/>
            <p:nvPr/>
          </p:nvSpPr>
          <p:spPr>
            <a:xfrm rot="4520413">
              <a:off x="8088051" y="4858127"/>
              <a:ext cx="17700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PLANNING</a:t>
              </a:r>
              <a:endPara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70" name="TextBox 31"/>
            <p:cNvSpPr txBox="1"/>
            <p:nvPr/>
          </p:nvSpPr>
          <p:spPr>
            <a:xfrm rot="3201610">
              <a:off x="8792840" y="4285186"/>
              <a:ext cx="21786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REALIZATION</a:t>
              </a:r>
              <a:endPara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</p:grpSp>
      <p:sp>
        <p:nvSpPr>
          <p:cNvPr id="21514" name="Content Placeholder 2"/>
          <p:cNvSpPr txBox="1"/>
          <p:nvPr/>
        </p:nvSpPr>
        <p:spPr>
          <a:xfrm>
            <a:off x="1497013" y="2624138"/>
            <a:ext cx="2843212" cy="609600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/>
          <a:lstStyle/>
          <a:p>
            <a:pPr lvl="0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5" name="Title 13"/>
          <p:cNvSpPr txBox="1"/>
          <p:nvPr/>
        </p:nvSpPr>
        <p:spPr>
          <a:xfrm>
            <a:off x="1497013" y="2312988"/>
            <a:ext cx="1874837" cy="412750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 anchor="ctr"/>
          <a:lstStyle/>
          <a:p>
            <a:pPr lvl="0" eaLnBrk="1" hangingPunct="1"/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x-none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6" name="Content Placeholder 2"/>
          <p:cNvSpPr txBox="1"/>
          <p:nvPr/>
        </p:nvSpPr>
        <p:spPr>
          <a:xfrm>
            <a:off x="1497013" y="3548063"/>
            <a:ext cx="2843212" cy="609600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/>
          <a:lstStyle/>
          <a:p>
            <a:pPr lvl="0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7" name="Title 13"/>
          <p:cNvSpPr txBox="1"/>
          <p:nvPr/>
        </p:nvSpPr>
        <p:spPr>
          <a:xfrm>
            <a:off x="1497013" y="3238500"/>
            <a:ext cx="1874837" cy="411163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 anchor="ctr"/>
          <a:lstStyle/>
          <a:p>
            <a:pPr lvl="0" eaLnBrk="1" hangingPunct="1"/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x-none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8" name="Content Placeholder 2"/>
          <p:cNvSpPr txBox="1"/>
          <p:nvPr/>
        </p:nvSpPr>
        <p:spPr>
          <a:xfrm>
            <a:off x="1497013" y="4467225"/>
            <a:ext cx="2843212" cy="609600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/>
          <a:lstStyle/>
          <a:p>
            <a:pPr lvl="0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9" name="Title 13"/>
          <p:cNvSpPr txBox="1"/>
          <p:nvPr/>
        </p:nvSpPr>
        <p:spPr>
          <a:xfrm>
            <a:off x="1497013" y="4157663"/>
            <a:ext cx="1874837" cy="411162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 anchor="ctr"/>
          <a:lstStyle/>
          <a:p>
            <a:pPr lvl="0" eaLnBrk="1" hangingPunct="1"/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x-none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20" name="Content Placeholder 2"/>
          <p:cNvSpPr txBox="1"/>
          <p:nvPr/>
        </p:nvSpPr>
        <p:spPr>
          <a:xfrm>
            <a:off x="1497013" y="5392738"/>
            <a:ext cx="2843212" cy="608012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/>
          <a:lstStyle/>
          <a:p>
            <a:pPr lvl="0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21" name="Title 13"/>
          <p:cNvSpPr txBox="1"/>
          <p:nvPr/>
        </p:nvSpPr>
        <p:spPr>
          <a:xfrm>
            <a:off x="1497013" y="5081588"/>
            <a:ext cx="1874837" cy="411162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 anchor="ctr"/>
          <a:lstStyle/>
          <a:p>
            <a:pPr lvl="0" eaLnBrk="1" hangingPunct="1"/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x-none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3" y="1998663"/>
            <a:ext cx="2984500" cy="3074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文本框 2"/>
          <p:cNvSpPr txBox="1"/>
          <p:nvPr/>
        </p:nvSpPr>
        <p:spPr>
          <a:xfrm>
            <a:off x="1466850" y="2973388"/>
            <a:ext cx="1825625" cy="1322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en-US" altLang="zh-CN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en-US" altLang="zh-CN" sz="4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eaLnBrk="1" hangingPunct="1"/>
            <a:r>
              <a:rPr lang="en-US" altLang="zh-CN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4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2" name="文本框 3"/>
          <p:cNvSpPr txBox="1"/>
          <p:nvPr/>
        </p:nvSpPr>
        <p:spPr>
          <a:xfrm>
            <a:off x="3992563" y="3089275"/>
            <a:ext cx="3900487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此处添加文字内容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3" name="文本框 4"/>
          <p:cNvSpPr txBox="1"/>
          <p:nvPr/>
        </p:nvSpPr>
        <p:spPr>
          <a:xfrm>
            <a:off x="3992563" y="3971925"/>
            <a:ext cx="938212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1600" b="1">
                <a:solidFill>
                  <a:srgbClr val="FF00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4" name="文本框 5"/>
          <p:cNvSpPr txBox="1"/>
          <p:nvPr/>
        </p:nvSpPr>
        <p:spPr>
          <a:xfrm>
            <a:off x="4935538" y="3971925"/>
            <a:ext cx="938212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1600" b="1">
                <a:solidFill>
                  <a:srgbClr val="FFC7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5" name="文本框 6"/>
          <p:cNvSpPr txBox="1"/>
          <p:nvPr/>
        </p:nvSpPr>
        <p:spPr>
          <a:xfrm>
            <a:off x="5873750" y="3971925"/>
            <a:ext cx="938213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1600" b="1">
                <a:solidFill>
                  <a:srgbClr val="29C3C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6" name="文本框 7"/>
          <p:cNvSpPr txBox="1"/>
          <p:nvPr/>
        </p:nvSpPr>
        <p:spPr>
          <a:xfrm>
            <a:off x="6811963" y="3971925"/>
            <a:ext cx="938212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1600" b="1">
                <a:solidFill>
                  <a:srgbClr val="98C1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" name="矩形 24"/>
          <p:cNvSpPr/>
          <p:nvPr/>
        </p:nvSpPr>
        <p:spPr>
          <a:xfrm>
            <a:off x="0" y="450850"/>
            <a:ext cx="171450" cy="439738"/>
          </a:xfrm>
          <a:prstGeom prst="rect">
            <a:avLst/>
          </a:prstGeom>
          <a:solidFill>
            <a:srgbClr val="29C3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07963" y="450850"/>
            <a:ext cx="44450" cy="439738"/>
          </a:xfrm>
          <a:prstGeom prst="rect">
            <a:avLst/>
          </a:prstGeom>
          <a:solidFill>
            <a:srgbClr val="29C3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556" name="文本框 26"/>
          <p:cNvSpPr txBox="1"/>
          <p:nvPr/>
        </p:nvSpPr>
        <p:spPr>
          <a:xfrm>
            <a:off x="252413" y="461963"/>
            <a:ext cx="170973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557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0875" y="3624263"/>
            <a:ext cx="3757613" cy="14700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3558" name="组合 5"/>
          <p:cNvGrpSpPr/>
          <p:nvPr/>
        </p:nvGrpSpPr>
        <p:grpSpPr>
          <a:xfrm>
            <a:off x="889000" y="2073275"/>
            <a:ext cx="1689100" cy="1468438"/>
            <a:chOff x="1255190" y="1331088"/>
            <a:chExt cx="2252736" cy="1958901"/>
          </a:xfrm>
        </p:grpSpPr>
        <p:sp>
          <p:nvSpPr>
            <p:cNvPr id="7" name="矩形 6"/>
            <p:cNvSpPr/>
            <p:nvPr/>
          </p:nvSpPr>
          <p:spPr>
            <a:xfrm>
              <a:off x="1255190" y="1331088"/>
              <a:ext cx="2252736" cy="1958901"/>
            </a:xfrm>
            <a:prstGeom prst="rect">
              <a:avLst/>
            </a:prstGeom>
            <a:solidFill>
              <a:srgbClr val="FF00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2016812" y="1747149"/>
              <a:ext cx="714348" cy="714348"/>
              <a:chOff x="7743825" y="4329113"/>
              <a:chExt cx="203200" cy="203200"/>
            </a:xfrm>
            <a:solidFill>
              <a:schemeClr val="bg1"/>
            </a:solidFill>
          </p:grpSpPr>
          <p:sp>
            <p:nvSpPr>
              <p:cNvPr id="10" name="Freeform 442"/>
              <p:cNvSpPr/>
              <p:nvPr/>
            </p:nvSpPr>
            <p:spPr bwMode="auto">
              <a:xfrm>
                <a:off x="7832725" y="4405313"/>
                <a:ext cx="26987" cy="103188"/>
              </a:xfrm>
              <a:custGeom>
                <a:gdLst>
                  <a:gd name="T0" fmla="*/ 24 w 39"/>
                  <a:gd name="T1" fmla="*/ 0 h 146"/>
                  <a:gd name="T2" fmla="*/ 14 w 39"/>
                  <a:gd name="T3" fmla="*/ 0 h 146"/>
                  <a:gd name="T4" fmla="*/ 5 w 39"/>
                  <a:gd name="T5" fmla="*/ 118 h 146"/>
                  <a:gd name="T6" fmla="*/ 7 w 39"/>
                  <a:gd name="T7" fmla="*/ 140 h 146"/>
                  <a:gd name="T8" fmla="*/ 14 w 39"/>
                  <a:gd name="T9" fmla="*/ 145 h 146"/>
                  <a:gd name="T10" fmla="*/ 25 w 39"/>
                  <a:gd name="T11" fmla="*/ 145 h 146"/>
                  <a:gd name="T12" fmla="*/ 32 w 39"/>
                  <a:gd name="T13" fmla="*/ 140 h 146"/>
                  <a:gd name="T14" fmla="*/ 34 w 39"/>
                  <a:gd name="T15" fmla="*/ 118 h 146"/>
                  <a:gd name="T16" fmla="*/ 24 w 39"/>
                  <a:gd name="T17" fmla="*/ 0 h 14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146">
                    <a:moveTo>
                      <a:pt x="2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5" y="118"/>
                      <a:pt x="5" y="118"/>
                      <a:pt x="5" y="118"/>
                    </a:cubicBezTo>
                    <a:cubicBezTo>
                      <a:pt x="0" y="125"/>
                      <a:pt x="1" y="134"/>
                      <a:pt x="7" y="140"/>
                    </a:cubicBezTo>
                    <a:cubicBezTo>
                      <a:pt x="9" y="142"/>
                      <a:pt x="11" y="144"/>
                      <a:pt x="14" y="145"/>
                    </a:cubicBezTo>
                    <a:cubicBezTo>
                      <a:pt x="17" y="146"/>
                      <a:pt x="21" y="146"/>
                      <a:pt x="25" y="145"/>
                    </a:cubicBezTo>
                    <a:cubicBezTo>
                      <a:pt x="28" y="144"/>
                      <a:pt x="30" y="142"/>
                      <a:pt x="32" y="140"/>
                    </a:cubicBezTo>
                    <a:cubicBezTo>
                      <a:pt x="38" y="134"/>
                      <a:pt x="39" y="125"/>
                      <a:pt x="34" y="118"/>
                    </a:cubicBezTo>
                    <a:lnTo>
                      <a:pt x="2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" name="Freeform 443"/>
              <p:cNvSpPr/>
              <p:nvPr/>
            </p:nvSpPr>
            <p:spPr bwMode="auto">
              <a:xfrm>
                <a:off x="7840663" y="4354513"/>
                <a:ext cx="9525" cy="22225"/>
              </a:xfrm>
              <a:custGeom>
                <a:gdLst>
                  <a:gd name="T0" fmla="*/ 6 w 6"/>
                  <a:gd name="T1" fmla="*/ 0 h 14"/>
                  <a:gd name="T2" fmla="*/ 6 w 6"/>
                  <a:gd name="T3" fmla="*/ 0 h 14"/>
                  <a:gd name="T4" fmla="*/ 0 w 6"/>
                  <a:gd name="T5" fmla="*/ 0 h 14"/>
                  <a:gd name="T6" fmla="*/ 0 w 6"/>
                  <a:gd name="T7" fmla="*/ 0 h 14"/>
                  <a:gd name="T8" fmla="*/ 0 w 6"/>
                  <a:gd name="T9" fmla="*/ 14 h 14"/>
                  <a:gd name="T10" fmla="*/ 6 w 6"/>
                  <a:gd name="T11" fmla="*/ 14 h 14"/>
                  <a:gd name="T12" fmla="*/ 6 w 6"/>
                  <a:gd name="T13" fmla="*/ 0 h 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4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4"/>
                    </a:lnTo>
                    <a:lnTo>
                      <a:pt x="6" y="14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" name="Freeform 444"/>
              <p:cNvSpPr/>
              <p:nvPr/>
            </p:nvSpPr>
            <p:spPr bwMode="auto">
              <a:xfrm>
                <a:off x="7877175" y="4373563"/>
                <a:ext cx="23812" cy="23813"/>
              </a:xfrm>
              <a:custGeom>
                <a:gdLst>
                  <a:gd name="T0" fmla="*/ 10 w 15"/>
                  <a:gd name="T1" fmla="*/ 0 h 15"/>
                  <a:gd name="T2" fmla="*/ 0 w 15"/>
                  <a:gd name="T3" fmla="*/ 11 h 15"/>
                  <a:gd name="T4" fmla="*/ 4 w 15"/>
                  <a:gd name="T5" fmla="*/ 15 h 15"/>
                  <a:gd name="T6" fmla="*/ 15 w 15"/>
                  <a:gd name="T7" fmla="*/ 5 h 15"/>
                  <a:gd name="T8" fmla="*/ 10 w 15"/>
                  <a:gd name="T9" fmla="*/ 0 h 1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10" y="0"/>
                    </a:moveTo>
                    <a:lnTo>
                      <a:pt x="0" y="11"/>
                    </a:lnTo>
                    <a:lnTo>
                      <a:pt x="4" y="15"/>
                    </a:lnTo>
                    <a:lnTo>
                      <a:pt x="15" y="5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" name="Rectangle 445"/>
              <p:cNvSpPr>
                <a:spLocks noChangeArrowheads="1"/>
              </p:cNvSpPr>
              <p:nvPr/>
            </p:nvSpPr>
            <p:spPr bwMode="auto">
              <a:xfrm>
                <a:off x="7896225" y="4418013"/>
                <a:ext cx="22225" cy="79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" name="Rectangle 446"/>
              <p:cNvSpPr>
                <a:spLocks noChangeArrowheads="1"/>
              </p:cNvSpPr>
              <p:nvPr/>
            </p:nvSpPr>
            <p:spPr bwMode="auto">
              <a:xfrm>
                <a:off x="7772400" y="4418013"/>
                <a:ext cx="22225" cy="79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Freeform 447"/>
              <p:cNvSpPr/>
              <p:nvPr/>
            </p:nvSpPr>
            <p:spPr bwMode="auto">
              <a:xfrm>
                <a:off x="7791450" y="4373563"/>
                <a:ext cx="22225" cy="23813"/>
              </a:xfrm>
              <a:custGeom>
                <a:gdLst>
                  <a:gd name="T0" fmla="*/ 0 w 14"/>
                  <a:gd name="T1" fmla="*/ 5 h 15"/>
                  <a:gd name="T2" fmla="*/ 10 w 14"/>
                  <a:gd name="T3" fmla="*/ 15 h 15"/>
                  <a:gd name="T4" fmla="*/ 14 w 14"/>
                  <a:gd name="T5" fmla="*/ 11 h 15"/>
                  <a:gd name="T6" fmla="*/ 4 w 14"/>
                  <a:gd name="T7" fmla="*/ 0 h 15"/>
                  <a:gd name="T8" fmla="*/ 0 w 14"/>
                  <a:gd name="T9" fmla="*/ 5 h 1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0" y="5"/>
                    </a:moveTo>
                    <a:lnTo>
                      <a:pt x="10" y="15"/>
                    </a:lnTo>
                    <a:lnTo>
                      <a:pt x="14" y="11"/>
                    </a:lnTo>
                    <a:lnTo>
                      <a:pt x="4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" name="Freeform 448"/>
              <p:cNvSpPr>
                <a:spLocks noEditPoints="1"/>
              </p:cNvSpPr>
              <p:nvPr/>
            </p:nvSpPr>
            <p:spPr bwMode="auto">
              <a:xfrm>
                <a:off x="7743825" y="4329113"/>
                <a:ext cx="203200" cy="203200"/>
              </a:xfrm>
              <a:custGeom>
                <a:gdLst>
                  <a:gd name="T0" fmla="*/ 144 w 288"/>
                  <a:gd name="T1" fmla="*/ 0 h 288"/>
                  <a:gd name="T2" fmla="*/ 0 w 288"/>
                  <a:gd name="T3" fmla="*/ 144 h 288"/>
                  <a:gd name="T4" fmla="*/ 17 w 288"/>
                  <a:gd name="T5" fmla="*/ 212 h 288"/>
                  <a:gd name="T6" fmla="*/ 77 w 288"/>
                  <a:gd name="T7" fmla="*/ 272 h 288"/>
                  <a:gd name="T8" fmla="*/ 144 w 288"/>
                  <a:gd name="T9" fmla="*/ 288 h 288"/>
                  <a:gd name="T10" fmla="*/ 213 w 288"/>
                  <a:gd name="T11" fmla="*/ 271 h 288"/>
                  <a:gd name="T12" fmla="*/ 272 w 288"/>
                  <a:gd name="T13" fmla="*/ 210 h 288"/>
                  <a:gd name="T14" fmla="*/ 288 w 288"/>
                  <a:gd name="T15" fmla="*/ 144 h 288"/>
                  <a:gd name="T16" fmla="*/ 144 w 288"/>
                  <a:gd name="T17" fmla="*/ 0 h 288"/>
                  <a:gd name="T18" fmla="*/ 258 w 288"/>
                  <a:gd name="T19" fmla="*/ 203 h 288"/>
                  <a:gd name="T20" fmla="*/ 205 w 288"/>
                  <a:gd name="T21" fmla="*/ 257 h 288"/>
                  <a:gd name="T22" fmla="*/ 144 w 288"/>
                  <a:gd name="T23" fmla="*/ 272 h 288"/>
                  <a:gd name="T24" fmla="*/ 85 w 288"/>
                  <a:gd name="T25" fmla="*/ 258 h 288"/>
                  <a:gd name="T26" fmla="*/ 31 w 288"/>
                  <a:gd name="T27" fmla="*/ 204 h 288"/>
                  <a:gd name="T28" fmla="*/ 16 w 288"/>
                  <a:gd name="T29" fmla="*/ 144 h 288"/>
                  <a:gd name="T30" fmla="*/ 144 w 288"/>
                  <a:gd name="T31" fmla="*/ 16 h 288"/>
                  <a:gd name="T32" fmla="*/ 272 w 288"/>
                  <a:gd name="T33" fmla="*/ 144 h 288"/>
                  <a:gd name="T34" fmla="*/ 258 w 288"/>
                  <a:gd name="T35" fmla="*/ 203 h 28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8" h="288">
                    <a:moveTo>
                      <a:pt x="144" y="0"/>
                    </a:moveTo>
                    <a:cubicBezTo>
                      <a:pt x="64" y="0"/>
                      <a:pt x="0" y="65"/>
                      <a:pt x="0" y="144"/>
                    </a:cubicBezTo>
                    <a:cubicBezTo>
                      <a:pt x="0" y="169"/>
                      <a:pt x="6" y="192"/>
                      <a:pt x="17" y="212"/>
                    </a:cubicBezTo>
                    <a:cubicBezTo>
                      <a:pt x="31" y="237"/>
                      <a:pt x="52" y="258"/>
                      <a:pt x="77" y="272"/>
                    </a:cubicBezTo>
                    <a:cubicBezTo>
                      <a:pt x="97" y="282"/>
                      <a:pt x="120" y="288"/>
                      <a:pt x="144" y="288"/>
                    </a:cubicBezTo>
                    <a:cubicBezTo>
                      <a:pt x="169" y="288"/>
                      <a:pt x="192" y="282"/>
                      <a:pt x="213" y="271"/>
                    </a:cubicBezTo>
                    <a:cubicBezTo>
                      <a:pt x="238" y="257"/>
                      <a:pt x="259" y="236"/>
                      <a:pt x="272" y="210"/>
                    </a:cubicBezTo>
                    <a:cubicBezTo>
                      <a:pt x="282" y="190"/>
                      <a:pt x="288" y="168"/>
                      <a:pt x="288" y="144"/>
                    </a:cubicBezTo>
                    <a:cubicBezTo>
                      <a:pt x="288" y="65"/>
                      <a:pt x="224" y="0"/>
                      <a:pt x="144" y="0"/>
                    </a:cubicBezTo>
                    <a:close/>
                    <a:moveTo>
                      <a:pt x="258" y="203"/>
                    </a:moveTo>
                    <a:cubicBezTo>
                      <a:pt x="246" y="226"/>
                      <a:pt x="228" y="244"/>
                      <a:pt x="205" y="257"/>
                    </a:cubicBezTo>
                    <a:cubicBezTo>
                      <a:pt x="186" y="267"/>
                      <a:pt x="165" y="272"/>
                      <a:pt x="144" y="272"/>
                    </a:cubicBezTo>
                    <a:cubicBezTo>
                      <a:pt x="123" y="272"/>
                      <a:pt x="103" y="267"/>
                      <a:pt x="85" y="258"/>
                    </a:cubicBezTo>
                    <a:cubicBezTo>
                      <a:pt x="62" y="246"/>
                      <a:pt x="43" y="227"/>
                      <a:pt x="31" y="204"/>
                    </a:cubicBezTo>
                    <a:cubicBezTo>
                      <a:pt x="21" y="186"/>
                      <a:pt x="16" y="165"/>
                      <a:pt x="16" y="144"/>
                    </a:cubicBezTo>
                    <a:cubicBezTo>
                      <a:pt x="16" y="74"/>
                      <a:pt x="73" y="16"/>
                      <a:pt x="144" y="16"/>
                    </a:cubicBezTo>
                    <a:cubicBezTo>
                      <a:pt x="215" y="16"/>
                      <a:pt x="272" y="74"/>
                      <a:pt x="272" y="144"/>
                    </a:cubicBezTo>
                    <a:cubicBezTo>
                      <a:pt x="272" y="165"/>
                      <a:pt x="267" y="184"/>
                      <a:pt x="258" y="2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23576" name="文本框 8"/>
            <p:cNvSpPr txBox="1"/>
            <p:nvPr/>
          </p:nvSpPr>
          <p:spPr>
            <a:xfrm>
              <a:off x="1678655" y="2591902"/>
              <a:ext cx="1491113" cy="49244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559" name="组合 16"/>
          <p:cNvGrpSpPr/>
          <p:nvPr/>
        </p:nvGrpSpPr>
        <p:grpSpPr>
          <a:xfrm>
            <a:off x="2674938" y="2073275"/>
            <a:ext cx="1689100" cy="1468438"/>
            <a:chOff x="3636003" y="1331089"/>
            <a:chExt cx="2252736" cy="1958901"/>
          </a:xfrm>
        </p:grpSpPr>
        <p:sp>
          <p:nvSpPr>
            <p:cNvPr id="18" name="矩形 17"/>
            <p:cNvSpPr/>
            <p:nvPr/>
          </p:nvSpPr>
          <p:spPr>
            <a:xfrm>
              <a:off x="3636003" y="1331089"/>
              <a:ext cx="2252736" cy="1958901"/>
            </a:xfrm>
            <a:prstGeom prst="rect">
              <a:avLst/>
            </a:prstGeom>
            <a:solidFill>
              <a:srgbClr val="FFC7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3571" name="组合 18"/>
            <p:cNvGrpSpPr/>
            <p:nvPr/>
          </p:nvGrpSpPr>
          <p:grpSpPr>
            <a:xfrm>
              <a:off x="4028389" y="1836443"/>
              <a:ext cx="1491113" cy="1247900"/>
              <a:chOff x="4028389" y="1836443"/>
              <a:chExt cx="1491113" cy="1247900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4379096" y="1836443"/>
                <a:ext cx="766551" cy="672203"/>
                <a:chOff x="2444750" y="5567363"/>
                <a:chExt cx="206375" cy="180974"/>
              </a:xfrm>
              <a:solidFill>
                <a:schemeClr val="bg1"/>
              </a:solidFill>
            </p:grpSpPr>
            <p:sp>
              <p:nvSpPr>
                <p:cNvPr id="22" name="Freeform 703"/>
                <p:cNvSpPr/>
                <p:nvPr/>
              </p:nvSpPr>
              <p:spPr bwMode="auto">
                <a:xfrm>
                  <a:off x="2497138" y="5597525"/>
                  <a:ext cx="153987" cy="150812"/>
                </a:xfrm>
                <a:custGeom>
                  <a:gdLst>
                    <a:gd name="T0" fmla="*/ 217 w 217"/>
                    <a:gd name="T1" fmla="*/ 126 h 212"/>
                    <a:gd name="T2" fmla="*/ 217 w 217"/>
                    <a:gd name="T3" fmla="*/ 43 h 212"/>
                    <a:gd name="T4" fmla="*/ 178 w 217"/>
                    <a:gd name="T5" fmla="*/ 0 h 212"/>
                    <a:gd name="T6" fmla="*/ 178 w 217"/>
                    <a:gd name="T7" fmla="*/ 82 h 212"/>
                    <a:gd name="T8" fmla="*/ 115 w 217"/>
                    <a:gd name="T9" fmla="*/ 145 h 212"/>
                    <a:gd name="T10" fmla="*/ 19 w 217"/>
                    <a:gd name="T11" fmla="*/ 145 h 212"/>
                    <a:gd name="T12" fmla="*/ 0 w 217"/>
                    <a:gd name="T13" fmla="*/ 160 h 212"/>
                    <a:gd name="T14" fmla="*/ 27 w 217"/>
                    <a:gd name="T15" fmla="*/ 169 h 212"/>
                    <a:gd name="T16" fmla="*/ 131 w 217"/>
                    <a:gd name="T17" fmla="*/ 169 h 212"/>
                    <a:gd name="T18" fmla="*/ 208 w 217"/>
                    <a:gd name="T19" fmla="*/ 197 h 212"/>
                    <a:gd name="T20" fmla="*/ 185 w 217"/>
                    <a:gd name="T21" fmla="*/ 168 h 212"/>
                    <a:gd name="T22" fmla="*/ 217 w 217"/>
                    <a:gd name="T23" fmla="*/ 126 h 21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16" h="211">
                      <a:moveTo>
                        <a:pt x="217" y="126"/>
                      </a:moveTo>
                      <a:cubicBezTo>
                        <a:pt x="217" y="43"/>
                        <a:pt x="217" y="43"/>
                        <a:pt x="217" y="43"/>
                      </a:cubicBezTo>
                      <a:cubicBezTo>
                        <a:pt x="217" y="21"/>
                        <a:pt x="200" y="2"/>
                        <a:pt x="178" y="0"/>
                      </a:cubicBezTo>
                      <a:cubicBezTo>
                        <a:pt x="178" y="82"/>
                        <a:pt x="178" y="82"/>
                        <a:pt x="178" y="82"/>
                      </a:cubicBezTo>
                      <a:cubicBezTo>
                        <a:pt x="178" y="117"/>
                        <a:pt x="150" y="145"/>
                        <a:pt x="115" y="145"/>
                      </a:cubicBezTo>
                      <a:cubicBezTo>
                        <a:pt x="19" y="145"/>
                        <a:pt x="19" y="145"/>
                        <a:pt x="19" y="145"/>
                      </a:cubicBezTo>
                      <a:cubicBezTo>
                        <a:pt x="12" y="151"/>
                        <a:pt x="6" y="156"/>
                        <a:pt x="0" y="160"/>
                      </a:cubicBezTo>
                      <a:cubicBezTo>
                        <a:pt x="7" y="166"/>
                        <a:pt x="16" y="169"/>
                        <a:pt x="27" y="169"/>
                      </a:cubicBezTo>
                      <a:cubicBezTo>
                        <a:pt x="131" y="169"/>
                        <a:pt x="131" y="169"/>
                        <a:pt x="131" y="169"/>
                      </a:cubicBezTo>
                      <a:cubicBezTo>
                        <a:pt x="172" y="212"/>
                        <a:pt x="217" y="203"/>
                        <a:pt x="208" y="197"/>
                      </a:cubicBezTo>
                      <a:cubicBezTo>
                        <a:pt x="195" y="187"/>
                        <a:pt x="188" y="177"/>
                        <a:pt x="185" y="168"/>
                      </a:cubicBezTo>
                      <a:cubicBezTo>
                        <a:pt x="203" y="163"/>
                        <a:pt x="217" y="146"/>
                        <a:pt x="217" y="1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" name="Freeform 704"/>
                <p:cNvSpPr/>
                <p:nvPr/>
              </p:nvSpPr>
              <p:spPr bwMode="auto">
                <a:xfrm>
                  <a:off x="2444750" y="5567363"/>
                  <a:ext cx="165100" cy="142875"/>
                </a:xfrm>
                <a:custGeom>
                  <a:gdLst>
                    <a:gd name="T0" fmla="*/ 234 w 234"/>
                    <a:gd name="T1" fmla="*/ 126 h 202"/>
                    <a:gd name="T2" fmla="*/ 234 w 234"/>
                    <a:gd name="T3" fmla="*/ 43 h 202"/>
                    <a:gd name="T4" fmla="*/ 190 w 234"/>
                    <a:gd name="T5" fmla="*/ 0 h 202"/>
                    <a:gd name="T6" fmla="*/ 43 w 234"/>
                    <a:gd name="T7" fmla="*/ 0 h 202"/>
                    <a:gd name="T8" fmla="*/ 0 w 234"/>
                    <a:gd name="T9" fmla="*/ 43 h 202"/>
                    <a:gd name="T10" fmla="*/ 0 w 234"/>
                    <a:gd name="T11" fmla="*/ 126 h 202"/>
                    <a:gd name="T12" fmla="*/ 32 w 234"/>
                    <a:gd name="T13" fmla="*/ 168 h 202"/>
                    <a:gd name="T14" fmla="*/ 9 w 234"/>
                    <a:gd name="T15" fmla="*/ 197 h 202"/>
                    <a:gd name="T16" fmla="*/ 20 w 234"/>
                    <a:gd name="T17" fmla="*/ 202 h 202"/>
                    <a:gd name="T18" fmla="*/ 86 w 234"/>
                    <a:gd name="T19" fmla="*/ 170 h 202"/>
                    <a:gd name="T20" fmla="*/ 190 w 234"/>
                    <a:gd name="T21" fmla="*/ 170 h 202"/>
                    <a:gd name="T22" fmla="*/ 234 w 234"/>
                    <a:gd name="T23" fmla="*/ 126 h 20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34" h="201">
                      <a:moveTo>
                        <a:pt x="234" y="126"/>
                      </a:moveTo>
                      <a:cubicBezTo>
                        <a:pt x="234" y="43"/>
                        <a:pt x="234" y="43"/>
                        <a:pt x="234" y="43"/>
                      </a:cubicBezTo>
                      <a:cubicBezTo>
                        <a:pt x="234" y="19"/>
                        <a:pt x="214" y="0"/>
                        <a:pt x="190" y="0"/>
                      </a:cubicBez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19" y="0"/>
                        <a:pt x="0" y="19"/>
                        <a:pt x="0" y="43"/>
                      </a:cubicBezTo>
                      <a:cubicBezTo>
                        <a:pt x="0" y="126"/>
                        <a:pt x="0" y="126"/>
                        <a:pt x="0" y="126"/>
                      </a:cubicBezTo>
                      <a:cubicBezTo>
                        <a:pt x="0" y="146"/>
                        <a:pt x="14" y="163"/>
                        <a:pt x="32" y="168"/>
                      </a:cubicBezTo>
                      <a:cubicBezTo>
                        <a:pt x="29" y="177"/>
                        <a:pt x="22" y="187"/>
                        <a:pt x="9" y="197"/>
                      </a:cubicBezTo>
                      <a:cubicBezTo>
                        <a:pt x="6" y="199"/>
                        <a:pt x="10" y="202"/>
                        <a:pt x="20" y="202"/>
                      </a:cubicBezTo>
                      <a:cubicBezTo>
                        <a:pt x="35" y="202"/>
                        <a:pt x="61" y="195"/>
                        <a:pt x="86" y="170"/>
                      </a:cubicBezTo>
                      <a:cubicBezTo>
                        <a:pt x="190" y="170"/>
                        <a:pt x="190" y="170"/>
                        <a:pt x="190" y="170"/>
                      </a:cubicBezTo>
                      <a:cubicBezTo>
                        <a:pt x="214" y="170"/>
                        <a:pt x="234" y="150"/>
                        <a:pt x="234" y="1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23573" name="文本框 20"/>
              <p:cNvSpPr txBox="1"/>
              <p:nvPr/>
            </p:nvSpPr>
            <p:spPr>
              <a:xfrm>
                <a:off x="4028389" y="2591901"/>
                <a:ext cx="1491113" cy="49244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/>
                <a:r>
                  <a:rPr lang="zh-CN" altLang="en-US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3560" name="组合 23"/>
          <p:cNvGrpSpPr/>
          <p:nvPr/>
        </p:nvGrpSpPr>
        <p:grpSpPr>
          <a:xfrm>
            <a:off x="889000" y="3624263"/>
            <a:ext cx="1689100" cy="1470025"/>
            <a:chOff x="1255190" y="3400178"/>
            <a:chExt cx="2252736" cy="1958901"/>
          </a:xfrm>
        </p:grpSpPr>
        <p:sp>
          <p:nvSpPr>
            <p:cNvPr id="28" name="矩形 27"/>
            <p:cNvSpPr/>
            <p:nvPr/>
          </p:nvSpPr>
          <p:spPr>
            <a:xfrm>
              <a:off x="1255190" y="3400178"/>
              <a:ext cx="2252736" cy="1958901"/>
            </a:xfrm>
            <a:prstGeom prst="rect">
              <a:avLst/>
            </a:prstGeom>
            <a:solidFill>
              <a:srgbClr val="98C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1984958" y="3804601"/>
              <a:ext cx="746202" cy="746202"/>
              <a:chOff x="5707063" y="5959475"/>
              <a:chExt cx="203200" cy="203200"/>
            </a:xfrm>
            <a:solidFill>
              <a:schemeClr val="bg1"/>
            </a:solidFill>
          </p:grpSpPr>
          <p:sp>
            <p:nvSpPr>
              <p:cNvPr id="31" name="Freeform 70"/>
              <p:cNvSpPr>
                <a:spLocks noEditPoints="1"/>
              </p:cNvSpPr>
              <p:nvPr/>
            </p:nvSpPr>
            <p:spPr bwMode="auto">
              <a:xfrm>
                <a:off x="5707063" y="6010275"/>
                <a:ext cx="152400" cy="152400"/>
              </a:xfrm>
              <a:custGeom>
                <a:gdLst>
                  <a:gd name="T0" fmla="*/ 215 w 216"/>
                  <a:gd name="T1" fmla="*/ 83 h 216"/>
                  <a:gd name="T2" fmla="*/ 190 w 216"/>
                  <a:gd name="T3" fmla="*/ 83 h 216"/>
                  <a:gd name="T4" fmla="*/ 183 w 216"/>
                  <a:gd name="T5" fmla="*/ 66 h 216"/>
                  <a:gd name="T6" fmla="*/ 201 w 216"/>
                  <a:gd name="T7" fmla="*/ 49 h 216"/>
                  <a:gd name="T8" fmla="*/ 201 w 216"/>
                  <a:gd name="T9" fmla="*/ 48 h 216"/>
                  <a:gd name="T10" fmla="*/ 184 w 216"/>
                  <a:gd name="T11" fmla="*/ 31 h 216"/>
                  <a:gd name="T12" fmla="*/ 167 w 216"/>
                  <a:gd name="T13" fmla="*/ 15 h 216"/>
                  <a:gd name="T14" fmla="*/ 166 w 216"/>
                  <a:gd name="T15" fmla="*/ 15 h 216"/>
                  <a:gd name="T16" fmla="*/ 149 w 216"/>
                  <a:gd name="T17" fmla="*/ 32 h 216"/>
                  <a:gd name="T18" fmla="*/ 132 w 216"/>
                  <a:gd name="T19" fmla="*/ 25 h 216"/>
                  <a:gd name="T20" fmla="*/ 132 w 216"/>
                  <a:gd name="T21" fmla="*/ 0 h 216"/>
                  <a:gd name="T22" fmla="*/ 131 w 216"/>
                  <a:gd name="T23" fmla="*/ 0 h 216"/>
                  <a:gd name="T24" fmla="*/ 108 w 216"/>
                  <a:gd name="T25" fmla="*/ 0 h 216"/>
                  <a:gd name="T26" fmla="*/ 84 w 216"/>
                  <a:gd name="T27" fmla="*/ 0 h 216"/>
                  <a:gd name="T28" fmla="*/ 83 w 216"/>
                  <a:gd name="T29" fmla="*/ 0 h 216"/>
                  <a:gd name="T30" fmla="*/ 83 w 216"/>
                  <a:gd name="T31" fmla="*/ 25 h 216"/>
                  <a:gd name="T32" fmla="*/ 67 w 216"/>
                  <a:gd name="T33" fmla="*/ 32 h 216"/>
                  <a:gd name="T34" fmla="*/ 49 w 216"/>
                  <a:gd name="T35" fmla="*/ 15 h 216"/>
                  <a:gd name="T36" fmla="*/ 48 w 216"/>
                  <a:gd name="T37" fmla="*/ 15 h 216"/>
                  <a:gd name="T38" fmla="*/ 31 w 216"/>
                  <a:gd name="T39" fmla="*/ 31 h 216"/>
                  <a:gd name="T40" fmla="*/ 15 w 216"/>
                  <a:gd name="T41" fmla="*/ 48 h 216"/>
                  <a:gd name="T42" fmla="*/ 15 w 216"/>
                  <a:gd name="T43" fmla="*/ 49 h 216"/>
                  <a:gd name="T44" fmla="*/ 32 w 216"/>
                  <a:gd name="T45" fmla="*/ 66 h 216"/>
                  <a:gd name="T46" fmla="*/ 25 w 216"/>
                  <a:gd name="T47" fmla="*/ 83 h 216"/>
                  <a:gd name="T48" fmla="*/ 1 w 216"/>
                  <a:gd name="T49" fmla="*/ 83 h 216"/>
                  <a:gd name="T50" fmla="*/ 0 w 216"/>
                  <a:gd name="T51" fmla="*/ 84 h 216"/>
                  <a:gd name="T52" fmla="*/ 0 w 216"/>
                  <a:gd name="T53" fmla="*/ 108 h 216"/>
                  <a:gd name="T54" fmla="*/ 0 w 216"/>
                  <a:gd name="T55" fmla="*/ 131 h 216"/>
                  <a:gd name="T56" fmla="*/ 1 w 216"/>
                  <a:gd name="T57" fmla="*/ 132 h 216"/>
                  <a:gd name="T58" fmla="*/ 25 w 216"/>
                  <a:gd name="T59" fmla="*/ 132 h 216"/>
                  <a:gd name="T60" fmla="*/ 32 w 216"/>
                  <a:gd name="T61" fmla="*/ 149 h 216"/>
                  <a:gd name="T62" fmla="*/ 15 w 216"/>
                  <a:gd name="T63" fmla="*/ 166 h 216"/>
                  <a:gd name="T64" fmla="*/ 15 w 216"/>
                  <a:gd name="T65" fmla="*/ 167 h 216"/>
                  <a:gd name="T66" fmla="*/ 31 w 216"/>
                  <a:gd name="T67" fmla="*/ 184 h 216"/>
                  <a:gd name="T68" fmla="*/ 48 w 216"/>
                  <a:gd name="T69" fmla="*/ 201 h 216"/>
                  <a:gd name="T70" fmla="*/ 49 w 216"/>
                  <a:gd name="T71" fmla="*/ 201 h 216"/>
                  <a:gd name="T72" fmla="*/ 67 w 216"/>
                  <a:gd name="T73" fmla="*/ 183 h 216"/>
                  <a:gd name="T74" fmla="*/ 83 w 216"/>
                  <a:gd name="T75" fmla="*/ 190 h 216"/>
                  <a:gd name="T76" fmla="*/ 83 w 216"/>
                  <a:gd name="T77" fmla="*/ 215 h 216"/>
                  <a:gd name="T78" fmla="*/ 84 w 216"/>
                  <a:gd name="T79" fmla="*/ 216 h 216"/>
                  <a:gd name="T80" fmla="*/ 108 w 216"/>
                  <a:gd name="T81" fmla="*/ 216 h 216"/>
                  <a:gd name="T82" fmla="*/ 131 w 216"/>
                  <a:gd name="T83" fmla="*/ 216 h 216"/>
                  <a:gd name="T84" fmla="*/ 132 w 216"/>
                  <a:gd name="T85" fmla="*/ 215 h 216"/>
                  <a:gd name="T86" fmla="*/ 132 w 216"/>
                  <a:gd name="T87" fmla="*/ 190 h 216"/>
                  <a:gd name="T88" fmla="*/ 149 w 216"/>
                  <a:gd name="T89" fmla="*/ 183 h 216"/>
                  <a:gd name="T90" fmla="*/ 166 w 216"/>
                  <a:gd name="T91" fmla="*/ 201 h 216"/>
                  <a:gd name="T92" fmla="*/ 167 w 216"/>
                  <a:gd name="T93" fmla="*/ 201 h 216"/>
                  <a:gd name="T94" fmla="*/ 184 w 216"/>
                  <a:gd name="T95" fmla="*/ 184 h 216"/>
                  <a:gd name="T96" fmla="*/ 201 w 216"/>
                  <a:gd name="T97" fmla="*/ 167 h 216"/>
                  <a:gd name="T98" fmla="*/ 201 w 216"/>
                  <a:gd name="T99" fmla="*/ 166 h 216"/>
                  <a:gd name="T100" fmla="*/ 183 w 216"/>
                  <a:gd name="T101" fmla="*/ 149 h 216"/>
                  <a:gd name="T102" fmla="*/ 190 w 216"/>
                  <a:gd name="T103" fmla="*/ 132 h 216"/>
                  <a:gd name="T104" fmla="*/ 215 w 216"/>
                  <a:gd name="T105" fmla="*/ 132 h 216"/>
                  <a:gd name="T106" fmla="*/ 216 w 216"/>
                  <a:gd name="T107" fmla="*/ 131 h 216"/>
                  <a:gd name="T108" fmla="*/ 216 w 216"/>
                  <a:gd name="T109" fmla="*/ 108 h 216"/>
                  <a:gd name="T110" fmla="*/ 216 w 216"/>
                  <a:gd name="T111" fmla="*/ 84 h 216"/>
                  <a:gd name="T112" fmla="*/ 215 w 216"/>
                  <a:gd name="T113" fmla="*/ 83 h 216"/>
                  <a:gd name="T114" fmla="*/ 109 w 216"/>
                  <a:gd name="T115" fmla="*/ 143 h 216"/>
                  <a:gd name="T116" fmla="*/ 73 w 216"/>
                  <a:gd name="T117" fmla="*/ 107 h 216"/>
                  <a:gd name="T118" fmla="*/ 109 w 216"/>
                  <a:gd name="T119" fmla="*/ 71 h 216"/>
                  <a:gd name="T120" fmla="*/ 146 w 216"/>
                  <a:gd name="T121" fmla="*/ 107 h 216"/>
                  <a:gd name="T122" fmla="*/ 109 w 216"/>
                  <a:gd name="T123" fmla="*/ 143 h 2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16" h="216">
                    <a:moveTo>
                      <a:pt x="215" y="83"/>
                    </a:moveTo>
                    <a:cubicBezTo>
                      <a:pt x="215" y="83"/>
                      <a:pt x="203" y="83"/>
                      <a:pt x="190" y="83"/>
                    </a:cubicBezTo>
                    <a:cubicBezTo>
                      <a:pt x="177" y="83"/>
                      <a:pt x="174" y="76"/>
                      <a:pt x="183" y="66"/>
                    </a:cubicBezTo>
                    <a:cubicBezTo>
                      <a:pt x="193" y="57"/>
                      <a:pt x="200" y="49"/>
                      <a:pt x="201" y="49"/>
                    </a:cubicBezTo>
                    <a:cubicBezTo>
                      <a:pt x="201" y="49"/>
                      <a:pt x="201" y="48"/>
                      <a:pt x="201" y="48"/>
                    </a:cubicBezTo>
                    <a:cubicBezTo>
                      <a:pt x="200" y="48"/>
                      <a:pt x="193" y="40"/>
                      <a:pt x="184" y="31"/>
                    </a:cubicBezTo>
                    <a:cubicBezTo>
                      <a:pt x="175" y="22"/>
                      <a:pt x="168" y="15"/>
                      <a:pt x="167" y="15"/>
                    </a:cubicBezTo>
                    <a:cubicBezTo>
                      <a:pt x="167" y="14"/>
                      <a:pt x="167" y="14"/>
                      <a:pt x="166" y="15"/>
                    </a:cubicBezTo>
                    <a:cubicBezTo>
                      <a:pt x="166" y="15"/>
                      <a:pt x="158" y="23"/>
                      <a:pt x="149" y="32"/>
                    </a:cubicBezTo>
                    <a:cubicBezTo>
                      <a:pt x="140" y="41"/>
                      <a:pt x="132" y="38"/>
                      <a:pt x="132" y="25"/>
                    </a:cubicBezTo>
                    <a:cubicBezTo>
                      <a:pt x="132" y="12"/>
                      <a:pt x="132" y="1"/>
                      <a:pt x="132" y="0"/>
                    </a:cubicBezTo>
                    <a:cubicBezTo>
                      <a:pt x="132" y="0"/>
                      <a:pt x="132" y="0"/>
                      <a:pt x="131" y="0"/>
                    </a:cubicBezTo>
                    <a:cubicBezTo>
                      <a:pt x="131" y="0"/>
                      <a:pt x="120" y="0"/>
                      <a:pt x="108" y="0"/>
                    </a:cubicBezTo>
                    <a:cubicBezTo>
                      <a:pt x="95" y="0"/>
                      <a:pt x="85" y="0"/>
                      <a:pt x="84" y="0"/>
                    </a:cubicBezTo>
                    <a:cubicBezTo>
                      <a:pt x="84" y="0"/>
                      <a:pt x="83" y="0"/>
                      <a:pt x="83" y="0"/>
                    </a:cubicBezTo>
                    <a:cubicBezTo>
                      <a:pt x="83" y="1"/>
                      <a:pt x="83" y="12"/>
                      <a:pt x="83" y="25"/>
                    </a:cubicBezTo>
                    <a:cubicBezTo>
                      <a:pt x="83" y="38"/>
                      <a:pt x="76" y="41"/>
                      <a:pt x="67" y="32"/>
                    </a:cubicBezTo>
                    <a:cubicBezTo>
                      <a:pt x="57" y="23"/>
                      <a:pt x="49" y="15"/>
                      <a:pt x="49" y="15"/>
                    </a:cubicBezTo>
                    <a:cubicBezTo>
                      <a:pt x="49" y="14"/>
                      <a:pt x="48" y="14"/>
                      <a:pt x="48" y="15"/>
                    </a:cubicBezTo>
                    <a:cubicBezTo>
                      <a:pt x="48" y="15"/>
                      <a:pt x="40" y="22"/>
                      <a:pt x="31" y="31"/>
                    </a:cubicBezTo>
                    <a:cubicBezTo>
                      <a:pt x="23" y="40"/>
                      <a:pt x="15" y="48"/>
                      <a:pt x="15" y="48"/>
                    </a:cubicBezTo>
                    <a:cubicBezTo>
                      <a:pt x="14" y="48"/>
                      <a:pt x="14" y="49"/>
                      <a:pt x="15" y="49"/>
                    </a:cubicBezTo>
                    <a:cubicBezTo>
                      <a:pt x="15" y="49"/>
                      <a:pt x="23" y="57"/>
                      <a:pt x="32" y="66"/>
                    </a:cubicBezTo>
                    <a:cubicBezTo>
                      <a:pt x="42" y="76"/>
                      <a:pt x="38" y="83"/>
                      <a:pt x="25" y="83"/>
                    </a:cubicBezTo>
                    <a:cubicBezTo>
                      <a:pt x="12" y="83"/>
                      <a:pt x="1" y="83"/>
                      <a:pt x="1" y="83"/>
                    </a:cubicBezTo>
                    <a:cubicBezTo>
                      <a:pt x="0" y="83"/>
                      <a:pt x="0" y="84"/>
                      <a:pt x="0" y="84"/>
                    </a:cubicBezTo>
                    <a:cubicBezTo>
                      <a:pt x="0" y="85"/>
                      <a:pt x="0" y="95"/>
                      <a:pt x="0" y="108"/>
                    </a:cubicBezTo>
                    <a:cubicBezTo>
                      <a:pt x="0" y="120"/>
                      <a:pt x="0" y="131"/>
                      <a:pt x="0" y="131"/>
                    </a:cubicBezTo>
                    <a:cubicBezTo>
                      <a:pt x="0" y="132"/>
                      <a:pt x="0" y="132"/>
                      <a:pt x="1" y="132"/>
                    </a:cubicBezTo>
                    <a:cubicBezTo>
                      <a:pt x="1" y="132"/>
                      <a:pt x="12" y="132"/>
                      <a:pt x="25" y="132"/>
                    </a:cubicBezTo>
                    <a:cubicBezTo>
                      <a:pt x="38" y="132"/>
                      <a:pt x="42" y="140"/>
                      <a:pt x="32" y="149"/>
                    </a:cubicBezTo>
                    <a:cubicBezTo>
                      <a:pt x="23" y="158"/>
                      <a:pt x="15" y="166"/>
                      <a:pt x="15" y="166"/>
                    </a:cubicBezTo>
                    <a:cubicBezTo>
                      <a:pt x="14" y="167"/>
                      <a:pt x="14" y="167"/>
                      <a:pt x="15" y="167"/>
                    </a:cubicBezTo>
                    <a:cubicBezTo>
                      <a:pt x="15" y="168"/>
                      <a:pt x="23" y="175"/>
                      <a:pt x="31" y="184"/>
                    </a:cubicBezTo>
                    <a:cubicBezTo>
                      <a:pt x="40" y="193"/>
                      <a:pt x="48" y="200"/>
                      <a:pt x="48" y="201"/>
                    </a:cubicBezTo>
                    <a:cubicBezTo>
                      <a:pt x="48" y="201"/>
                      <a:pt x="49" y="201"/>
                      <a:pt x="49" y="201"/>
                    </a:cubicBezTo>
                    <a:cubicBezTo>
                      <a:pt x="49" y="200"/>
                      <a:pt x="57" y="192"/>
                      <a:pt x="67" y="183"/>
                    </a:cubicBezTo>
                    <a:cubicBezTo>
                      <a:pt x="76" y="174"/>
                      <a:pt x="83" y="177"/>
                      <a:pt x="83" y="190"/>
                    </a:cubicBezTo>
                    <a:cubicBezTo>
                      <a:pt x="83" y="203"/>
                      <a:pt x="83" y="214"/>
                      <a:pt x="83" y="215"/>
                    </a:cubicBezTo>
                    <a:cubicBezTo>
                      <a:pt x="83" y="215"/>
                      <a:pt x="84" y="216"/>
                      <a:pt x="84" y="216"/>
                    </a:cubicBezTo>
                    <a:cubicBezTo>
                      <a:pt x="85" y="216"/>
                      <a:pt x="95" y="216"/>
                      <a:pt x="108" y="216"/>
                    </a:cubicBezTo>
                    <a:cubicBezTo>
                      <a:pt x="120" y="216"/>
                      <a:pt x="131" y="216"/>
                      <a:pt x="131" y="216"/>
                    </a:cubicBezTo>
                    <a:cubicBezTo>
                      <a:pt x="132" y="216"/>
                      <a:pt x="132" y="215"/>
                      <a:pt x="132" y="215"/>
                    </a:cubicBezTo>
                    <a:cubicBezTo>
                      <a:pt x="132" y="214"/>
                      <a:pt x="132" y="203"/>
                      <a:pt x="132" y="190"/>
                    </a:cubicBezTo>
                    <a:cubicBezTo>
                      <a:pt x="132" y="177"/>
                      <a:pt x="140" y="174"/>
                      <a:pt x="149" y="183"/>
                    </a:cubicBezTo>
                    <a:cubicBezTo>
                      <a:pt x="158" y="192"/>
                      <a:pt x="166" y="200"/>
                      <a:pt x="166" y="201"/>
                    </a:cubicBezTo>
                    <a:cubicBezTo>
                      <a:pt x="167" y="201"/>
                      <a:pt x="167" y="201"/>
                      <a:pt x="167" y="201"/>
                    </a:cubicBezTo>
                    <a:cubicBezTo>
                      <a:pt x="168" y="200"/>
                      <a:pt x="175" y="193"/>
                      <a:pt x="184" y="184"/>
                    </a:cubicBezTo>
                    <a:cubicBezTo>
                      <a:pt x="193" y="175"/>
                      <a:pt x="200" y="168"/>
                      <a:pt x="201" y="167"/>
                    </a:cubicBezTo>
                    <a:cubicBezTo>
                      <a:pt x="201" y="167"/>
                      <a:pt x="201" y="167"/>
                      <a:pt x="201" y="166"/>
                    </a:cubicBezTo>
                    <a:cubicBezTo>
                      <a:pt x="200" y="166"/>
                      <a:pt x="193" y="158"/>
                      <a:pt x="183" y="149"/>
                    </a:cubicBezTo>
                    <a:cubicBezTo>
                      <a:pt x="174" y="140"/>
                      <a:pt x="177" y="132"/>
                      <a:pt x="190" y="132"/>
                    </a:cubicBezTo>
                    <a:cubicBezTo>
                      <a:pt x="203" y="132"/>
                      <a:pt x="215" y="132"/>
                      <a:pt x="215" y="132"/>
                    </a:cubicBezTo>
                    <a:cubicBezTo>
                      <a:pt x="215" y="132"/>
                      <a:pt x="216" y="132"/>
                      <a:pt x="216" y="131"/>
                    </a:cubicBezTo>
                    <a:cubicBezTo>
                      <a:pt x="216" y="131"/>
                      <a:pt x="216" y="120"/>
                      <a:pt x="216" y="108"/>
                    </a:cubicBezTo>
                    <a:cubicBezTo>
                      <a:pt x="216" y="95"/>
                      <a:pt x="216" y="85"/>
                      <a:pt x="216" y="84"/>
                    </a:cubicBezTo>
                    <a:cubicBezTo>
                      <a:pt x="216" y="84"/>
                      <a:pt x="215" y="83"/>
                      <a:pt x="215" y="83"/>
                    </a:cubicBezTo>
                    <a:close/>
                    <a:moveTo>
                      <a:pt x="109" y="143"/>
                    </a:moveTo>
                    <a:cubicBezTo>
                      <a:pt x="89" y="143"/>
                      <a:pt x="73" y="127"/>
                      <a:pt x="73" y="107"/>
                    </a:cubicBezTo>
                    <a:cubicBezTo>
                      <a:pt x="73" y="87"/>
                      <a:pt x="89" y="71"/>
                      <a:pt x="109" y="71"/>
                    </a:cubicBezTo>
                    <a:cubicBezTo>
                      <a:pt x="129" y="71"/>
                      <a:pt x="146" y="87"/>
                      <a:pt x="146" y="107"/>
                    </a:cubicBezTo>
                    <a:cubicBezTo>
                      <a:pt x="146" y="127"/>
                      <a:pt x="129" y="143"/>
                      <a:pt x="109" y="1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2" name="Freeform 71"/>
              <p:cNvSpPr>
                <a:spLocks noEditPoints="1"/>
              </p:cNvSpPr>
              <p:nvPr/>
            </p:nvSpPr>
            <p:spPr bwMode="auto">
              <a:xfrm>
                <a:off x="5834063" y="5959475"/>
                <a:ext cx="76200" cy="74612"/>
              </a:xfrm>
              <a:custGeom>
                <a:gdLst>
                  <a:gd name="T0" fmla="*/ 107 w 108"/>
                  <a:gd name="T1" fmla="*/ 41 h 107"/>
                  <a:gd name="T2" fmla="*/ 95 w 108"/>
                  <a:gd name="T3" fmla="*/ 41 h 107"/>
                  <a:gd name="T4" fmla="*/ 92 w 108"/>
                  <a:gd name="T5" fmla="*/ 33 h 107"/>
                  <a:gd name="T6" fmla="*/ 100 w 108"/>
                  <a:gd name="T7" fmla="*/ 24 h 107"/>
                  <a:gd name="T8" fmla="*/ 100 w 108"/>
                  <a:gd name="T9" fmla="*/ 24 h 107"/>
                  <a:gd name="T10" fmla="*/ 92 w 108"/>
                  <a:gd name="T11" fmla="*/ 15 h 107"/>
                  <a:gd name="T12" fmla="*/ 84 w 108"/>
                  <a:gd name="T13" fmla="*/ 7 h 107"/>
                  <a:gd name="T14" fmla="*/ 83 w 108"/>
                  <a:gd name="T15" fmla="*/ 7 h 107"/>
                  <a:gd name="T16" fmla="*/ 74 w 108"/>
                  <a:gd name="T17" fmla="*/ 16 h 107"/>
                  <a:gd name="T18" fmla="*/ 66 w 108"/>
                  <a:gd name="T19" fmla="*/ 12 h 107"/>
                  <a:gd name="T20" fmla="*/ 66 w 108"/>
                  <a:gd name="T21" fmla="*/ 0 h 107"/>
                  <a:gd name="T22" fmla="*/ 66 w 108"/>
                  <a:gd name="T23" fmla="*/ 0 h 107"/>
                  <a:gd name="T24" fmla="*/ 54 w 108"/>
                  <a:gd name="T25" fmla="*/ 0 h 107"/>
                  <a:gd name="T26" fmla="*/ 42 w 108"/>
                  <a:gd name="T27" fmla="*/ 0 h 107"/>
                  <a:gd name="T28" fmla="*/ 42 w 108"/>
                  <a:gd name="T29" fmla="*/ 0 h 107"/>
                  <a:gd name="T30" fmla="*/ 42 w 108"/>
                  <a:gd name="T31" fmla="*/ 12 h 107"/>
                  <a:gd name="T32" fmla="*/ 33 w 108"/>
                  <a:gd name="T33" fmla="*/ 16 h 107"/>
                  <a:gd name="T34" fmla="*/ 25 w 108"/>
                  <a:gd name="T35" fmla="*/ 7 h 107"/>
                  <a:gd name="T36" fmla="*/ 24 w 108"/>
                  <a:gd name="T37" fmla="*/ 7 h 107"/>
                  <a:gd name="T38" fmla="*/ 16 w 108"/>
                  <a:gd name="T39" fmla="*/ 15 h 107"/>
                  <a:gd name="T40" fmla="*/ 7 w 108"/>
                  <a:gd name="T41" fmla="*/ 24 h 107"/>
                  <a:gd name="T42" fmla="*/ 7 w 108"/>
                  <a:gd name="T43" fmla="*/ 24 h 107"/>
                  <a:gd name="T44" fmla="*/ 16 w 108"/>
                  <a:gd name="T45" fmla="*/ 33 h 107"/>
                  <a:gd name="T46" fmla="*/ 13 w 108"/>
                  <a:gd name="T47" fmla="*/ 41 h 107"/>
                  <a:gd name="T48" fmla="*/ 0 w 108"/>
                  <a:gd name="T49" fmla="*/ 41 h 107"/>
                  <a:gd name="T50" fmla="*/ 0 w 108"/>
                  <a:gd name="T51" fmla="*/ 42 h 107"/>
                  <a:gd name="T52" fmla="*/ 0 w 108"/>
                  <a:gd name="T53" fmla="*/ 54 h 107"/>
                  <a:gd name="T54" fmla="*/ 0 w 108"/>
                  <a:gd name="T55" fmla="*/ 65 h 107"/>
                  <a:gd name="T56" fmla="*/ 0 w 108"/>
                  <a:gd name="T57" fmla="*/ 66 h 107"/>
                  <a:gd name="T58" fmla="*/ 13 w 108"/>
                  <a:gd name="T59" fmla="*/ 66 h 107"/>
                  <a:gd name="T60" fmla="*/ 16 w 108"/>
                  <a:gd name="T61" fmla="*/ 74 h 107"/>
                  <a:gd name="T62" fmla="*/ 7 w 108"/>
                  <a:gd name="T63" fmla="*/ 83 h 107"/>
                  <a:gd name="T64" fmla="*/ 7 w 108"/>
                  <a:gd name="T65" fmla="*/ 83 h 107"/>
                  <a:gd name="T66" fmla="*/ 16 w 108"/>
                  <a:gd name="T67" fmla="*/ 92 h 107"/>
                  <a:gd name="T68" fmla="*/ 24 w 108"/>
                  <a:gd name="T69" fmla="*/ 100 h 107"/>
                  <a:gd name="T70" fmla="*/ 25 w 108"/>
                  <a:gd name="T71" fmla="*/ 100 h 107"/>
                  <a:gd name="T72" fmla="*/ 33 w 108"/>
                  <a:gd name="T73" fmla="*/ 91 h 107"/>
                  <a:gd name="T74" fmla="*/ 42 w 108"/>
                  <a:gd name="T75" fmla="*/ 95 h 107"/>
                  <a:gd name="T76" fmla="*/ 42 w 108"/>
                  <a:gd name="T77" fmla="*/ 107 h 107"/>
                  <a:gd name="T78" fmla="*/ 42 w 108"/>
                  <a:gd name="T79" fmla="*/ 107 h 107"/>
                  <a:gd name="T80" fmla="*/ 54 w 108"/>
                  <a:gd name="T81" fmla="*/ 107 h 107"/>
                  <a:gd name="T82" fmla="*/ 66 w 108"/>
                  <a:gd name="T83" fmla="*/ 107 h 107"/>
                  <a:gd name="T84" fmla="*/ 66 w 108"/>
                  <a:gd name="T85" fmla="*/ 107 h 107"/>
                  <a:gd name="T86" fmla="*/ 66 w 108"/>
                  <a:gd name="T87" fmla="*/ 95 h 107"/>
                  <a:gd name="T88" fmla="*/ 74 w 108"/>
                  <a:gd name="T89" fmla="*/ 91 h 107"/>
                  <a:gd name="T90" fmla="*/ 83 w 108"/>
                  <a:gd name="T91" fmla="*/ 100 h 107"/>
                  <a:gd name="T92" fmla="*/ 84 w 108"/>
                  <a:gd name="T93" fmla="*/ 100 h 107"/>
                  <a:gd name="T94" fmla="*/ 92 w 108"/>
                  <a:gd name="T95" fmla="*/ 92 h 107"/>
                  <a:gd name="T96" fmla="*/ 100 w 108"/>
                  <a:gd name="T97" fmla="*/ 83 h 107"/>
                  <a:gd name="T98" fmla="*/ 100 w 108"/>
                  <a:gd name="T99" fmla="*/ 83 h 107"/>
                  <a:gd name="T100" fmla="*/ 92 w 108"/>
                  <a:gd name="T101" fmla="*/ 74 h 107"/>
                  <a:gd name="T102" fmla="*/ 95 w 108"/>
                  <a:gd name="T103" fmla="*/ 66 h 107"/>
                  <a:gd name="T104" fmla="*/ 107 w 108"/>
                  <a:gd name="T105" fmla="*/ 66 h 107"/>
                  <a:gd name="T106" fmla="*/ 108 w 108"/>
                  <a:gd name="T107" fmla="*/ 65 h 107"/>
                  <a:gd name="T108" fmla="*/ 108 w 108"/>
                  <a:gd name="T109" fmla="*/ 54 h 107"/>
                  <a:gd name="T110" fmla="*/ 108 w 108"/>
                  <a:gd name="T111" fmla="*/ 42 h 107"/>
                  <a:gd name="T112" fmla="*/ 107 w 108"/>
                  <a:gd name="T113" fmla="*/ 41 h 107"/>
                  <a:gd name="T114" fmla="*/ 67 w 108"/>
                  <a:gd name="T115" fmla="*/ 67 h 107"/>
                  <a:gd name="T116" fmla="*/ 42 w 108"/>
                  <a:gd name="T117" fmla="*/ 67 h 107"/>
                  <a:gd name="T118" fmla="*/ 42 w 108"/>
                  <a:gd name="T119" fmla="*/ 41 h 107"/>
                  <a:gd name="T120" fmla="*/ 67 w 108"/>
                  <a:gd name="T121" fmla="*/ 41 h 107"/>
                  <a:gd name="T122" fmla="*/ 67 w 108"/>
                  <a:gd name="T123" fmla="*/ 67 h 10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08" h="107">
                    <a:moveTo>
                      <a:pt x="107" y="41"/>
                    </a:moveTo>
                    <a:cubicBezTo>
                      <a:pt x="107" y="41"/>
                      <a:pt x="102" y="41"/>
                      <a:pt x="95" y="41"/>
                    </a:cubicBezTo>
                    <a:cubicBezTo>
                      <a:pt x="88" y="41"/>
                      <a:pt x="87" y="38"/>
                      <a:pt x="92" y="33"/>
                    </a:cubicBezTo>
                    <a:cubicBezTo>
                      <a:pt x="96" y="28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96" y="20"/>
                      <a:pt x="92" y="15"/>
                    </a:cubicBezTo>
                    <a:cubicBezTo>
                      <a:pt x="88" y="11"/>
                      <a:pt x="84" y="7"/>
                      <a:pt x="84" y="7"/>
                    </a:cubicBezTo>
                    <a:cubicBezTo>
                      <a:pt x="84" y="7"/>
                      <a:pt x="83" y="7"/>
                      <a:pt x="83" y="7"/>
                    </a:cubicBezTo>
                    <a:cubicBezTo>
                      <a:pt x="83" y="7"/>
                      <a:pt x="79" y="11"/>
                      <a:pt x="74" y="16"/>
                    </a:cubicBezTo>
                    <a:cubicBezTo>
                      <a:pt x="70" y="20"/>
                      <a:pt x="66" y="19"/>
                      <a:pt x="66" y="12"/>
                    </a:cubicBezTo>
                    <a:cubicBezTo>
                      <a:pt x="66" y="6"/>
                      <a:pt x="66" y="0"/>
                      <a:pt x="66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5" y="0"/>
                      <a:pt x="60" y="0"/>
                      <a:pt x="54" y="0"/>
                    </a:cubicBezTo>
                    <a:cubicBezTo>
                      <a:pt x="48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6"/>
                      <a:pt x="42" y="12"/>
                    </a:cubicBezTo>
                    <a:cubicBezTo>
                      <a:pt x="42" y="19"/>
                      <a:pt x="38" y="20"/>
                      <a:pt x="33" y="16"/>
                    </a:cubicBezTo>
                    <a:cubicBezTo>
                      <a:pt x="29" y="11"/>
                      <a:pt x="25" y="7"/>
                      <a:pt x="25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7"/>
                      <a:pt x="20" y="11"/>
                      <a:pt x="16" y="15"/>
                    </a:cubicBezTo>
                    <a:cubicBezTo>
                      <a:pt x="11" y="20"/>
                      <a:pt x="8" y="24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8" y="24"/>
                      <a:pt x="11" y="28"/>
                      <a:pt x="16" y="33"/>
                    </a:cubicBezTo>
                    <a:cubicBezTo>
                      <a:pt x="21" y="38"/>
                      <a:pt x="19" y="41"/>
                      <a:pt x="13" y="41"/>
                    </a:cubicBezTo>
                    <a:cubicBezTo>
                      <a:pt x="6" y="41"/>
                      <a:pt x="1" y="41"/>
                      <a:pt x="0" y="41"/>
                    </a:cubicBezTo>
                    <a:cubicBezTo>
                      <a:pt x="0" y="41"/>
                      <a:pt x="0" y="42"/>
                      <a:pt x="0" y="42"/>
                    </a:cubicBezTo>
                    <a:cubicBezTo>
                      <a:pt x="0" y="42"/>
                      <a:pt x="0" y="47"/>
                      <a:pt x="0" y="54"/>
                    </a:cubicBezTo>
                    <a:cubicBezTo>
                      <a:pt x="0" y="60"/>
                      <a:pt x="0" y="65"/>
                      <a:pt x="0" y="65"/>
                    </a:cubicBezTo>
                    <a:cubicBezTo>
                      <a:pt x="0" y="65"/>
                      <a:pt x="0" y="66"/>
                      <a:pt x="0" y="66"/>
                    </a:cubicBezTo>
                    <a:cubicBezTo>
                      <a:pt x="0" y="66"/>
                      <a:pt x="6" y="66"/>
                      <a:pt x="13" y="66"/>
                    </a:cubicBezTo>
                    <a:cubicBezTo>
                      <a:pt x="19" y="66"/>
                      <a:pt x="21" y="69"/>
                      <a:pt x="16" y="74"/>
                    </a:cubicBezTo>
                    <a:cubicBezTo>
                      <a:pt x="11" y="79"/>
                      <a:pt x="8" y="83"/>
                      <a:pt x="7" y="83"/>
                    </a:cubicBezTo>
                    <a:cubicBezTo>
                      <a:pt x="7" y="83"/>
                      <a:pt x="7" y="83"/>
                      <a:pt x="7" y="83"/>
                    </a:cubicBezTo>
                    <a:cubicBezTo>
                      <a:pt x="8" y="83"/>
                      <a:pt x="11" y="87"/>
                      <a:pt x="16" y="92"/>
                    </a:cubicBezTo>
                    <a:cubicBezTo>
                      <a:pt x="20" y="96"/>
                      <a:pt x="24" y="100"/>
                      <a:pt x="24" y="100"/>
                    </a:cubicBezTo>
                    <a:cubicBezTo>
                      <a:pt x="24" y="100"/>
                      <a:pt x="24" y="100"/>
                      <a:pt x="25" y="100"/>
                    </a:cubicBezTo>
                    <a:cubicBezTo>
                      <a:pt x="25" y="100"/>
                      <a:pt x="29" y="96"/>
                      <a:pt x="33" y="91"/>
                    </a:cubicBezTo>
                    <a:cubicBezTo>
                      <a:pt x="38" y="87"/>
                      <a:pt x="42" y="88"/>
                      <a:pt x="42" y="95"/>
                    </a:cubicBezTo>
                    <a:cubicBezTo>
                      <a:pt x="42" y="101"/>
                      <a:pt x="42" y="107"/>
                      <a:pt x="42" y="107"/>
                    </a:cubicBezTo>
                    <a:cubicBezTo>
                      <a:pt x="42" y="107"/>
                      <a:pt x="42" y="107"/>
                      <a:pt x="42" y="107"/>
                    </a:cubicBezTo>
                    <a:cubicBezTo>
                      <a:pt x="42" y="107"/>
                      <a:pt x="48" y="107"/>
                      <a:pt x="54" y="107"/>
                    </a:cubicBezTo>
                    <a:cubicBezTo>
                      <a:pt x="60" y="107"/>
                      <a:pt x="65" y="107"/>
                      <a:pt x="66" y="107"/>
                    </a:cubicBezTo>
                    <a:cubicBezTo>
                      <a:pt x="66" y="107"/>
                      <a:pt x="66" y="107"/>
                      <a:pt x="66" y="107"/>
                    </a:cubicBezTo>
                    <a:cubicBezTo>
                      <a:pt x="66" y="107"/>
                      <a:pt x="66" y="101"/>
                      <a:pt x="66" y="95"/>
                    </a:cubicBezTo>
                    <a:cubicBezTo>
                      <a:pt x="66" y="88"/>
                      <a:pt x="70" y="87"/>
                      <a:pt x="74" y="91"/>
                    </a:cubicBezTo>
                    <a:cubicBezTo>
                      <a:pt x="79" y="96"/>
                      <a:pt x="83" y="100"/>
                      <a:pt x="83" y="100"/>
                    </a:cubicBezTo>
                    <a:cubicBezTo>
                      <a:pt x="83" y="100"/>
                      <a:pt x="84" y="100"/>
                      <a:pt x="84" y="100"/>
                    </a:cubicBezTo>
                    <a:cubicBezTo>
                      <a:pt x="84" y="100"/>
                      <a:pt x="88" y="96"/>
                      <a:pt x="92" y="92"/>
                    </a:cubicBezTo>
                    <a:cubicBezTo>
                      <a:pt x="96" y="87"/>
                      <a:pt x="100" y="83"/>
                      <a:pt x="100" y="83"/>
                    </a:cubicBezTo>
                    <a:cubicBezTo>
                      <a:pt x="100" y="83"/>
                      <a:pt x="100" y="83"/>
                      <a:pt x="100" y="83"/>
                    </a:cubicBezTo>
                    <a:cubicBezTo>
                      <a:pt x="100" y="83"/>
                      <a:pt x="96" y="79"/>
                      <a:pt x="92" y="74"/>
                    </a:cubicBezTo>
                    <a:cubicBezTo>
                      <a:pt x="87" y="69"/>
                      <a:pt x="88" y="66"/>
                      <a:pt x="95" y="66"/>
                    </a:cubicBezTo>
                    <a:cubicBezTo>
                      <a:pt x="102" y="66"/>
                      <a:pt x="107" y="66"/>
                      <a:pt x="107" y="66"/>
                    </a:cubicBezTo>
                    <a:cubicBezTo>
                      <a:pt x="108" y="66"/>
                      <a:pt x="108" y="65"/>
                      <a:pt x="108" y="65"/>
                    </a:cubicBezTo>
                    <a:cubicBezTo>
                      <a:pt x="108" y="65"/>
                      <a:pt x="108" y="60"/>
                      <a:pt x="108" y="54"/>
                    </a:cubicBezTo>
                    <a:cubicBezTo>
                      <a:pt x="108" y="47"/>
                      <a:pt x="108" y="42"/>
                      <a:pt x="108" y="42"/>
                    </a:cubicBezTo>
                    <a:cubicBezTo>
                      <a:pt x="108" y="42"/>
                      <a:pt x="108" y="41"/>
                      <a:pt x="107" y="41"/>
                    </a:cubicBezTo>
                    <a:close/>
                    <a:moveTo>
                      <a:pt x="67" y="67"/>
                    </a:moveTo>
                    <a:cubicBezTo>
                      <a:pt x="60" y="74"/>
                      <a:pt x="49" y="74"/>
                      <a:pt x="42" y="67"/>
                    </a:cubicBezTo>
                    <a:cubicBezTo>
                      <a:pt x="35" y="60"/>
                      <a:pt x="35" y="48"/>
                      <a:pt x="42" y="41"/>
                    </a:cubicBezTo>
                    <a:cubicBezTo>
                      <a:pt x="49" y="34"/>
                      <a:pt x="60" y="34"/>
                      <a:pt x="67" y="41"/>
                    </a:cubicBezTo>
                    <a:cubicBezTo>
                      <a:pt x="75" y="48"/>
                      <a:pt x="75" y="60"/>
                      <a:pt x="67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23569" name="文本框 29"/>
            <p:cNvSpPr txBox="1"/>
            <p:nvPr/>
          </p:nvSpPr>
          <p:spPr>
            <a:xfrm>
              <a:off x="1678655" y="4660992"/>
              <a:ext cx="1491113" cy="49244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561" name="组合 32"/>
          <p:cNvGrpSpPr/>
          <p:nvPr/>
        </p:nvGrpSpPr>
        <p:grpSpPr>
          <a:xfrm>
            <a:off x="2674938" y="3624263"/>
            <a:ext cx="1689100" cy="1470025"/>
            <a:chOff x="3636003" y="3400178"/>
            <a:chExt cx="2252736" cy="1958901"/>
          </a:xfrm>
        </p:grpSpPr>
        <p:sp>
          <p:nvSpPr>
            <p:cNvPr id="34" name="矩形 33"/>
            <p:cNvSpPr/>
            <p:nvPr/>
          </p:nvSpPr>
          <p:spPr>
            <a:xfrm>
              <a:off x="3636003" y="3400178"/>
              <a:ext cx="2252736" cy="1958901"/>
            </a:xfrm>
            <a:prstGeom prst="rect">
              <a:avLst/>
            </a:prstGeom>
            <a:solidFill>
              <a:srgbClr val="29C3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4524451" y="3795344"/>
              <a:ext cx="467886" cy="754464"/>
              <a:chOff x="6967538" y="6365875"/>
              <a:chExt cx="127000" cy="204787"/>
            </a:xfrm>
            <a:solidFill>
              <a:schemeClr val="bg1"/>
            </a:solidFill>
          </p:grpSpPr>
          <p:sp>
            <p:nvSpPr>
              <p:cNvPr id="37" name="Freeform 626"/>
              <p:cNvSpPr/>
              <p:nvPr/>
            </p:nvSpPr>
            <p:spPr bwMode="auto">
              <a:xfrm>
                <a:off x="6967538" y="6423025"/>
                <a:ext cx="127000" cy="147637"/>
              </a:xfrm>
              <a:custGeom>
                <a:gdLst>
                  <a:gd name="T0" fmla="*/ 180 w 180"/>
                  <a:gd name="T1" fmla="*/ 68 h 209"/>
                  <a:gd name="T2" fmla="*/ 180 w 180"/>
                  <a:gd name="T3" fmla="*/ 15 h 209"/>
                  <a:gd name="T4" fmla="*/ 156 w 180"/>
                  <a:gd name="T5" fmla="*/ 15 h 209"/>
                  <a:gd name="T6" fmla="*/ 156 w 180"/>
                  <a:gd name="T7" fmla="*/ 68 h 209"/>
                  <a:gd name="T8" fmla="*/ 92 w 180"/>
                  <a:gd name="T9" fmla="*/ 132 h 209"/>
                  <a:gd name="T10" fmla="*/ 91 w 180"/>
                  <a:gd name="T11" fmla="*/ 132 h 209"/>
                  <a:gd name="T12" fmla="*/ 90 w 180"/>
                  <a:gd name="T13" fmla="*/ 132 h 209"/>
                  <a:gd name="T14" fmla="*/ 90 w 180"/>
                  <a:gd name="T15" fmla="*/ 132 h 209"/>
                  <a:gd name="T16" fmla="*/ 89 w 180"/>
                  <a:gd name="T17" fmla="*/ 132 h 209"/>
                  <a:gd name="T18" fmla="*/ 24 w 180"/>
                  <a:gd name="T19" fmla="*/ 68 h 209"/>
                  <a:gd name="T20" fmla="*/ 24 w 180"/>
                  <a:gd name="T21" fmla="*/ 15 h 209"/>
                  <a:gd name="T22" fmla="*/ 0 w 180"/>
                  <a:gd name="T23" fmla="*/ 15 h 209"/>
                  <a:gd name="T24" fmla="*/ 0 w 180"/>
                  <a:gd name="T25" fmla="*/ 68 h 209"/>
                  <a:gd name="T26" fmla="*/ 76 w 180"/>
                  <a:gd name="T27" fmla="*/ 156 h 209"/>
                  <a:gd name="T28" fmla="*/ 76 w 180"/>
                  <a:gd name="T29" fmla="*/ 194 h 209"/>
                  <a:gd name="T30" fmla="*/ 22 w 180"/>
                  <a:gd name="T31" fmla="*/ 209 h 209"/>
                  <a:gd name="T32" fmla="*/ 159 w 180"/>
                  <a:gd name="T33" fmla="*/ 209 h 209"/>
                  <a:gd name="T34" fmla="*/ 104 w 180"/>
                  <a:gd name="T35" fmla="*/ 193 h 209"/>
                  <a:gd name="T36" fmla="*/ 104 w 180"/>
                  <a:gd name="T37" fmla="*/ 156 h 209"/>
                  <a:gd name="T38" fmla="*/ 180 w 180"/>
                  <a:gd name="T39" fmla="*/ 68 h 20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0" h="209">
                    <a:moveTo>
                      <a:pt x="180" y="68"/>
                    </a:moveTo>
                    <a:cubicBezTo>
                      <a:pt x="180" y="68"/>
                      <a:pt x="180" y="38"/>
                      <a:pt x="180" y="15"/>
                    </a:cubicBezTo>
                    <a:cubicBezTo>
                      <a:pt x="180" y="0"/>
                      <a:pt x="156" y="0"/>
                      <a:pt x="156" y="15"/>
                    </a:cubicBezTo>
                    <a:cubicBezTo>
                      <a:pt x="156" y="38"/>
                      <a:pt x="156" y="68"/>
                      <a:pt x="156" y="68"/>
                    </a:cubicBezTo>
                    <a:cubicBezTo>
                      <a:pt x="156" y="104"/>
                      <a:pt x="128" y="132"/>
                      <a:pt x="92" y="132"/>
                    </a:cubicBezTo>
                    <a:cubicBezTo>
                      <a:pt x="92" y="132"/>
                      <a:pt x="91" y="132"/>
                      <a:pt x="91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89" y="132"/>
                      <a:pt x="89" y="132"/>
                    </a:cubicBezTo>
                    <a:cubicBezTo>
                      <a:pt x="53" y="132"/>
                      <a:pt x="24" y="104"/>
                      <a:pt x="24" y="68"/>
                    </a:cubicBezTo>
                    <a:cubicBezTo>
                      <a:pt x="24" y="68"/>
                      <a:pt x="24" y="38"/>
                      <a:pt x="24" y="15"/>
                    </a:cubicBezTo>
                    <a:cubicBezTo>
                      <a:pt x="24" y="0"/>
                      <a:pt x="0" y="0"/>
                      <a:pt x="0" y="15"/>
                    </a:cubicBezTo>
                    <a:cubicBezTo>
                      <a:pt x="0" y="22"/>
                      <a:pt x="0" y="68"/>
                      <a:pt x="0" y="68"/>
                    </a:cubicBezTo>
                    <a:cubicBezTo>
                      <a:pt x="0" y="113"/>
                      <a:pt x="33" y="149"/>
                      <a:pt x="76" y="156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22" y="209"/>
                      <a:pt x="22" y="209"/>
                      <a:pt x="22" y="209"/>
                    </a:cubicBezTo>
                    <a:cubicBezTo>
                      <a:pt x="159" y="209"/>
                      <a:pt x="159" y="209"/>
                      <a:pt x="159" y="209"/>
                    </a:cubicBezTo>
                    <a:cubicBezTo>
                      <a:pt x="104" y="193"/>
                      <a:pt x="104" y="193"/>
                      <a:pt x="104" y="193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47" y="150"/>
                      <a:pt x="180" y="113"/>
                      <a:pt x="180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8" name="Freeform 627"/>
              <p:cNvSpPr/>
              <p:nvPr/>
            </p:nvSpPr>
            <p:spPr bwMode="auto">
              <a:xfrm>
                <a:off x="7000875" y="6365875"/>
                <a:ext cx="61912" cy="134937"/>
              </a:xfrm>
              <a:custGeom>
                <a:gdLst>
                  <a:gd name="T0" fmla="*/ 43 w 87"/>
                  <a:gd name="T1" fmla="*/ 190 h 190"/>
                  <a:gd name="T2" fmla="*/ 43 w 87"/>
                  <a:gd name="T3" fmla="*/ 190 h 190"/>
                  <a:gd name="T4" fmla="*/ 44 w 87"/>
                  <a:gd name="T5" fmla="*/ 190 h 190"/>
                  <a:gd name="T6" fmla="*/ 87 w 87"/>
                  <a:gd name="T7" fmla="*/ 147 h 190"/>
                  <a:gd name="T8" fmla="*/ 87 w 87"/>
                  <a:gd name="T9" fmla="*/ 43 h 190"/>
                  <a:gd name="T10" fmla="*/ 44 w 87"/>
                  <a:gd name="T11" fmla="*/ 0 h 190"/>
                  <a:gd name="T12" fmla="*/ 43 w 87"/>
                  <a:gd name="T13" fmla="*/ 0 h 190"/>
                  <a:gd name="T14" fmla="*/ 43 w 87"/>
                  <a:gd name="T15" fmla="*/ 0 h 190"/>
                  <a:gd name="T16" fmla="*/ 0 w 87"/>
                  <a:gd name="T17" fmla="*/ 43 h 190"/>
                  <a:gd name="T18" fmla="*/ 0 w 87"/>
                  <a:gd name="T19" fmla="*/ 147 h 190"/>
                  <a:gd name="T20" fmla="*/ 43 w 87"/>
                  <a:gd name="T21" fmla="*/ 190 h 19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7" h="190">
                    <a:moveTo>
                      <a:pt x="43" y="190"/>
                    </a:moveTo>
                    <a:cubicBezTo>
                      <a:pt x="43" y="190"/>
                      <a:pt x="43" y="190"/>
                      <a:pt x="43" y="190"/>
                    </a:cubicBezTo>
                    <a:cubicBezTo>
                      <a:pt x="44" y="190"/>
                      <a:pt x="44" y="190"/>
                      <a:pt x="44" y="190"/>
                    </a:cubicBezTo>
                    <a:cubicBezTo>
                      <a:pt x="68" y="190"/>
                      <a:pt x="87" y="171"/>
                      <a:pt x="87" y="147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7" y="19"/>
                      <a:pt x="68" y="0"/>
                      <a:pt x="44" y="0"/>
                    </a:cubicBezTo>
                    <a:cubicBezTo>
                      <a:pt x="44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3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1"/>
                      <a:pt x="19" y="190"/>
                      <a:pt x="43" y="1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23566" name="文本框 35"/>
            <p:cNvSpPr txBox="1"/>
            <p:nvPr/>
          </p:nvSpPr>
          <p:spPr>
            <a:xfrm>
              <a:off x="4028390" y="4641154"/>
              <a:ext cx="1491113" cy="49244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3562" name="图片 38"/>
          <p:cNvPicPr>
            <a:picLocks noChangeAspect="1"/>
          </p:cNvPicPr>
          <p:nvPr/>
        </p:nvPicPr>
        <p:blipFill>
          <a:blip r:embed="rId3"/>
          <a:srcRect l="10275" t="24805" b="34743"/>
          <a:stretch>
            <a:fillRect/>
          </a:stretch>
        </p:blipFill>
        <p:spPr>
          <a:xfrm>
            <a:off x="4452938" y="2081213"/>
            <a:ext cx="3765550" cy="14557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63" name="图片 39"/>
          <p:cNvPicPr>
            <a:picLocks noChangeAspect="1"/>
          </p:cNvPicPr>
          <p:nvPr/>
        </p:nvPicPr>
        <p:blipFill>
          <a:blip r:embed="rId4"/>
          <a:srcRect t="9959" b="31493"/>
          <a:stretch>
            <a:fillRect/>
          </a:stretch>
        </p:blipFill>
        <p:spPr>
          <a:xfrm>
            <a:off x="4451350" y="3622675"/>
            <a:ext cx="3767138" cy="14716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146" name="图片 2"/>
          <p:cNvPicPr>
            <a:picLocks noChangeAspect="1"/>
          </p:cNvPicPr>
          <p:nvPr/>
        </p:nvPicPr>
        <p:blipFill>
          <a:blip r:embed="rId2"/>
          <a:srcRect l="2534" t="55630"/>
          <a:stretch>
            <a:fillRect/>
          </a:stretch>
        </p:blipFill>
        <p:spPr>
          <a:xfrm>
            <a:off x="-11112" y="-11112"/>
            <a:ext cx="4567237" cy="896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图片 3"/>
          <p:cNvPicPr>
            <a:picLocks noChangeAspect="1"/>
          </p:cNvPicPr>
          <p:nvPr/>
        </p:nvPicPr>
        <p:blipFill>
          <a:blip r:embed="rId2"/>
          <a:srcRect t="28047"/>
          <a:stretch>
            <a:fillRect/>
          </a:stretch>
        </p:blipFill>
        <p:spPr>
          <a:xfrm>
            <a:off x="4457700" y="-23812"/>
            <a:ext cx="4686300" cy="14557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图片 4"/>
          <p:cNvPicPr>
            <a:picLocks noChangeAspect="1"/>
          </p:cNvPicPr>
          <p:nvPr/>
        </p:nvPicPr>
        <p:blipFill>
          <a:blip r:embed="rId2"/>
          <a:srcRect l="63399" t="19928"/>
          <a:stretch>
            <a:fillRect/>
          </a:stretch>
        </p:blipFill>
        <p:spPr>
          <a:xfrm>
            <a:off x="-23812" y="-23812"/>
            <a:ext cx="1714500" cy="1620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725" y="2903538"/>
            <a:ext cx="2219325" cy="1681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0" name="文本框 1"/>
          <p:cNvSpPr txBox="1"/>
          <p:nvPr/>
        </p:nvSpPr>
        <p:spPr>
          <a:xfrm>
            <a:off x="1098550" y="3140075"/>
            <a:ext cx="1414463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4800" b="1">
                <a:solidFill>
                  <a:srgbClr val="FF00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4800" b="1">
              <a:solidFill>
                <a:srgbClr val="FF00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51" name="组合 41"/>
          <p:cNvGrpSpPr/>
          <p:nvPr/>
        </p:nvGrpSpPr>
        <p:grpSpPr>
          <a:xfrm>
            <a:off x="4017963" y="2220913"/>
            <a:ext cx="476250" cy="584200"/>
            <a:chOff x="4506011" y="2475160"/>
            <a:chExt cx="476880" cy="585276"/>
          </a:xfrm>
        </p:grpSpPr>
        <p:grpSp>
          <p:nvGrpSpPr>
            <p:cNvPr id="6177" name="组合 21"/>
            <p:cNvGrpSpPr/>
            <p:nvPr/>
          </p:nvGrpSpPr>
          <p:grpSpPr>
            <a:xfrm>
              <a:off x="4612177" y="2475160"/>
              <a:ext cx="370714" cy="482022"/>
              <a:chOff x="4612177" y="2475160"/>
              <a:chExt cx="370714" cy="482022"/>
            </a:xfrm>
          </p:grpSpPr>
          <p:sp>
            <p:nvSpPr>
              <p:cNvPr id="21" name="矩形 20"/>
              <p:cNvSpPr/>
              <p:nvPr/>
            </p:nvSpPr>
            <p:spPr>
              <a:xfrm rot="1786053">
                <a:off x="4815629" y="2475160"/>
                <a:ext cx="167262" cy="196425"/>
              </a:xfrm>
              <a:custGeom>
                <a:gdLst>
                  <a:gd name="connsiteX0" fmla="*/ 0 w 94352"/>
                  <a:gd name="connsiteY0" fmla="*/ 0 h 179769"/>
                  <a:gd name="connsiteX1" fmla="*/ 94352 w 94352"/>
                  <a:gd name="connsiteY1" fmla="*/ 0 h 179769"/>
                  <a:gd name="connsiteX2" fmla="*/ 94352 w 94352"/>
                  <a:gd name="connsiteY2" fmla="*/ 179769 h 179769"/>
                  <a:gd name="connsiteX3" fmla="*/ 0 w 94352"/>
                  <a:gd name="connsiteY3" fmla="*/ 179769 h 179769"/>
                  <a:gd name="connsiteX4" fmla="*/ 0 w 94352"/>
                  <a:gd name="connsiteY4" fmla="*/ 0 h 179769"/>
                  <a:gd name="connsiteX0-1" fmla="*/ 0 w 133963"/>
                  <a:gd name="connsiteY0-2" fmla="*/ 0 h 190555"/>
                  <a:gd name="connsiteX1-3" fmla="*/ 94352 w 133963"/>
                  <a:gd name="connsiteY1-4" fmla="*/ 0 h 190555"/>
                  <a:gd name="connsiteX2-5" fmla="*/ 133963 w 133963"/>
                  <a:gd name="connsiteY2-6" fmla="*/ 190555 h 190555"/>
                  <a:gd name="connsiteX3-7" fmla="*/ 0 w 133963"/>
                  <a:gd name="connsiteY3-8" fmla="*/ 179769 h 190555"/>
                  <a:gd name="connsiteX4-9" fmla="*/ 0 w 133963"/>
                  <a:gd name="connsiteY4-10" fmla="*/ 0 h 190555"/>
                  <a:gd name="connsiteX0-11" fmla="*/ 33299 w 167262"/>
                  <a:gd name="connsiteY0-12" fmla="*/ 0 h 194635"/>
                  <a:gd name="connsiteX1-13" fmla="*/ 127651 w 167262"/>
                  <a:gd name="connsiteY1-14" fmla="*/ 0 h 194635"/>
                  <a:gd name="connsiteX2-15" fmla="*/ 167262 w 167262"/>
                  <a:gd name="connsiteY2-16" fmla="*/ 190555 h 194635"/>
                  <a:gd name="connsiteX3-17" fmla="*/ 0 w 167262"/>
                  <a:gd name="connsiteY3-18" fmla="*/ 194635 h 194635"/>
                  <a:gd name="connsiteX4-19" fmla="*/ 33299 w 167262"/>
                  <a:gd name="connsiteY4-20" fmla="*/ 0 h 194635"/>
                  <a:gd name="connsiteX0-21" fmla="*/ 33299 w 167262"/>
                  <a:gd name="connsiteY0-22" fmla="*/ 1790 h 196425"/>
                  <a:gd name="connsiteX1-23" fmla="*/ 101547 w 167262"/>
                  <a:gd name="connsiteY1-24" fmla="*/ 0 h 196425"/>
                  <a:gd name="connsiteX2-25" fmla="*/ 167262 w 167262"/>
                  <a:gd name="connsiteY2-26" fmla="*/ 192345 h 196425"/>
                  <a:gd name="connsiteX3-27" fmla="*/ 0 w 167262"/>
                  <a:gd name="connsiteY3-28" fmla="*/ 196425 h 196425"/>
                  <a:gd name="connsiteX4-29" fmla="*/ 33299 w 167262"/>
                  <a:gd name="connsiteY4-30" fmla="*/ 1790 h 196425"/>
                  <a:gd name="connsiteX0-31" fmla="*/ 49502 w 167262"/>
                  <a:gd name="connsiteY0-32" fmla="*/ 882 h 196425"/>
                  <a:gd name="connsiteX1-33" fmla="*/ 101547 w 167262"/>
                  <a:gd name="connsiteY1-34" fmla="*/ 0 h 196425"/>
                  <a:gd name="connsiteX2-35" fmla="*/ 167262 w 167262"/>
                  <a:gd name="connsiteY2-36" fmla="*/ 192345 h 196425"/>
                  <a:gd name="connsiteX3-37" fmla="*/ 0 w 167262"/>
                  <a:gd name="connsiteY3-38" fmla="*/ 196425 h 196425"/>
                  <a:gd name="connsiteX4-39" fmla="*/ 49502 w 167262"/>
                  <a:gd name="connsiteY4-40" fmla="*/ 882 h 196425"/>
                </a:gdLst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7262" h="196425">
                    <a:moveTo>
                      <a:pt x="49502" y="882"/>
                    </a:moveTo>
                    <a:lnTo>
                      <a:pt x="101547" y="0"/>
                    </a:lnTo>
                    <a:lnTo>
                      <a:pt x="167262" y="192345"/>
                    </a:lnTo>
                    <a:lnTo>
                      <a:pt x="0" y="196425"/>
                    </a:lnTo>
                    <a:lnTo>
                      <a:pt x="49502" y="882"/>
                    </a:lnTo>
                    <a:close/>
                  </a:path>
                </a:pathLst>
              </a:custGeom>
              <a:solidFill>
                <a:srgbClr val="02637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4612177" y="2601256"/>
                <a:ext cx="355926" cy="355926"/>
              </a:xfrm>
              <a:prstGeom prst="ellipse">
                <a:avLst/>
              </a:prstGeom>
              <a:solidFill>
                <a:srgbClr val="FF00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cxnSp>
          <p:nvCxnSpPr>
            <p:cNvPr id="24" name="直接连接符 23"/>
            <p:cNvCxnSpPr/>
            <p:nvPr/>
          </p:nvCxnSpPr>
          <p:spPr>
            <a:xfrm flipV="1">
              <a:off x="4506011" y="2898733"/>
              <a:ext cx="94394" cy="68107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4641972" y="2955653"/>
              <a:ext cx="54639" cy="70827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H="1" flipV="1">
              <a:off x="4805543" y="2986999"/>
              <a:ext cx="0" cy="73437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52" name="组合 42"/>
          <p:cNvGrpSpPr/>
          <p:nvPr/>
        </p:nvGrpSpPr>
        <p:grpSpPr>
          <a:xfrm>
            <a:off x="4017963" y="3148013"/>
            <a:ext cx="476250" cy="585787"/>
            <a:chOff x="4506011" y="2475160"/>
            <a:chExt cx="476880" cy="585276"/>
          </a:xfrm>
        </p:grpSpPr>
        <p:grpSp>
          <p:nvGrpSpPr>
            <p:cNvPr id="6171" name="组合 43"/>
            <p:cNvGrpSpPr/>
            <p:nvPr/>
          </p:nvGrpSpPr>
          <p:grpSpPr>
            <a:xfrm>
              <a:off x="4612177" y="2475160"/>
              <a:ext cx="370714" cy="482022"/>
              <a:chOff x="4612177" y="2475160"/>
              <a:chExt cx="370714" cy="482022"/>
            </a:xfrm>
          </p:grpSpPr>
          <p:sp>
            <p:nvSpPr>
              <p:cNvPr id="48" name="矩形 20"/>
              <p:cNvSpPr/>
              <p:nvPr/>
            </p:nvSpPr>
            <p:spPr>
              <a:xfrm rot="1786053">
                <a:off x="4815629" y="2475160"/>
                <a:ext cx="167262" cy="196425"/>
              </a:xfrm>
              <a:custGeom>
                <a:gdLst>
                  <a:gd name="connsiteX0" fmla="*/ 0 w 94352"/>
                  <a:gd name="connsiteY0" fmla="*/ 0 h 179769"/>
                  <a:gd name="connsiteX1" fmla="*/ 94352 w 94352"/>
                  <a:gd name="connsiteY1" fmla="*/ 0 h 179769"/>
                  <a:gd name="connsiteX2" fmla="*/ 94352 w 94352"/>
                  <a:gd name="connsiteY2" fmla="*/ 179769 h 179769"/>
                  <a:gd name="connsiteX3" fmla="*/ 0 w 94352"/>
                  <a:gd name="connsiteY3" fmla="*/ 179769 h 179769"/>
                  <a:gd name="connsiteX4" fmla="*/ 0 w 94352"/>
                  <a:gd name="connsiteY4" fmla="*/ 0 h 179769"/>
                  <a:gd name="connsiteX0-1" fmla="*/ 0 w 133963"/>
                  <a:gd name="connsiteY0-2" fmla="*/ 0 h 190555"/>
                  <a:gd name="connsiteX1-3" fmla="*/ 94352 w 133963"/>
                  <a:gd name="connsiteY1-4" fmla="*/ 0 h 190555"/>
                  <a:gd name="connsiteX2-5" fmla="*/ 133963 w 133963"/>
                  <a:gd name="connsiteY2-6" fmla="*/ 190555 h 190555"/>
                  <a:gd name="connsiteX3-7" fmla="*/ 0 w 133963"/>
                  <a:gd name="connsiteY3-8" fmla="*/ 179769 h 190555"/>
                  <a:gd name="connsiteX4-9" fmla="*/ 0 w 133963"/>
                  <a:gd name="connsiteY4-10" fmla="*/ 0 h 190555"/>
                  <a:gd name="connsiteX0-11" fmla="*/ 33299 w 167262"/>
                  <a:gd name="connsiteY0-12" fmla="*/ 0 h 194635"/>
                  <a:gd name="connsiteX1-13" fmla="*/ 127651 w 167262"/>
                  <a:gd name="connsiteY1-14" fmla="*/ 0 h 194635"/>
                  <a:gd name="connsiteX2-15" fmla="*/ 167262 w 167262"/>
                  <a:gd name="connsiteY2-16" fmla="*/ 190555 h 194635"/>
                  <a:gd name="connsiteX3-17" fmla="*/ 0 w 167262"/>
                  <a:gd name="connsiteY3-18" fmla="*/ 194635 h 194635"/>
                  <a:gd name="connsiteX4-19" fmla="*/ 33299 w 167262"/>
                  <a:gd name="connsiteY4-20" fmla="*/ 0 h 194635"/>
                  <a:gd name="connsiteX0-21" fmla="*/ 33299 w 167262"/>
                  <a:gd name="connsiteY0-22" fmla="*/ 1790 h 196425"/>
                  <a:gd name="connsiteX1-23" fmla="*/ 101547 w 167262"/>
                  <a:gd name="connsiteY1-24" fmla="*/ 0 h 196425"/>
                  <a:gd name="connsiteX2-25" fmla="*/ 167262 w 167262"/>
                  <a:gd name="connsiteY2-26" fmla="*/ 192345 h 196425"/>
                  <a:gd name="connsiteX3-27" fmla="*/ 0 w 167262"/>
                  <a:gd name="connsiteY3-28" fmla="*/ 196425 h 196425"/>
                  <a:gd name="connsiteX4-29" fmla="*/ 33299 w 167262"/>
                  <a:gd name="connsiteY4-30" fmla="*/ 1790 h 196425"/>
                  <a:gd name="connsiteX0-31" fmla="*/ 49502 w 167262"/>
                  <a:gd name="connsiteY0-32" fmla="*/ 882 h 196425"/>
                  <a:gd name="connsiteX1-33" fmla="*/ 101547 w 167262"/>
                  <a:gd name="connsiteY1-34" fmla="*/ 0 h 196425"/>
                  <a:gd name="connsiteX2-35" fmla="*/ 167262 w 167262"/>
                  <a:gd name="connsiteY2-36" fmla="*/ 192345 h 196425"/>
                  <a:gd name="connsiteX3-37" fmla="*/ 0 w 167262"/>
                  <a:gd name="connsiteY3-38" fmla="*/ 196425 h 196425"/>
                  <a:gd name="connsiteX4-39" fmla="*/ 49502 w 167262"/>
                  <a:gd name="connsiteY4-40" fmla="*/ 882 h 196425"/>
                </a:gdLst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7262" h="196425">
                    <a:moveTo>
                      <a:pt x="49502" y="882"/>
                    </a:moveTo>
                    <a:lnTo>
                      <a:pt x="101547" y="0"/>
                    </a:lnTo>
                    <a:lnTo>
                      <a:pt x="167262" y="192345"/>
                    </a:lnTo>
                    <a:lnTo>
                      <a:pt x="0" y="196425"/>
                    </a:lnTo>
                    <a:lnTo>
                      <a:pt x="49502" y="882"/>
                    </a:lnTo>
                    <a:close/>
                  </a:path>
                </a:pathLst>
              </a:custGeom>
              <a:solidFill>
                <a:srgbClr val="02637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4612177" y="2601256"/>
                <a:ext cx="355926" cy="355926"/>
              </a:xfrm>
              <a:prstGeom prst="ellipse">
                <a:avLst/>
              </a:prstGeom>
              <a:solidFill>
                <a:srgbClr val="FFC7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cxnSp>
          <p:nvCxnSpPr>
            <p:cNvPr id="45" name="直接连接符 44"/>
            <p:cNvCxnSpPr/>
            <p:nvPr/>
          </p:nvCxnSpPr>
          <p:spPr>
            <a:xfrm flipV="1">
              <a:off x="4506011" y="2898733"/>
              <a:ext cx="94394" cy="68107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4641972" y="2955653"/>
              <a:ext cx="54639" cy="70827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 flipV="1">
              <a:off x="4805543" y="2986999"/>
              <a:ext cx="0" cy="73437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53" name="组合 49"/>
          <p:cNvGrpSpPr/>
          <p:nvPr/>
        </p:nvGrpSpPr>
        <p:grpSpPr>
          <a:xfrm>
            <a:off x="4017963" y="3998913"/>
            <a:ext cx="476250" cy="585787"/>
            <a:chOff x="4506011" y="2475160"/>
            <a:chExt cx="476880" cy="585276"/>
          </a:xfrm>
        </p:grpSpPr>
        <p:grpSp>
          <p:nvGrpSpPr>
            <p:cNvPr id="6165" name="组合 50"/>
            <p:cNvGrpSpPr/>
            <p:nvPr/>
          </p:nvGrpSpPr>
          <p:grpSpPr>
            <a:xfrm>
              <a:off x="4612177" y="2475160"/>
              <a:ext cx="370714" cy="482022"/>
              <a:chOff x="4612177" y="2475160"/>
              <a:chExt cx="370714" cy="482022"/>
            </a:xfrm>
          </p:grpSpPr>
          <p:sp>
            <p:nvSpPr>
              <p:cNvPr id="55" name="矩形 20"/>
              <p:cNvSpPr/>
              <p:nvPr/>
            </p:nvSpPr>
            <p:spPr>
              <a:xfrm rot="1786053">
                <a:off x="4815629" y="2475160"/>
                <a:ext cx="167262" cy="196425"/>
              </a:xfrm>
              <a:custGeom>
                <a:gdLst>
                  <a:gd name="connsiteX0" fmla="*/ 0 w 94352"/>
                  <a:gd name="connsiteY0" fmla="*/ 0 h 179769"/>
                  <a:gd name="connsiteX1" fmla="*/ 94352 w 94352"/>
                  <a:gd name="connsiteY1" fmla="*/ 0 h 179769"/>
                  <a:gd name="connsiteX2" fmla="*/ 94352 w 94352"/>
                  <a:gd name="connsiteY2" fmla="*/ 179769 h 179769"/>
                  <a:gd name="connsiteX3" fmla="*/ 0 w 94352"/>
                  <a:gd name="connsiteY3" fmla="*/ 179769 h 179769"/>
                  <a:gd name="connsiteX4" fmla="*/ 0 w 94352"/>
                  <a:gd name="connsiteY4" fmla="*/ 0 h 179769"/>
                  <a:gd name="connsiteX0-1" fmla="*/ 0 w 133963"/>
                  <a:gd name="connsiteY0-2" fmla="*/ 0 h 190555"/>
                  <a:gd name="connsiteX1-3" fmla="*/ 94352 w 133963"/>
                  <a:gd name="connsiteY1-4" fmla="*/ 0 h 190555"/>
                  <a:gd name="connsiteX2-5" fmla="*/ 133963 w 133963"/>
                  <a:gd name="connsiteY2-6" fmla="*/ 190555 h 190555"/>
                  <a:gd name="connsiteX3-7" fmla="*/ 0 w 133963"/>
                  <a:gd name="connsiteY3-8" fmla="*/ 179769 h 190555"/>
                  <a:gd name="connsiteX4-9" fmla="*/ 0 w 133963"/>
                  <a:gd name="connsiteY4-10" fmla="*/ 0 h 190555"/>
                  <a:gd name="connsiteX0-11" fmla="*/ 33299 w 167262"/>
                  <a:gd name="connsiteY0-12" fmla="*/ 0 h 194635"/>
                  <a:gd name="connsiteX1-13" fmla="*/ 127651 w 167262"/>
                  <a:gd name="connsiteY1-14" fmla="*/ 0 h 194635"/>
                  <a:gd name="connsiteX2-15" fmla="*/ 167262 w 167262"/>
                  <a:gd name="connsiteY2-16" fmla="*/ 190555 h 194635"/>
                  <a:gd name="connsiteX3-17" fmla="*/ 0 w 167262"/>
                  <a:gd name="connsiteY3-18" fmla="*/ 194635 h 194635"/>
                  <a:gd name="connsiteX4-19" fmla="*/ 33299 w 167262"/>
                  <a:gd name="connsiteY4-20" fmla="*/ 0 h 194635"/>
                  <a:gd name="connsiteX0-21" fmla="*/ 33299 w 167262"/>
                  <a:gd name="connsiteY0-22" fmla="*/ 1790 h 196425"/>
                  <a:gd name="connsiteX1-23" fmla="*/ 101547 w 167262"/>
                  <a:gd name="connsiteY1-24" fmla="*/ 0 h 196425"/>
                  <a:gd name="connsiteX2-25" fmla="*/ 167262 w 167262"/>
                  <a:gd name="connsiteY2-26" fmla="*/ 192345 h 196425"/>
                  <a:gd name="connsiteX3-27" fmla="*/ 0 w 167262"/>
                  <a:gd name="connsiteY3-28" fmla="*/ 196425 h 196425"/>
                  <a:gd name="connsiteX4-29" fmla="*/ 33299 w 167262"/>
                  <a:gd name="connsiteY4-30" fmla="*/ 1790 h 196425"/>
                  <a:gd name="connsiteX0-31" fmla="*/ 49502 w 167262"/>
                  <a:gd name="connsiteY0-32" fmla="*/ 882 h 196425"/>
                  <a:gd name="connsiteX1-33" fmla="*/ 101547 w 167262"/>
                  <a:gd name="connsiteY1-34" fmla="*/ 0 h 196425"/>
                  <a:gd name="connsiteX2-35" fmla="*/ 167262 w 167262"/>
                  <a:gd name="connsiteY2-36" fmla="*/ 192345 h 196425"/>
                  <a:gd name="connsiteX3-37" fmla="*/ 0 w 167262"/>
                  <a:gd name="connsiteY3-38" fmla="*/ 196425 h 196425"/>
                  <a:gd name="connsiteX4-39" fmla="*/ 49502 w 167262"/>
                  <a:gd name="connsiteY4-40" fmla="*/ 882 h 196425"/>
                </a:gdLst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7262" h="196425">
                    <a:moveTo>
                      <a:pt x="49502" y="882"/>
                    </a:moveTo>
                    <a:lnTo>
                      <a:pt x="101547" y="0"/>
                    </a:lnTo>
                    <a:lnTo>
                      <a:pt x="167262" y="192345"/>
                    </a:lnTo>
                    <a:lnTo>
                      <a:pt x="0" y="196425"/>
                    </a:lnTo>
                    <a:lnTo>
                      <a:pt x="49502" y="882"/>
                    </a:lnTo>
                    <a:close/>
                  </a:path>
                </a:pathLst>
              </a:custGeom>
              <a:solidFill>
                <a:srgbClr val="02637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4612177" y="2601256"/>
                <a:ext cx="355926" cy="355926"/>
              </a:xfrm>
              <a:prstGeom prst="ellipse">
                <a:avLst/>
              </a:prstGeom>
              <a:solidFill>
                <a:srgbClr val="29C3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cxnSp>
          <p:nvCxnSpPr>
            <p:cNvPr id="52" name="直接连接符 51"/>
            <p:cNvCxnSpPr/>
            <p:nvPr/>
          </p:nvCxnSpPr>
          <p:spPr>
            <a:xfrm flipV="1">
              <a:off x="4506011" y="2898733"/>
              <a:ext cx="94394" cy="68107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4641972" y="2955653"/>
              <a:ext cx="54639" cy="70827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H="1" flipV="1">
              <a:off x="4805543" y="2986999"/>
              <a:ext cx="0" cy="73437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54" name="组合 56"/>
          <p:cNvGrpSpPr/>
          <p:nvPr/>
        </p:nvGrpSpPr>
        <p:grpSpPr>
          <a:xfrm>
            <a:off x="4017963" y="4927600"/>
            <a:ext cx="476250" cy="585788"/>
            <a:chOff x="4506011" y="2475160"/>
            <a:chExt cx="476880" cy="585276"/>
          </a:xfrm>
        </p:grpSpPr>
        <p:grpSp>
          <p:nvGrpSpPr>
            <p:cNvPr id="6159" name="组合 57"/>
            <p:cNvGrpSpPr/>
            <p:nvPr/>
          </p:nvGrpSpPr>
          <p:grpSpPr>
            <a:xfrm>
              <a:off x="4612177" y="2475160"/>
              <a:ext cx="370714" cy="482022"/>
              <a:chOff x="4612177" y="2475160"/>
              <a:chExt cx="370714" cy="482022"/>
            </a:xfrm>
          </p:grpSpPr>
          <p:sp>
            <p:nvSpPr>
              <p:cNvPr id="62" name="矩形 20"/>
              <p:cNvSpPr/>
              <p:nvPr/>
            </p:nvSpPr>
            <p:spPr>
              <a:xfrm rot="1786053">
                <a:off x="4815629" y="2475160"/>
                <a:ext cx="167262" cy="196425"/>
              </a:xfrm>
              <a:custGeom>
                <a:gdLst>
                  <a:gd name="connsiteX0" fmla="*/ 0 w 94352"/>
                  <a:gd name="connsiteY0" fmla="*/ 0 h 179769"/>
                  <a:gd name="connsiteX1" fmla="*/ 94352 w 94352"/>
                  <a:gd name="connsiteY1" fmla="*/ 0 h 179769"/>
                  <a:gd name="connsiteX2" fmla="*/ 94352 w 94352"/>
                  <a:gd name="connsiteY2" fmla="*/ 179769 h 179769"/>
                  <a:gd name="connsiteX3" fmla="*/ 0 w 94352"/>
                  <a:gd name="connsiteY3" fmla="*/ 179769 h 179769"/>
                  <a:gd name="connsiteX4" fmla="*/ 0 w 94352"/>
                  <a:gd name="connsiteY4" fmla="*/ 0 h 179769"/>
                  <a:gd name="connsiteX0-1" fmla="*/ 0 w 133963"/>
                  <a:gd name="connsiteY0-2" fmla="*/ 0 h 190555"/>
                  <a:gd name="connsiteX1-3" fmla="*/ 94352 w 133963"/>
                  <a:gd name="connsiteY1-4" fmla="*/ 0 h 190555"/>
                  <a:gd name="connsiteX2-5" fmla="*/ 133963 w 133963"/>
                  <a:gd name="connsiteY2-6" fmla="*/ 190555 h 190555"/>
                  <a:gd name="connsiteX3-7" fmla="*/ 0 w 133963"/>
                  <a:gd name="connsiteY3-8" fmla="*/ 179769 h 190555"/>
                  <a:gd name="connsiteX4-9" fmla="*/ 0 w 133963"/>
                  <a:gd name="connsiteY4-10" fmla="*/ 0 h 190555"/>
                  <a:gd name="connsiteX0-11" fmla="*/ 33299 w 167262"/>
                  <a:gd name="connsiteY0-12" fmla="*/ 0 h 194635"/>
                  <a:gd name="connsiteX1-13" fmla="*/ 127651 w 167262"/>
                  <a:gd name="connsiteY1-14" fmla="*/ 0 h 194635"/>
                  <a:gd name="connsiteX2-15" fmla="*/ 167262 w 167262"/>
                  <a:gd name="connsiteY2-16" fmla="*/ 190555 h 194635"/>
                  <a:gd name="connsiteX3-17" fmla="*/ 0 w 167262"/>
                  <a:gd name="connsiteY3-18" fmla="*/ 194635 h 194635"/>
                  <a:gd name="connsiteX4-19" fmla="*/ 33299 w 167262"/>
                  <a:gd name="connsiteY4-20" fmla="*/ 0 h 194635"/>
                  <a:gd name="connsiteX0-21" fmla="*/ 33299 w 167262"/>
                  <a:gd name="connsiteY0-22" fmla="*/ 1790 h 196425"/>
                  <a:gd name="connsiteX1-23" fmla="*/ 101547 w 167262"/>
                  <a:gd name="connsiteY1-24" fmla="*/ 0 h 196425"/>
                  <a:gd name="connsiteX2-25" fmla="*/ 167262 w 167262"/>
                  <a:gd name="connsiteY2-26" fmla="*/ 192345 h 196425"/>
                  <a:gd name="connsiteX3-27" fmla="*/ 0 w 167262"/>
                  <a:gd name="connsiteY3-28" fmla="*/ 196425 h 196425"/>
                  <a:gd name="connsiteX4-29" fmla="*/ 33299 w 167262"/>
                  <a:gd name="connsiteY4-30" fmla="*/ 1790 h 196425"/>
                  <a:gd name="connsiteX0-31" fmla="*/ 49502 w 167262"/>
                  <a:gd name="connsiteY0-32" fmla="*/ 882 h 196425"/>
                  <a:gd name="connsiteX1-33" fmla="*/ 101547 w 167262"/>
                  <a:gd name="connsiteY1-34" fmla="*/ 0 h 196425"/>
                  <a:gd name="connsiteX2-35" fmla="*/ 167262 w 167262"/>
                  <a:gd name="connsiteY2-36" fmla="*/ 192345 h 196425"/>
                  <a:gd name="connsiteX3-37" fmla="*/ 0 w 167262"/>
                  <a:gd name="connsiteY3-38" fmla="*/ 196425 h 196425"/>
                  <a:gd name="connsiteX4-39" fmla="*/ 49502 w 167262"/>
                  <a:gd name="connsiteY4-40" fmla="*/ 882 h 196425"/>
                </a:gdLst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7262" h="196425">
                    <a:moveTo>
                      <a:pt x="49502" y="882"/>
                    </a:moveTo>
                    <a:lnTo>
                      <a:pt x="101547" y="0"/>
                    </a:lnTo>
                    <a:lnTo>
                      <a:pt x="167262" y="192345"/>
                    </a:lnTo>
                    <a:lnTo>
                      <a:pt x="0" y="196425"/>
                    </a:lnTo>
                    <a:lnTo>
                      <a:pt x="49502" y="882"/>
                    </a:lnTo>
                    <a:close/>
                  </a:path>
                </a:pathLst>
              </a:custGeom>
              <a:solidFill>
                <a:srgbClr val="02637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4612177" y="2601256"/>
                <a:ext cx="355926" cy="355926"/>
              </a:xfrm>
              <a:prstGeom prst="ellipse">
                <a:avLst/>
              </a:prstGeom>
              <a:solidFill>
                <a:srgbClr val="98C1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cxnSp>
          <p:nvCxnSpPr>
            <p:cNvPr id="59" name="直接连接符 58"/>
            <p:cNvCxnSpPr/>
            <p:nvPr/>
          </p:nvCxnSpPr>
          <p:spPr>
            <a:xfrm flipV="1">
              <a:off x="4506011" y="2898733"/>
              <a:ext cx="94394" cy="68107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4641972" y="2955653"/>
              <a:ext cx="54639" cy="70827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H="1" flipV="1">
              <a:off x="4805543" y="2986999"/>
              <a:ext cx="0" cy="73437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55" name="文本框 63"/>
          <p:cNvSpPr txBox="1"/>
          <p:nvPr/>
        </p:nvSpPr>
        <p:spPr>
          <a:xfrm>
            <a:off x="4683125" y="2351088"/>
            <a:ext cx="27654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01/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此处添加目录</a:t>
            </a:r>
            <a:endParaRPr lang="zh-CN" altLang="en-US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6" name="文本框 64"/>
          <p:cNvSpPr txBox="1"/>
          <p:nvPr/>
        </p:nvSpPr>
        <p:spPr>
          <a:xfrm>
            <a:off x="4683125" y="3249613"/>
            <a:ext cx="27654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01/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此处添加目录</a:t>
            </a:r>
            <a:endParaRPr lang="zh-CN" altLang="en-US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7" name="文本框 67"/>
          <p:cNvSpPr txBox="1"/>
          <p:nvPr/>
        </p:nvSpPr>
        <p:spPr>
          <a:xfrm>
            <a:off x="4683125" y="4129088"/>
            <a:ext cx="2765425" cy="401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01/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此处添加目录</a:t>
            </a:r>
            <a:endParaRPr lang="zh-CN" altLang="en-US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8" name="文本框 68"/>
          <p:cNvSpPr txBox="1"/>
          <p:nvPr/>
        </p:nvSpPr>
        <p:spPr>
          <a:xfrm>
            <a:off x="4683125" y="5027613"/>
            <a:ext cx="27654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01/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此处添加目录</a:t>
            </a:r>
            <a:endParaRPr lang="zh-CN" altLang="en-US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" name="矩形 24"/>
          <p:cNvSpPr/>
          <p:nvPr/>
        </p:nvSpPr>
        <p:spPr>
          <a:xfrm>
            <a:off x="0" y="450850"/>
            <a:ext cx="171450" cy="439738"/>
          </a:xfrm>
          <a:prstGeom prst="rect">
            <a:avLst/>
          </a:prstGeom>
          <a:solidFill>
            <a:srgbClr val="29C3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07963" y="450850"/>
            <a:ext cx="44450" cy="439738"/>
          </a:xfrm>
          <a:prstGeom prst="rect">
            <a:avLst/>
          </a:prstGeom>
          <a:solidFill>
            <a:srgbClr val="29C3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580" name="文本框 26"/>
          <p:cNvSpPr txBox="1"/>
          <p:nvPr/>
        </p:nvSpPr>
        <p:spPr>
          <a:xfrm>
            <a:off x="252413" y="461963"/>
            <a:ext cx="170973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1" name="文本框 106"/>
          <p:cNvSpPr txBox="1"/>
          <p:nvPr/>
        </p:nvSpPr>
        <p:spPr>
          <a:xfrm>
            <a:off x="2449513" y="3376613"/>
            <a:ext cx="1414462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</a:t>
            </a:r>
            <a:endParaRPr lang="zh-CN" altLang="en-US" sz="4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Freeform 6"/>
          <p:cNvSpPr/>
          <p:nvPr/>
        </p:nvSpPr>
        <p:spPr bwMode="auto">
          <a:xfrm>
            <a:off x="2335213" y="1489075"/>
            <a:ext cx="1477963" cy="1403350"/>
          </a:xfrm>
          <a:custGeom>
            <a:gdLst>
              <a:gd name="T0" fmla="*/ 112 w 600"/>
              <a:gd name="T1" fmla="*/ 559 h 570"/>
              <a:gd name="T2" fmla="*/ 117 w 600"/>
              <a:gd name="T3" fmla="*/ 400 h 570"/>
              <a:gd name="T4" fmla="*/ 15 w 600"/>
              <a:gd name="T5" fmla="*/ 254 h 570"/>
              <a:gd name="T6" fmla="*/ 0 w 600"/>
              <a:gd name="T7" fmla="*/ 235 h 570"/>
              <a:gd name="T8" fmla="*/ 6 w 600"/>
              <a:gd name="T9" fmla="*/ 214 h 570"/>
              <a:gd name="T10" fmla="*/ 8 w 600"/>
              <a:gd name="T11" fmla="*/ 209 h 570"/>
              <a:gd name="T12" fmla="*/ 10 w 600"/>
              <a:gd name="T13" fmla="*/ 205 h 570"/>
              <a:gd name="T14" fmla="*/ 14 w 600"/>
              <a:gd name="T15" fmla="*/ 201 h 570"/>
              <a:gd name="T16" fmla="*/ 18 w 600"/>
              <a:gd name="T17" fmla="*/ 197 h 570"/>
              <a:gd name="T18" fmla="*/ 22 w 600"/>
              <a:gd name="T19" fmla="*/ 194 h 570"/>
              <a:gd name="T20" fmla="*/ 27 w 600"/>
              <a:gd name="T21" fmla="*/ 192 h 570"/>
              <a:gd name="T22" fmla="*/ 34 w 600"/>
              <a:gd name="T23" fmla="*/ 189 h 570"/>
              <a:gd name="T24" fmla="*/ 202 w 600"/>
              <a:gd name="T25" fmla="*/ 132 h 570"/>
              <a:gd name="T26" fmla="*/ 302 w 600"/>
              <a:gd name="T27" fmla="*/ 0 h 570"/>
              <a:gd name="T28" fmla="*/ 402 w 600"/>
              <a:gd name="T29" fmla="*/ 132 h 570"/>
              <a:gd name="T30" fmla="*/ 570 w 600"/>
              <a:gd name="T31" fmla="*/ 189 h 570"/>
              <a:gd name="T32" fmla="*/ 576 w 600"/>
              <a:gd name="T33" fmla="*/ 191 h 570"/>
              <a:gd name="T34" fmla="*/ 580 w 600"/>
              <a:gd name="T35" fmla="*/ 193 h 570"/>
              <a:gd name="T36" fmla="*/ 584 w 600"/>
              <a:gd name="T37" fmla="*/ 196 h 570"/>
              <a:gd name="T38" fmla="*/ 589 w 600"/>
              <a:gd name="T39" fmla="*/ 200 h 570"/>
              <a:gd name="T40" fmla="*/ 592 w 600"/>
              <a:gd name="T41" fmla="*/ 203 h 570"/>
              <a:gd name="T42" fmla="*/ 595 w 600"/>
              <a:gd name="T43" fmla="*/ 207 h 570"/>
              <a:gd name="T44" fmla="*/ 597 w 600"/>
              <a:gd name="T45" fmla="*/ 212 h 570"/>
              <a:gd name="T46" fmla="*/ 599 w 600"/>
              <a:gd name="T47" fmla="*/ 218 h 570"/>
              <a:gd name="T48" fmla="*/ 600 w 600"/>
              <a:gd name="T49" fmla="*/ 223 h 570"/>
              <a:gd name="T50" fmla="*/ 600 w 600"/>
              <a:gd name="T51" fmla="*/ 227 h 570"/>
              <a:gd name="T52" fmla="*/ 599 w 600"/>
              <a:gd name="T53" fmla="*/ 233 h 570"/>
              <a:gd name="T54" fmla="*/ 598 w 600"/>
              <a:gd name="T55" fmla="*/ 238 h 570"/>
              <a:gd name="T56" fmla="*/ 594 w 600"/>
              <a:gd name="T57" fmla="*/ 248 h 570"/>
              <a:gd name="T58" fmla="*/ 589 w 600"/>
              <a:gd name="T59" fmla="*/ 254 h 570"/>
              <a:gd name="T60" fmla="*/ 487 w 600"/>
              <a:gd name="T61" fmla="*/ 400 h 570"/>
              <a:gd name="T62" fmla="*/ 491 w 600"/>
              <a:gd name="T63" fmla="*/ 559 h 570"/>
              <a:gd name="T64" fmla="*/ 465 w 600"/>
              <a:gd name="T65" fmla="*/ 570 h 570"/>
              <a:gd name="T66" fmla="*/ 387 w 600"/>
              <a:gd name="T67" fmla="*/ 539 h 570"/>
              <a:gd name="T68" fmla="*/ 302 w 600"/>
              <a:gd name="T69" fmla="*/ 509 h 570"/>
              <a:gd name="T70" fmla="*/ 217 w 600"/>
              <a:gd name="T71" fmla="*/ 539 h 570"/>
              <a:gd name="T72" fmla="*/ 139 w 600"/>
              <a:gd name="T73" fmla="*/ 570 h 57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00" h="570">
                <a:moveTo>
                  <a:pt x="139" y="570"/>
                </a:moveTo>
                <a:cubicBezTo>
                  <a:pt x="128" y="570"/>
                  <a:pt x="119" y="566"/>
                  <a:pt x="112" y="559"/>
                </a:cubicBezTo>
                <a:cubicBezTo>
                  <a:pt x="107" y="553"/>
                  <a:pt x="102" y="543"/>
                  <a:pt x="103" y="528"/>
                </a:cubicBezTo>
                <a:cubicBezTo>
                  <a:pt x="107" y="485"/>
                  <a:pt x="111" y="442"/>
                  <a:pt x="117" y="400"/>
                </a:cubicBezTo>
                <a:cubicBezTo>
                  <a:pt x="118" y="386"/>
                  <a:pt x="111" y="363"/>
                  <a:pt x="101" y="352"/>
                </a:cubicBezTo>
                <a:cubicBezTo>
                  <a:pt x="72" y="322"/>
                  <a:pt x="44" y="289"/>
                  <a:pt x="15" y="254"/>
                </a:cubicBezTo>
                <a:cubicBezTo>
                  <a:pt x="11" y="248"/>
                  <a:pt x="8" y="242"/>
                  <a:pt x="6" y="237"/>
                </a:cubicBezTo>
                <a:cubicBezTo>
                  <a:pt x="0" y="235"/>
                  <a:pt x="0" y="235"/>
                  <a:pt x="0" y="235"/>
                </a:cubicBezTo>
                <a:cubicBezTo>
                  <a:pt x="5" y="216"/>
                  <a:pt x="5" y="216"/>
                  <a:pt x="5" y="216"/>
                </a:cubicBezTo>
                <a:cubicBezTo>
                  <a:pt x="5" y="215"/>
                  <a:pt x="6" y="215"/>
                  <a:pt x="6" y="214"/>
                </a:cubicBezTo>
                <a:cubicBezTo>
                  <a:pt x="6" y="213"/>
                  <a:pt x="6" y="212"/>
                  <a:pt x="7" y="211"/>
                </a:cubicBezTo>
                <a:cubicBezTo>
                  <a:pt x="7" y="211"/>
                  <a:pt x="7" y="210"/>
                  <a:pt x="8" y="209"/>
                </a:cubicBezTo>
                <a:cubicBezTo>
                  <a:pt x="8" y="208"/>
                  <a:pt x="9" y="207"/>
                  <a:pt x="9" y="207"/>
                </a:cubicBezTo>
                <a:cubicBezTo>
                  <a:pt x="10" y="206"/>
                  <a:pt x="10" y="205"/>
                  <a:pt x="10" y="205"/>
                </a:cubicBezTo>
                <a:cubicBezTo>
                  <a:pt x="11" y="204"/>
                  <a:pt x="12" y="203"/>
                  <a:pt x="12" y="202"/>
                </a:cubicBezTo>
                <a:cubicBezTo>
                  <a:pt x="13" y="202"/>
                  <a:pt x="13" y="201"/>
                  <a:pt x="14" y="201"/>
                </a:cubicBezTo>
                <a:cubicBezTo>
                  <a:pt x="15" y="200"/>
                  <a:pt x="15" y="199"/>
                  <a:pt x="16" y="199"/>
                </a:cubicBezTo>
                <a:cubicBezTo>
                  <a:pt x="17" y="198"/>
                  <a:pt x="17" y="198"/>
                  <a:pt x="18" y="197"/>
                </a:cubicBezTo>
                <a:cubicBezTo>
                  <a:pt x="19" y="197"/>
                  <a:pt x="19" y="196"/>
                  <a:pt x="20" y="195"/>
                </a:cubicBezTo>
                <a:cubicBezTo>
                  <a:pt x="21" y="195"/>
                  <a:pt x="21" y="195"/>
                  <a:pt x="22" y="194"/>
                </a:cubicBezTo>
                <a:cubicBezTo>
                  <a:pt x="23" y="194"/>
                  <a:pt x="24" y="193"/>
                  <a:pt x="25" y="193"/>
                </a:cubicBezTo>
                <a:cubicBezTo>
                  <a:pt x="25" y="193"/>
                  <a:pt x="26" y="192"/>
                  <a:pt x="27" y="192"/>
                </a:cubicBezTo>
                <a:cubicBezTo>
                  <a:pt x="28" y="191"/>
                  <a:pt x="28" y="191"/>
                  <a:pt x="29" y="191"/>
                </a:cubicBezTo>
                <a:cubicBezTo>
                  <a:pt x="31" y="190"/>
                  <a:pt x="32" y="190"/>
                  <a:pt x="34" y="189"/>
                </a:cubicBezTo>
                <a:cubicBezTo>
                  <a:pt x="69" y="180"/>
                  <a:pt x="112" y="171"/>
                  <a:pt x="161" y="163"/>
                </a:cubicBezTo>
                <a:cubicBezTo>
                  <a:pt x="175" y="160"/>
                  <a:pt x="195" y="145"/>
                  <a:pt x="202" y="132"/>
                </a:cubicBezTo>
                <a:cubicBezTo>
                  <a:pt x="225" y="90"/>
                  <a:pt x="248" y="51"/>
                  <a:pt x="268" y="19"/>
                </a:cubicBezTo>
                <a:cubicBezTo>
                  <a:pt x="277" y="7"/>
                  <a:pt x="289" y="0"/>
                  <a:pt x="302" y="0"/>
                </a:cubicBezTo>
                <a:cubicBezTo>
                  <a:pt x="315" y="0"/>
                  <a:pt x="327" y="7"/>
                  <a:pt x="335" y="19"/>
                </a:cubicBezTo>
                <a:cubicBezTo>
                  <a:pt x="356" y="51"/>
                  <a:pt x="379" y="90"/>
                  <a:pt x="402" y="132"/>
                </a:cubicBezTo>
                <a:cubicBezTo>
                  <a:pt x="409" y="145"/>
                  <a:pt x="429" y="160"/>
                  <a:pt x="443" y="163"/>
                </a:cubicBezTo>
                <a:cubicBezTo>
                  <a:pt x="492" y="171"/>
                  <a:pt x="535" y="180"/>
                  <a:pt x="570" y="189"/>
                </a:cubicBezTo>
                <a:cubicBezTo>
                  <a:pt x="571" y="190"/>
                  <a:pt x="573" y="190"/>
                  <a:pt x="574" y="191"/>
                </a:cubicBezTo>
                <a:cubicBezTo>
                  <a:pt x="575" y="191"/>
                  <a:pt x="575" y="191"/>
                  <a:pt x="576" y="191"/>
                </a:cubicBezTo>
                <a:cubicBezTo>
                  <a:pt x="577" y="192"/>
                  <a:pt x="578" y="192"/>
                  <a:pt x="579" y="193"/>
                </a:cubicBezTo>
                <a:cubicBezTo>
                  <a:pt x="579" y="193"/>
                  <a:pt x="580" y="193"/>
                  <a:pt x="580" y="193"/>
                </a:cubicBezTo>
                <a:cubicBezTo>
                  <a:pt x="581" y="194"/>
                  <a:pt x="582" y="194"/>
                  <a:pt x="583" y="195"/>
                </a:cubicBezTo>
                <a:cubicBezTo>
                  <a:pt x="583" y="195"/>
                  <a:pt x="584" y="195"/>
                  <a:pt x="584" y="196"/>
                </a:cubicBezTo>
                <a:cubicBezTo>
                  <a:pt x="585" y="197"/>
                  <a:pt x="587" y="198"/>
                  <a:pt x="588" y="199"/>
                </a:cubicBezTo>
                <a:cubicBezTo>
                  <a:pt x="588" y="199"/>
                  <a:pt x="588" y="199"/>
                  <a:pt x="589" y="200"/>
                </a:cubicBezTo>
                <a:cubicBezTo>
                  <a:pt x="590" y="200"/>
                  <a:pt x="590" y="201"/>
                  <a:pt x="591" y="202"/>
                </a:cubicBezTo>
                <a:cubicBezTo>
                  <a:pt x="592" y="202"/>
                  <a:pt x="592" y="203"/>
                  <a:pt x="592" y="203"/>
                </a:cubicBezTo>
                <a:cubicBezTo>
                  <a:pt x="593" y="204"/>
                  <a:pt x="594" y="205"/>
                  <a:pt x="594" y="206"/>
                </a:cubicBezTo>
                <a:cubicBezTo>
                  <a:pt x="594" y="206"/>
                  <a:pt x="595" y="207"/>
                  <a:pt x="595" y="207"/>
                </a:cubicBezTo>
                <a:cubicBezTo>
                  <a:pt x="596" y="208"/>
                  <a:pt x="596" y="209"/>
                  <a:pt x="597" y="210"/>
                </a:cubicBezTo>
                <a:cubicBezTo>
                  <a:pt x="597" y="211"/>
                  <a:pt x="597" y="211"/>
                  <a:pt x="597" y="212"/>
                </a:cubicBezTo>
                <a:cubicBezTo>
                  <a:pt x="598" y="213"/>
                  <a:pt x="598" y="215"/>
                  <a:pt x="599" y="216"/>
                </a:cubicBezTo>
                <a:cubicBezTo>
                  <a:pt x="599" y="217"/>
                  <a:pt x="599" y="217"/>
                  <a:pt x="599" y="218"/>
                </a:cubicBezTo>
                <a:cubicBezTo>
                  <a:pt x="599" y="219"/>
                  <a:pt x="599" y="220"/>
                  <a:pt x="600" y="221"/>
                </a:cubicBezTo>
                <a:cubicBezTo>
                  <a:pt x="600" y="222"/>
                  <a:pt x="600" y="222"/>
                  <a:pt x="600" y="223"/>
                </a:cubicBezTo>
                <a:cubicBezTo>
                  <a:pt x="600" y="224"/>
                  <a:pt x="600" y="225"/>
                  <a:pt x="600" y="226"/>
                </a:cubicBezTo>
                <a:cubicBezTo>
                  <a:pt x="600" y="226"/>
                  <a:pt x="600" y="227"/>
                  <a:pt x="600" y="227"/>
                </a:cubicBezTo>
                <a:cubicBezTo>
                  <a:pt x="600" y="229"/>
                  <a:pt x="599" y="230"/>
                  <a:pt x="599" y="232"/>
                </a:cubicBezTo>
                <a:cubicBezTo>
                  <a:pt x="599" y="232"/>
                  <a:pt x="599" y="232"/>
                  <a:pt x="599" y="233"/>
                </a:cubicBezTo>
                <a:cubicBezTo>
                  <a:pt x="599" y="234"/>
                  <a:pt x="599" y="235"/>
                  <a:pt x="598" y="236"/>
                </a:cubicBezTo>
                <a:cubicBezTo>
                  <a:pt x="598" y="237"/>
                  <a:pt x="598" y="237"/>
                  <a:pt x="598" y="238"/>
                </a:cubicBezTo>
                <a:cubicBezTo>
                  <a:pt x="598" y="238"/>
                  <a:pt x="597" y="239"/>
                  <a:pt x="597" y="239"/>
                </a:cubicBezTo>
                <a:cubicBezTo>
                  <a:pt x="594" y="248"/>
                  <a:pt x="594" y="248"/>
                  <a:pt x="594" y="248"/>
                </a:cubicBezTo>
                <a:cubicBezTo>
                  <a:pt x="593" y="248"/>
                  <a:pt x="593" y="248"/>
                  <a:pt x="593" y="248"/>
                </a:cubicBezTo>
                <a:cubicBezTo>
                  <a:pt x="591" y="250"/>
                  <a:pt x="590" y="252"/>
                  <a:pt x="589" y="254"/>
                </a:cubicBezTo>
                <a:cubicBezTo>
                  <a:pt x="560" y="289"/>
                  <a:pt x="532" y="322"/>
                  <a:pt x="503" y="352"/>
                </a:cubicBezTo>
                <a:cubicBezTo>
                  <a:pt x="493" y="363"/>
                  <a:pt x="485" y="386"/>
                  <a:pt x="487" y="400"/>
                </a:cubicBezTo>
                <a:cubicBezTo>
                  <a:pt x="492" y="442"/>
                  <a:pt x="497" y="485"/>
                  <a:pt x="501" y="528"/>
                </a:cubicBezTo>
                <a:cubicBezTo>
                  <a:pt x="502" y="543"/>
                  <a:pt x="496" y="553"/>
                  <a:pt x="491" y="559"/>
                </a:cubicBezTo>
                <a:cubicBezTo>
                  <a:pt x="485" y="566"/>
                  <a:pt x="475" y="570"/>
                  <a:pt x="465" y="570"/>
                </a:cubicBezTo>
                <a:cubicBezTo>
                  <a:pt x="465" y="570"/>
                  <a:pt x="465" y="570"/>
                  <a:pt x="465" y="570"/>
                </a:cubicBezTo>
                <a:cubicBezTo>
                  <a:pt x="458" y="570"/>
                  <a:pt x="451" y="568"/>
                  <a:pt x="444" y="565"/>
                </a:cubicBezTo>
                <a:cubicBezTo>
                  <a:pt x="425" y="556"/>
                  <a:pt x="406" y="548"/>
                  <a:pt x="387" y="539"/>
                </a:cubicBezTo>
                <a:cubicBezTo>
                  <a:pt x="367" y="531"/>
                  <a:pt x="347" y="522"/>
                  <a:pt x="327" y="513"/>
                </a:cubicBezTo>
                <a:cubicBezTo>
                  <a:pt x="321" y="510"/>
                  <a:pt x="312" y="509"/>
                  <a:pt x="302" y="509"/>
                </a:cubicBezTo>
                <a:cubicBezTo>
                  <a:pt x="292" y="509"/>
                  <a:pt x="283" y="510"/>
                  <a:pt x="277" y="513"/>
                </a:cubicBezTo>
                <a:cubicBezTo>
                  <a:pt x="256" y="522"/>
                  <a:pt x="236" y="531"/>
                  <a:pt x="217" y="539"/>
                </a:cubicBezTo>
                <a:cubicBezTo>
                  <a:pt x="197" y="548"/>
                  <a:pt x="179" y="556"/>
                  <a:pt x="160" y="565"/>
                </a:cubicBezTo>
                <a:cubicBezTo>
                  <a:pt x="153" y="568"/>
                  <a:pt x="146" y="570"/>
                  <a:pt x="139" y="5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215900" dist="76200" dir="2700000" sx="101000" sy="101000" algn="tl" rotWithShape="0">
              <a:prstClr val="black">
                <a:alpha val="27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8" name="Freeform 7"/>
          <p:cNvSpPr/>
          <p:nvPr/>
        </p:nvSpPr>
        <p:spPr bwMode="auto">
          <a:xfrm>
            <a:off x="2387600" y="1530350"/>
            <a:ext cx="1382713" cy="1320800"/>
          </a:xfrm>
          <a:custGeom>
            <a:gdLst>
              <a:gd name="T0" fmla="*/ 265 w 562"/>
              <a:gd name="T1" fmla="*/ 14 h 536"/>
              <a:gd name="T2" fmla="*/ 297 w 562"/>
              <a:gd name="T3" fmla="*/ 14 h 536"/>
              <a:gd name="T4" fmla="*/ 363 w 562"/>
              <a:gd name="T5" fmla="*/ 125 h 536"/>
              <a:gd name="T6" fmla="*/ 419 w 562"/>
              <a:gd name="T7" fmla="*/ 166 h 536"/>
              <a:gd name="T8" fmla="*/ 544 w 562"/>
              <a:gd name="T9" fmla="*/ 193 h 536"/>
              <a:gd name="T10" fmla="*/ 552 w 562"/>
              <a:gd name="T11" fmla="*/ 224 h 536"/>
              <a:gd name="T12" fmla="*/ 467 w 562"/>
              <a:gd name="T13" fmla="*/ 321 h 536"/>
              <a:gd name="T14" fmla="*/ 445 w 562"/>
              <a:gd name="T15" fmla="*/ 386 h 536"/>
              <a:gd name="T16" fmla="*/ 459 w 562"/>
              <a:gd name="T17" fmla="*/ 513 h 536"/>
              <a:gd name="T18" fmla="*/ 432 w 562"/>
              <a:gd name="T19" fmla="*/ 529 h 536"/>
              <a:gd name="T20" fmla="*/ 314 w 562"/>
              <a:gd name="T21" fmla="*/ 477 h 536"/>
              <a:gd name="T22" fmla="*/ 247 w 562"/>
              <a:gd name="T23" fmla="*/ 477 h 536"/>
              <a:gd name="T24" fmla="*/ 130 w 562"/>
              <a:gd name="T25" fmla="*/ 529 h 536"/>
              <a:gd name="T26" fmla="*/ 103 w 562"/>
              <a:gd name="T27" fmla="*/ 513 h 536"/>
              <a:gd name="T28" fmla="*/ 116 w 562"/>
              <a:gd name="T29" fmla="*/ 386 h 536"/>
              <a:gd name="T30" fmla="*/ 95 w 562"/>
              <a:gd name="T31" fmla="*/ 321 h 536"/>
              <a:gd name="T32" fmla="*/ 10 w 562"/>
              <a:gd name="T33" fmla="*/ 224 h 536"/>
              <a:gd name="T34" fmla="*/ 18 w 562"/>
              <a:gd name="T35" fmla="*/ 193 h 536"/>
              <a:gd name="T36" fmla="*/ 143 w 562"/>
              <a:gd name="T37" fmla="*/ 166 h 536"/>
              <a:gd name="T38" fmla="*/ 199 w 562"/>
              <a:gd name="T39" fmla="*/ 125 h 536"/>
              <a:gd name="T40" fmla="*/ 265 w 562"/>
              <a:gd name="T41" fmla="*/ 14 h 53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62" h="536">
                <a:moveTo>
                  <a:pt x="265" y="14"/>
                </a:moveTo>
                <a:cubicBezTo>
                  <a:pt x="274" y="0"/>
                  <a:pt x="288" y="0"/>
                  <a:pt x="297" y="14"/>
                </a:cubicBezTo>
                <a:cubicBezTo>
                  <a:pt x="318" y="45"/>
                  <a:pt x="340" y="84"/>
                  <a:pt x="363" y="125"/>
                </a:cubicBezTo>
                <a:cubicBezTo>
                  <a:pt x="373" y="144"/>
                  <a:pt x="398" y="162"/>
                  <a:pt x="419" y="166"/>
                </a:cubicBezTo>
                <a:cubicBezTo>
                  <a:pt x="465" y="174"/>
                  <a:pt x="508" y="183"/>
                  <a:pt x="544" y="193"/>
                </a:cubicBezTo>
                <a:cubicBezTo>
                  <a:pt x="559" y="197"/>
                  <a:pt x="562" y="210"/>
                  <a:pt x="552" y="224"/>
                </a:cubicBezTo>
                <a:cubicBezTo>
                  <a:pt x="527" y="254"/>
                  <a:pt x="499" y="287"/>
                  <a:pt x="467" y="321"/>
                </a:cubicBezTo>
                <a:cubicBezTo>
                  <a:pt x="453" y="336"/>
                  <a:pt x="443" y="366"/>
                  <a:pt x="445" y="386"/>
                </a:cubicBezTo>
                <a:cubicBezTo>
                  <a:pt x="451" y="431"/>
                  <a:pt x="456" y="474"/>
                  <a:pt x="459" y="513"/>
                </a:cubicBezTo>
                <a:cubicBezTo>
                  <a:pt x="461" y="530"/>
                  <a:pt x="448" y="536"/>
                  <a:pt x="432" y="529"/>
                </a:cubicBezTo>
                <a:cubicBezTo>
                  <a:pt x="394" y="512"/>
                  <a:pt x="356" y="496"/>
                  <a:pt x="314" y="477"/>
                </a:cubicBezTo>
                <a:cubicBezTo>
                  <a:pt x="296" y="469"/>
                  <a:pt x="266" y="469"/>
                  <a:pt x="247" y="477"/>
                </a:cubicBezTo>
                <a:cubicBezTo>
                  <a:pt x="206" y="496"/>
                  <a:pt x="168" y="512"/>
                  <a:pt x="130" y="529"/>
                </a:cubicBezTo>
                <a:cubicBezTo>
                  <a:pt x="114" y="536"/>
                  <a:pt x="101" y="530"/>
                  <a:pt x="103" y="513"/>
                </a:cubicBezTo>
                <a:cubicBezTo>
                  <a:pt x="106" y="474"/>
                  <a:pt x="111" y="431"/>
                  <a:pt x="116" y="386"/>
                </a:cubicBezTo>
                <a:cubicBezTo>
                  <a:pt x="119" y="366"/>
                  <a:pt x="109" y="336"/>
                  <a:pt x="95" y="321"/>
                </a:cubicBezTo>
                <a:cubicBezTo>
                  <a:pt x="63" y="287"/>
                  <a:pt x="35" y="254"/>
                  <a:pt x="10" y="224"/>
                </a:cubicBezTo>
                <a:cubicBezTo>
                  <a:pt x="0" y="210"/>
                  <a:pt x="2" y="197"/>
                  <a:pt x="18" y="193"/>
                </a:cubicBezTo>
                <a:cubicBezTo>
                  <a:pt x="54" y="183"/>
                  <a:pt x="97" y="174"/>
                  <a:pt x="143" y="166"/>
                </a:cubicBezTo>
                <a:cubicBezTo>
                  <a:pt x="164" y="162"/>
                  <a:pt x="189" y="144"/>
                  <a:pt x="199" y="125"/>
                </a:cubicBezTo>
                <a:cubicBezTo>
                  <a:pt x="222" y="84"/>
                  <a:pt x="244" y="45"/>
                  <a:pt x="265" y="14"/>
                </a:cubicBezTo>
                <a:close/>
              </a:path>
            </a:pathLst>
          </a:custGeom>
          <a:solidFill>
            <a:srgbClr val="FF004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9" name="Freeform 8"/>
          <p:cNvSpPr/>
          <p:nvPr/>
        </p:nvSpPr>
        <p:spPr bwMode="auto">
          <a:xfrm>
            <a:off x="1096963" y="2263775"/>
            <a:ext cx="1447800" cy="1468438"/>
          </a:xfrm>
          <a:custGeom>
            <a:gdLst>
              <a:gd name="T0" fmla="*/ 396 w 588"/>
              <a:gd name="T1" fmla="*/ 594 h 596"/>
              <a:gd name="T2" fmla="*/ 261 w 588"/>
              <a:gd name="T3" fmla="*/ 511 h 596"/>
              <a:gd name="T4" fmla="*/ 83 w 588"/>
              <a:gd name="T5" fmla="*/ 526 h 596"/>
              <a:gd name="T6" fmla="*/ 59 w 588"/>
              <a:gd name="T7" fmla="*/ 529 h 596"/>
              <a:gd name="T8" fmla="*/ 44 w 588"/>
              <a:gd name="T9" fmla="*/ 514 h 596"/>
              <a:gd name="T10" fmla="*/ 41 w 588"/>
              <a:gd name="T11" fmla="*/ 510 h 596"/>
              <a:gd name="T12" fmla="*/ 39 w 588"/>
              <a:gd name="T13" fmla="*/ 505 h 596"/>
              <a:gd name="T14" fmla="*/ 37 w 588"/>
              <a:gd name="T15" fmla="*/ 500 h 596"/>
              <a:gd name="T16" fmla="*/ 36 w 588"/>
              <a:gd name="T17" fmla="*/ 495 h 596"/>
              <a:gd name="T18" fmla="*/ 35 w 588"/>
              <a:gd name="T19" fmla="*/ 490 h 596"/>
              <a:gd name="T20" fmla="*/ 35 w 588"/>
              <a:gd name="T21" fmla="*/ 485 h 596"/>
              <a:gd name="T22" fmla="*/ 37 w 588"/>
              <a:gd name="T23" fmla="*/ 477 h 596"/>
              <a:gd name="T24" fmla="*/ 72 w 588"/>
              <a:gd name="T25" fmla="*/ 303 h 596"/>
              <a:gd name="T26" fmla="*/ 7 w 588"/>
              <a:gd name="T27" fmla="*/ 150 h 596"/>
              <a:gd name="T28" fmla="*/ 172 w 588"/>
              <a:gd name="T29" fmla="*/ 130 h 596"/>
              <a:gd name="T30" fmla="*/ 305 w 588"/>
              <a:gd name="T31" fmla="*/ 13 h 596"/>
              <a:gd name="T32" fmla="*/ 309 w 588"/>
              <a:gd name="T33" fmla="*/ 9 h 596"/>
              <a:gd name="T34" fmla="*/ 313 w 588"/>
              <a:gd name="T35" fmla="*/ 6 h 596"/>
              <a:gd name="T36" fmla="*/ 317 w 588"/>
              <a:gd name="T37" fmla="*/ 4 h 596"/>
              <a:gd name="T38" fmla="*/ 323 w 588"/>
              <a:gd name="T39" fmla="*/ 2 h 596"/>
              <a:gd name="T40" fmla="*/ 328 w 588"/>
              <a:gd name="T41" fmla="*/ 1 h 596"/>
              <a:gd name="T42" fmla="*/ 333 w 588"/>
              <a:gd name="T43" fmla="*/ 0 h 596"/>
              <a:gd name="T44" fmla="*/ 338 w 588"/>
              <a:gd name="T45" fmla="*/ 1 h 596"/>
              <a:gd name="T46" fmla="*/ 344 w 588"/>
              <a:gd name="T47" fmla="*/ 2 h 596"/>
              <a:gd name="T48" fmla="*/ 349 w 588"/>
              <a:gd name="T49" fmla="*/ 4 h 596"/>
              <a:gd name="T50" fmla="*/ 353 w 588"/>
              <a:gd name="T51" fmla="*/ 6 h 596"/>
              <a:gd name="T52" fmla="*/ 357 w 588"/>
              <a:gd name="T53" fmla="*/ 10 h 596"/>
              <a:gd name="T54" fmla="*/ 361 w 588"/>
              <a:gd name="T55" fmla="*/ 13 h 596"/>
              <a:gd name="T56" fmla="*/ 368 w 588"/>
              <a:gd name="T57" fmla="*/ 21 h 596"/>
              <a:gd name="T58" fmla="*/ 370 w 588"/>
              <a:gd name="T59" fmla="*/ 29 h 596"/>
              <a:gd name="T60" fmla="*/ 446 w 588"/>
              <a:gd name="T61" fmla="*/ 190 h 596"/>
              <a:gd name="T62" fmla="*/ 585 w 588"/>
              <a:gd name="T63" fmla="*/ 266 h 596"/>
              <a:gd name="T64" fmla="*/ 582 w 588"/>
              <a:gd name="T65" fmla="*/ 294 h 596"/>
              <a:gd name="T66" fmla="*/ 516 w 588"/>
              <a:gd name="T67" fmla="*/ 347 h 596"/>
              <a:gd name="T68" fmla="*/ 447 w 588"/>
              <a:gd name="T69" fmla="*/ 405 h 596"/>
              <a:gd name="T70" fmla="*/ 432 w 588"/>
              <a:gd name="T71" fmla="*/ 494 h 596"/>
              <a:gd name="T72" fmla="*/ 419 w 588"/>
              <a:gd name="T73" fmla="*/ 577 h 59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88" h="596">
                <a:moveTo>
                  <a:pt x="419" y="577"/>
                </a:moveTo>
                <a:cubicBezTo>
                  <a:pt x="414" y="586"/>
                  <a:pt x="405" y="592"/>
                  <a:pt x="396" y="594"/>
                </a:cubicBezTo>
                <a:cubicBezTo>
                  <a:pt x="389" y="595"/>
                  <a:pt x="377" y="596"/>
                  <a:pt x="365" y="587"/>
                </a:cubicBezTo>
                <a:cubicBezTo>
                  <a:pt x="329" y="562"/>
                  <a:pt x="294" y="536"/>
                  <a:pt x="261" y="511"/>
                </a:cubicBezTo>
                <a:cubicBezTo>
                  <a:pt x="250" y="502"/>
                  <a:pt x="226" y="497"/>
                  <a:pt x="211" y="501"/>
                </a:cubicBezTo>
                <a:cubicBezTo>
                  <a:pt x="171" y="510"/>
                  <a:pt x="129" y="518"/>
                  <a:pt x="83" y="526"/>
                </a:cubicBezTo>
                <a:cubicBezTo>
                  <a:pt x="76" y="527"/>
                  <a:pt x="70" y="527"/>
                  <a:pt x="64" y="525"/>
                </a:cubicBezTo>
                <a:cubicBezTo>
                  <a:pt x="59" y="529"/>
                  <a:pt x="59" y="529"/>
                  <a:pt x="59" y="529"/>
                </a:cubicBezTo>
                <a:cubicBezTo>
                  <a:pt x="46" y="515"/>
                  <a:pt x="46" y="515"/>
                  <a:pt x="46" y="515"/>
                </a:cubicBezTo>
                <a:cubicBezTo>
                  <a:pt x="45" y="515"/>
                  <a:pt x="45" y="514"/>
                  <a:pt x="44" y="514"/>
                </a:cubicBezTo>
                <a:cubicBezTo>
                  <a:pt x="44" y="513"/>
                  <a:pt x="43" y="512"/>
                  <a:pt x="42" y="512"/>
                </a:cubicBezTo>
                <a:cubicBezTo>
                  <a:pt x="42" y="511"/>
                  <a:pt x="41" y="510"/>
                  <a:pt x="41" y="510"/>
                </a:cubicBezTo>
                <a:cubicBezTo>
                  <a:pt x="40" y="509"/>
                  <a:pt x="40" y="508"/>
                  <a:pt x="39" y="507"/>
                </a:cubicBezTo>
                <a:cubicBezTo>
                  <a:pt x="39" y="506"/>
                  <a:pt x="39" y="506"/>
                  <a:pt x="39" y="505"/>
                </a:cubicBezTo>
                <a:cubicBezTo>
                  <a:pt x="38" y="504"/>
                  <a:pt x="38" y="503"/>
                  <a:pt x="37" y="502"/>
                </a:cubicBezTo>
                <a:cubicBezTo>
                  <a:pt x="37" y="502"/>
                  <a:pt x="37" y="501"/>
                  <a:pt x="37" y="500"/>
                </a:cubicBezTo>
                <a:cubicBezTo>
                  <a:pt x="36" y="499"/>
                  <a:pt x="36" y="498"/>
                  <a:pt x="36" y="497"/>
                </a:cubicBezTo>
                <a:cubicBezTo>
                  <a:pt x="36" y="497"/>
                  <a:pt x="36" y="496"/>
                  <a:pt x="36" y="495"/>
                </a:cubicBezTo>
                <a:cubicBezTo>
                  <a:pt x="35" y="494"/>
                  <a:pt x="35" y="493"/>
                  <a:pt x="35" y="492"/>
                </a:cubicBezTo>
                <a:cubicBezTo>
                  <a:pt x="35" y="491"/>
                  <a:pt x="35" y="491"/>
                  <a:pt x="35" y="490"/>
                </a:cubicBezTo>
                <a:cubicBezTo>
                  <a:pt x="35" y="489"/>
                  <a:pt x="35" y="488"/>
                  <a:pt x="35" y="487"/>
                </a:cubicBezTo>
                <a:cubicBezTo>
                  <a:pt x="35" y="486"/>
                  <a:pt x="35" y="485"/>
                  <a:pt x="35" y="485"/>
                </a:cubicBezTo>
                <a:cubicBezTo>
                  <a:pt x="36" y="484"/>
                  <a:pt x="36" y="483"/>
                  <a:pt x="36" y="482"/>
                </a:cubicBezTo>
                <a:cubicBezTo>
                  <a:pt x="36" y="481"/>
                  <a:pt x="36" y="479"/>
                  <a:pt x="37" y="477"/>
                </a:cubicBezTo>
                <a:cubicBezTo>
                  <a:pt x="47" y="442"/>
                  <a:pt x="60" y="401"/>
                  <a:pt x="77" y="354"/>
                </a:cubicBezTo>
                <a:cubicBezTo>
                  <a:pt x="82" y="341"/>
                  <a:pt x="79" y="316"/>
                  <a:pt x="72" y="303"/>
                </a:cubicBezTo>
                <a:cubicBezTo>
                  <a:pt x="46" y="262"/>
                  <a:pt x="24" y="223"/>
                  <a:pt x="7" y="189"/>
                </a:cubicBezTo>
                <a:cubicBezTo>
                  <a:pt x="0" y="176"/>
                  <a:pt x="0" y="162"/>
                  <a:pt x="7" y="150"/>
                </a:cubicBezTo>
                <a:cubicBezTo>
                  <a:pt x="13" y="139"/>
                  <a:pt x="25" y="132"/>
                  <a:pt x="40" y="131"/>
                </a:cubicBezTo>
                <a:cubicBezTo>
                  <a:pt x="78" y="129"/>
                  <a:pt x="123" y="129"/>
                  <a:pt x="172" y="130"/>
                </a:cubicBezTo>
                <a:cubicBezTo>
                  <a:pt x="186" y="130"/>
                  <a:pt x="209" y="120"/>
                  <a:pt x="218" y="109"/>
                </a:cubicBezTo>
                <a:cubicBezTo>
                  <a:pt x="251" y="71"/>
                  <a:pt x="280" y="39"/>
                  <a:pt x="305" y="13"/>
                </a:cubicBezTo>
                <a:cubicBezTo>
                  <a:pt x="306" y="12"/>
                  <a:pt x="307" y="11"/>
                  <a:pt x="308" y="10"/>
                </a:cubicBezTo>
                <a:cubicBezTo>
                  <a:pt x="309" y="10"/>
                  <a:pt x="309" y="9"/>
                  <a:pt x="309" y="9"/>
                </a:cubicBezTo>
                <a:cubicBezTo>
                  <a:pt x="310" y="8"/>
                  <a:pt x="311" y="8"/>
                  <a:pt x="312" y="7"/>
                </a:cubicBezTo>
                <a:cubicBezTo>
                  <a:pt x="312" y="7"/>
                  <a:pt x="313" y="6"/>
                  <a:pt x="313" y="6"/>
                </a:cubicBezTo>
                <a:cubicBezTo>
                  <a:pt x="314" y="6"/>
                  <a:pt x="315" y="5"/>
                  <a:pt x="316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9" y="3"/>
                  <a:pt x="320" y="3"/>
                  <a:pt x="322" y="2"/>
                </a:cubicBezTo>
                <a:cubicBezTo>
                  <a:pt x="322" y="2"/>
                  <a:pt x="323" y="2"/>
                  <a:pt x="323" y="2"/>
                </a:cubicBezTo>
                <a:cubicBezTo>
                  <a:pt x="324" y="1"/>
                  <a:pt x="325" y="1"/>
                  <a:pt x="326" y="1"/>
                </a:cubicBezTo>
                <a:cubicBezTo>
                  <a:pt x="327" y="1"/>
                  <a:pt x="328" y="1"/>
                  <a:pt x="328" y="1"/>
                </a:cubicBezTo>
                <a:cubicBezTo>
                  <a:pt x="329" y="0"/>
                  <a:pt x="330" y="0"/>
                  <a:pt x="331" y="0"/>
                </a:cubicBezTo>
                <a:cubicBezTo>
                  <a:pt x="332" y="0"/>
                  <a:pt x="333" y="0"/>
                  <a:pt x="333" y="0"/>
                </a:cubicBezTo>
                <a:cubicBezTo>
                  <a:pt x="334" y="0"/>
                  <a:pt x="335" y="0"/>
                  <a:pt x="336" y="0"/>
                </a:cubicBezTo>
                <a:cubicBezTo>
                  <a:pt x="337" y="0"/>
                  <a:pt x="337" y="1"/>
                  <a:pt x="338" y="1"/>
                </a:cubicBezTo>
                <a:cubicBezTo>
                  <a:pt x="339" y="1"/>
                  <a:pt x="341" y="1"/>
                  <a:pt x="343" y="2"/>
                </a:cubicBezTo>
                <a:cubicBezTo>
                  <a:pt x="343" y="2"/>
                  <a:pt x="344" y="2"/>
                  <a:pt x="344" y="2"/>
                </a:cubicBezTo>
                <a:cubicBezTo>
                  <a:pt x="345" y="2"/>
                  <a:pt x="346" y="3"/>
                  <a:pt x="347" y="3"/>
                </a:cubicBezTo>
                <a:cubicBezTo>
                  <a:pt x="348" y="3"/>
                  <a:pt x="348" y="4"/>
                  <a:pt x="349" y="4"/>
                </a:cubicBezTo>
                <a:cubicBezTo>
                  <a:pt x="350" y="4"/>
                  <a:pt x="351" y="5"/>
                  <a:pt x="351" y="5"/>
                </a:cubicBezTo>
                <a:cubicBezTo>
                  <a:pt x="352" y="6"/>
                  <a:pt x="352" y="6"/>
                  <a:pt x="353" y="6"/>
                </a:cubicBezTo>
                <a:cubicBezTo>
                  <a:pt x="354" y="7"/>
                  <a:pt x="355" y="8"/>
                  <a:pt x="356" y="9"/>
                </a:cubicBezTo>
                <a:cubicBezTo>
                  <a:pt x="357" y="9"/>
                  <a:pt x="357" y="9"/>
                  <a:pt x="357" y="10"/>
                </a:cubicBezTo>
                <a:cubicBezTo>
                  <a:pt x="358" y="10"/>
                  <a:pt x="359" y="11"/>
                  <a:pt x="360" y="12"/>
                </a:cubicBezTo>
                <a:cubicBezTo>
                  <a:pt x="360" y="12"/>
                  <a:pt x="360" y="13"/>
                  <a:pt x="361" y="13"/>
                </a:cubicBezTo>
                <a:cubicBezTo>
                  <a:pt x="361" y="14"/>
                  <a:pt x="361" y="14"/>
                  <a:pt x="362" y="14"/>
                </a:cubicBezTo>
                <a:cubicBezTo>
                  <a:pt x="368" y="21"/>
                  <a:pt x="368" y="21"/>
                  <a:pt x="368" y="21"/>
                </a:cubicBezTo>
                <a:cubicBezTo>
                  <a:pt x="367" y="23"/>
                  <a:pt x="367" y="23"/>
                  <a:pt x="367" y="23"/>
                </a:cubicBezTo>
                <a:cubicBezTo>
                  <a:pt x="368" y="25"/>
                  <a:pt x="369" y="27"/>
                  <a:pt x="370" y="29"/>
                </a:cubicBezTo>
                <a:cubicBezTo>
                  <a:pt x="386" y="72"/>
                  <a:pt x="400" y="112"/>
                  <a:pt x="412" y="152"/>
                </a:cubicBezTo>
                <a:cubicBezTo>
                  <a:pt x="417" y="166"/>
                  <a:pt x="433" y="185"/>
                  <a:pt x="446" y="190"/>
                </a:cubicBezTo>
                <a:cubicBezTo>
                  <a:pt x="485" y="207"/>
                  <a:pt x="525" y="224"/>
                  <a:pt x="563" y="242"/>
                </a:cubicBezTo>
                <a:cubicBezTo>
                  <a:pt x="578" y="249"/>
                  <a:pt x="583" y="259"/>
                  <a:pt x="585" y="266"/>
                </a:cubicBezTo>
                <a:cubicBezTo>
                  <a:pt x="588" y="275"/>
                  <a:pt x="587" y="285"/>
                  <a:pt x="582" y="294"/>
                </a:cubicBezTo>
                <a:cubicBezTo>
                  <a:pt x="582" y="294"/>
                  <a:pt x="582" y="294"/>
                  <a:pt x="582" y="294"/>
                </a:cubicBezTo>
                <a:cubicBezTo>
                  <a:pt x="579" y="300"/>
                  <a:pt x="574" y="305"/>
                  <a:pt x="567" y="310"/>
                </a:cubicBezTo>
                <a:cubicBezTo>
                  <a:pt x="550" y="322"/>
                  <a:pt x="534" y="334"/>
                  <a:pt x="516" y="347"/>
                </a:cubicBezTo>
                <a:cubicBezTo>
                  <a:pt x="499" y="359"/>
                  <a:pt x="482" y="372"/>
                  <a:pt x="464" y="385"/>
                </a:cubicBezTo>
                <a:cubicBezTo>
                  <a:pt x="458" y="389"/>
                  <a:pt x="452" y="396"/>
                  <a:pt x="447" y="405"/>
                </a:cubicBezTo>
                <a:cubicBezTo>
                  <a:pt x="442" y="413"/>
                  <a:pt x="439" y="422"/>
                  <a:pt x="439" y="428"/>
                </a:cubicBezTo>
                <a:cubicBezTo>
                  <a:pt x="436" y="451"/>
                  <a:pt x="434" y="473"/>
                  <a:pt x="432" y="494"/>
                </a:cubicBezTo>
                <a:cubicBezTo>
                  <a:pt x="429" y="515"/>
                  <a:pt x="427" y="535"/>
                  <a:pt x="425" y="556"/>
                </a:cubicBezTo>
                <a:cubicBezTo>
                  <a:pt x="424" y="564"/>
                  <a:pt x="422" y="571"/>
                  <a:pt x="419" y="57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215900" dist="76200" dir="2700000" sx="101000" sy="101000" algn="tl" rotWithShape="0">
              <a:prstClr val="black">
                <a:alpha val="27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0" name="Freeform 9"/>
          <p:cNvSpPr/>
          <p:nvPr/>
        </p:nvSpPr>
        <p:spPr bwMode="auto">
          <a:xfrm>
            <a:off x="1139825" y="2303463"/>
            <a:ext cx="1360488" cy="1385888"/>
          </a:xfrm>
          <a:custGeom>
            <a:gdLst>
              <a:gd name="T0" fmla="*/ 8 w 552"/>
              <a:gd name="T1" fmla="*/ 164 h 563"/>
              <a:gd name="T2" fmla="*/ 24 w 552"/>
              <a:gd name="T3" fmla="*/ 136 h 563"/>
              <a:gd name="T4" fmla="*/ 153 w 552"/>
              <a:gd name="T5" fmla="*/ 135 h 563"/>
              <a:gd name="T6" fmla="*/ 216 w 552"/>
              <a:gd name="T7" fmla="*/ 107 h 563"/>
              <a:gd name="T8" fmla="*/ 302 w 552"/>
              <a:gd name="T9" fmla="*/ 12 h 563"/>
              <a:gd name="T10" fmla="*/ 333 w 552"/>
              <a:gd name="T11" fmla="*/ 20 h 563"/>
              <a:gd name="T12" fmla="*/ 375 w 552"/>
              <a:gd name="T13" fmla="*/ 142 h 563"/>
              <a:gd name="T14" fmla="*/ 420 w 552"/>
              <a:gd name="T15" fmla="*/ 193 h 563"/>
              <a:gd name="T16" fmla="*/ 537 w 552"/>
              <a:gd name="T17" fmla="*/ 245 h 563"/>
              <a:gd name="T18" fmla="*/ 537 w 552"/>
              <a:gd name="T19" fmla="*/ 277 h 563"/>
              <a:gd name="T20" fmla="*/ 433 w 552"/>
              <a:gd name="T21" fmla="*/ 352 h 563"/>
              <a:gd name="T22" fmla="*/ 400 w 552"/>
              <a:gd name="T23" fmla="*/ 410 h 563"/>
              <a:gd name="T24" fmla="*/ 386 w 552"/>
              <a:gd name="T25" fmla="*/ 538 h 563"/>
              <a:gd name="T26" fmla="*/ 358 w 552"/>
              <a:gd name="T27" fmla="*/ 553 h 563"/>
              <a:gd name="T28" fmla="*/ 255 w 552"/>
              <a:gd name="T29" fmla="*/ 478 h 563"/>
              <a:gd name="T30" fmla="*/ 189 w 552"/>
              <a:gd name="T31" fmla="*/ 464 h 563"/>
              <a:gd name="T32" fmla="*/ 62 w 552"/>
              <a:gd name="T33" fmla="*/ 489 h 563"/>
              <a:gd name="T34" fmla="*/ 39 w 552"/>
              <a:gd name="T35" fmla="*/ 467 h 563"/>
              <a:gd name="T36" fmla="*/ 79 w 552"/>
              <a:gd name="T37" fmla="*/ 345 h 563"/>
              <a:gd name="T38" fmla="*/ 71 w 552"/>
              <a:gd name="T39" fmla="*/ 276 h 563"/>
              <a:gd name="T40" fmla="*/ 8 w 552"/>
              <a:gd name="T41" fmla="*/ 164 h 56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52" h="563">
                <a:moveTo>
                  <a:pt x="8" y="164"/>
                </a:moveTo>
                <a:cubicBezTo>
                  <a:pt x="0" y="149"/>
                  <a:pt x="7" y="137"/>
                  <a:pt x="24" y="136"/>
                </a:cubicBezTo>
                <a:cubicBezTo>
                  <a:pt x="61" y="134"/>
                  <a:pt x="106" y="133"/>
                  <a:pt x="153" y="135"/>
                </a:cubicBezTo>
                <a:cubicBezTo>
                  <a:pt x="174" y="135"/>
                  <a:pt x="203" y="123"/>
                  <a:pt x="216" y="107"/>
                </a:cubicBezTo>
                <a:cubicBezTo>
                  <a:pt x="247" y="71"/>
                  <a:pt x="276" y="38"/>
                  <a:pt x="302" y="12"/>
                </a:cubicBezTo>
                <a:cubicBezTo>
                  <a:pt x="313" y="0"/>
                  <a:pt x="326" y="4"/>
                  <a:pt x="333" y="20"/>
                </a:cubicBezTo>
                <a:cubicBezTo>
                  <a:pt x="346" y="57"/>
                  <a:pt x="361" y="98"/>
                  <a:pt x="375" y="142"/>
                </a:cubicBezTo>
                <a:cubicBezTo>
                  <a:pt x="381" y="162"/>
                  <a:pt x="401" y="185"/>
                  <a:pt x="420" y="193"/>
                </a:cubicBezTo>
                <a:cubicBezTo>
                  <a:pt x="462" y="211"/>
                  <a:pt x="501" y="229"/>
                  <a:pt x="537" y="245"/>
                </a:cubicBezTo>
                <a:cubicBezTo>
                  <a:pt x="552" y="252"/>
                  <a:pt x="552" y="266"/>
                  <a:pt x="537" y="277"/>
                </a:cubicBezTo>
                <a:cubicBezTo>
                  <a:pt x="504" y="301"/>
                  <a:pt x="470" y="326"/>
                  <a:pt x="433" y="352"/>
                </a:cubicBezTo>
                <a:cubicBezTo>
                  <a:pt x="417" y="364"/>
                  <a:pt x="402" y="391"/>
                  <a:pt x="400" y="410"/>
                </a:cubicBezTo>
                <a:cubicBezTo>
                  <a:pt x="395" y="455"/>
                  <a:pt x="390" y="497"/>
                  <a:pt x="386" y="538"/>
                </a:cubicBezTo>
                <a:cubicBezTo>
                  <a:pt x="385" y="556"/>
                  <a:pt x="373" y="563"/>
                  <a:pt x="358" y="553"/>
                </a:cubicBezTo>
                <a:cubicBezTo>
                  <a:pt x="327" y="531"/>
                  <a:pt x="292" y="506"/>
                  <a:pt x="255" y="478"/>
                </a:cubicBezTo>
                <a:cubicBezTo>
                  <a:pt x="239" y="466"/>
                  <a:pt x="209" y="460"/>
                  <a:pt x="189" y="464"/>
                </a:cubicBezTo>
                <a:cubicBezTo>
                  <a:pt x="143" y="475"/>
                  <a:pt x="100" y="483"/>
                  <a:pt x="62" y="489"/>
                </a:cubicBezTo>
                <a:cubicBezTo>
                  <a:pt x="45" y="492"/>
                  <a:pt x="35" y="482"/>
                  <a:pt x="39" y="467"/>
                </a:cubicBezTo>
                <a:cubicBezTo>
                  <a:pt x="49" y="431"/>
                  <a:pt x="63" y="389"/>
                  <a:pt x="79" y="345"/>
                </a:cubicBezTo>
                <a:cubicBezTo>
                  <a:pt x="86" y="326"/>
                  <a:pt x="82" y="294"/>
                  <a:pt x="71" y="276"/>
                </a:cubicBezTo>
                <a:cubicBezTo>
                  <a:pt x="46" y="236"/>
                  <a:pt x="24" y="197"/>
                  <a:pt x="8" y="164"/>
                </a:cubicBezTo>
                <a:close/>
              </a:path>
            </a:pathLst>
          </a:custGeom>
          <a:solidFill>
            <a:srgbClr val="A8BF12"/>
          </a:solidFill>
          <a:ln w="0">
            <a:noFill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1" name="Freeform 10"/>
          <p:cNvSpPr/>
          <p:nvPr/>
        </p:nvSpPr>
        <p:spPr bwMode="auto">
          <a:xfrm>
            <a:off x="1106488" y="3813175"/>
            <a:ext cx="1447800" cy="1463675"/>
          </a:xfrm>
          <a:custGeom>
            <a:gdLst>
              <a:gd name="T0" fmla="*/ 586 w 588"/>
              <a:gd name="T1" fmla="*/ 330 h 595"/>
              <a:gd name="T2" fmla="*/ 446 w 588"/>
              <a:gd name="T3" fmla="*/ 406 h 595"/>
              <a:gd name="T4" fmla="*/ 370 w 588"/>
              <a:gd name="T5" fmla="*/ 567 h 595"/>
              <a:gd name="T6" fmla="*/ 361 w 588"/>
              <a:gd name="T7" fmla="*/ 589 h 595"/>
              <a:gd name="T8" fmla="*/ 340 w 588"/>
              <a:gd name="T9" fmla="*/ 595 h 595"/>
              <a:gd name="T10" fmla="*/ 335 w 588"/>
              <a:gd name="T11" fmla="*/ 595 h 595"/>
              <a:gd name="T12" fmla="*/ 330 w 588"/>
              <a:gd name="T13" fmla="*/ 595 h 595"/>
              <a:gd name="T14" fmla="*/ 325 w 588"/>
              <a:gd name="T15" fmla="*/ 594 h 595"/>
              <a:gd name="T16" fmla="*/ 320 w 588"/>
              <a:gd name="T17" fmla="*/ 593 h 595"/>
              <a:gd name="T18" fmla="*/ 315 w 588"/>
              <a:gd name="T19" fmla="*/ 590 h 595"/>
              <a:gd name="T20" fmla="*/ 311 w 588"/>
              <a:gd name="T21" fmla="*/ 588 h 595"/>
              <a:gd name="T22" fmla="*/ 305 w 588"/>
              <a:gd name="T23" fmla="*/ 583 h 595"/>
              <a:gd name="T24" fmla="*/ 172 w 588"/>
              <a:gd name="T25" fmla="*/ 466 h 595"/>
              <a:gd name="T26" fmla="*/ 7 w 588"/>
              <a:gd name="T27" fmla="*/ 445 h 595"/>
              <a:gd name="T28" fmla="*/ 72 w 588"/>
              <a:gd name="T29" fmla="*/ 292 h 595"/>
              <a:gd name="T30" fmla="*/ 37 w 588"/>
              <a:gd name="T31" fmla="*/ 119 h 595"/>
              <a:gd name="T32" fmla="*/ 36 w 588"/>
              <a:gd name="T33" fmla="*/ 113 h 595"/>
              <a:gd name="T34" fmla="*/ 35 w 588"/>
              <a:gd name="T35" fmla="*/ 108 h 595"/>
              <a:gd name="T36" fmla="*/ 35 w 588"/>
              <a:gd name="T37" fmla="*/ 103 h 595"/>
              <a:gd name="T38" fmla="*/ 36 w 588"/>
              <a:gd name="T39" fmla="*/ 97 h 595"/>
              <a:gd name="T40" fmla="*/ 38 w 588"/>
              <a:gd name="T41" fmla="*/ 92 h 595"/>
              <a:gd name="T42" fmla="*/ 40 w 588"/>
              <a:gd name="T43" fmla="*/ 88 h 595"/>
              <a:gd name="T44" fmla="*/ 43 w 588"/>
              <a:gd name="T45" fmla="*/ 84 h 595"/>
              <a:gd name="T46" fmla="*/ 47 w 588"/>
              <a:gd name="T47" fmla="*/ 79 h 595"/>
              <a:gd name="T48" fmla="*/ 51 w 588"/>
              <a:gd name="T49" fmla="*/ 76 h 595"/>
              <a:gd name="T50" fmla="*/ 55 w 588"/>
              <a:gd name="T51" fmla="*/ 74 h 595"/>
              <a:gd name="T52" fmla="*/ 60 w 588"/>
              <a:gd name="T53" fmla="*/ 72 h 595"/>
              <a:gd name="T54" fmla="*/ 65 w 588"/>
              <a:gd name="T55" fmla="*/ 70 h 595"/>
              <a:gd name="T56" fmla="*/ 76 w 588"/>
              <a:gd name="T57" fmla="*/ 68 h 595"/>
              <a:gd name="T58" fmla="*/ 83 w 588"/>
              <a:gd name="T59" fmla="*/ 70 h 595"/>
              <a:gd name="T60" fmla="*/ 261 w 588"/>
              <a:gd name="T61" fmla="*/ 85 h 595"/>
              <a:gd name="T62" fmla="*/ 396 w 588"/>
              <a:gd name="T63" fmla="*/ 2 h 595"/>
              <a:gd name="T64" fmla="*/ 419 w 588"/>
              <a:gd name="T65" fmla="*/ 19 h 595"/>
              <a:gd name="T66" fmla="*/ 432 w 588"/>
              <a:gd name="T67" fmla="*/ 102 h 595"/>
              <a:gd name="T68" fmla="*/ 447 w 588"/>
              <a:gd name="T69" fmla="*/ 191 h 595"/>
              <a:gd name="T70" fmla="*/ 516 w 588"/>
              <a:gd name="T71" fmla="*/ 249 h 595"/>
              <a:gd name="T72" fmla="*/ 582 w 588"/>
              <a:gd name="T73" fmla="*/ 302 h 59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88" h="595">
                <a:moveTo>
                  <a:pt x="582" y="302"/>
                </a:moveTo>
                <a:cubicBezTo>
                  <a:pt x="587" y="311"/>
                  <a:pt x="588" y="321"/>
                  <a:pt x="586" y="330"/>
                </a:cubicBezTo>
                <a:cubicBezTo>
                  <a:pt x="583" y="337"/>
                  <a:pt x="578" y="347"/>
                  <a:pt x="563" y="354"/>
                </a:cubicBezTo>
                <a:cubicBezTo>
                  <a:pt x="524" y="372"/>
                  <a:pt x="485" y="389"/>
                  <a:pt x="446" y="406"/>
                </a:cubicBezTo>
                <a:cubicBezTo>
                  <a:pt x="433" y="411"/>
                  <a:pt x="417" y="429"/>
                  <a:pt x="413" y="443"/>
                </a:cubicBezTo>
                <a:cubicBezTo>
                  <a:pt x="400" y="483"/>
                  <a:pt x="386" y="524"/>
                  <a:pt x="370" y="567"/>
                </a:cubicBezTo>
                <a:cubicBezTo>
                  <a:pt x="368" y="573"/>
                  <a:pt x="364" y="579"/>
                  <a:pt x="360" y="583"/>
                </a:cubicBezTo>
                <a:cubicBezTo>
                  <a:pt x="361" y="589"/>
                  <a:pt x="361" y="589"/>
                  <a:pt x="361" y="589"/>
                </a:cubicBezTo>
                <a:cubicBezTo>
                  <a:pt x="342" y="594"/>
                  <a:pt x="342" y="594"/>
                  <a:pt x="342" y="594"/>
                </a:cubicBezTo>
                <a:cubicBezTo>
                  <a:pt x="342" y="594"/>
                  <a:pt x="341" y="595"/>
                  <a:pt x="340" y="595"/>
                </a:cubicBezTo>
                <a:cubicBezTo>
                  <a:pt x="340" y="595"/>
                  <a:pt x="339" y="595"/>
                  <a:pt x="337" y="595"/>
                </a:cubicBezTo>
                <a:cubicBezTo>
                  <a:pt x="337" y="595"/>
                  <a:pt x="336" y="595"/>
                  <a:pt x="335" y="595"/>
                </a:cubicBezTo>
                <a:cubicBezTo>
                  <a:pt x="334" y="595"/>
                  <a:pt x="333" y="595"/>
                  <a:pt x="332" y="595"/>
                </a:cubicBezTo>
                <a:cubicBezTo>
                  <a:pt x="331" y="595"/>
                  <a:pt x="331" y="595"/>
                  <a:pt x="330" y="595"/>
                </a:cubicBezTo>
                <a:cubicBezTo>
                  <a:pt x="329" y="595"/>
                  <a:pt x="328" y="595"/>
                  <a:pt x="327" y="595"/>
                </a:cubicBezTo>
                <a:cubicBezTo>
                  <a:pt x="326" y="595"/>
                  <a:pt x="325" y="595"/>
                  <a:pt x="325" y="594"/>
                </a:cubicBezTo>
                <a:cubicBezTo>
                  <a:pt x="324" y="594"/>
                  <a:pt x="323" y="594"/>
                  <a:pt x="322" y="594"/>
                </a:cubicBezTo>
                <a:cubicBezTo>
                  <a:pt x="321" y="593"/>
                  <a:pt x="320" y="593"/>
                  <a:pt x="320" y="593"/>
                </a:cubicBezTo>
                <a:cubicBezTo>
                  <a:pt x="319" y="592"/>
                  <a:pt x="318" y="592"/>
                  <a:pt x="317" y="592"/>
                </a:cubicBezTo>
                <a:cubicBezTo>
                  <a:pt x="316" y="591"/>
                  <a:pt x="316" y="591"/>
                  <a:pt x="315" y="590"/>
                </a:cubicBezTo>
                <a:cubicBezTo>
                  <a:pt x="314" y="590"/>
                  <a:pt x="313" y="590"/>
                  <a:pt x="313" y="589"/>
                </a:cubicBezTo>
                <a:cubicBezTo>
                  <a:pt x="312" y="589"/>
                  <a:pt x="311" y="588"/>
                  <a:pt x="311" y="588"/>
                </a:cubicBezTo>
                <a:cubicBezTo>
                  <a:pt x="310" y="587"/>
                  <a:pt x="309" y="587"/>
                  <a:pt x="309" y="586"/>
                </a:cubicBezTo>
                <a:cubicBezTo>
                  <a:pt x="307" y="585"/>
                  <a:pt x="306" y="584"/>
                  <a:pt x="305" y="583"/>
                </a:cubicBezTo>
                <a:cubicBezTo>
                  <a:pt x="280" y="557"/>
                  <a:pt x="251" y="524"/>
                  <a:pt x="218" y="486"/>
                </a:cubicBezTo>
                <a:cubicBezTo>
                  <a:pt x="209" y="475"/>
                  <a:pt x="186" y="465"/>
                  <a:pt x="172" y="466"/>
                </a:cubicBezTo>
                <a:cubicBezTo>
                  <a:pt x="124" y="467"/>
                  <a:pt x="78" y="467"/>
                  <a:pt x="41" y="465"/>
                </a:cubicBezTo>
                <a:cubicBezTo>
                  <a:pt x="26" y="463"/>
                  <a:pt x="13" y="456"/>
                  <a:pt x="7" y="445"/>
                </a:cubicBezTo>
                <a:cubicBezTo>
                  <a:pt x="0" y="434"/>
                  <a:pt x="0" y="420"/>
                  <a:pt x="7" y="407"/>
                </a:cubicBezTo>
                <a:cubicBezTo>
                  <a:pt x="24" y="373"/>
                  <a:pt x="46" y="333"/>
                  <a:pt x="72" y="292"/>
                </a:cubicBezTo>
                <a:cubicBezTo>
                  <a:pt x="79" y="280"/>
                  <a:pt x="82" y="255"/>
                  <a:pt x="77" y="241"/>
                </a:cubicBezTo>
                <a:cubicBezTo>
                  <a:pt x="60" y="195"/>
                  <a:pt x="47" y="153"/>
                  <a:pt x="37" y="119"/>
                </a:cubicBezTo>
                <a:cubicBezTo>
                  <a:pt x="37" y="117"/>
                  <a:pt x="36" y="115"/>
                  <a:pt x="36" y="114"/>
                </a:cubicBezTo>
                <a:cubicBezTo>
                  <a:pt x="36" y="113"/>
                  <a:pt x="36" y="113"/>
                  <a:pt x="36" y="113"/>
                </a:cubicBezTo>
                <a:cubicBezTo>
                  <a:pt x="36" y="111"/>
                  <a:pt x="35" y="110"/>
                  <a:pt x="35" y="109"/>
                </a:cubicBezTo>
                <a:cubicBezTo>
                  <a:pt x="35" y="109"/>
                  <a:pt x="35" y="108"/>
                  <a:pt x="35" y="108"/>
                </a:cubicBezTo>
                <a:cubicBezTo>
                  <a:pt x="35" y="107"/>
                  <a:pt x="35" y="105"/>
                  <a:pt x="35" y="104"/>
                </a:cubicBezTo>
                <a:cubicBezTo>
                  <a:pt x="35" y="104"/>
                  <a:pt x="35" y="104"/>
                  <a:pt x="35" y="103"/>
                </a:cubicBezTo>
                <a:cubicBezTo>
                  <a:pt x="35" y="101"/>
                  <a:pt x="36" y="100"/>
                  <a:pt x="36" y="98"/>
                </a:cubicBezTo>
                <a:cubicBezTo>
                  <a:pt x="36" y="98"/>
                  <a:pt x="36" y="97"/>
                  <a:pt x="36" y="97"/>
                </a:cubicBezTo>
                <a:cubicBezTo>
                  <a:pt x="37" y="96"/>
                  <a:pt x="37" y="95"/>
                  <a:pt x="37" y="94"/>
                </a:cubicBezTo>
                <a:cubicBezTo>
                  <a:pt x="37" y="93"/>
                  <a:pt x="38" y="93"/>
                  <a:pt x="38" y="92"/>
                </a:cubicBezTo>
                <a:cubicBezTo>
                  <a:pt x="38" y="91"/>
                  <a:pt x="39" y="90"/>
                  <a:pt x="39" y="89"/>
                </a:cubicBezTo>
                <a:cubicBezTo>
                  <a:pt x="39" y="89"/>
                  <a:pt x="40" y="88"/>
                  <a:pt x="40" y="88"/>
                </a:cubicBezTo>
                <a:cubicBezTo>
                  <a:pt x="41" y="87"/>
                  <a:pt x="41" y="86"/>
                  <a:pt x="42" y="85"/>
                </a:cubicBezTo>
                <a:cubicBezTo>
                  <a:pt x="42" y="84"/>
                  <a:pt x="42" y="84"/>
                  <a:pt x="43" y="84"/>
                </a:cubicBezTo>
                <a:cubicBezTo>
                  <a:pt x="44" y="82"/>
                  <a:pt x="45" y="81"/>
                  <a:pt x="46" y="80"/>
                </a:cubicBezTo>
                <a:cubicBezTo>
                  <a:pt x="46" y="80"/>
                  <a:pt x="47" y="79"/>
                  <a:pt x="47" y="79"/>
                </a:cubicBezTo>
                <a:cubicBezTo>
                  <a:pt x="48" y="78"/>
                  <a:pt x="49" y="78"/>
                  <a:pt x="50" y="77"/>
                </a:cubicBezTo>
                <a:cubicBezTo>
                  <a:pt x="50" y="77"/>
                  <a:pt x="50" y="76"/>
                  <a:pt x="51" y="76"/>
                </a:cubicBezTo>
                <a:cubicBezTo>
                  <a:pt x="52" y="75"/>
                  <a:pt x="53" y="75"/>
                  <a:pt x="54" y="74"/>
                </a:cubicBezTo>
                <a:cubicBezTo>
                  <a:pt x="54" y="74"/>
                  <a:pt x="55" y="74"/>
                  <a:pt x="55" y="74"/>
                </a:cubicBezTo>
                <a:cubicBezTo>
                  <a:pt x="56" y="73"/>
                  <a:pt x="58" y="72"/>
                  <a:pt x="59" y="72"/>
                </a:cubicBezTo>
                <a:cubicBezTo>
                  <a:pt x="59" y="72"/>
                  <a:pt x="60" y="72"/>
                  <a:pt x="60" y="72"/>
                </a:cubicBezTo>
                <a:cubicBezTo>
                  <a:pt x="61" y="71"/>
                  <a:pt x="62" y="71"/>
                  <a:pt x="63" y="71"/>
                </a:cubicBezTo>
                <a:cubicBezTo>
                  <a:pt x="64" y="70"/>
                  <a:pt x="64" y="70"/>
                  <a:pt x="65" y="70"/>
                </a:cubicBezTo>
                <a:cubicBezTo>
                  <a:pt x="65" y="70"/>
                  <a:pt x="66" y="70"/>
                  <a:pt x="67" y="70"/>
                </a:cubicBezTo>
                <a:cubicBezTo>
                  <a:pt x="76" y="68"/>
                  <a:pt x="76" y="68"/>
                  <a:pt x="76" y="68"/>
                </a:cubicBezTo>
                <a:cubicBezTo>
                  <a:pt x="77" y="69"/>
                  <a:pt x="77" y="69"/>
                  <a:pt x="77" y="69"/>
                </a:cubicBezTo>
                <a:cubicBezTo>
                  <a:pt x="79" y="69"/>
                  <a:pt x="81" y="70"/>
                  <a:pt x="83" y="70"/>
                </a:cubicBezTo>
                <a:cubicBezTo>
                  <a:pt x="129" y="77"/>
                  <a:pt x="171" y="86"/>
                  <a:pt x="211" y="95"/>
                </a:cubicBezTo>
                <a:cubicBezTo>
                  <a:pt x="226" y="98"/>
                  <a:pt x="250" y="93"/>
                  <a:pt x="261" y="85"/>
                </a:cubicBezTo>
                <a:cubicBezTo>
                  <a:pt x="295" y="59"/>
                  <a:pt x="330" y="34"/>
                  <a:pt x="365" y="9"/>
                </a:cubicBezTo>
                <a:cubicBezTo>
                  <a:pt x="377" y="0"/>
                  <a:pt x="389" y="0"/>
                  <a:pt x="396" y="2"/>
                </a:cubicBezTo>
                <a:cubicBezTo>
                  <a:pt x="406" y="4"/>
                  <a:pt x="414" y="10"/>
                  <a:pt x="419" y="19"/>
                </a:cubicBezTo>
                <a:cubicBezTo>
                  <a:pt x="419" y="19"/>
                  <a:pt x="419" y="19"/>
                  <a:pt x="419" y="19"/>
                </a:cubicBezTo>
                <a:cubicBezTo>
                  <a:pt x="422" y="25"/>
                  <a:pt x="424" y="32"/>
                  <a:pt x="425" y="40"/>
                </a:cubicBezTo>
                <a:cubicBezTo>
                  <a:pt x="427" y="60"/>
                  <a:pt x="429" y="81"/>
                  <a:pt x="432" y="102"/>
                </a:cubicBezTo>
                <a:cubicBezTo>
                  <a:pt x="434" y="123"/>
                  <a:pt x="436" y="145"/>
                  <a:pt x="439" y="167"/>
                </a:cubicBezTo>
                <a:cubicBezTo>
                  <a:pt x="439" y="174"/>
                  <a:pt x="443" y="183"/>
                  <a:pt x="447" y="191"/>
                </a:cubicBezTo>
                <a:cubicBezTo>
                  <a:pt x="452" y="199"/>
                  <a:pt x="458" y="207"/>
                  <a:pt x="464" y="210"/>
                </a:cubicBezTo>
                <a:cubicBezTo>
                  <a:pt x="482" y="224"/>
                  <a:pt x="499" y="236"/>
                  <a:pt x="516" y="249"/>
                </a:cubicBezTo>
                <a:cubicBezTo>
                  <a:pt x="534" y="262"/>
                  <a:pt x="550" y="274"/>
                  <a:pt x="567" y="286"/>
                </a:cubicBezTo>
                <a:cubicBezTo>
                  <a:pt x="574" y="290"/>
                  <a:pt x="579" y="296"/>
                  <a:pt x="582" y="30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215900" dist="76200" dir="2700000" sx="101000" sy="101000" algn="tl" rotWithShape="0">
              <a:prstClr val="black">
                <a:alpha val="27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2" name="Freeform 11"/>
          <p:cNvSpPr/>
          <p:nvPr/>
        </p:nvSpPr>
        <p:spPr bwMode="auto">
          <a:xfrm>
            <a:off x="1150938" y="3851275"/>
            <a:ext cx="1358900" cy="1389063"/>
          </a:xfrm>
          <a:custGeom>
            <a:gdLst>
              <a:gd name="T0" fmla="*/ 24 w 552"/>
              <a:gd name="T1" fmla="*/ 428 h 564"/>
              <a:gd name="T2" fmla="*/ 8 w 552"/>
              <a:gd name="T3" fmla="*/ 400 h 564"/>
              <a:gd name="T4" fmla="*/ 71 w 552"/>
              <a:gd name="T5" fmla="*/ 287 h 564"/>
              <a:gd name="T6" fmla="*/ 79 w 552"/>
              <a:gd name="T7" fmla="*/ 218 h 564"/>
              <a:gd name="T8" fmla="*/ 39 w 552"/>
              <a:gd name="T9" fmla="*/ 97 h 564"/>
              <a:gd name="T10" fmla="*/ 62 w 552"/>
              <a:gd name="T11" fmla="*/ 75 h 564"/>
              <a:gd name="T12" fmla="*/ 189 w 552"/>
              <a:gd name="T13" fmla="*/ 99 h 564"/>
              <a:gd name="T14" fmla="*/ 255 w 552"/>
              <a:gd name="T15" fmla="*/ 85 h 564"/>
              <a:gd name="T16" fmla="*/ 359 w 552"/>
              <a:gd name="T17" fmla="*/ 10 h 564"/>
              <a:gd name="T18" fmla="*/ 386 w 552"/>
              <a:gd name="T19" fmla="*/ 26 h 564"/>
              <a:gd name="T20" fmla="*/ 400 w 552"/>
              <a:gd name="T21" fmla="*/ 153 h 564"/>
              <a:gd name="T22" fmla="*/ 433 w 552"/>
              <a:gd name="T23" fmla="*/ 211 h 564"/>
              <a:gd name="T24" fmla="*/ 537 w 552"/>
              <a:gd name="T25" fmla="*/ 287 h 564"/>
              <a:gd name="T26" fmla="*/ 537 w 552"/>
              <a:gd name="T27" fmla="*/ 319 h 564"/>
              <a:gd name="T28" fmla="*/ 420 w 552"/>
              <a:gd name="T29" fmla="*/ 370 h 564"/>
              <a:gd name="T30" fmla="*/ 375 w 552"/>
              <a:gd name="T31" fmla="*/ 421 h 564"/>
              <a:gd name="T32" fmla="*/ 333 w 552"/>
              <a:gd name="T33" fmla="*/ 543 h 564"/>
              <a:gd name="T34" fmla="*/ 302 w 552"/>
              <a:gd name="T35" fmla="*/ 552 h 564"/>
              <a:gd name="T36" fmla="*/ 216 w 552"/>
              <a:gd name="T37" fmla="*/ 457 h 564"/>
              <a:gd name="T38" fmla="*/ 153 w 552"/>
              <a:gd name="T39" fmla="*/ 429 h 564"/>
              <a:gd name="T40" fmla="*/ 24 w 552"/>
              <a:gd name="T41" fmla="*/ 428 h 56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52" h="564">
                <a:moveTo>
                  <a:pt x="24" y="428"/>
                </a:moveTo>
                <a:cubicBezTo>
                  <a:pt x="7" y="427"/>
                  <a:pt x="0" y="415"/>
                  <a:pt x="8" y="400"/>
                </a:cubicBezTo>
                <a:cubicBezTo>
                  <a:pt x="25" y="366"/>
                  <a:pt x="46" y="328"/>
                  <a:pt x="71" y="287"/>
                </a:cubicBezTo>
                <a:cubicBezTo>
                  <a:pt x="82" y="269"/>
                  <a:pt x="86" y="238"/>
                  <a:pt x="79" y="218"/>
                </a:cubicBezTo>
                <a:cubicBezTo>
                  <a:pt x="63" y="174"/>
                  <a:pt x="49" y="132"/>
                  <a:pt x="39" y="97"/>
                </a:cubicBezTo>
                <a:cubicBezTo>
                  <a:pt x="35" y="81"/>
                  <a:pt x="45" y="72"/>
                  <a:pt x="62" y="75"/>
                </a:cubicBezTo>
                <a:cubicBezTo>
                  <a:pt x="100" y="81"/>
                  <a:pt x="143" y="89"/>
                  <a:pt x="189" y="99"/>
                </a:cubicBezTo>
                <a:cubicBezTo>
                  <a:pt x="209" y="104"/>
                  <a:pt x="239" y="98"/>
                  <a:pt x="255" y="85"/>
                </a:cubicBezTo>
                <a:cubicBezTo>
                  <a:pt x="292" y="58"/>
                  <a:pt x="327" y="33"/>
                  <a:pt x="359" y="10"/>
                </a:cubicBezTo>
                <a:cubicBezTo>
                  <a:pt x="373" y="0"/>
                  <a:pt x="385" y="8"/>
                  <a:pt x="386" y="26"/>
                </a:cubicBezTo>
                <a:cubicBezTo>
                  <a:pt x="390" y="67"/>
                  <a:pt x="395" y="108"/>
                  <a:pt x="400" y="153"/>
                </a:cubicBezTo>
                <a:cubicBezTo>
                  <a:pt x="402" y="173"/>
                  <a:pt x="417" y="200"/>
                  <a:pt x="433" y="211"/>
                </a:cubicBezTo>
                <a:cubicBezTo>
                  <a:pt x="470" y="238"/>
                  <a:pt x="504" y="263"/>
                  <a:pt x="537" y="287"/>
                </a:cubicBezTo>
                <a:cubicBezTo>
                  <a:pt x="552" y="297"/>
                  <a:pt x="552" y="311"/>
                  <a:pt x="537" y="319"/>
                </a:cubicBezTo>
                <a:cubicBezTo>
                  <a:pt x="501" y="335"/>
                  <a:pt x="462" y="353"/>
                  <a:pt x="420" y="370"/>
                </a:cubicBezTo>
                <a:cubicBezTo>
                  <a:pt x="401" y="378"/>
                  <a:pt x="381" y="402"/>
                  <a:pt x="375" y="421"/>
                </a:cubicBezTo>
                <a:cubicBezTo>
                  <a:pt x="361" y="466"/>
                  <a:pt x="346" y="507"/>
                  <a:pt x="333" y="543"/>
                </a:cubicBezTo>
                <a:cubicBezTo>
                  <a:pt x="326" y="559"/>
                  <a:pt x="313" y="564"/>
                  <a:pt x="302" y="552"/>
                </a:cubicBezTo>
                <a:cubicBezTo>
                  <a:pt x="276" y="526"/>
                  <a:pt x="247" y="493"/>
                  <a:pt x="216" y="457"/>
                </a:cubicBezTo>
                <a:cubicBezTo>
                  <a:pt x="203" y="441"/>
                  <a:pt x="174" y="428"/>
                  <a:pt x="153" y="429"/>
                </a:cubicBezTo>
                <a:cubicBezTo>
                  <a:pt x="106" y="430"/>
                  <a:pt x="61" y="430"/>
                  <a:pt x="24" y="428"/>
                </a:cubicBezTo>
                <a:close/>
              </a:path>
            </a:pathLst>
          </a:custGeom>
          <a:solidFill>
            <a:srgbClr val="FFC733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3" name="Freeform 12"/>
          <p:cNvSpPr/>
          <p:nvPr/>
        </p:nvSpPr>
        <p:spPr bwMode="auto">
          <a:xfrm>
            <a:off x="2365375" y="4635500"/>
            <a:ext cx="1476375" cy="1403350"/>
          </a:xfrm>
          <a:custGeom>
            <a:gdLst>
              <a:gd name="T0" fmla="*/ 488 w 600"/>
              <a:gd name="T1" fmla="*/ 11 h 570"/>
              <a:gd name="T2" fmla="*/ 483 w 600"/>
              <a:gd name="T3" fmla="*/ 170 h 570"/>
              <a:gd name="T4" fmla="*/ 585 w 600"/>
              <a:gd name="T5" fmla="*/ 316 h 570"/>
              <a:gd name="T6" fmla="*/ 600 w 600"/>
              <a:gd name="T7" fmla="*/ 335 h 570"/>
              <a:gd name="T8" fmla="*/ 594 w 600"/>
              <a:gd name="T9" fmla="*/ 356 h 570"/>
              <a:gd name="T10" fmla="*/ 592 w 600"/>
              <a:gd name="T11" fmla="*/ 360 h 570"/>
              <a:gd name="T12" fmla="*/ 589 w 600"/>
              <a:gd name="T13" fmla="*/ 365 h 570"/>
              <a:gd name="T14" fmla="*/ 586 w 600"/>
              <a:gd name="T15" fmla="*/ 369 h 570"/>
              <a:gd name="T16" fmla="*/ 582 w 600"/>
              <a:gd name="T17" fmla="*/ 372 h 570"/>
              <a:gd name="T18" fmla="*/ 578 w 600"/>
              <a:gd name="T19" fmla="*/ 375 h 570"/>
              <a:gd name="T20" fmla="*/ 573 w 600"/>
              <a:gd name="T21" fmla="*/ 378 h 570"/>
              <a:gd name="T22" fmla="*/ 566 w 600"/>
              <a:gd name="T23" fmla="*/ 380 h 570"/>
              <a:gd name="T24" fmla="*/ 398 w 600"/>
              <a:gd name="T25" fmla="*/ 437 h 570"/>
              <a:gd name="T26" fmla="*/ 298 w 600"/>
              <a:gd name="T27" fmla="*/ 570 h 570"/>
              <a:gd name="T28" fmla="*/ 198 w 600"/>
              <a:gd name="T29" fmla="*/ 437 h 570"/>
              <a:gd name="T30" fmla="*/ 30 w 600"/>
              <a:gd name="T31" fmla="*/ 380 h 570"/>
              <a:gd name="T32" fmla="*/ 24 w 600"/>
              <a:gd name="T33" fmla="*/ 378 h 570"/>
              <a:gd name="T34" fmla="*/ 20 w 600"/>
              <a:gd name="T35" fmla="*/ 376 h 570"/>
              <a:gd name="T36" fmla="*/ 16 w 600"/>
              <a:gd name="T37" fmla="*/ 374 h 570"/>
              <a:gd name="T38" fmla="*/ 11 w 600"/>
              <a:gd name="T39" fmla="*/ 370 h 570"/>
              <a:gd name="T40" fmla="*/ 8 w 600"/>
              <a:gd name="T41" fmla="*/ 366 h 570"/>
              <a:gd name="T42" fmla="*/ 5 w 600"/>
              <a:gd name="T43" fmla="*/ 362 h 570"/>
              <a:gd name="T44" fmla="*/ 3 w 600"/>
              <a:gd name="T45" fmla="*/ 358 h 570"/>
              <a:gd name="T46" fmla="*/ 1 w 600"/>
              <a:gd name="T47" fmla="*/ 352 h 570"/>
              <a:gd name="T48" fmla="*/ 0 w 600"/>
              <a:gd name="T49" fmla="*/ 347 h 570"/>
              <a:gd name="T50" fmla="*/ 0 w 600"/>
              <a:gd name="T51" fmla="*/ 342 h 570"/>
              <a:gd name="T52" fmla="*/ 1 w 600"/>
              <a:gd name="T53" fmla="*/ 337 h 570"/>
              <a:gd name="T54" fmla="*/ 2 w 600"/>
              <a:gd name="T55" fmla="*/ 332 h 570"/>
              <a:gd name="T56" fmla="*/ 6 w 600"/>
              <a:gd name="T57" fmla="*/ 322 h 570"/>
              <a:gd name="T58" fmla="*/ 11 w 600"/>
              <a:gd name="T59" fmla="*/ 316 h 570"/>
              <a:gd name="T60" fmla="*/ 113 w 600"/>
              <a:gd name="T61" fmla="*/ 170 h 570"/>
              <a:gd name="T62" fmla="*/ 109 w 600"/>
              <a:gd name="T63" fmla="*/ 11 h 570"/>
              <a:gd name="T64" fmla="*/ 135 w 600"/>
              <a:gd name="T65" fmla="*/ 0 h 570"/>
              <a:gd name="T66" fmla="*/ 213 w 600"/>
              <a:gd name="T67" fmla="*/ 30 h 570"/>
              <a:gd name="T68" fmla="*/ 298 w 600"/>
              <a:gd name="T69" fmla="*/ 61 h 570"/>
              <a:gd name="T70" fmla="*/ 383 w 600"/>
              <a:gd name="T71" fmla="*/ 30 h 570"/>
              <a:gd name="T72" fmla="*/ 461 w 600"/>
              <a:gd name="T73" fmla="*/ 0 h 57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00" h="570">
                <a:moveTo>
                  <a:pt x="461" y="0"/>
                </a:moveTo>
                <a:cubicBezTo>
                  <a:pt x="472" y="0"/>
                  <a:pt x="481" y="4"/>
                  <a:pt x="488" y="11"/>
                </a:cubicBezTo>
                <a:cubicBezTo>
                  <a:pt x="493" y="16"/>
                  <a:pt x="498" y="26"/>
                  <a:pt x="497" y="42"/>
                </a:cubicBezTo>
                <a:cubicBezTo>
                  <a:pt x="493" y="85"/>
                  <a:pt x="488" y="128"/>
                  <a:pt x="483" y="170"/>
                </a:cubicBezTo>
                <a:cubicBezTo>
                  <a:pt x="481" y="183"/>
                  <a:pt x="489" y="207"/>
                  <a:pt x="499" y="217"/>
                </a:cubicBezTo>
                <a:cubicBezTo>
                  <a:pt x="528" y="248"/>
                  <a:pt x="556" y="280"/>
                  <a:pt x="585" y="316"/>
                </a:cubicBezTo>
                <a:cubicBezTo>
                  <a:pt x="589" y="321"/>
                  <a:pt x="592" y="327"/>
                  <a:pt x="594" y="333"/>
                </a:cubicBezTo>
                <a:cubicBezTo>
                  <a:pt x="600" y="335"/>
                  <a:pt x="600" y="335"/>
                  <a:pt x="600" y="335"/>
                </a:cubicBezTo>
                <a:cubicBezTo>
                  <a:pt x="595" y="354"/>
                  <a:pt x="595" y="354"/>
                  <a:pt x="595" y="354"/>
                </a:cubicBezTo>
                <a:cubicBezTo>
                  <a:pt x="595" y="354"/>
                  <a:pt x="594" y="355"/>
                  <a:pt x="594" y="356"/>
                </a:cubicBezTo>
                <a:cubicBezTo>
                  <a:pt x="594" y="356"/>
                  <a:pt x="594" y="357"/>
                  <a:pt x="593" y="358"/>
                </a:cubicBezTo>
                <a:cubicBezTo>
                  <a:pt x="593" y="359"/>
                  <a:pt x="593" y="360"/>
                  <a:pt x="592" y="360"/>
                </a:cubicBezTo>
                <a:cubicBezTo>
                  <a:pt x="592" y="361"/>
                  <a:pt x="591" y="362"/>
                  <a:pt x="591" y="363"/>
                </a:cubicBezTo>
                <a:cubicBezTo>
                  <a:pt x="590" y="364"/>
                  <a:pt x="590" y="364"/>
                  <a:pt x="589" y="365"/>
                </a:cubicBezTo>
                <a:cubicBezTo>
                  <a:pt x="589" y="366"/>
                  <a:pt x="588" y="367"/>
                  <a:pt x="588" y="367"/>
                </a:cubicBezTo>
                <a:cubicBezTo>
                  <a:pt x="587" y="368"/>
                  <a:pt x="587" y="368"/>
                  <a:pt x="586" y="369"/>
                </a:cubicBezTo>
                <a:cubicBezTo>
                  <a:pt x="585" y="370"/>
                  <a:pt x="585" y="370"/>
                  <a:pt x="584" y="371"/>
                </a:cubicBezTo>
                <a:cubicBezTo>
                  <a:pt x="583" y="372"/>
                  <a:pt x="583" y="372"/>
                  <a:pt x="582" y="372"/>
                </a:cubicBezTo>
                <a:cubicBezTo>
                  <a:pt x="581" y="373"/>
                  <a:pt x="581" y="374"/>
                  <a:pt x="580" y="374"/>
                </a:cubicBezTo>
                <a:cubicBezTo>
                  <a:pt x="579" y="375"/>
                  <a:pt x="578" y="375"/>
                  <a:pt x="578" y="375"/>
                </a:cubicBezTo>
                <a:cubicBezTo>
                  <a:pt x="577" y="376"/>
                  <a:pt x="576" y="376"/>
                  <a:pt x="575" y="377"/>
                </a:cubicBezTo>
                <a:cubicBezTo>
                  <a:pt x="575" y="377"/>
                  <a:pt x="574" y="377"/>
                  <a:pt x="573" y="378"/>
                </a:cubicBezTo>
                <a:cubicBezTo>
                  <a:pt x="572" y="378"/>
                  <a:pt x="572" y="378"/>
                  <a:pt x="571" y="379"/>
                </a:cubicBezTo>
                <a:cubicBezTo>
                  <a:pt x="569" y="379"/>
                  <a:pt x="568" y="380"/>
                  <a:pt x="566" y="380"/>
                </a:cubicBezTo>
                <a:cubicBezTo>
                  <a:pt x="531" y="389"/>
                  <a:pt x="488" y="398"/>
                  <a:pt x="439" y="407"/>
                </a:cubicBezTo>
                <a:cubicBezTo>
                  <a:pt x="425" y="410"/>
                  <a:pt x="405" y="424"/>
                  <a:pt x="398" y="437"/>
                </a:cubicBezTo>
                <a:cubicBezTo>
                  <a:pt x="375" y="480"/>
                  <a:pt x="352" y="519"/>
                  <a:pt x="332" y="550"/>
                </a:cubicBezTo>
                <a:cubicBezTo>
                  <a:pt x="323" y="563"/>
                  <a:pt x="311" y="570"/>
                  <a:pt x="298" y="570"/>
                </a:cubicBezTo>
                <a:cubicBezTo>
                  <a:pt x="285" y="570"/>
                  <a:pt x="273" y="563"/>
                  <a:pt x="265" y="550"/>
                </a:cubicBezTo>
                <a:cubicBezTo>
                  <a:pt x="244" y="519"/>
                  <a:pt x="221" y="480"/>
                  <a:pt x="198" y="437"/>
                </a:cubicBezTo>
                <a:cubicBezTo>
                  <a:pt x="191" y="424"/>
                  <a:pt x="171" y="410"/>
                  <a:pt x="157" y="407"/>
                </a:cubicBezTo>
                <a:cubicBezTo>
                  <a:pt x="108" y="398"/>
                  <a:pt x="65" y="389"/>
                  <a:pt x="30" y="380"/>
                </a:cubicBezTo>
                <a:cubicBezTo>
                  <a:pt x="29" y="380"/>
                  <a:pt x="27" y="379"/>
                  <a:pt x="26" y="379"/>
                </a:cubicBezTo>
                <a:cubicBezTo>
                  <a:pt x="25" y="379"/>
                  <a:pt x="25" y="379"/>
                  <a:pt x="24" y="378"/>
                </a:cubicBezTo>
                <a:cubicBezTo>
                  <a:pt x="23" y="378"/>
                  <a:pt x="22" y="378"/>
                  <a:pt x="21" y="377"/>
                </a:cubicBezTo>
                <a:cubicBezTo>
                  <a:pt x="21" y="377"/>
                  <a:pt x="20" y="377"/>
                  <a:pt x="20" y="376"/>
                </a:cubicBezTo>
                <a:cubicBezTo>
                  <a:pt x="19" y="376"/>
                  <a:pt x="18" y="375"/>
                  <a:pt x="17" y="375"/>
                </a:cubicBezTo>
                <a:cubicBezTo>
                  <a:pt x="17" y="374"/>
                  <a:pt x="16" y="374"/>
                  <a:pt x="16" y="374"/>
                </a:cubicBezTo>
                <a:cubicBezTo>
                  <a:pt x="15" y="373"/>
                  <a:pt x="13" y="372"/>
                  <a:pt x="12" y="371"/>
                </a:cubicBezTo>
                <a:cubicBezTo>
                  <a:pt x="12" y="371"/>
                  <a:pt x="11" y="370"/>
                  <a:pt x="11" y="370"/>
                </a:cubicBezTo>
                <a:cubicBezTo>
                  <a:pt x="10" y="369"/>
                  <a:pt x="10" y="369"/>
                  <a:pt x="9" y="368"/>
                </a:cubicBezTo>
                <a:cubicBezTo>
                  <a:pt x="8" y="367"/>
                  <a:pt x="8" y="367"/>
                  <a:pt x="8" y="366"/>
                </a:cubicBezTo>
                <a:cubicBezTo>
                  <a:pt x="7" y="365"/>
                  <a:pt x="6" y="365"/>
                  <a:pt x="6" y="364"/>
                </a:cubicBezTo>
                <a:cubicBezTo>
                  <a:pt x="5" y="363"/>
                  <a:pt x="5" y="363"/>
                  <a:pt x="5" y="362"/>
                </a:cubicBezTo>
                <a:cubicBezTo>
                  <a:pt x="4" y="361"/>
                  <a:pt x="4" y="360"/>
                  <a:pt x="3" y="359"/>
                </a:cubicBezTo>
                <a:cubicBezTo>
                  <a:pt x="3" y="359"/>
                  <a:pt x="3" y="358"/>
                  <a:pt x="3" y="358"/>
                </a:cubicBezTo>
                <a:cubicBezTo>
                  <a:pt x="2" y="356"/>
                  <a:pt x="2" y="355"/>
                  <a:pt x="1" y="353"/>
                </a:cubicBezTo>
                <a:cubicBezTo>
                  <a:pt x="1" y="353"/>
                  <a:pt x="1" y="352"/>
                  <a:pt x="1" y="352"/>
                </a:cubicBezTo>
                <a:cubicBezTo>
                  <a:pt x="1" y="351"/>
                  <a:pt x="1" y="350"/>
                  <a:pt x="0" y="349"/>
                </a:cubicBezTo>
                <a:cubicBezTo>
                  <a:pt x="0" y="348"/>
                  <a:pt x="0" y="348"/>
                  <a:pt x="0" y="347"/>
                </a:cubicBezTo>
                <a:cubicBezTo>
                  <a:pt x="0" y="346"/>
                  <a:pt x="0" y="345"/>
                  <a:pt x="0" y="344"/>
                </a:cubicBezTo>
                <a:cubicBezTo>
                  <a:pt x="0" y="343"/>
                  <a:pt x="0" y="343"/>
                  <a:pt x="0" y="342"/>
                </a:cubicBezTo>
                <a:cubicBezTo>
                  <a:pt x="0" y="341"/>
                  <a:pt x="0" y="339"/>
                  <a:pt x="1" y="338"/>
                </a:cubicBezTo>
                <a:cubicBezTo>
                  <a:pt x="1" y="338"/>
                  <a:pt x="1" y="337"/>
                  <a:pt x="1" y="337"/>
                </a:cubicBezTo>
                <a:cubicBezTo>
                  <a:pt x="1" y="336"/>
                  <a:pt x="1" y="335"/>
                  <a:pt x="2" y="333"/>
                </a:cubicBezTo>
                <a:cubicBezTo>
                  <a:pt x="2" y="333"/>
                  <a:pt x="2" y="332"/>
                  <a:pt x="2" y="332"/>
                </a:cubicBezTo>
                <a:cubicBezTo>
                  <a:pt x="2" y="331"/>
                  <a:pt x="3" y="331"/>
                  <a:pt x="3" y="330"/>
                </a:cubicBezTo>
                <a:cubicBezTo>
                  <a:pt x="6" y="322"/>
                  <a:pt x="6" y="322"/>
                  <a:pt x="6" y="322"/>
                </a:cubicBezTo>
                <a:cubicBezTo>
                  <a:pt x="7" y="321"/>
                  <a:pt x="7" y="321"/>
                  <a:pt x="7" y="321"/>
                </a:cubicBezTo>
                <a:cubicBezTo>
                  <a:pt x="9" y="319"/>
                  <a:pt x="10" y="318"/>
                  <a:pt x="11" y="316"/>
                </a:cubicBezTo>
                <a:cubicBezTo>
                  <a:pt x="40" y="280"/>
                  <a:pt x="68" y="248"/>
                  <a:pt x="97" y="217"/>
                </a:cubicBezTo>
                <a:cubicBezTo>
                  <a:pt x="107" y="207"/>
                  <a:pt x="115" y="183"/>
                  <a:pt x="113" y="170"/>
                </a:cubicBezTo>
                <a:cubicBezTo>
                  <a:pt x="108" y="127"/>
                  <a:pt x="103" y="85"/>
                  <a:pt x="99" y="42"/>
                </a:cubicBezTo>
                <a:cubicBezTo>
                  <a:pt x="98" y="26"/>
                  <a:pt x="103" y="16"/>
                  <a:pt x="109" y="11"/>
                </a:cubicBezTo>
                <a:cubicBezTo>
                  <a:pt x="115" y="4"/>
                  <a:pt x="124" y="0"/>
                  <a:pt x="135" y="0"/>
                </a:cubicBezTo>
                <a:cubicBezTo>
                  <a:pt x="135" y="0"/>
                  <a:pt x="135" y="0"/>
                  <a:pt x="135" y="0"/>
                </a:cubicBezTo>
                <a:cubicBezTo>
                  <a:pt x="142" y="0"/>
                  <a:pt x="149" y="1"/>
                  <a:pt x="156" y="5"/>
                </a:cubicBezTo>
                <a:cubicBezTo>
                  <a:pt x="175" y="13"/>
                  <a:pt x="193" y="22"/>
                  <a:pt x="213" y="30"/>
                </a:cubicBezTo>
                <a:cubicBezTo>
                  <a:pt x="233" y="39"/>
                  <a:pt x="253" y="47"/>
                  <a:pt x="273" y="57"/>
                </a:cubicBezTo>
                <a:cubicBezTo>
                  <a:pt x="279" y="60"/>
                  <a:pt x="288" y="61"/>
                  <a:pt x="298" y="61"/>
                </a:cubicBezTo>
                <a:cubicBezTo>
                  <a:pt x="308" y="61"/>
                  <a:pt x="317" y="60"/>
                  <a:pt x="323" y="57"/>
                </a:cubicBezTo>
                <a:cubicBezTo>
                  <a:pt x="344" y="47"/>
                  <a:pt x="363" y="39"/>
                  <a:pt x="383" y="30"/>
                </a:cubicBezTo>
                <a:cubicBezTo>
                  <a:pt x="403" y="21"/>
                  <a:pt x="421" y="13"/>
                  <a:pt x="440" y="5"/>
                </a:cubicBezTo>
                <a:cubicBezTo>
                  <a:pt x="447" y="1"/>
                  <a:pt x="454" y="0"/>
                  <a:pt x="46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215900" dist="76200" dir="2700000" sx="101000" sy="101000" algn="tl" rotWithShape="0">
              <a:prstClr val="black">
                <a:alpha val="27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4" name="Freeform 13"/>
          <p:cNvSpPr/>
          <p:nvPr/>
        </p:nvSpPr>
        <p:spPr bwMode="auto">
          <a:xfrm>
            <a:off x="2406650" y="4675188"/>
            <a:ext cx="1382713" cy="1319213"/>
          </a:xfrm>
          <a:custGeom>
            <a:gdLst>
              <a:gd name="T0" fmla="*/ 297 w 562"/>
              <a:gd name="T1" fmla="*/ 523 h 536"/>
              <a:gd name="T2" fmla="*/ 265 w 562"/>
              <a:gd name="T3" fmla="*/ 523 h 536"/>
              <a:gd name="T4" fmla="*/ 199 w 562"/>
              <a:gd name="T5" fmla="*/ 411 h 536"/>
              <a:gd name="T6" fmla="*/ 143 w 562"/>
              <a:gd name="T7" fmla="*/ 371 h 536"/>
              <a:gd name="T8" fmla="*/ 18 w 562"/>
              <a:gd name="T9" fmla="*/ 344 h 536"/>
              <a:gd name="T10" fmla="*/ 10 w 562"/>
              <a:gd name="T11" fmla="*/ 313 h 536"/>
              <a:gd name="T12" fmla="*/ 95 w 562"/>
              <a:gd name="T13" fmla="*/ 216 h 536"/>
              <a:gd name="T14" fmla="*/ 117 w 562"/>
              <a:gd name="T15" fmla="*/ 151 h 536"/>
              <a:gd name="T16" fmla="*/ 103 w 562"/>
              <a:gd name="T17" fmla="*/ 24 h 536"/>
              <a:gd name="T18" fmla="*/ 130 w 562"/>
              <a:gd name="T19" fmla="*/ 8 h 536"/>
              <a:gd name="T20" fmla="*/ 248 w 562"/>
              <a:gd name="T21" fmla="*/ 60 h 536"/>
              <a:gd name="T22" fmla="*/ 315 w 562"/>
              <a:gd name="T23" fmla="*/ 60 h 536"/>
              <a:gd name="T24" fmla="*/ 432 w 562"/>
              <a:gd name="T25" fmla="*/ 8 h 536"/>
              <a:gd name="T26" fmla="*/ 459 w 562"/>
              <a:gd name="T27" fmla="*/ 24 h 536"/>
              <a:gd name="T28" fmla="*/ 446 w 562"/>
              <a:gd name="T29" fmla="*/ 151 h 536"/>
              <a:gd name="T30" fmla="*/ 467 w 562"/>
              <a:gd name="T31" fmla="*/ 216 h 536"/>
              <a:gd name="T32" fmla="*/ 552 w 562"/>
              <a:gd name="T33" fmla="*/ 313 h 536"/>
              <a:gd name="T34" fmla="*/ 544 w 562"/>
              <a:gd name="T35" fmla="*/ 344 h 536"/>
              <a:gd name="T36" fmla="*/ 419 w 562"/>
              <a:gd name="T37" fmla="*/ 371 h 536"/>
              <a:gd name="T38" fmla="*/ 363 w 562"/>
              <a:gd name="T39" fmla="*/ 411 h 536"/>
              <a:gd name="T40" fmla="*/ 297 w 562"/>
              <a:gd name="T41" fmla="*/ 523 h 53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62" h="536">
                <a:moveTo>
                  <a:pt x="297" y="523"/>
                </a:moveTo>
                <a:cubicBezTo>
                  <a:pt x="288" y="536"/>
                  <a:pt x="274" y="536"/>
                  <a:pt x="265" y="523"/>
                </a:cubicBezTo>
                <a:cubicBezTo>
                  <a:pt x="244" y="491"/>
                  <a:pt x="222" y="453"/>
                  <a:pt x="199" y="411"/>
                </a:cubicBezTo>
                <a:cubicBezTo>
                  <a:pt x="189" y="393"/>
                  <a:pt x="164" y="374"/>
                  <a:pt x="143" y="371"/>
                </a:cubicBezTo>
                <a:cubicBezTo>
                  <a:pt x="97" y="362"/>
                  <a:pt x="54" y="353"/>
                  <a:pt x="18" y="344"/>
                </a:cubicBezTo>
                <a:cubicBezTo>
                  <a:pt x="3" y="340"/>
                  <a:pt x="0" y="326"/>
                  <a:pt x="10" y="313"/>
                </a:cubicBezTo>
                <a:cubicBezTo>
                  <a:pt x="35" y="283"/>
                  <a:pt x="63" y="250"/>
                  <a:pt x="95" y="216"/>
                </a:cubicBezTo>
                <a:cubicBezTo>
                  <a:pt x="109" y="201"/>
                  <a:pt x="119" y="171"/>
                  <a:pt x="117" y="151"/>
                </a:cubicBezTo>
                <a:cubicBezTo>
                  <a:pt x="111" y="105"/>
                  <a:pt x="106" y="63"/>
                  <a:pt x="103" y="24"/>
                </a:cubicBezTo>
                <a:cubicBezTo>
                  <a:pt x="101" y="7"/>
                  <a:pt x="114" y="0"/>
                  <a:pt x="130" y="8"/>
                </a:cubicBezTo>
                <a:cubicBezTo>
                  <a:pt x="168" y="25"/>
                  <a:pt x="206" y="41"/>
                  <a:pt x="248" y="60"/>
                </a:cubicBezTo>
                <a:cubicBezTo>
                  <a:pt x="266" y="68"/>
                  <a:pt x="296" y="68"/>
                  <a:pt x="315" y="60"/>
                </a:cubicBezTo>
                <a:cubicBezTo>
                  <a:pt x="356" y="41"/>
                  <a:pt x="394" y="25"/>
                  <a:pt x="432" y="8"/>
                </a:cubicBezTo>
                <a:cubicBezTo>
                  <a:pt x="448" y="0"/>
                  <a:pt x="461" y="7"/>
                  <a:pt x="459" y="24"/>
                </a:cubicBezTo>
                <a:cubicBezTo>
                  <a:pt x="456" y="63"/>
                  <a:pt x="451" y="105"/>
                  <a:pt x="446" y="151"/>
                </a:cubicBezTo>
                <a:cubicBezTo>
                  <a:pt x="443" y="171"/>
                  <a:pt x="453" y="201"/>
                  <a:pt x="467" y="216"/>
                </a:cubicBezTo>
                <a:cubicBezTo>
                  <a:pt x="499" y="250"/>
                  <a:pt x="527" y="283"/>
                  <a:pt x="552" y="313"/>
                </a:cubicBezTo>
                <a:cubicBezTo>
                  <a:pt x="562" y="326"/>
                  <a:pt x="559" y="340"/>
                  <a:pt x="544" y="344"/>
                </a:cubicBezTo>
                <a:cubicBezTo>
                  <a:pt x="508" y="353"/>
                  <a:pt x="465" y="362"/>
                  <a:pt x="419" y="371"/>
                </a:cubicBezTo>
                <a:cubicBezTo>
                  <a:pt x="398" y="374"/>
                  <a:pt x="373" y="393"/>
                  <a:pt x="363" y="411"/>
                </a:cubicBezTo>
                <a:cubicBezTo>
                  <a:pt x="340" y="453"/>
                  <a:pt x="318" y="491"/>
                  <a:pt x="297" y="523"/>
                </a:cubicBezTo>
                <a:close/>
              </a:path>
            </a:pathLst>
          </a:custGeom>
          <a:solidFill>
            <a:srgbClr val="98C10D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5" name="Freeform 14"/>
          <p:cNvSpPr/>
          <p:nvPr/>
        </p:nvSpPr>
        <p:spPr bwMode="auto">
          <a:xfrm>
            <a:off x="3633788" y="3795713"/>
            <a:ext cx="1446213" cy="1463675"/>
          </a:xfrm>
          <a:custGeom>
            <a:gdLst>
              <a:gd name="T0" fmla="*/ 192 w 588"/>
              <a:gd name="T1" fmla="*/ 2 h 595"/>
              <a:gd name="T2" fmla="*/ 327 w 588"/>
              <a:gd name="T3" fmla="*/ 85 h 595"/>
              <a:gd name="T4" fmla="*/ 505 w 588"/>
              <a:gd name="T5" fmla="*/ 70 h 595"/>
              <a:gd name="T6" fmla="*/ 529 w 588"/>
              <a:gd name="T7" fmla="*/ 67 h 595"/>
              <a:gd name="T8" fmla="*/ 544 w 588"/>
              <a:gd name="T9" fmla="*/ 82 h 595"/>
              <a:gd name="T10" fmla="*/ 547 w 588"/>
              <a:gd name="T11" fmla="*/ 86 h 595"/>
              <a:gd name="T12" fmla="*/ 549 w 588"/>
              <a:gd name="T13" fmla="*/ 90 h 595"/>
              <a:gd name="T14" fmla="*/ 551 w 588"/>
              <a:gd name="T15" fmla="*/ 95 h 595"/>
              <a:gd name="T16" fmla="*/ 552 w 588"/>
              <a:gd name="T17" fmla="*/ 101 h 595"/>
              <a:gd name="T18" fmla="*/ 553 w 588"/>
              <a:gd name="T19" fmla="*/ 106 h 595"/>
              <a:gd name="T20" fmla="*/ 552 w 588"/>
              <a:gd name="T21" fmla="*/ 111 h 595"/>
              <a:gd name="T22" fmla="*/ 551 w 588"/>
              <a:gd name="T23" fmla="*/ 118 h 595"/>
              <a:gd name="T24" fmla="*/ 516 w 588"/>
              <a:gd name="T25" fmla="*/ 292 h 595"/>
              <a:gd name="T26" fmla="*/ 581 w 588"/>
              <a:gd name="T27" fmla="*/ 445 h 595"/>
              <a:gd name="T28" fmla="*/ 416 w 588"/>
              <a:gd name="T29" fmla="*/ 466 h 595"/>
              <a:gd name="T30" fmla="*/ 283 w 588"/>
              <a:gd name="T31" fmla="*/ 583 h 595"/>
              <a:gd name="T32" fmla="*/ 279 w 588"/>
              <a:gd name="T33" fmla="*/ 587 h 595"/>
              <a:gd name="T34" fmla="*/ 275 w 588"/>
              <a:gd name="T35" fmla="*/ 589 h 595"/>
              <a:gd name="T36" fmla="*/ 271 w 588"/>
              <a:gd name="T37" fmla="*/ 592 h 595"/>
              <a:gd name="T38" fmla="*/ 265 w 588"/>
              <a:gd name="T39" fmla="*/ 594 h 595"/>
              <a:gd name="T40" fmla="*/ 260 w 588"/>
              <a:gd name="T41" fmla="*/ 595 h 595"/>
              <a:gd name="T42" fmla="*/ 255 w 588"/>
              <a:gd name="T43" fmla="*/ 595 h 595"/>
              <a:gd name="T44" fmla="*/ 250 w 588"/>
              <a:gd name="T45" fmla="*/ 595 h 595"/>
              <a:gd name="T46" fmla="*/ 244 w 588"/>
              <a:gd name="T47" fmla="*/ 594 h 595"/>
              <a:gd name="T48" fmla="*/ 239 w 588"/>
              <a:gd name="T49" fmla="*/ 592 h 595"/>
              <a:gd name="T50" fmla="*/ 235 w 588"/>
              <a:gd name="T51" fmla="*/ 589 h 595"/>
              <a:gd name="T52" fmla="*/ 231 w 588"/>
              <a:gd name="T53" fmla="*/ 586 h 595"/>
              <a:gd name="T54" fmla="*/ 227 w 588"/>
              <a:gd name="T55" fmla="*/ 583 h 595"/>
              <a:gd name="T56" fmla="*/ 220 w 588"/>
              <a:gd name="T57" fmla="*/ 574 h 595"/>
              <a:gd name="T58" fmla="*/ 218 w 588"/>
              <a:gd name="T59" fmla="*/ 567 h 595"/>
              <a:gd name="T60" fmla="*/ 142 w 588"/>
              <a:gd name="T61" fmla="*/ 406 h 595"/>
              <a:gd name="T62" fmla="*/ 2 w 588"/>
              <a:gd name="T63" fmla="*/ 330 h 595"/>
              <a:gd name="T64" fmla="*/ 6 w 588"/>
              <a:gd name="T65" fmla="*/ 302 h 595"/>
              <a:gd name="T66" fmla="*/ 72 w 588"/>
              <a:gd name="T67" fmla="*/ 249 h 595"/>
              <a:gd name="T68" fmla="*/ 141 w 588"/>
              <a:gd name="T69" fmla="*/ 191 h 595"/>
              <a:gd name="T70" fmla="*/ 156 w 588"/>
              <a:gd name="T71" fmla="*/ 102 h 595"/>
              <a:gd name="T72" fmla="*/ 169 w 588"/>
              <a:gd name="T73" fmla="*/ 19 h 59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88" h="595">
                <a:moveTo>
                  <a:pt x="169" y="19"/>
                </a:moveTo>
                <a:cubicBezTo>
                  <a:pt x="174" y="10"/>
                  <a:pt x="182" y="4"/>
                  <a:pt x="192" y="2"/>
                </a:cubicBezTo>
                <a:cubicBezTo>
                  <a:pt x="199" y="0"/>
                  <a:pt x="211" y="0"/>
                  <a:pt x="223" y="9"/>
                </a:cubicBezTo>
                <a:cubicBezTo>
                  <a:pt x="259" y="34"/>
                  <a:pt x="293" y="59"/>
                  <a:pt x="327" y="85"/>
                </a:cubicBezTo>
                <a:cubicBezTo>
                  <a:pt x="338" y="93"/>
                  <a:pt x="362" y="98"/>
                  <a:pt x="377" y="95"/>
                </a:cubicBezTo>
                <a:cubicBezTo>
                  <a:pt x="417" y="86"/>
                  <a:pt x="459" y="77"/>
                  <a:pt x="505" y="70"/>
                </a:cubicBezTo>
                <a:cubicBezTo>
                  <a:pt x="512" y="69"/>
                  <a:pt x="518" y="69"/>
                  <a:pt x="524" y="70"/>
                </a:cubicBezTo>
                <a:cubicBezTo>
                  <a:pt x="529" y="67"/>
                  <a:pt x="529" y="67"/>
                  <a:pt x="529" y="67"/>
                </a:cubicBezTo>
                <a:cubicBezTo>
                  <a:pt x="542" y="80"/>
                  <a:pt x="542" y="80"/>
                  <a:pt x="542" y="80"/>
                </a:cubicBezTo>
                <a:cubicBezTo>
                  <a:pt x="543" y="81"/>
                  <a:pt x="543" y="81"/>
                  <a:pt x="544" y="82"/>
                </a:cubicBezTo>
                <a:cubicBezTo>
                  <a:pt x="544" y="82"/>
                  <a:pt x="545" y="83"/>
                  <a:pt x="546" y="84"/>
                </a:cubicBezTo>
                <a:cubicBezTo>
                  <a:pt x="546" y="85"/>
                  <a:pt x="546" y="85"/>
                  <a:pt x="547" y="86"/>
                </a:cubicBezTo>
                <a:cubicBezTo>
                  <a:pt x="547" y="87"/>
                  <a:pt x="548" y="88"/>
                  <a:pt x="548" y="89"/>
                </a:cubicBezTo>
                <a:cubicBezTo>
                  <a:pt x="549" y="89"/>
                  <a:pt x="549" y="90"/>
                  <a:pt x="549" y="90"/>
                </a:cubicBezTo>
                <a:cubicBezTo>
                  <a:pt x="550" y="91"/>
                  <a:pt x="550" y="92"/>
                  <a:pt x="551" y="93"/>
                </a:cubicBezTo>
                <a:cubicBezTo>
                  <a:pt x="551" y="94"/>
                  <a:pt x="551" y="95"/>
                  <a:pt x="551" y="95"/>
                </a:cubicBezTo>
                <a:cubicBezTo>
                  <a:pt x="552" y="96"/>
                  <a:pt x="552" y="97"/>
                  <a:pt x="552" y="98"/>
                </a:cubicBezTo>
                <a:cubicBezTo>
                  <a:pt x="552" y="99"/>
                  <a:pt x="552" y="100"/>
                  <a:pt x="552" y="101"/>
                </a:cubicBezTo>
                <a:cubicBezTo>
                  <a:pt x="553" y="102"/>
                  <a:pt x="553" y="103"/>
                  <a:pt x="553" y="103"/>
                </a:cubicBezTo>
                <a:cubicBezTo>
                  <a:pt x="553" y="104"/>
                  <a:pt x="553" y="105"/>
                  <a:pt x="553" y="106"/>
                </a:cubicBezTo>
                <a:cubicBezTo>
                  <a:pt x="553" y="107"/>
                  <a:pt x="553" y="108"/>
                  <a:pt x="553" y="109"/>
                </a:cubicBezTo>
                <a:cubicBezTo>
                  <a:pt x="553" y="109"/>
                  <a:pt x="553" y="110"/>
                  <a:pt x="552" y="111"/>
                </a:cubicBezTo>
                <a:cubicBezTo>
                  <a:pt x="552" y="112"/>
                  <a:pt x="552" y="113"/>
                  <a:pt x="552" y="114"/>
                </a:cubicBezTo>
                <a:cubicBezTo>
                  <a:pt x="552" y="115"/>
                  <a:pt x="552" y="117"/>
                  <a:pt x="551" y="118"/>
                </a:cubicBezTo>
                <a:cubicBezTo>
                  <a:pt x="541" y="153"/>
                  <a:pt x="528" y="195"/>
                  <a:pt x="511" y="241"/>
                </a:cubicBezTo>
                <a:cubicBezTo>
                  <a:pt x="506" y="255"/>
                  <a:pt x="509" y="280"/>
                  <a:pt x="516" y="292"/>
                </a:cubicBezTo>
                <a:cubicBezTo>
                  <a:pt x="542" y="333"/>
                  <a:pt x="564" y="373"/>
                  <a:pt x="581" y="406"/>
                </a:cubicBezTo>
                <a:cubicBezTo>
                  <a:pt x="588" y="420"/>
                  <a:pt x="588" y="434"/>
                  <a:pt x="581" y="445"/>
                </a:cubicBezTo>
                <a:cubicBezTo>
                  <a:pt x="575" y="456"/>
                  <a:pt x="562" y="463"/>
                  <a:pt x="548" y="464"/>
                </a:cubicBezTo>
                <a:cubicBezTo>
                  <a:pt x="510" y="467"/>
                  <a:pt x="464" y="467"/>
                  <a:pt x="416" y="466"/>
                </a:cubicBezTo>
                <a:cubicBezTo>
                  <a:pt x="402" y="465"/>
                  <a:pt x="379" y="475"/>
                  <a:pt x="370" y="486"/>
                </a:cubicBezTo>
                <a:cubicBezTo>
                  <a:pt x="337" y="524"/>
                  <a:pt x="308" y="557"/>
                  <a:pt x="283" y="583"/>
                </a:cubicBezTo>
                <a:cubicBezTo>
                  <a:pt x="282" y="584"/>
                  <a:pt x="281" y="585"/>
                  <a:pt x="280" y="586"/>
                </a:cubicBezTo>
                <a:cubicBezTo>
                  <a:pt x="279" y="586"/>
                  <a:pt x="279" y="586"/>
                  <a:pt x="279" y="587"/>
                </a:cubicBezTo>
                <a:cubicBezTo>
                  <a:pt x="278" y="587"/>
                  <a:pt x="277" y="588"/>
                  <a:pt x="276" y="589"/>
                </a:cubicBezTo>
                <a:cubicBezTo>
                  <a:pt x="276" y="589"/>
                  <a:pt x="275" y="589"/>
                  <a:pt x="275" y="589"/>
                </a:cubicBezTo>
                <a:cubicBezTo>
                  <a:pt x="274" y="590"/>
                  <a:pt x="273" y="591"/>
                  <a:pt x="272" y="591"/>
                </a:cubicBezTo>
                <a:cubicBezTo>
                  <a:pt x="271" y="591"/>
                  <a:pt x="271" y="591"/>
                  <a:pt x="271" y="592"/>
                </a:cubicBezTo>
                <a:cubicBezTo>
                  <a:pt x="269" y="592"/>
                  <a:pt x="268" y="593"/>
                  <a:pt x="266" y="594"/>
                </a:cubicBezTo>
                <a:cubicBezTo>
                  <a:pt x="266" y="594"/>
                  <a:pt x="265" y="594"/>
                  <a:pt x="265" y="594"/>
                </a:cubicBezTo>
                <a:cubicBezTo>
                  <a:pt x="264" y="594"/>
                  <a:pt x="263" y="594"/>
                  <a:pt x="262" y="595"/>
                </a:cubicBezTo>
                <a:cubicBezTo>
                  <a:pt x="261" y="595"/>
                  <a:pt x="260" y="595"/>
                  <a:pt x="260" y="595"/>
                </a:cubicBezTo>
                <a:cubicBezTo>
                  <a:pt x="259" y="595"/>
                  <a:pt x="258" y="595"/>
                  <a:pt x="257" y="595"/>
                </a:cubicBezTo>
                <a:cubicBezTo>
                  <a:pt x="256" y="595"/>
                  <a:pt x="255" y="595"/>
                  <a:pt x="255" y="595"/>
                </a:cubicBezTo>
                <a:cubicBezTo>
                  <a:pt x="254" y="595"/>
                  <a:pt x="253" y="595"/>
                  <a:pt x="251" y="595"/>
                </a:cubicBezTo>
                <a:cubicBezTo>
                  <a:pt x="251" y="595"/>
                  <a:pt x="251" y="595"/>
                  <a:pt x="250" y="595"/>
                </a:cubicBezTo>
                <a:cubicBezTo>
                  <a:pt x="248" y="595"/>
                  <a:pt x="247" y="595"/>
                  <a:pt x="245" y="594"/>
                </a:cubicBezTo>
                <a:cubicBezTo>
                  <a:pt x="245" y="594"/>
                  <a:pt x="244" y="594"/>
                  <a:pt x="244" y="594"/>
                </a:cubicBezTo>
                <a:cubicBezTo>
                  <a:pt x="243" y="593"/>
                  <a:pt x="242" y="593"/>
                  <a:pt x="241" y="592"/>
                </a:cubicBezTo>
                <a:cubicBezTo>
                  <a:pt x="240" y="592"/>
                  <a:pt x="240" y="592"/>
                  <a:pt x="239" y="592"/>
                </a:cubicBezTo>
                <a:cubicBezTo>
                  <a:pt x="238" y="591"/>
                  <a:pt x="237" y="591"/>
                  <a:pt x="237" y="590"/>
                </a:cubicBezTo>
                <a:cubicBezTo>
                  <a:pt x="236" y="590"/>
                  <a:pt x="236" y="590"/>
                  <a:pt x="235" y="589"/>
                </a:cubicBezTo>
                <a:cubicBezTo>
                  <a:pt x="234" y="589"/>
                  <a:pt x="233" y="588"/>
                  <a:pt x="232" y="587"/>
                </a:cubicBezTo>
                <a:cubicBezTo>
                  <a:pt x="231" y="587"/>
                  <a:pt x="231" y="586"/>
                  <a:pt x="231" y="586"/>
                </a:cubicBezTo>
                <a:cubicBezTo>
                  <a:pt x="230" y="585"/>
                  <a:pt x="229" y="585"/>
                  <a:pt x="228" y="584"/>
                </a:cubicBezTo>
                <a:cubicBezTo>
                  <a:pt x="228" y="583"/>
                  <a:pt x="228" y="583"/>
                  <a:pt x="227" y="583"/>
                </a:cubicBezTo>
                <a:cubicBezTo>
                  <a:pt x="227" y="582"/>
                  <a:pt x="227" y="582"/>
                  <a:pt x="226" y="581"/>
                </a:cubicBezTo>
                <a:cubicBezTo>
                  <a:pt x="220" y="574"/>
                  <a:pt x="220" y="574"/>
                  <a:pt x="220" y="574"/>
                </a:cubicBezTo>
                <a:cubicBezTo>
                  <a:pt x="221" y="573"/>
                  <a:pt x="221" y="573"/>
                  <a:pt x="221" y="573"/>
                </a:cubicBezTo>
                <a:cubicBezTo>
                  <a:pt x="220" y="571"/>
                  <a:pt x="219" y="569"/>
                  <a:pt x="218" y="567"/>
                </a:cubicBezTo>
                <a:cubicBezTo>
                  <a:pt x="202" y="524"/>
                  <a:pt x="188" y="483"/>
                  <a:pt x="175" y="443"/>
                </a:cubicBezTo>
                <a:cubicBezTo>
                  <a:pt x="171" y="429"/>
                  <a:pt x="155" y="411"/>
                  <a:pt x="142" y="406"/>
                </a:cubicBezTo>
                <a:cubicBezTo>
                  <a:pt x="103" y="389"/>
                  <a:pt x="63" y="372"/>
                  <a:pt x="25" y="354"/>
                </a:cubicBezTo>
                <a:cubicBezTo>
                  <a:pt x="10" y="347"/>
                  <a:pt x="5" y="337"/>
                  <a:pt x="2" y="330"/>
                </a:cubicBezTo>
                <a:cubicBezTo>
                  <a:pt x="0" y="321"/>
                  <a:pt x="1" y="311"/>
                  <a:pt x="6" y="302"/>
                </a:cubicBezTo>
                <a:cubicBezTo>
                  <a:pt x="6" y="302"/>
                  <a:pt x="6" y="302"/>
                  <a:pt x="6" y="302"/>
                </a:cubicBezTo>
                <a:cubicBezTo>
                  <a:pt x="9" y="296"/>
                  <a:pt x="14" y="290"/>
                  <a:pt x="21" y="286"/>
                </a:cubicBezTo>
                <a:cubicBezTo>
                  <a:pt x="38" y="274"/>
                  <a:pt x="54" y="262"/>
                  <a:pt x="72" y="249"/>
                </a:cubicBezTo>
                <a:cubicBezTo>
                  <a:pt x="89" y="236"/>
                  <a:pt x="106" y="224"/>
                  <a:pt x="124" y="210"/>
                </a:cubicBezTo>
                <a:cubicBezTo>
                  <a:pt x="130" y="207"/>
                  <a:pt x="136" y="199"/>
                  <a:pt x="141" y="191"/>
                </a:cubicBezTo>
                <a:cubicBezTo>
                  <a:pt x="145" y="183"/>
                  <a:pt x="149" y="174"/>
                  <a:pt x="149" y="167"/>
                </a:cubicBezTo>
                <a:cubicBezTo>
                  <a:pt x="152" y="145"/>
                  <a:pt x="154" y="123"/>
                  <a:pt x="156" y="102"/>
                </a:cubicBezTo>
                <a:cubicBezTo>
                  <a:pt x="159" y="81"/>
                  <a:pt x="161" y="60"/>
                  <a:pt x="163" y="40"/>
                </a:cubicBezTo>
                <a:cubicBezTo>
                  <a:pt x="164" y="32"/>
                  <a:pt x="166" y="25"/>
                  <a:pt x="169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215900" dist="76200" dir="2700000" sx="101000" sy="101000" algn="tl" rotWithShape="0">
              <a:prstClr val="black">
                <a:alpha val="27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6" name="Freeform 15"/>
          <p:cNvSpPr/>
          <p:nvPr/>
        </p:nvSpPr>
        <p:spPr bwMode="auto">
          <a:xfrm>
            <a:off x="3676650" y="3835400"/>
            <a:ext cx="1358900" cy="1387475"/>
          </a:xfrm>
          <a:custGeom>
            <a:gdLst>
              <a:gd name="T0" fmla="*/ 544 w 552"/>
              <a:gd name="T1" fmla="*/ 400 h 564"/>
              <a:gd name="T2" fmla="*/ 528 w 552"/>
              <a:gd name="T3" fmla="*/ 428 h 564"/>
              <a:gd name="T4" fmla="*/ 399 w 552"/>
              <a:gd name="T5" fmla="*/ 429 h 564"/>
              <a:gd name="T6" fmla="*/ 336 w 552"/>
              <a:gd name="T7" fmla="*/ 457 h 564"/>
              <a:gd name="T8" fmla="*/ 250 w 552"/>
              <a:gd name="T9" fmla="*/ 552 h 564"/>
              <a:gd name="T10" fmla="*/ 219 w 552"/>
              <a:gd name="T11" fmla="*/ 543 h 564"/>
              <a:gd name="T12" fmla="*/ 177 w 552"/>
              <a:gd name="T13" fmla="*/ 421 h 564"/>
              <a:gd name="T14" fmla="*/ 132 w 552"/>
              <a:gd name="T15" fmla="*/ 370 h 564"/>
              <a:gd name="T16" fmla="*/ 15 w 552"/>
              <a:gd name="T17" fmla="*/ 319 h 564"/>
              <a:gd name="T18" fmla="*/ 15 w 552"/>
              <a:gd name="T19" fmla="*/ 287 h 564"/>
              <a:gd name="T20" fmla="*/ 119 w 552"/>
              <a:gd name="T21" fmla="*/ 211 h 564"/>
              <a:gd name="T22" fmla="*/ 152 w 552"/>
              <a:gd name="T23" fmla="*/ 153 h 564"/>
              <a:gd name="T24" fmla="*/ 166 w 552"/>
              <a:gd name="T25" fmla="*/ 26 h 564"/>
              <a:gd name="T26" fmla="*/ 193 w 552"/>
              <a:gd name="T27" fmla="*/ 10 h 564"/>
              <a:gd name="T28" fmla="*/ 297 w 552"/>
              <a:gd name="T29" fmla="*/ 85 h 564"/>
              <a:gd name="T30" fmla="*/ 363 w 552"/>
              <a:gd name="T31" fmla="*/ 99 h 564"/>
              <a:gd name="T32" fmla="*/ 490 w 552"/>
              <a:gd name="T33" fmla="*/ 74 h 564"/>
              <a:gd name="T34" fmla="*/ 513 w 552"/>
              <a:gd name="T35" fmla="*/ 97 h 564"/>
              <a:gd name="T36" fmla="*/ 473 w 552"/>
              <a:gd name="T37" fmla="*/ 218 h 564"/>
              <a:gd name="T38" fmla="*/ 481 w 552"/>
              <a:gd name="T39" fmla="*/ 287 h 564"/>
              <a:gd name="T40" fmla="*/ 544 w 552"/>
              <a:gd name="T41" fmla="*/ 400 h 56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52" h="564">
                <a:moveTo>
                  <a:pt x="544" y="400"/>
                </a:moveTo>
                <a:cubicBezTo>
                  <a:pt x="552" y="415"/>
                  <a:pt x="545" y="427"/>
                  <a:pt x="528" y="428"/>
                </a:cubicBezTo>
                <a:cubicBezTo>
                  <a:pt x="491" y="430"/>
                  <a:pt x="446" y="430"/>
                  <a:pt x="399" y="429"/>
                </a:cubicBezTo>
                <a:cubicBezTo>
                  <a:pt x="378" y="428"/>
                  <a:pt x="349" y="441"/>
                  <a:pt x="336" y="457"/>
                </a:cubicBezTo>
                <a:cubicBezTo>
                  <a:pt x="305" y="493"/>
                  <a:pt x="276" y="526"/>
                  <a:pt x="250" y="552"/>
                </a:cubicBezTo>
                <a:cubicBezTo>
                  <a:pt x="239" y="564"/>
                  <a:pt x="226" y="559"/>
                  <a:pt x="219" y="543"/>
                </a:cubicBezTo>
                <a:cubicBezTo>
                  <a:pt x="206" y="507"/>
                  <a:pt x="191" y="466"/>
                  <a:pt x="177" y="421"/>
                </a:cubicBezTo>
                <a:cubicBezTo>
                  <a:pt x="171" y="401"/>
                  <a:pt x="151" y="378"/>
                  <a:pt x="132" y="370"/>
                </a:cubicBezTo>
                <a:cubicBezTo>
                  <a:pt x="90" y="353"/>
                  <a:pt x="51" y="335"/>
                  <a:pt x="15" y="319"/>
                </a:cubicBezTo>
                <a:cubicBezTo>
                  <a:pt x="0" y="311"/>
                  <a:pt x="0" y="297"/>
                  <a:pt x="15" y="287"/>
                </a:cubicBezTo>
                <a:cubicBezTo>
                  <a:pt x="48" y="263"/>
                  <a:pt x="82" y="238"/>
                  <a:pt x="119" y="211"/>
                </a:cubicBezTo>
                <a:cubicBezTo>
                  <a:pt x="135" y="200"/>
                  <a:pt x="150" y="173"/>
                  <a:pt x="152" y="153"/>
                </a:cubicBezTo>
                <a:cubicBezTo>
                  <a:pt x="157" y="108"/>
                  <a:pt x="162" y="67"/>
                  <a:pt x="166" y="26"/>
                </a:cubicBezTo>
                <a:cubicBezTo>
                  <a:pt x="167" y="8"/>
                  <a:pt x="179" y="0"/>
                  <a:pt x="193" y="10"/>
                </a:cubicBezTo>
                <a:cubicBezTo>
                  <a:pt x="225" y="32"/>
                  <a:pt x="260" y="58"/>
                  <a:pt x="297" y="85"/>
                </a:cubicBezTo>
                <a:cubicBezTo>
                  <a:pt x="313" y="98"/>
                  <a:pt x="343" y="104"/>
                  <a:pt x="363" y="99"/>
                </a:cubicBezTo>
                <a:cubicBezTo>
                  <a:pt x="409" y="89"/>
                  <a:pt x="452" y="81"/>
                  <a:pt x="490" y="74"/>
                </a:cubicBezTo>
                <a:cubicBezTo>
                  <a:pt x="507" y="72"/>
                  <a:pt x="517" y="81"/>
                  <a:pt x="513" y="97"/>
                </a:cubicBezTo>
                <a:cubicBezTo>
                  <a:pt x="503" y="132"/>
                  <a:pt x="489" y="174"/>
                  <a:pt x="473" y="218"/>
                </a:cubicBezTo>
                <a:cubicBezTo>
                  <a:pt x="466" y="238"/>
                  <a:pt x="470" y="269"/>
                  <a:pt x="481" y="287"/>
                </a:cubicBezTo>
                <a:cubicBezTo>
                  <a:pt x="506" y="328"/>
                  <a:pt x="527" y="366"/>
                  <a:pt x="544" y="400"/>
                </a:cubicBezTo>
                <a:close/>
              </a:path>
            </a:pathLst>
          </a:custGeom>
          <a:solidFill>
            <a:srgbClr val="29C3CD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7" name="Freeform 16"/>
          <p:cNvSpPr/>
          <p:nvPr/>
        </p:nvSpPr>
        <p:spPr bwMode="auto">
          <a:xfrm>
            <a:off x="3619500" y="2247900"/>
            <a:ext cx="1450975" cy="1463675"/>
          </a:xfrm>
          <a:custGeom>
            <a:gdLst>
              <a:gd name="T0" fmla="*/ 3 w 589"/>
              <a:gd name="T1" fmla="*/ 266 h 595"/>
              <a:gd name="T2" fmla="*/ 143 w 589"/>
              <a:gd name="T3" fmla="*/ 190 h 595"/>
              <a:gd name="T4" fmla="*/ 219 w 589"/>
              <a:gd name="T5" fmla="*/ 29 h 595"/>
              <a:gd name="T6" fmla="*/ 228 w 589"/>
              <a:gd name="T7" fmla="*/ 7 h 595"/>
              <a:gd name="T8" fmla="*/ 249 w 589"/>
              <a:gd name="T9" fmla="*/ 1 h 595"/>
              <a:gd name="T10" fmla="*/ 254 w 589"/>
              <a:gd name="T11" fmla="*/ 0 h 595"/>
              <a:gd name="T12" fmla="*/ 259 w 589"/>
              <a:gd name="T13" fmla="*/ 0 h 595"/>
              <a:gd name="T14" fmla="*/ 264 w 589"/>
              <a:gd name="T15" fmla="*/ 1 h 595"/>
              <a:gd name="T16" fmla="*/ 269 w 589"/>
              <a:gd name="T17" fmla="*/ 3 h 595"/>
              <a:gd name="T18" fmla="*/ 274 w 589"/>
              <a:gd name="T19" fmla="*/ 5 h 595"/>
              <a:gd name="T20" fmla="*/ 278 w 589"/>
              <a:gd name="T21" fmla="*/ 8 h 595"/>
              <a:gd name="T22" fmla="*/ 284 w 589"/>
              <a:gd name="T23" fmla="*/ 13 h 595"/>
              <a:gd name="T24" fmla="*/ 417 w 589"/>
              <a:gd name="T25" fmla="*/ 130 h 595"/>
              <a:gd name="T26" fmla="*/ 582 w 589"/>
              <a:gd name="T27" fmla="*/ 150 h 595"/>
              <a:gd name="T28" fmla="*/ 517 w 589"/>
              <a:gd name="T29" fmla="*/ 303 h 595"/>
              <a:gd name="T30" fmla="*/ 552 w 589"/>
              <a:gd name="T31" fmla="*/ 477 h 595"/>
              <a:gd name="T32" fmla="*/ 553 w 589"/>
              <a:gd name="T33" fmla="*/ 483 h 595"/>
              <a:gd name="T34" fmla="*/ 554 w 589"/>
              <a:gd name="T35" fmla="*/ 488 h 595"/>
              <a:gd name="T36" fmla="*/ 554 w 589"/>
              <a:gd name="T37" fmla="*/ 493 h 595"/>
              <a:gd name="T38" fmla="*/ 553 w 589"/>
              <a:gd name="T39" fmla="*/ 499 h 595"/>
              <a:gd name="T40" fmla="*/ 551 w 589"/>
              <a:gd name="T41" fmla="*/ 503 h 595"/>
              <a:gd name="T42" fmla="*/ 549 w 589"/>
              <a:gd name="T43" fmla="*/ 508 h 595"/>
              <a:gd name="T44" fmla="*/ 546 w 589"/>
              <a:gd name="T45" fmla="*/ 512 h 595"/>
              <a:gd name="T46" fmla="*/ 542 w 589"/>
              <a:gd name="T47" fmla="*/ 517 h 595"/>
              <a:gd name="T48" fmla="*/ 538 w 589"/>
              <a:gd name="T49" fmla="*/ 520 h 595"/>
              <a:gd name="T50" fmla="*/ 534 w 589"/>
              <a:gd name="T51" fmla="*/ 522 h 595"/>
              <a:gd name="T52" fmla="*/ 529 w 589"/>
              <a:gd name="T53" fmla="*/ 524 h 595"/>
              <a:gd name="T54" fmla="*/ 524 w 589"/>
              <a:gd name="T55" fmla="*/ 525 h 595"/>
              <a:gd name="T56" fmla="*/ 513 w 589"/>
              <a:gd name="T57" fmla="*/ 527 h 595"/>
              <a:gd name="T58" fmla="*/ 506 w 589"/>
              <a:gd name="T59" fmla="*/ 526 h 595"/>
              <a:gd name="T60" fmla="*/ 328 w 589"/>
              <a:gd name="T61" fmla="*/ 511 h 595"/>
              <a:gd name="T62" fmla="*/ 193 w 589"/>
              <a:gd name="T63" fmla="*/ 594 h 595"/>
              <a:gd name="T64" fmla="*/ 170 w 589"/>
              <a:gd name="T65" fmla="*/ 577 h 595"/>
              <a:gd name="T66" fmla="*/ 157 w 589"/>
              <a:gd name="T67" fmla="*/ 493 h 595"/>
              <a:gd name="T68" fmla="*/ 142 w 589"/>
              <a:gd name="T69" fmla="*/ 405 h 595"/>
              <a:gd name="T70" fmla="*/ 72 w 589"/>
              <a:gd name="T71" fmla="*/ 347 h 595"/>
              <a:gd name="T72" fmla="*/ 7 w 589"/>
              <a:gd name="T73" fmla="*/ 294 h 59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89" h="595">
                <a:moveTo>
                  <a:pt x="7" y="294"/>
                </a:moveTo>
                <a:cubicBezTo>
                  <a:pt x="2" y="285"/>
                  <a:pt x="0" y="275"/>
                  <a:pt x="3" y="266"/>
                </a:cubicBezTo>
                <a:cubicBezTo>
                  <a:pt x="6" y="259"/>
                  <a:pt x="11" y="249"/>
                  <a:pt x="26" y="242"/>
                </a:cubicBezTo>
                <a:cubicBezTo>
                  <a:pt x="64" y="224"/>
                  <a:pt x="104" y="206"/>
                  <a:pt x="143" y="190"/>
                </a:cubicBezTo>
                <a:cubicBezTo>
                  <a:pt x="156" y="185"/>
                  <a:pt x="172" y="166"/>
                  <a:pt x="176" y="152"/>
                </a:cubicBezTo>
                <a:cubicBezTo>
                  <a:pt x="189" y="112"/>
                  <a:pt x="202" y="72"/>
                  <a:pt x="219" y="29"/>
                </a:cubicBezTo>
                <a:cubicBezTo>
                  <a:pt x="221" y="22"/>
                  <a:pt x="225" y="17"/>
                  <a:pt x="229" y="12"/>
                </a:cubicBezTo>
                <a:cubicBezTo>
                  <a:pt x="228" y="7"/>
                  <a:pt x="228" y="7"/>
                  <a:pt x="228" y="7"/>
                </a:cubicBezTo>
                <a:cubicBezTo>
                  <a:pt x="247" y="1"/>
                  <a:pt x="247" y="1"/>
                  <a:pt x="247" y="1"/>
                </a:cubicBezTo>
                <a:cubicBezTo>
                  <a:pt x="247" y="1"/>
                  <a:pt x="248" y="1"/>
                  <a:pt x="249" y="1"/>
                </a:cubicBezTo>
                <a:cubicBezTo>
                  <a:pt x="249" y="1"/>
                  <a:pt x="250" y="1"/>
                  <a:pt x="252" y="0"/>
                </a:cubicBezTo>
                <a:cubicBezTo>
                  <a:pt x="252" y="0"/>
                  <a:pt x="253" y="0"/>
                  <a:pt x="254" y="0"/>
                </a:cubicBezTo>
                <a:cubicBezTo>
                  <a:pt x="255" y="0"/>
                  <a:pt x="256" y="0"/>
                  <a:pt x="257" y="0"/>
                </a:cubicBezTo>
                <a:cubicBezTo>
                  <a:pt x="258" y="0"/>
                  <a:pt x="258" y="0"/>
                  <a:pt x="259" y="0"/>
                </a:cubicBezTo>
                <a:cubicBezTo>
                  <a:pt x="260" y="1"/>
                  <a:pt x="261" y="1"/>
                  <a:pt x="262" y="1"/>
                </a:cubicBezTo>
                <a:cubicBezTo>
                  <a:pt x="263" y="1"/>
                  <a:pt x="263" y="1"/>
                  <a:pt x="264" y="1"/>
                </a:cubicBezTo>
                <a:cubicBezTo>
                  <a:pt x="265" y="2"/>
                  <a:pt x="266" y="2"/>
                  <a:pt x="267" y="2"/>
                </a:cubicBezTo>
                <a:cubicBezTo>
                  <a:pt x="268" y="2"/>
                  <a:pt x="268" y="3"/>
                  <a:pt x="269" y="3"/>
                </a:cubicBezTo>
                <a:cubicBezTo>
                  <a:pt x="270" y="3"/>
                  <a:pt x="271" y="4"/>
                  <a:pt x="272" y="4"/>
                </a:cubicBezTo>
                <a:cubicBezTo>
                  <a:pt x="273" y="4"/>
                  <a:pt x="273" y="5"/>
                  <a:pt x="274" y="5"/>
                </a:cubicBezTo>
                <a:cubicBezTo>
                  <a:pt x="275" y="6"/>
                  <a:pt x="276" y="6"/>
                  <a:pt x="276" y="7"/>
                </a:cubicBezTo>
                <a:cubicBezTo>
                  <a:pt x="277" y="7"/>
                  <a:pt x="278" y="8"/>
                  <a:pt x="278" y="8"/>
                </a:cubicBezTo>
                <a:cubicBezTo>
                  <a:pt x="279" y="9"/>
                  <a:pt x="280" y="9"/>
                  <a:pt x="280" y="10"/>
                </a:cubicBezTo>
                <a:cubicBezTo>
                  <a:pt x="282" y="11"/>
                  <a:pt x="283" y="12"/>
                  <a:pt x="284" y="13"/>
                </a:cubicBezTo>
                <a:cubicBezTo>
                  <a:pt x="309" y="39"/>
                  <a:pt x="338" y="71"/>
                  <a:pt x="370" y="109"/>
                </a:cubicBezTo>
                <a:cubicBezTo>
                  <a:pt x="380" y="120"/>
                  <a:pt x="402" y="130"/>
                  <a:pt x="417" y="130"/>
                </a:cubicBezTo>
                <a:cubicBezTo>
                  <a:pt x="465" y="129"/>
                  <a:pt x="511" y="129"/>
                  <a:pt x="548" y="131"/>
                </a:cubicBezTo>
                <a:cubicBezTo>
                  <a:pt x="563" y="132"/>
                  <a:pt x="576" y="139"/>
                  <a:pt x="582" y="150"/>
                </a:cubicBezTo>
                <a:cubicBezTo>
                  <a:pt x="589" y="162"/>
                  <a:pt x="589" y="176"/>
                  <a:pt x="582" y="189"/>
                </a:cubicBezTo>
                <a:cubicBezTo>
                  <a:pt x="565" y="223"/>
                  <a:pt x="543" y="262"/>
                  <a:pt x="517" y="303"/>
                </a:cubicBezTo>
                <a:cubicBezTo>
                  <a:pt x="510" y="316"/>
                  <a:pt x="507" y="341"/>
                  <a:pt x="512" y="354"/>
                </a:cubicBezTo>
                <a:cubicBezTo>
                  <a:pt x="529" y="401"/>
                  <a:pt x="542" y="442"/>
                  <a:pt x="552" y="477"/>
                </a:cubicBezTo>
                <a:cubicBezTo>
                  <a:pt x="552" y="479"/>
                  <a:pt x="553" y="480"/>
                  <a:pt x="553" y="482"/>
                </a:cubicBezTo>
                <a:cubicBezTo>
                  <a:pt x="553" y="482"/>
                  <a:pt x="553" y="483"/>
                  <a:pt x="553" y="483"/>
                </a:cubicBezTo>
                <a:cubicBezTo>
                  <a:pt x="553" y="484"/>
                  <a:pt x="554" y="485"/>
                  <a:pt x="554" y="486"/>
                </a:cubicBezTo>
                <a:cubicBezTo>
                  <a:pt x="554" y="487"/>
                  <a:pt x="554" y="487"/>
                  <a:pt x="554" y="488"/>
                </a:cubicBezTo>
                <a:cubicBezTo>
                  <a:pt x="554" y="489"/>
                  <a:pt x="554" y="490"/>
                  <a:pt x="554" y="491"/>
                </a:cubicBezTo>
                <a:cubicBezTo>
                  <a:pt x="554" y="492"/>
                  <a:pt x="554" y="492"/>
                  <a:pt x="554" y="493"/>
                </a:cubicBezTo>
                <a:cubicBezTo>
                  <a:pt x="553" y="494"/>
                  <a:pt x="553" y="496"/>
                  <a:pt x="553" y="497"/>
                </a:cubicBezTo>
                <a:cubicBezTo>
                  <a:pt x="553" y="498"/>
                  <a:pt x="553" y="498"/>
                  <a:pt x="553" y="499"/>
                </a:cubicBezTo>
                <a:cubicBezTo>
                  <a:pt x="552" y="500"/>
                  <a:pt x="552" y="501"/>
                  <a:pt x="552" y="502"/>
                </a:cubicBezTo>
                <a:cubicBezTo>
                  <a:pt x="551" y="502"/>
                  <a:pt x="551" y="503"/>
                  <a:pt x="551" y="503"/>
                </a:cubicBezTo>
                <a:cubicBezTo>
                  <a:pt x="551" y="505"/>
                  <a:pt x="550" y="505"/>
                  <a:pt x="550" y="506"/>
                </a:cubicBezTo>
                <a:cubicBezTo>
                  <a:pt x="549" y="507"/>
                  <a:pt x="549" y="507"/>
                  <a:pt x="549" y="508"/>
                </a:cubicBezTo>
                <a:cubicBezTo>
                  <a:pt x="548" y="509"/>
                  <a:pt x="548" y="510"/>
                  <a:pt x="547" y="511"/>
                </a:cubicBezTo>
                <a:cubicBezTo>
                  <a:pt x="547" y="511"/>
                  <a:pt x="547" y="512"/>
                  <a:pt x="546" y="512"/>
                </a:cubicBezTo>
                <a:cubicBezTo>
                  <a:pt x="545" y="513"/>
                  <a:pt x="544" y="514"/>
                  <a:pt x="543" y="516"/>
                </a:cubicBezTo>
                <a:cubicBezTo>
                  <a:pt x="543" y="516"/>
                  <a:pt x="542" y="516"/>
                  <a:pt x="542" y="517"/>
                </a:cubicBezTo>
                <a:cubicBezTo>
                  <a:pt x="541" y="517"/>
                  <a:pt x="540" y="518"/>
                  <a:pt x="539" y="519"/>
                </a:cubicBezTo>
                <a:cubicBezTo>
                  <a:pt x="539" y="519"/>
                  <a:pt x="539" y="519"/>
                  <a:pt x="538" y="520"/>
                </a:cubicBezTo>
                <a:cubicBezTo>
                  <a:pt x="537" y="520"/>
                  <a:pt x="536" y="521"/>
                  <a:pt x="535" y="521"/>
                </a:cubicBezTo>
                <a:cubicBezTo>
                  <a:pt x="535" y="522"/>
                  <a:pt x="534" y="522"/>
                  <a:pt x="534" y="522"/>
                </a:cubicBezTo>
                <a:cubicBezTo>
                  <a:pt x="533" y="523"/>
                  <a:pt x="531" y="523"/>
                  <a:pt x="530" y="524"/>
                </a:cubicBezTo>
                <a:cubicBezTo>
                  <a:pt x="530" y="524"/>
                  <a:pt x="529" y="524"/>
                  <a:pt x="529" y="524"/>
                </a:cubicBezTo>
                <a:cubicBezTo>
                  <a:pt x="528" y="524"/>
                  <a:pt x="527" y="525"/>
                  <a:pt x="526" y="525"/>
                </a:cubicBezTo>
                <a:cubicBezTo>
                  <a:pt x="525" y="525"/>
                  <a:pt x="525" y="525"/>
                  <a:pt x="524" y="525"/>
                </a:cubicBezTo>
                <a:cubicBezTo>
                  <a:pt x="524" y="526"/>
                  <a:pt x="523" y="526"/>
                  <a:pt x="522" y="526"/>
                </a:cubicBezTo>
                <a:cubicBezTo>
                  <a:pt x="513" y="527"/>
                  <a:pt x="513" y="527"/>
                  <a:pt x="513" y="527"/>
                </a:cubicBezTo>
                <a:cubicBezTo>
                  <a:pt x="512" y="526"/>
                  <a:pt x="512" y="526"/>
                  <a:pt x="512" y="526"/>
                </a:cubicBezTo>
                <a:cubicBezTo>
                  <a:pt x="510" y="526"/>
                  <a:pt x="508" y="526"/>
                  <a:pt x="506" y="526"/>
                </a:cubicBezTo>
                <a:cubicBezTo>
                  <a:pt x="460" y="518"/>
                  <a:pt x="418" y="510"/>
                  <a:pt x="378" y="501"/>
                </a:cubicBezTo>
                <a:cubicBezTo>
                  <a:pt x="363" y="497"/>
                  <a:pt x="339" y="502"/>
                  <a:pt x="328" y="511"/>
                </a:cubicBezTo>
                <a:cubicBezTo>
                  <a:pt x="294" y="536"/>
                  <a:pt x="259" y="562"/>
                  <a:pt x="224" y="586"/>
                </a:cubicBezTo>
                <a:cubicBezTo>
                  <a:pt x="212" y="595"/>
                  <a:pt x="200" y="595"/>
                  <a:pt x="193" y="594"/>
                </a:cubicBezTo>
                <a:cubicBezTo>
                  <a:pt x="183" y="592"/>
                  <a:pt x="175" y="586"/>
                  <a:pt x="170" y="577"/>
                </a:cubicBezTo>
                <a:cubicBezTo>
                  <a:pt x="170" y="577"/>
                  <a:pt x="170" y="577"/>
                  <a:pt x="170" y="577"/>
                </a:cubicBezTo>
                <a:cubicBezTo>
                  <a:pt x="167" y="571"/>
                  <a:pt x="165" y="564"/>
                  <a:pt x="164" y="556"/>
                </a:cubicBezTo>
                <a:cubicBezTo>
                  <a:pt x="162" y="535"/>
                  <a:pt x="160" y="515"/>
                  <a:pt x="157" y="493"/>
                </a:cubicBezTo>
                <a:cubicBezTo>
                  <a:pt x="155" y="473"/>
                  <a:pt x="153" y="451"/>
                  <a:pt x="150" y="428"/>
                </a:cubicBezTo>
                <a:cubicBezTo>
                  <a:pt x="150" y="422"/>
                  <a:pt x="146" y="413"/>
                  <a:pt x="142" y="405"/>
                </a:cubicBezTo>
                <a:cubicBezTo>
                  <a:pt x="137" y="396"/>
                  <a:pt x="131" y="389"/>
                  <a:pt x="125" y="385"/>
                </a:cubicBezTo>
                <a:cubicBezTo>
                  <a:pt x="107" y="372"/>
                  <a:pt x="89" y="359"/>
                  <a:pt x="72" y="347"/>
                </a:cubicBezTo>
                <a:cubicBezTo>
                  <a:pt x="55" y="334"/>
                  <a:pt x="38" y="322"/>
                  <a:pt x="22" y="310"/>
                </a:cubicBezTo>
                <a:cubicBezTo>
                  <a:pt x="15" y="305"/>
                  <a:pt x="10" y="300"/>
                  <a:pt x="7" y="2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215900" dist="76200" dir="2700000" sx="101000" sy="101000" algn="tl" rotWithShape="0">
              <a:prstClr val="black">
                <a:alpha val="27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8" name="Freeform 17"/>
          <p:cNvSpPr/>
          <p:nvPr/>
        </p:nvSpPr>
        <p:spPr bwMode="auto">
          <a:xfrm>
            <a:off x="3667125" y="2286000"/>
            <a:ext cx="1357313" cy="1385888"/>
          </a:xfrm>
          <a:custGeom>
            <a:gdLst>
              <a:gd name="T0" fmla="*/ 528 w 551"/>
              <a:gd name="T1" fmla="*/ 136 h 563"/>
              <a:gd name="T2" fmla="*/ 544 w 551"/>
              <a:gd name="T3" fmla="*/ 164 h 563"/>
              <a:gd name="T4" fmla="*/ 481 w 551"/>
              <a:gd name="T5" fmla="*/ 276 h 563"/>
              <a:gd name="T6" fmla="*/ 473 w 551"/>
              <a:gd name="T7" fmla="*/ 345 h 563"/>
              <a:gd name="T8" fmla="*/ 513 w 551"/>
              <a:gd name="T9" fmla="*/ 467 h 563"/>
              <a:gd name="T10" fmla="*/ 490 w 551"/>
              <a:gd name="T11" fmla="*/ 489 h 563"/>
              <a:gd name="T12" fmla="*/ 363 w 551"/>
              <a:gd name="T13" fmla="*/ 464 h 563"/>
              <a:gd name="T14" fmla="*/ 296 w 551"/>
              <a:gd name="T15" fmla="*/ 478 h 563"/>
              <a:gd name="T16" fmla="*/ 193 w 551"/>
              <a:gd name="T17" fmla="*/ 553 h 563"/>
              <a:gd name="T18" fmla="*/ 166 w 551"/>
              <a:gd name="T19" fmla="*/ 538 h 563"/>
              <a:gd name="T20" fmla="*/ 152 w 551"/>
              <a:gd name="T21" fmla="*/ 410 h 563"/>
              <a:gd name="T22" fmla="*/ 119 w 551"/>
              <a:gd name="T23" fmla="*/ 352 h 563"/>
              <a:gd name="T24" fmla="*/ 15 w 551"/>
              <a:gd name="T25" fmla="*/ 277 h 563"/>
              <a:gd name="T26" fmla="*/ 15 w 551"/>
              <a:gd name="T27" fmla="*/ 245 h 563"/>
              <a:gd name="T28" fmla="*/ 132 w 551"/>
              <a:gd name="T29" fmla="*/ 193 h 563"/>
              <a:gd name="T30" fmla="*/ 177 w 551"/>
              <a:gd name="T31" fmla="*/ 142 h 563"/>
              <a:gd name="T32" fmla="*/ 219 w 551"/>
              <a:gd name="T33" fmla="*/ 20 h 563"/>
              <a:gd name="T34" fmla="*/ 250 w 551"/>
              <a:gd name="T35" fmla="*/ 12 h 563"/>
              <a:gd name="T36" fmla="*/ 336 w 551"/>
              <a:gd name="T37" fmla="*/ 107 h 563"/>
              <a:gd name="T38" fmla="*/ 399 w 551"/>
              <a:gd name="T39" fmla="*/ 135 h 563"/>
              <a:gd name="T40" fmla="*/ 528 w 551"/>
              <a:gd name="T41" fmla="*/ 136 h 56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51" h="563">
                <a:moveTo>
                  <a:pt x="528" y="136"/>
                </a:moveTo>
                <a:cubicBezTo>
                  <a:pt x="545" y="137"/>
                  <a:pt x="551" y="149"/>
                  <a:pt x="544" y="164"/>
                </a:cubicBezTo>
                <a:cubicBezTo>
                  <a:pt x="527" y="197"/>
                  <a:pt x="505" y="236"/>
                  <a:pt x="481" y="276"/>
                </a:cubicBezTo>
                <a:cubicBezTo>
                  <a:pt x="470" y="294"/>
                  <a:pt x="466" y="326"/>
                  <a:pt x="473" y="345"/>
                </a:cubicBezTo>
                <a:cubicBezTo>
                  <a:pt x="489" y="389"/>
                  <a:pt x="503" y="431"/>
                  <a:pt x="513" y="467"/>
                </a:cubicBezTo>
                <a:cubicBezTo>
                  <a:pt x="517" y="482"/>
                  <a:pt x="507" y="492"/>
                  <a:pt x="490" y="489"/>
                </a:cubicBezTo>
                <a:cubicBezTo>
                  <a:pt x="452" y="483"/>
                  <a:pt x="409" y="475"/>
                  <a:pt x="363" y="464"/>
                </a:cubicBezTo>
                <a:cubicBezTo>
                  <a:pt x="343" y="460"/>
                  <a:pt x="313" y="466"/>
                  <a:pt x="296" y="478"/>
                </a:cubicBezTo>
                <a:cubicBezTo>
                  <a:pt x="260" y="506"/>
                  <a:pt x="225" y="531"/>
                  <a:pt x="193" y="553"/>
                </a:cubicBezTo>
                <a:cubicBezTo>
                  <a:pt x="179" y="563"/>
                  <a:pt x="167" y="556"/>
                  <a:pt x="166" y="538"/>
                </a:cubicBezTo>
                <a:cubicBezTo>
                  <a:pt x="162" y="497"/>
                  <a:pt x="156" y="455"/>
                  <a:pt x="152" y="410"/>
                </a:cubicBezTo>
                <a:cubicBezTo>
                  <a:pt x="150" y="390"/>
                  <a:pt x="135" y="364"/>
                  <a:pt x="119" y="352"/>
                </a:cubicBezTo>
                <a:cubicBezTo>
                  <a:pt x="82" y="326"/>
                  <a:pt x="48" y="301"/>
                  <a:pt x="15" y="277"/>
                </a:cubicBezTo>
                <a:cubicBezTo>
                  <a:pt x="0" y="266"/>
                  <a:pt x="0" y="252"/>
                  <a:pt x="15" y="245"/>
                </a:cubicBezTo>
                <a:cubicBezTo>
                  <a:pt x="51" y="229"/>
                  <a:pt x="90" y="211"/>
                  <a:pt x="132" y="193"/>
                </a:cubicBezTo>
                <a:cubicBezTo>
                  <a:pt x="151" y="185"/>
                  <a:pt x="171" y="162"/>
                  <a:pt x="177" y="142"/>
                </a:cubicBezTo>
                <a:cubicBezTo>
                  <a:pt x="191" y="98"/>
                  <a:pt x="206" y="56"/>
                  <a:pt x="219" y="20"/>
                </a:cubicBezTo>
                <a:cubicBezTo>
                  <a:pt x="225" y="4"/>
                  <a:pt x="239" y="0"/>
                  <a:pt x="250" y="12"/>
                </a:cubicBezTo>
                <a:cubicBezTo>
                  <a:pt x="276" y="38"/>
                  <a:pt x="305" y="71"/>
                  <a:pt x="336" y="107"/>
                </a:cubicBezTo>
                <a:cubicBezTo>
                  <a:pt x="349" y="123"/>
                  <a:pt x="378" y="135"/>
                  <a:pt x="399" y="135"/>
                </a:cubicBezTo>
                <a:cubicBezTo>
                  <a:pt x="446" y="133"/>
                  <a:pt x="491" y="134"/>
                  <a:pt x="528" y="136"/>
                </a:cubicBezTo>
                <a:close/>
              </a:path>
            </a:pathLst>
          </a:custGeom>
          <a:solidFill>
            <a:srgbClr val="FFC733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9" name="Freeform 18"/>
          <p:cNvSpPr>
            <a:spLocks noEditPoints="1"/>
          </p:cNvSpPr>
          <p:nvPr/>
        </p:nvSpPr>
        <p:spPr bwMode="auto">
          <a:xfrm>
            <a:off x="2971800" y="4916488"/>
            <a:ext cx="185738" cy="207963"/>
          </a:xfrm>
          <a:custGeom>
            <a:gdLst>
              <a:gd name="T0" fmla="*/ 52 w 75"/>
              <a:gd name="T1" fmla="*/ 25 h 85"/>
              <a:gd name="T2" fmla="*/ 50 w 75"/>
              <a:gd name="T3" fmla="*/ 24 h 85"/>
              <a:gd name="T4" fmla="*/ 46 w 75"/>
              <a:gd name="T5" fmla="*/ 16 h 85"/>
              <a:gd name="T6" fmla="*/ 51 w 75"/>
              <a:gd name="T7" fmla="*/ 5 h 85"/>
              <a:gd name="T8" fmla="*/ 57 w 75"/>
              <a:gd name="T9" fmla="*/ 1 h 85"/>
              <a:gd name="T10" fmla="*/ 63 w 75"/>
              <a:gd name="T11" fmla="*/ 3 h 85"/>
              <a:gd name="T12" fmla="*/ 65 w 75"/>
              <a:gd name="T13" fmla="*/ 5 h 85"/>
              <a:gd name="T14" fmla="*/ 58 w 75"/>
              <a:gd name="T15" fmla="*/ 11 h 85"/>
              <a:gd name="T16" fmla="*/ 52 w 75"/>
              <a:gd name="T17" fmla="*/ 25 h 85"/>
              <a:gd name="T18" fmla="*/ 6 w 75"/>
              <a:gd name="T19" fmla="*/ 78 h 85"/>
              <a:gd name="T20" fmla="*/ 4 w 75"/>
              <a:gd name="T21" fmla="*/ 77 h 85"/>
              <a:gd name="T22" fmla="*/ 0 w 75"/>
              <a:gd name="T23" fmla="*/ 71 h 85"/>
              <a:gd name="T24" fmla="*/ 3 w 75"/>
              <a:gd name="T25" fmla="*/ 64 h 85"/>
              <a:gd name="T26" fmla="*/ 21 w 75"/>
              <a:gd name="T27" fmla="*/ 60 h 85"/>
              <a:gd name="T28" fmla="*/ 23 w 75"/>
              <a:gd name="T29" fmla="*/ 61 h 85"/>
              <a:gd name="T30" fmla="*/ 10 w 75"/>
              <a:gd name="T31" fmla="*/ 71 h 85"/>
              <a:gd name="T32" fmla="*/ 6 w 75"/>
              <a:gd name="T33" fmla="*/ 78 h 85"/>
              <a:gd name="T34" fmla="*/ 23 w 75"/>
              <a:gd name="T35" fmla="*/ 85 h 85"/>
              <a:gd name="T36" fmla="*/ 7 w 75"/>
              <a:gd name="T37" fmla="*/ 79 h 85"/>
              <a:gd name="T38" fmla="*/ 12 w 75"/>
              <a:gd name="T39" fmla="*/ 72 h 85"/>
              <a:gd name="T40" fmla="*/ 25 w 75"/>
              <a:gd name="T41" fmla="*/ 63 h 85"/>
              <a:gd name="T42" fmla="*/ 26 w 75"/>
              <a:gd name="T43" fmla="*/ 63 h 85"/>
              <a:gd name="T44" fmla="*/ 46 w 75"/>
              <a:gd name="T45" fmla="*/ 50 h 85"/>
              <a:gd name="T46" fmla="*/ 55 w 75"/>
              <a:gd name="T47" fmla="*/ 28 h 85"/>
              <a:gd name="T48" fmla="*/ 54 w 75"/>
              <a:gd name="T49" fmla="*/ 27 h 85"/>
              <a:gd name="T50" fmla="*/ 60 w 75"/>
              <a:gd name="T51" fmla="*/ 12 h 85"/>
              <a:gd name="T52" fmla="*/ 67 w 75"/>
              <a:gd name="T53" fmla="*/ 6 h 85"/>
              <a:gd name="T54" fmla="*/ 75 w 75"/>
              <a:gd name="T55" fmla="*/ 20 h 85"/>
              <a:gd name="T56" fmla="*/ 67 w 75"/>
              <a:gd name="T57" fmla="*/ 39 h 85"/>
              <a:gd name="T58" fmla="*/ 55 w 75"/>
              <a:gd name="T59" fmla="*/ 57 h 85"/>
              <a:gd name="T60" fmla="*/ 39 w 75"/>
              <a:gd name="T61" fmla="*/ 73 h 85"/>
              <a:gd name="T62" fmla="*/ 23 w 75"/>
              <a:gd name="T63" fmla="*/ 85 h 8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5" h="85">
                <a:moveTo>
                  <a:pt x="52" y="25"/>
                </a:moveTo>
                <a:cubicBezTo>
                  <a:pt x="50" y="24"/>
                  <a:pt x="50" y="24"/>
                  <a:pt x="50" y="24"/>
                </a:cubicBezTo>
                <a:cubicBezTo>
                  <a:pt x="47" y="21"/>
                  <a:pt x="45" y="19"/>
                  <a:pt x="46" y="16"/>
                </a:cubicBezTo>
                <a:cubicBezTo>
                  <a:pt x="46" y="13"/>
                  <a:pt x="47" y="9"/>
                  <a:pt x="51" y="5"/>
                </a:cubicBezTo>
                <a:cubicBezTo>
                  <a:pt x="53" y="2"/>
                  <a:pt x="55" y="1"/>
                  <a:pt x="57" y="1"/>
                </a:cubicBezTo>
                <a:cubicBezTo>
                  <a:pt x="58" y="0"/>
                  <a:pt x="61" y="1"/>
                  <a:pt x="63" y="3"/>
                </a:cubicBezTo>
                <a:cubicBezTo>
                  <a:pt x="65" y="5"/>
                  <a:pt x="65" y="5"/>
                  <a:pt x="65" y="5"/>
                </a:cubicBezTo>
                <a:cubicBezTo>
                  <a:pt x="62" y="7"/>
                  <a:pt x="60" y="9"/>
                  <a:pt x="58" y="11"/>
                </a:cubicBezTo>
                <a:cubicBezTo>
                  <a:pt x="55" y="15"/>
                  <a:pt x="53" y="20"/>
                  <a:pt x="52" y="25"/>
                </a:cubicBezTo>
                <a:close/>
                <a:moveTo>
                  <a:pt x="6" y="78"/>
                </a:moveTo>
                <a:cubicBezTo>
                  <a:pt x="4" y="77"/>
                  <a:pt x="4" y="77"/>
                  <a:pt x="4" y="77"/>
                </a:cubicBezTo>
                <a:cubicBezTo>
                  <a:pt x="1" y="75"/>
                  <a:pt x="0" y="73"/>
                  <a:pt x="0" y="71"/>
                </a:cubicBezTo>
                <a:cubicBezTo>
                  <a:pt x="0" y="69"/>
                  <a:pt x="1" y="67"/>
                  <a:pt x="3" y="64"/>
                </a:cubicBezTo>
                <a:cubicBezTo>
                  <a:pt x="9" y="57"/>
                  <a:pt x="15" y="55"/>
                  <a:pt x="21" y="60"/>
                </a:cubicBezTo>
                <a:cubicBezTo>
                  <a:pt x="23" y="61"/>
                  <a:pt x="23" y="61"/>
                  <a:pt x="23" y="61"/>
                </a:cubicBezTo>
                <a:cubicBezTo>
                  <a:pt x="18" y="63"/>
                  <a:pt x="14" y="66"/>
                  <a:pt x="10" y="71"/>
                </a:cubicBezTo>
                <a:cubicBezTo>
                  <a:pt x="8" y="73"/>
                  <a:pt x="7" y="75"/>
                  <a:pt x="6" y="78"/>
                </a:cubicBezTo>
                <a:close/>
                <a:moveTo>
                  <a:pt x="23" y="85"/>
                </a:moveTo>
                <a:cubicBezTo>
                  <a:pt x="18" y="84"/>
                  <a:pt x="12" y="82"/>
                  <a:pt x="7" y="79"/>
                </a:cubicBezTo>
                <a:cubicBezTo>
                  <a:pt x="9" y="77"/>
                  <a:pt x="10" y="74"/>
                  <a:pt x="12" y="72"/>
                </a:cubicBezTo>
                <a:cubicBezTo>
                  <a:pt x="15" y="68"/>
                  <a:pt x="19" y="65"/>
                  <a:pt x="25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30" y="66"/>
                  <a:pt x="36" y="62"/>
                  <a:pt x="46" y="50"/>
                </a:cubicBezTo>
                <a:cubicBezTo>
                  <a:pt x="56" y="38"/>
                  <a:pt x="59" y="31"/>
                  <a:pt x="55" y="28"/>
                </a:cubicBezTo>
                <a:cubicBezTo>
                  <a:pt x="54" y="27"/>
                  <a:pt x="54" y="27"/>
                  <a:pt x="54" y="27"/>
                </a:cubicBezTo>
                <a:cubicBezTo>
                  <a:pt x="55" y="21"/>
                  <a:pt x="57" y="16"/>
                  <a:pt x="60" y="12"/>
                </a:cubicBezTo>
                <a:cubicBezTo>
                  <a:pt x="62" y="10"/>
                  <a:pt x="64" y="8"/>
                  <a:pt x="67" y="6"/>
                </a:cubicBezTo>
                <a:cubicBezTo>
                  <a:pt x="71" y="10"/>
                  <a:pt x="73" y="15"/>
                  <a:pt x="75" y="20"/>
                </a:cubicBezTo>
                <a:cubicBezTo>
                  <a:pt x="73" y="27"/>
                  <a:pt x="70" y="33"/>
                  <a:pt x="67" y="39"/>
                </a:cubicBezTo>
                <a:cubicBezTo>
                  <a:pt x="64" y="45"/>
                  <a:pt x="59" y="51"/>
                  <a:pt x="55" y="57"/>
                </a:cubicBezTo>
                <a:cubicBezTo>
                  <a:pt x="50" y="63"/>
                  <a:pt x="45" y="68"/>
                  <a:pt x="39" y="73"/>
                </a:cubicBezTo>
                <a:cubicBezTo>
                  <a:pt x="34" y="78"/>
                  <a:pt x="29" y="82"/>
                  <a:pt x="23" y="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0" name="Freeform 19"/>
          <p:cNvSpPr/>
          <p:nvPr/>
        </p:nvSpPr>
        <p:spPr bwMode="auto">
          <a:xfrm>
            <a:off x="4311650" y="4164013"/>
            <a:ext cx="249238" cy="220663"/>
          </a:xfrm>
          <a:custGeom>
            <a:gdLst>
              <a:gd name="T0" fmla="*/ 48 w 101"/>
              <a:gd name="T1" fmla="*/ 89 h 89"/>
              <a:gd name="T2" fmla="*/ 38 w 101"/>
              <a:gd name="T3" fmla="*/ 84 h 89"/>
              <a:gd name="T4" fmla="*/ 12 w 101"/>
              <a:gd name="T5" fmla="*/ 60 h 89"/>
              <a:gd name="T6" fmla="*/ 0 w 101"/>
              <a:gd name="T7" fmla="*/ 26 h 89"/>
              <a:gd name="T8" fmla="*/ 9 w 101"/>
              <a:gd name="T9" fmla="*/ 4 h 89"/>
              <a:gd name="T10" fmla="*/ 19 w 101"/>
              <a:gd name="T11" fmla="*/ 0 h 89"/>
              <a:gd name="T12" fmla="*/ 24 w 101"/>
              <a:gd name="T13" fmla="*/ 0 h 89"/>
              <a:gd name="T14" fmla="*/ 32 w 101"/>
              <a:gd name="T15" fmla="*/ 1 h 89"/>
              <a:gd name="T16" fmla="*/ 49 w 101"/>
              <a:gd name="T17" fmla="*/ 12 h 89"/>
              <a:gd name="T18" fmla="*/ 50 w 101"/>
              <a:gd name="T19" fmla="*/ 12 h 89"/>
              <a:gd name="T20" fmla="*/ 51 w 101"/>
              <a:gd name="T21" fmla="*/ 12 h 89"/>
              <a:gd name="T22" fmla="*/ 69 w 101"/>
              <a:gd name="T23" fmla="*/ 2 h 89"/>
              <a:gd name="T24" fmla="*/ 77 w 101"/>
              <a:gd name="T25" fmla="*/ 1 h 89"/>
              <a:gd name="T26" fmla="*/ 82 w 101"/>
              <a:gd name="T27" fmla="*/ 1 h 89"/>
              <a:gd name="T28" fmla="*/ 92 w 101"/>
              <a:gd name="T29" fmla="*/ 6 h 89"/>
              <a:gd name="T30" fmla="*/ 100 w 101"/>
              <a:gd name="T31" fmla="*/ 28 h 89"/>
              <a:gd name="T32" fmla="*/ 86 w 101"/>
              <a:gd name="T33" fmla="*/ 62 h 89"/>
              <a:gd name="T34" fmla="*/ 58 w 101"/>
              <a:gd name="T35" fmla="*/ 84 h 89"/>
              <a:gd name="T36" fmla="*/ 48 w 101"/>
              <a:gd name="T37" fmla="*/ 89 h 8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0" h="89">
                <a:moveTo>
                  <a:pt x="48" y="89"/>
                </a:moveTo>
                <a:cubicBezTo>
                  <a:pt x="44" y="88"/>
                  <a:pt x="41" y="86"/>
                  <a:pt x="38" y="84"/>
                </a:cubicBezTo>
                <a:cubicBezTo>
                  <a:pt x="29" y="78"/>
                  <a:pt x="19" y="70"/>
                  <a:pt x="12" y="60"/>
                </a:cubicBezTo>
                <a:cubicBezTo>
                  <a:pt x="4" y="50"/>
                  <a:pt x="0" y="39"/>
                  <a:pt x="0" y="26"/>
                </a:cubicBezTo>
                <a:cubicBezTo>
                  <a:pt x="0" y="17"/>
                  <a:pt x="3" y="9"/>
                  <a:pt x="9" y="4"/>
                </a:cubicBezTo>
                <a:cubicBezTo>
                  <a:pt x="12" y="2"/>
                  <a:pt x="15" y="1"/>
                  <a:pt x="19" y="0"/>
                </a:cubicBezTo>
                <a:cubicBezTo>
                  <a:pt x="21" y="0"/>
                  <a:pt x="23" y="0"/>
                  <a:pt x="24" y="0"/>
                </a:cubicBezTo>
                <a:cubicBezTo>
                  <a:pt x="27" y="0"/>
                  <a:pt x="29" y="0"/>
                  <a:pt x="32" y="1"/>
                </a:cubicBezTo>
                <a:cubicBezTo>
                  <a:pt x="38" y="3"/>
                  <a:pt x="43" y="7"/>
                  <a:pt x="49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1" y="12"/>
                  <a:pt x="51" y="12"/>
                  <a:pt x="51" y="12"/>
                </a:cubicBezTo>
                <a:cubicBezTo>
                  <a:pt x="57" y="7"/>
                  <a:pt x="63" y="3"/>
                  <a:pt x="69" y="2"/>
                </a:cubicBezTo>
                <a:cubicBezTo>
                  <a:pt x="72" y="1"/>
                  <a:pt x="74" y="1"/>
                  <a:pt x="77" y="1"/>
                </a:cubicBezTo>
                <a:cubicBezTo>
                  <a:pt x="79" y="1"/>
                  <a:pt x="80" y="1"/>
                  <a:pt x="82" y="1"/>
                </a:cubicBezTo>
                <a:cubicBezTo>
                  <a:pt x="86" y="2"/>
                  <a:pt x="89" y="4"/>
                  <a:pt x="92" y="6"/>
                </a:cubicBezTo>
                <a:cubicBezTo>
                  <a:pt x="98" y="11"/>
                  <a:pt x="101" y="19"/>
                  <a:pt x="100" y="28"/>
                </a:cubicBezTo>
                <a:cubicBezTo>
                  <a:pt x="99" y="41"/>
                  <a:pt x="94" y="52"/>
                  <a:pt x="86" y="62"/>
                </a:cubicBezTo>
                <a:cubicBezTo>
                  <a:pt x="78" y="71"/>
                  <a:pt x="68" y="79"/>
                  <a:pt x="58" y="84"/>
                </a:cubicBezTo>
                <a:cubicBezTo>
                  <a:pt x="55" y="86"/>
                  <a:pt x="52" y="88"/>
                  <a:pt x="48" y="8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1" name="Freeform 20"/>
          <p:cNvSpPr>
            <a:spLocks noEditPoints="1"/>
          </p:cNvSpPr>
          <p:nvPr/>
        </p:nvSpPr>
        <p:spPr bwMode="auto">
          <a:xfrm>
            <a:off x="1624013" y="4221163"/>
            <a:ext cx="211138" cy="222250"/>
          </a:xfrm>
          <a:custGeom>
            <a:gdLst>
              <a:gd name="T0" fmla="*/ 50 w 86"/>
              <a:gd name="T1" fmla="*/ 0 h 90"/>
              <a:gd name="T2" fmla="*/ 14 w 86"/>
              <a:gd name="T3" fmla="*/ 36 h 90"/>
              <a:gd name="T4" fmla="*/ 23 w 86"/>
              <a:gd name="T5" fmla="*/ 60 h 90"/>
              <a:gd name="T6" fmla="*/ 2 w 86"/>
              <a:gd name="T7" fmla="*/ 82 h 90"/>
              <a:gd name="T8" fmla="*/ 0 w 86"/>
              <a:gd name="T9" fmla="*/ 85 h 90"/>
              <a:gd name="T10" fmla="*/ 2 w 86"/>
              <a:gd name="T11" fmla="*/ 88 h 90"/>
              <a:gd name="T12" fmla="*/ 8 w 86"/>
              <a:gd name="T13" fmla="*/ 88 h 90"/>
              <a:gd name="T14" fmla="*/ 30 w 86"/>
              <a:gd name="T15" fmla="*/ 66 h 90"/>
              <a:gd name="T16" fmla="*/ 50 w 86"/>
              <a:gd name="T17" fmla="*/ 72 h 90"/>
              <a:gd name="T18" fmla="*/ 86 w 86"/>
              <a:gd name="T19" fmla="*/ 36 h 90"/>
              <a:gd name="T20" fmla="*/ 50 w 86"/>
              <a:gd name="T21" fmla="*/ 0 h 90"/>
              <a:gd name="T22" fmla="*/ 50 w 86"/>
              <a:gd name="T23" fmla="*/ 6 h 90"/>
              <a:gd name="T24" fmla="*/ 80 w 86"/>
              <a:gd name="T25" fmla="*/ 36 h 90"/>
              <a:gd name="T26" fmla="*/ 50 w 86"/>
              <a:gd name="T27" fmla="*/ 66 h 90"/>
              <a:gd name="T28" fmla="*/ 20 w 86"/>
              <a:gd name="T29" fmla="*/ 36 h 90"/>
              <a:gd name="T30" fmla="*/ 50 w 86"/>
              <a:gd name="T31" fmla="*/ 6 h 9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6" h="90">
                <a:moveTo>
                  <a:pt x="50" y="0"/>
                </a:moveTo>
                <a:cubicBezTo>
                  <a:pt x="30" y="0"/>
                  <a:pt x="14" y="16"/>
                  <a:pt x="14" y="36"/>
                </a:cubicBezTo>
                <a:cubicBezTo>
                  <a:pt x="14" y="45"/>
                  <a:pt x="18" y="54"/>
                  <a:pt x="23" y="60"/>
                </a:cubicBezTo>
                <a:cubicBezTo>
                  <a:pt x="2" y="82"/>
                  <a:pt x="2" y="82"/>
                  <a:pt x="2" y="82"/>
                </a:cubicBezTo>
                <a:cubicBezTo>
                  <a:pt x="1" y="83"/>
                  <a:pt x="0" y="84"/>
                  <a:pt x="0" y="85"/>
                </a:cubicBezTo>
                <a:cubicBezTo>
                  <a:pt x="0" y="86"/>
                  <a:pt x="1" y="88"/>
                  <a:pt x="2" y="88"/>
                </a:cubicBezTo>
                <a:cubicBezTo>
                  <a:pt x="3" y="90"/>
                  <a:pt x="6" y="90"/>
                  <a:pt x="8" y="88"/>
                </a:cubicBezTo>
                <a:cubicBezTo>
                  <a:pt x="30" y="66"/>
                  <a:pt x="30" y="66"/>
                  <a:pt x="30" y="66"/>
                </a:cubicBezTo>
                <a:cubicBezTo>
                  <a:pt x="36" y="70"/>
                  <a:pt x="43" y="72"/>
                  <a:pt x="50" y="72"/>
                </a:cubicBezTo>
                <a:cubicBezTo>
                  <a:pt x="70" y="72"/>
                  <a:pt x="86" y="56"/>
                  <a:pt x="86" y="36"/>
                </a:cubicBezTo>
                <a:cubicBezTo>
                  <a:pt x="86" y="16"/>
                  <a:pt x="70" y="0"/>
                  <a:pt x="50" y="0"/>
                </a:cubicBezTo>
                <a:close/>
                <a:moveTo>
                  <a:pt x="50" y="6"/>
                </a:moveTo>
                <a:cubicBezTo>
                  <a:pt x="67" y="6"/>
                  <a:pt x="80" y="20"/>
                  <a:pt x="80" y="36"/>
                </a:cubicBezTo>
                <a:cubicBezTo>
                  <a:pt x="80" y="53"/>
                  <a:pt x="67" y="66"/>
                  <a:pt x="50" y="66"/>
                </a:cubicBezTo>
                <a:cubicBezTo>
                  <a:pt x="34" y="66"/>
                  <a:pt x="20" y="53"/>
                  <a:pt x="20" y="36"/>
                </a:cubicBezTo>
                <a:cubicBezTo>
                  <a:pt x="20" y="20"/>
                  <a:pt x="34" y="6"/>
                  <a:pt x="50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" name="Freeform 21"/>
          <p:cNvSpPr>
            <a:spLocks noEditPoints="1"/>
          </p:cNvSpPr>
          <p:nvPr/>
        </p:nvSpPr>
        <p:spPr bwMode="auto">
          <a:xfrm>
            <a:off x="1562100" y="2714625"/>
            <a:ext cx="257175" cy="174625"/>
          </a:xfrm>
          <a:custGeom>
            <a:gdLst>
              <a:gd name="T0" fmla="*/ 0 w 104"/>
              <a:gd name="T1" fmla="*/ 10 h 71"/>
              <a:gd name="T2" fmla="*/ 0 w 104"/>
              <a:gd name="T3" fmla="*/ 61 h 71"/>
              <a:gd name="T4" fmla="*/ 10 w 104"/>
              <a:gd name="T5" fmla="*/ 71 h 71"/>
              <a:gd name="T6" fmla="*/ 94 w 104"/>
              <a:gd name="T7" fmla="*/ 71 h 71"/>
              <a:gd name="T8" fmla="*/ 104 w 104"/>
              <a:gd name="T9" fmla="*/ 61 h 71"/>
              <a:gd name="T10" fmla="*/ 104 w 104"/>
              <a:gd name="T11" fmla="*/ 10 h 71"/>
              <a:gd name="T12" fmla="*/ 94 w 104"/>
              <a:gd name="T13" fmla="*/ 0 h 71"/>
              <a:gd name="T14" fmla="*/ 10 w 104"/>
              <a:gd name="T15" fmla="*/ 0 h 71"/>
              <a:gd name="T16" fmla="*/ 0 w 104"/>
              <a:gd name="T17" fmla="*/ 10 h 71"/>
              <a:gd name="T18" fmla="*/ 7 w 104"/>
              <a:gd name="T19" fmla="*/ 61 h 71"/>
              <a:gd name="T20" fmla="*/ 7 w 104"/>
              <a:gd name="T21" fmla="*/ 10 h 71"/>
              <a:gd name="T22" fmla="*/ 39 w 104"/>
              <a:gd name="T23" fmla="*/ 37 h 71"/>
              <a:gd name="T24" fmla="*/ 7 w 104"/>
              <a:gd name="T25" fmla="*/ 62 h 71"/>
              <a:gd name="T26" fmla="*/ 7 w 104"/>
              <a:gd name="T27" fmla="*/ 61 h 71"/>
              <a:gd name="T28" fmla="*/ 98 w 104"/>
              <a:gd name="T29" fmla="*/ 62 h 71"/>
              <a:gd name="T30" fmla="*/ 65 w 104"/>
              <a:gd name="T31" fmla="*/ 37 h 71"/>
              <a:gd name="T32" fmla="*/ 98 w 104"/>
              <a:gd name="T33" fmla="*/ 10 h 71"/>
              <a:gd name="T34" fmla="*/ 98 w 104"/>
              <a:gd name="T35" fmla="*/ 61 h 71"/>
              <a:gd name="T36" fmla="*/ 98 w 104"/>
              <a:gd name="T37" fmla="*/ 62 h 71"/>
              <a:gd name="T38" fmla="*/ 12 w 104"/>
              <a:gd name="T39" fmla="*/ 6 h 71"/>
              <a:gd name="T40" fmla="*/ 93 w 104"/>
              <a:gd name="T41" fmla="*/ 6 h 71"/>
              <a:gd name="T42" fmla="*/ 55 w 104"/>
              <a:gd name="T43" fmla="*/ 37 h 71"/>
              <a:gd name="T44" fmla="*/ 49 w 104"/>
              <a:gd name="T45" fmla="*/ 37 h 71"/>
              <a:gd name="T46" fmla="*/ 12 w 104"/>
              <a:gd name="T47" fmla="*/ 6 h 71"/>
              <a:gd name="T48" fmla="*/ 91 w 104"/>
              <a:gd name="T49" fmla="*/ 65 h 71"/>
              <a:gd name="T50" fmla="*/ 13 w 104"/>
              <a:gd name="T51" fmla="*/ 65 h 71"/>
              <a:gd name="T52" fmla="*/ 44 w 104"/>
              <a:gd name="T53" fmla="*/ 41 h 71"/>
              <a:gd name="T54" fmla="*/ 45 w 104"/>
              <a:gd name="T55" fmla="*/ 42 h 71"/>
              <a:gd name="T56" fmla="*/ 52 w 104"/>
              <a:gd name="T57" fmla="*/ 44 h 71"/>
              <a:gd name="T58" fmla="*/ 59 w 104"/>
              <a:gd name="T59" fmla="*/ 42 h 71"/>
              <a:gd name="T60" fmla="*/ 60 w 104"/>
              <a:gd name="T61" fmla="*/ 41 h 71"/>
              <a:gd name="T62" fmla="*/ 91 w 104"/>
              <a:gd name="T63" fmla="*/ 65 h 7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4" h="71">
                <a:moveTo>
                  <a:pt x="0" y="10"/>
                </a:moveTo>
                <a:cubicBezTo>
                  <a:pt x="0" y="61"/>
                  <a:pt x="0" y="61"/>
                  <a:pt x="0" y="61"/>
                </a:cubicBezTo>
                <a:cubicBezTo>
                  <a:pt x="0" y="67"/>
                  <a:pt x="5" y="71"/>
                  <a:pt x="10" y="71"/>
                </a:cubicBezTo>
                <a:cubicBezTo>
                  <a:pt x="94" y="71"/>
                  <a:pt x="94" y="71"/>
                  <a:pt x="94" y="71"/>
                </a:cubicBezTo>
                <a:cubicBezTo>
                  <a:pt x="100" y="71"/>
                  <a:pt x="104" y="67"/>
                  <a:pt x="104" y="61"/>
                </a:cubicBezTo>
                <a:cubicBezTo>
                  <a:pt x="104" y="10"/>
                  <a:pt x="104" y="10"/>
                  <a:pt x="104" y="10"/>
                </a:cubicBezTo>
                <a:cubicBezTo>
                  <a:pt x="104" y="4"/>
                  <a:pt x="100" y="0"/>
                  <a:pt x="94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10"/>
                </a:cubicBezTo>
                <a:close/>
                <a:moveTo>
                  <a:pt x="7" y="61"/>
                </a:moveTo>
                <a:cubicBezTo>
                  <a:pt x="7" y="10"/>
                  <a:pt x="7" y="10"/>
                  <a:pt x="7" y="10"/>
                </a:cubicBezTo>
                <a:cubicBezTo>
                  <a:pt x="39" y="37"/>
                  <a:pt x="39" y="37"/>
                  <a:pt x="39" y="37"/>
                </a:cubicBezTo>
                <a:cubicBezTo>
                  <a:pt x="7" y="62"/>
                  <a:pt x="7" y="62"/>
                  <a:pt x="7" y="62"/>
                </a:cubicBezTo>
                <a:cubicBezTo>
                  <a:pt x="7" y="62"/>
                  <a:pt x="7" y="61"/>
                  <a:pt x="7" y="61"/>
                </a:cubicBezTo>
                <a:close/>
                <a:moveTo>
                  <a:pt x="98" y="62"/>
                </a:moveTo>
                <a:cubicBezTo>
                  <a:pt x="65" y="37"/>
                  <a:pt x="65" y="37"/>
                  <a:pt x="65" y="37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61"/>
                  <a:pt x="98" y="61"/>
                  <a:pt x="98" y="61"/>
                </a:cubicBezTo>
                <a:cubicBezTo>
                  <a:pt x="98" y="62"/>
                  <a:pt x="98" y="62"/>
                  <a:pt x="98" y="62"/>
                </a:cubicBezTo>
                <a:close/>
                <a:moveTo>
                  <a:pt x="12" y="6"/>
                </a:moveTo>
                <a:cubicBezTo>
                  <a:pt x="93" y="6"/>
                  <a:pt x="93" y="6"/>
                  <a:pt x="93" y="6"/>
                </a:cubicBezTo>
                <a:cubicBezTo>
                  <a:pt x="55" y="37"/>
                  <a:pt x="55" y="37"/>
                  <a:pt x="55" y="37"/>
                </a:cubicBezTo>
                <a:cubicBezTo>
                  <a:pt x="54" y="38"/>
                  <a:pt x="51" y="38"/>
                  <a:pt x="49" y="37"/>
                </a:cubicBezTo>
                <a:lnTo>
                  <a:pt x="12" y="6"/>
                </a:lnTo>
                <a:close/>
                <a:moveTo>
                  <a:pt x="91" y="65"/>
                </a:moveTo>
                <a:cubicBezTo>
                  <a:pt x="13" y="65"/>
                  <a:pt x="13" y="65"/>
                  <a:pt x="13" y="65"/>
                </a:cubicBezTo>
                <a:cubicBezTo>
                  <a:pt x="44" y="41"/>
                  <a:pt x="44" y="41"/>
                  <a:pt x="44" y="41"/>
                </a:cubicBezTo>
                <a:cubicBezTo>
                  <a:pt x="45" y="42"/>
                  <a:pt x="45" y="42"/>
                  <a:pt x="45" y="42"/>
                </a:cubicBezTo>
                <a:cubicBezTo>
                  <a:pt x="47" y="44"/>
                  <a:pt x="50" y="44"/>
                  <a:pt x="52" y="44"/>
                </a:cubicBezTo>
                <a:cubicBezTo>
                  <a:pt x="55" y="44"/>
                  <a:pt x="57" y="44"/>
                  <a:pt x="59" y="42"/>
                </a:cubicBezTo>
                <a:cubicBezTo>
                  <a:pt x="60" y="41"/>
                  <a:pt x="60" y="41"/>
                  <a:pt x="60" y="41"/>
                </a:cubicBezTo>
                <a:lnTo>
                  <a:pt x="91" y="6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" name="Freeform 22"/>
          <p:cNvSpPr/>
          <p:nvPr/>
        </p:nvSpPr>
        <p:spPr bwMode="auto">
          <a:xfrm>
            <a:off x="4365625" y="2657475"/>
            <a:ext cx="139700" cy="163513"/>
          </a:xfrm>
          <a:custGeom>
            <a:gdLst>
              <a:gd name="T0" fmla="*/ 64 w 128"/>
              <a:gd name="T1" fmla="*/ 0 h 150"/>
              <a:gd name="T2" fmla="*/ 128 w 128"/>
              <a:gd name="T3" fmla="*/ 64 h 150"/>
              <a:gd name="T4" fmla="*/ 128 w 128"/>
              <a:gd name="T5" fmla="*/ 150 h 150"/>
              <a:gd name="T6" fmla="*/ 87 w 128"/>
              <a:gd name="T7" fmla="*/ 150 h 150"/>
              <a:gd name="T8" fmla="*/ 87 w 128"/>
              <a:gd name="T9" fmla="*/ 87 h 150"/>
              <a:gd name="T10" fmla="*/ 43 w 128"/>
              <a:gd name="T11" fmla="*/ 87 h 150"/>
              <a:gd name="T12" fmla="*/ 43 w 128"/>
              <a:gd name="T13" fmla="*/ 150 h 150"/>
              <a:gd name="T14" fmla="*/ 0 w 128"/>
              <a:gd name="T15" fmla="*/ 150 h 150"/>
              <a:gd name="T16" fmla="*/ 0 w 128"/>
              <a:gd name="T17" fmla="*/ 64 h 150"/>
              <a:gd name="T18" fmla="*/ 64 w 128"/>
              <a:gd name="T19" fmla="*/ 0 h 15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8" h="150">
                <a:moveTo>
                  <a:pt x="64" y="0"/>
                </a:moveTo>
                <a:lnTo>
                  <a:pt x="128" y="64"/>
                </a:lnTo>
                <a:lnTo>
                  <a:pt x="128" y="150"/>
                </a:lnTo>
                <a:lnTo>
                  <a:pt x="87" y="150"/>
                </a:lnTo>
                <a:lnTo>
                  <a:pt x="87" y="87"/>
                </a:lnTo>
                <a:lnTo>
                  <a:pt x="43" y="87"/>
                </a:lnTo>
                <a:lnTo>
                  <a:pt x="43" y="150"/>
                </a:lnTo>
                <a:lnTo>
                  <a:pt x="0" y="150"/>
                </a:lnTo>
                <a:lnTo>
                  <a:pt x="0" y="64"/>
                </a:lnTo>
                <a:lnTo>
                  <a:pt x="6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" name="Freeform 23"/>
          <p:cNvSpPr/>
          <p:nvPr/>
        </p:nvSpPr>
        <p:spPr bwMode="auto">
          <a:xfrm>
            <a:off x="4332288" y="2627313"/>
            <a:ext cx="206375" cy="111125"/>
          </a:xfrm>
          <a:custGeom>
            <a:gdLst>
              <a:gd name="T0" fmla="*/ 80 w 84"/>
              <a:gd name="T1" fmla="*/ 46 h 46"/>
              <a:gd name="T2" fmla="*/ 77 w 84"/>
              <a:gd name="T3" fmla="*/ 44 h 46"/>
              <a:gd name="T4" fmla="*/ 42 w 84"/>
              <a:gd name="T5" fmla="*/ 10 h 46"/>
              <a:gd name="T6" fmla="*/ 8 w 84"/>
              <a:gd name="T7" fmla="*/ 44 h 46"/>
              <a:gd name="T8" fmla="*/ 2 w 84"/>
              <a:gd name="T9" fmla="*/ 44 h 46"/>
              <a:gd name="T10" fmla="*/ 2 w 84"/>
              <a:gd name="T11" fmla="*/ 38 h 46"/>
              <a:gd name="T12" fmla="*/ 39 w 84"/>
              <a:gd name="T13" fmla="*/ 1 h 46"/>
              <a:gd name="T14" fmla="*/ 45 w 84"/>
              <a:gd name="T15" fmla="*/ 1 h 46"/>
              <a:gd name="T16" fmla="*/ 82 w 84"/>
              <a:gd name="T17" fmla="*/ 38 h 46"/>
              <a:gd name="T18" fmla="*/ 82 w 84"/>
              <a:gd name="T19" fmla="*/ 44 h 46"/>
              <a:gd name="T20" fmla="*/ 80 w 84"/>
              <a:gd name="T21" fmla="*/ 46 h 4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4" h="46">
                <a:moveTo>
                  <a:pt x="80" y="46"/>
                </a:moveTo>
                <a:cubicBezTo>
                  <a:pt x="78" y="46"/>
                  <a:pt x="77" y="45"/>
                  <a:pt x="77" y="44"/>
                </a:cubicBezTo>
                <a:cubicBezTo>
                  <a:pt x="42" y="10"/>
                  <a:pt x="42" y="10"/>
                  <a:pt x="42" y="10"/>
                </a:cubicBezTo>
                <a:cubicBezTo>
                  <a:pt x="8" y="44"/>
                  <a:pt x="8" y="44"/>
                  <a:pt x="8" y="44"/>
                </a:cubicBezTo>
                <a:cubicBezTo>
                  <a:pt x="6" y="46"/>
                  <a:pt x="4" y="46"/>
                  <a:pt x="2" y="44"/>
                </a:cubicBezTo>
                <a:cubicBezTo>
                  <a:pt x="0" y="43"/>
                  <a:pt x="0" y="40"/>
                  <a:pt x="2" y="38"/>
                </a:cubicBezTo>
                <a:cubicBezTo>
                  <a:pt x="39" y="1"/>
                  <a:pt x="39" y="1"/>
                  <a:pt x="39" y="1"/>
                </a:cubicBezTo>
                <a:cubicBezTo>
                  <a:pt x="41" y="0"/>
                  <a:pt x="44" y="0"/>
                  <a:pt x="45" y="1"/>
                </a:cubicBezTo>
                <a:cubicBezTo>
                  <a:pt x="82" y="38"/>
                  <a:pt x="82" y="38"/>
                  <a:pt x="82" y="38"/>
                </a:cubicBezTo>
                <a:cubicBezTo>
                  <a:pt x="84" y="40"/>
                  <a:pt x="84" y="43"/>
                  <a:pt x="82" y="44"/>
                </a:cubicBezTo>
                <a:cubicBezTo>
                  <a:pt x="82" y="45"/>
                  <a:pt x="81" y="46"/>
                  <a:pt x="80" y="4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5" name="Freeform 24"/>
          <p:cNvSpPr/>
          <p:nvPr/>
        </p:nvSpPr>
        <p:spPr bwMode="auto">
          <a:xfrm>
            <a:off x="3086100" y="1865313"/>
            <a:ext cx="53975" cy="60325"/>
          </a:xfrm>
          <a:custGeom>
            <a:gdLst>
              <a:gd name="T0" fmla="*/ 1 w 22"/>
              <a:gd name="T1" fmla="*/ 14 h 24"/>
              <a:gd name="T2" fmla="*/ 11 w 22"/>
              <a:gd name="T3" fmla="*/ 24 h 24"/>
              <a:gd name="T4" fmla="*/ 21 w 22"/>
              <a:gd name="T5" fmla="*/ 14 h 24"/>
              <a:gd name="T6" fmla="*/ 22 w 22"/>
              <a:gd name="T7" fmla="*/ 12 h 24"/>
              <a:gd name="T8" fmla="*/ 21 w 22"/>
              <a:gd name="T9" fmla="*/ 9 h 24"/>
              <a:gd name="T10" fmla="*/ 21 w 22"/>
              <a:gd name="T11" fmla="*/ 9 h 24"/>
              <a:gd name="T12" fmla="*/ 12 w 22"/>
              <a:gd name="T13" fmla="*/ 1 h 24"/>
              <a:gd name="T14" fmla="*/ 14 w 22"/>
              <a:gd name="T15" fmla="*/ 0 h 24"/>
              <a:gd name="T16" fmla="*/ 11 w 22"/>
              <a:gd name="T17" fmla="*/ 1 h 24"/>
              <a:gd name="T18" fmla="*/ 8 w 22"/>
              <a:gd name="T19" fmla="*/ 1 h 24"/>
              <a:gd name="T20" fmla="*/ 10 w 22"/>
              <a:gd name="T21" fmla="*/ 1 h 24"/>
              <a:gd name="T22" fmla="*/ 10 w 22"/>
              <a:gd name="T23" fmla="*/ 1 h 24"/>
              <a:gd name="T24" fmla="*/ 6 w 22"/>
              <a:gd name="T25" fmla="*/ 2 h 24"/>
              <a:gd name="T26" fmla="*/ 8 w 22"/>
              <a:gd name="T27" fmla="*/ 2 h 24"/>
              <a:gd name="T28" fmla="*/ 1 w 22"/>
              <a:gd name="T29" fmla="*/ 9 h 24"/>
              <a:gd name="T30" fmla="*/ 1 w 22"/>
              <a:gd name="T31" fmla="*/ 9 h 24"/>
              <a:gd name="T32" fmla="*/ 0 w 22"/>
              <a:gd name="T33" fmla="*/ 12 h 24"/>
              <a:gd name="T34" fmla="*/ 1 w 22"/>
              <a:gd name="T35" fmla="*/ 14 h 2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2" h="24">
                <a:moveTo>
                  <a:pt x="1" y="14"/>
                </a:moveTo>
                <a:cubicBezTo>
                  <a:pt x="2" y="20"/>
                  <a:pt x="7" y="24"/>
                  <a:pt x="11" y="24"/>
                </a:cubicBezTo>
                <a:cubicBezTo>
                  <a:pt x="16" y="24"/>
                  <a:pt x="20" y="20"/>
                  <a:pt x="21" y="14"/>
                </a:cubicBezTo>
                <a:cubicBezTo>
                  <a:pt x="21" y="14"/>
                  <a:pt x="22" y="13"/>
                  <a:pt x="22" y="12"/>
                </a:cubicBezTo>
                <a:cubicBezTo>
                  <a:pt x="22" y="10"/>
                  <a:pt x="22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0" y="5"/>
                  <a:pt x="16" y="1"/>
                  <a:pt x="12" y="1"/>
                </a:cubicBezTo>
                <a:cubicBezTo>
                  <a:pt x="13" y="0"/>
                  <a:pt x="13" y="0"/>
                  <a:pt x="14" y="0"/>
                </a:cubicBezTo>
                <a:cubicBezTo>
                  <a:pt x="12" y="0"/>
                  <a:pt x="11" y="1"/>
                  <a:pt x="11" y="1"/>
                </a:cubicBezTo>
                <a:cubicBezTo>
                  <a:pt x="10" y="1"/>
                  <a:pt x="9" y="1"/>
                  <a:pt x="8" y="1"/>
                </a:cubicBezTo>
                <a:cubicBezTo>
                  <a:pt x="9" y="1"/>
                  <a:pt x="9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9" y="1"/>
                  <a:pt x="8" y="1"/>
                  <a:pt x="6" y="2"/>
                </a:cubicBezTo>
                <a:cubicBezTo>
                  <a:pt x="6" y="2"/>
                  <a:pt x="7" y="1"/>
                  <a:pt x="8" y="2"/>
                </a:cubicBezTo>
                <a:cubicBezTo>
                  <a:pt x="5" y="3"/>
                  <a:pt x="2" y="6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0" y="9"/>
                  <a:pt x="0" y="10"/>
                  <a:pt x="0" y="12"/>
                </a:cubicBezTo>
                <a:cubicBezTo>
                  <a:pt x="0" y="13"/>
                  <a:pt x="1" y="14"/>
                  <a:pt x="1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6" name="Freeform 25"/>
          <p:cNvSpPr/>
          <p:nvPr/>
        </p:nvSpPr>
        <p:spPr bwMode="auto">
          <a:xfrm>
            <a:off x="3043238" y="1931988"/>
            <a:ext cx="149225" cy="200025"/>
          </a:xfrm>
          <a:custGeom>
            <a:gdLst>
              <a:gd name="T0" fmla="*/ 58 w 60"/>
              <a:gd name="T1" fmla="*/ 9 h 81"/>
              <a:gd name="T2" fmla="*/ 53 w 60"/>
              <a:gd name="T3" fmla="*/ 10 h 81"/>
              <a:gd name="T4" fmla="*/ 48 w 60"/>
              <a:gd name="T5" fmla="*/ 15 h 81"/>
              <a:gd name="T6" fmla="*/ 45 w 60"/>
              <a:gd name="T7" fmla="*/ 7 h 81"/>
              <a:gd name="T8" fmla="*/ 44 w 60"/>
              <a:gd name="T9" fmla="*/ 3 h 81"/>
              <a:gd name="T10" fmla="*/ 42 w 60"/>
              <a:gd name="T11" fmla="*/ 1 h 81"/>
              <a:gd name="T12" fmla="*/ 42 w 60"/>
              <a:gd name="T13" fmla="*/ 1 h 81"/>
              <a:gd name="T14" fmla="*/ 37 w 60"/>
              <a:gd name="T15" fmla="*/ 0 h 81"/>
              <a:gd name="T16" fmla="*/ 34 w 60"/>
              <a:gd name="T17" fmla="*/ 0 h 81"/>
              <a:gd name="T18" fmla="*/ 34 w 60"/>
              <a:gd name="T19" fmla="*/ 3 h 81"/>
              <a:gd name="T20" fmla="*/ 31 w 60"/>
              <a:gd name="T21" fmla="*/ 12 h 81"/>
              <a:gd name="T22" fmla="*/ 30 w 60"/>
              <a:gd name="T23" fmla="*/ 5 h 81"/>
              <a:gd name="T24" fmla="*/ 30 w 60"/>
              <a:gd name="T25" fmla="*/ 4 h 81"/>
              <a:gd name="T26" fmla="*/ 30 w 60"/>
              <a:gd name="T27" fmla="*/ 4 h 81"/>
              <a:gd name="T28" fmla="*/ 31 w 60"/>
              <a:gd name="T29" fmla="*/ 0 h 81"/>
              <a:gd name="T30" fmla="*/ 31 w 60"/>
              <a:gd name="T31" fmla="*/ 0 h 81"/>
              <a:gd name="T32" fmla="*/ 25 w 60"/>
              <a:gd name="T33" fmla="*/ 0 h 81"/>
              <a:gd name="T34" fmla="*/ 24 w 60"/>
              <a:gd name="T35" fmla="*/ 0 h 81"/>
              <a:gd name="T36" fmla="*/ 26 w 60"/>
              <a:gd name="T37" fmla="*/ 4 h 81"/>
              <a:gd name="T38" fmla="*/ 26 w 60"/>
              <a:gd name="T39" fmla="*/ 4 h 81"/>
              <a:gd name="T40" fmla="*/ 26 w 60"/>
              <a:gd name="T41" fmla="*/ 5 h 81"/>
              <a:gd name="T42" fmla="*/ 24 w 60"/>
              <a:gd name="T43" fmla="*/ 12 h 81"/>
              <a:gd name="T44" fmla="*/ 22 w 60"/>
              <a:gd name="T45" fmla="*/ 3 h 81"/>
              <a:gd name="T46" fmla="*/ 22 w 60"/>
              <a:gd name="T47" fmla="*/ 0 h 81"/>
              <a:gd name="T48" fmla="*/ 19 w 60"/>
              <a:gd name="T49" fmla="*/ 0 h 81"/>
              <a:gd name="T50" fmla="*/ 14 w 60"/>
              <a:gd name="T51" fmla="*/ 1 h 81"/>
              <a:gd name="T52" fmla="*/ 14 w 60"/>
              <a:gd name="T53" fmla="*/ 1 h 81"/>
              <a:gd name="T54" fmla="*/ 12 w 60"/>
              <a:gd name="T55" fmla="*/ 3 h 81"/>
              <a:gd name="T56" fmla="*/ 11 w 60"/>
              <a:gd name="T57" fmla="*/ 7 h 81"/>
              <a:gd name="T58" fmla="*/ 1 w 60"/>
              <a:gd name="T59" fmla="*/ 33 h 81"/>
              <a:gd name="T60" fmla="*/ 4 w 60"/>
              <a:gd name="T61" fmla="*/ 38 h 81"/>
              <a:gd name="T62" fmla="*/ 10 w 60"/>
              <a:gd name="T63" fmla="*/ 35 h 81"/>
              <a:gd name="T64" fmla="*/ 16 w 60"/>
              <a:gd name="T65" fmla="*/ 20 h 81"/>
              <a:gd name="T66" fmla="*/ 16 w 60"/>
              <a:gd name="T67" fmla="*/ 29 h 81"/>
              <a:gd name="T68" fmla="*/ 16 w 60"/>
              <a:gd name="T69" fmla="*/ 29 h 81"/>
              <a:gd name="T70" fmla="*/ 16 w 60"/>
              <a:gd name="T71" fmla="*/ 29 h 81"/>
              <a:gd name="T72" fmla="*/ 16 w 60"/>
              <a:gd name="T73" fmla="*/ 75 h 81"/>
              <a:gd name="T74" fmla="*/ 21 w 60"/>
              <a:gd name="T75" fmla="*/ 81 h 81"/>
              <a:gd name="T76" fmla="*/ 26 w 60"/>
              <a:gd name="T77" fmla="*/ 75 h 81"/>
              <a:gd name="T78" fmla="*/ 26 w 60"/>
              <a:gd name="T79" fmla="*/ 38 h 81"/>
              <a:gd name="T80" fmla="*/ 29 w 60"/>
              <a:gd name="T81" fmla="*/ 38 h 81"/>
              <a:gd name="T82" fmla="*/ 29 w 60"/>
              <a:gd name="T83" fmla="*/ 75 h 81"/>
              <a:gd name="T84" fmla="*/ 34 w 60"/>
              <a:gd name="T85" fmla="*/ 81 h 81"/>
              <a:gd name="T86" fmla="*/ 40 w 60"/>
              <a:gd name="T87" fmla="*/ 75 h 81"/>
              <a:gd name="T88" fmla="*/ 40 w 60"/>
              <a:gd name="T89" fmla="*/ 29 h 81"/>
              <a:gd name="T90" fmla="*/ 40 w 60"/>
              <a:gd name="T91" fmla="*/ 29 h 81"/>
              <a:gd name="T92" fmla="*/ 40 w 60"/>
              <a:gd name="T93" fmla="*/ 29 h 81"/>
              <a:gd name="T94" fmla="*/ 40 w 60"/>
              <a:gd name="T95" fmla="*/ 19 h 81"/>
              <a:gd name="T96" fmla="*/ 42 w 60"/>
              <a:gd name="T97" fmla="*/ 24 h 81"/>
              <a:gd name="T98" fmla="*/ 43 w 60"/>
              <a:gd name="T99" fmla="*/ 26 h 81"/>
              <a:gd name="T100" fmla="*/ 48 w 60"/>
              <a:gd name="T101" fmla="*/ 26 h 81"/>
              <a:gd name="T102" fmla="*/ 51 w 60"/>
              <a:gd name="T103" fmla="*/ 23 h 81"/>
              <a:gd name="T104" fmla="*/ 58 w 60"/>
              <a:gd name="T105" fmla="*/ 15 h 81"/>
              <a:gd name="T106" fmla="*/ 58 w 60"/>
              <a:gd name="T107" fmla="*/ 9 h 8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0" h="81">
                <a:moveTo>
                  <a:pt x="58" y="9"/>
                </a:moveTo>
                <a:cubicBezTo>
                  <a:pt x="57" y="8"/>
                  <a:pt x="54" y="8"/>
                  <a:pt x="53" y="10"/>
                </a:cubicBezTo>
                <a:cubicBezTo>
                  <a:pt x="48" y="15"/>
                  <a:pt x="48" y="15"/>
                  <a:pt x="48" y="15"/>
                </a:cubicBezTo>
                <a:cubicBezTo>
                  <a:pt x="45" y="7"/>
                  <a:pt x="45" y="7"/>
                  <a:pt x="45" y="7"/>
                </a:cubicBezTo>
                <a:cubicBezTo>
                  <a:pt x="44" y="3"/>
                  <a:pt x="44" y="3"/>
                  <a:pt x="44" y="3"/>
                </a:cubicBezTo>
                <a:cubicBezTo>
                  <a:pt x="43" y="2"/>
                  <a:pt x="43" y="2"/>
                  <a:pt x="42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0" y="0"/>
                  <a:pt x="38" y="0"/>
                  <a:pt x="37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4" y="1"/>
                  <a:pt x="34" y="2"/>
                  <a:pt x="34" y="3"/>
                </a:cubicBezTo>
                <a:cubicBezTo>
                  <a:pt x="34" y="7"/>
                  <a:pt x="33" y="10"/>
                  <a:pt x="31" y="12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30" y="4"/>
                  <a:pt x="30" y="4"/>
                </a:cubicBezTo>
                <a:cubicBezTo>
                  <a:pt x="30" y="4"/>
                  <a:pt x="30" y="4"/>
                  <a:pt x="30" y="4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5"/>
                  <a:pt x="26" y="5"/>
                </a:cubicBezTo>
                <a:cubicBezTo>
                  <a:pt x="24" y="12"/>
                  <a:pt x="24" y="12"/>
                  <a:pt x="24" y="12"/>
                </a:cubicBezTo>
                <a:cubicBezTo>
                  <a:pt x="23" y="10"/>
                  <a:pt x="22" y="7"/>
                  <a:pt x="22" y="3"/>
                </a:cubicBezTo>
                <a:cubicBezTo>
                  <a:pt x="22" y="2"/>
                  <a:pt x="22" y="1"/>
                  <a:pt x="22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7" y="0"/>
                  <a:pt x="15" y="0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2"/>
                  <a:pt x="13" y="2"/>
                  <a:pt x="12" y="3"/>
                </a:cubicBezTo>
                <a:cubicBezTo>
                  <a:pt x="11" y="7"/>
                  <a:pt x="11" y="7"/>
                  <a:pt x="11" y="7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5"/>
                  <a:pt x="2" y="37"/>
                  <a:pt x="4" y="38"/>
                </a:cubicBezTo>
                <a:cubicBezTo>
                  <a:pt x="6" y="38"/>
                  <a:pt x="9" y="37"/>
                  <a:pt x="10" y="35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75"/>
                  <a:pt x="16" y="75"/>
                  <a:pt x="16" y="75"/>
                </a:cubicBezTo>
                <a:cubicBezTo>
                  <a:pt x="16" y="78"/>
                  <a:pt x="18" y="81"/>
                  <a:pt x="21" y="81"/>
                </a:cubicBezTo>
                <a:cubicBezTo>
                  <a:pt x="24" y="81"/>
                  <a:pt x="26" y="78"/>
                  <a:pt x="26" y="75"/>
                </a:cubicBezTo>
                <a:cubicBezTo>
                  <a:pt x="26" y="38"/>
                  <a:pt x="26" y="38"/>
                  <a:pt x="26" y="38"/>
                </a:cubicBezTo>
                <a:cubicBezTo>
                  <a:pt x="29" y="38"/>
                  <a:pt x="29" y="38"/>
                  <a:pt x="29" y="38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8"/>
                  <a:pt x="31" y="81"/>
                  <a:pt x="34" y="81"/>
                </a:cubicBezTo>
                <a:cubicBezTo>
                  <a:pt x="37" y="81"/>
                  <a:pt x="40" y="78"/>
                  <a:pt x="40" y="75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19"/>
                  <a:pt x="40" y="19"/>
                  <a:pt x="40" y="19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5"/>
                  <a:pt x="42" y="26"/>
                  <a:pt x="43" y="26"/>
                </a:cubicBezTo>
                <a:cubicBezTo>
                  <a:pt x="44" y="28"/>
                  <a:pt x="47" y="28"/>
                  <a:pt x="48" y="26"/>
                </a:cubicBezTo>
                <a:cubicBezTo>
                  <a:pt x="51" y="23"/>
                  <a:pt x="51" y="23"/>
                  <a:pt x="51" y="23"/>
                </a:cubicBezTo>
                <a:cubicBezTo>
                  <a:pt x="58" y="15"/>
                  <a:pt x="58" y="15"/>
                  <a:pt x="58" y="15"/>
                </a:cubicBezTo>
                <a:cubicBezTo>
                  <a:pt x="60" y="13"/>
                  <a:pt x="60" y="11"/>
                  <a:pt x="58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602" name="矩形 107"/>
          <p:cNvSpPr/>
          <p:nvPr/>
        </p:nvSpPr>
        <p:spPr>
          <a:xfrm>
            <a:off x="2695575" y="2233613"/>
            <a:ext cx="819150" cy="279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1400" b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添加标题</a:t>
            </a:r>
            <a:endParaRPr lang="zh-CN" altLang="en-US" sz="1400" b="1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603" name="矩形 108"/>
          <p:cNvSpPr/>
          <p:nvPr/>
        </p:nvSpPr>
        <p:spPr>
          <a:xfrm>
            <a:off x="4025900" y="3051175"/>
            <a:ext cx="819150" cy="279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1400" b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添加标题</a:t>
            </a:r>
            <a:endParaRPr lang="zh-CN" altLang="en-US" sz="1400" b="1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604" name="矩形 109"/>
          <p:cNvSpPr/>
          <p:nvPr/>
        </p:nvSpPr>
        <p:spPr>
          <a:xfrm>
            <a:off x="4051300" y="4521200"/>
            <a:ext cx="819150" cy="279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1400" b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添加标题</a:t>
            </a:r>
            <a:endParaRPr lang="zh-CN" altLang="en-US" sz="1400" b="1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605" name="矩形 110"/>
          <p:cNvSpPr/>
          <p:nvPr/>
        </p:nvSpPr>
        <p:spPr>
          <a:xfrm>
            <a:off x="2682875" y="5270500"/>
            <a:ext cx="820738" cy="2809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1400" b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添加标题</a:t>
            </a:r>
            <a:endParaRPr lang="zh-CN" altLang="en-US" sz="1400" b="1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606" name="矩形 111"/>
          <p:cNvSpPr/>
          <p:nvPr/>
        </p:nvSpPr>
        <p:spPr>
          <a:xfrm>
            <a:off x="1349375" y="4535488"/>
            <a:ext cx="819150" cy="279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1400" b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添加标题</a:t>
            </a:r>
            <a:endParaRPr lang="zh-CN" altLang="en-US" sz="1400" b="1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607" name="矩形 112"/>
          <p:cNvSpPr/>
          <p:nvPr/>
        </p:nvSpPr>
        <p:spPr>
          <a:xfrm>
            <a:off x="1358900" y="2997200"/>
            <a:ext cx="820738" cy="279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1400" b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添加标题</a:t>
            </a:r>
            <a:endParaRPr lang="zh-CN" altLang="en-US" sz="1400" b="1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Content Placeholder 2"/>
          <p:cNvSpPr txBox="1"/>
          <p:nvPr/>
        </p:nvSpPr>
        <p:spPr>
          <a:xfrm>
            <a:off x="5480050" y="3806825"/>
            <a:ext cx="2798763" cy="1401763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/>
          <a:lstStyle/>
          <a:p>
            <a:pPr lvl="0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个性定制服务。专业的团队，完善的售后，热情的服务，科学严谨的逻辑，一丝不苟的工作态度，定能使您的发展如虎添翼！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09" name="Title 13"/>
          <p:cNvSpPr txBox="1"/>
          <p:nvPr/>
        </p:nvSpPr>
        <p:spPr>
          <a:xfrm>
            <a:off x="5480050" y="3190875"/>
            <a:ext cx="2257425" cy="663575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 anchor="ctr"/>
          <a:lstStyle/>
          <a:p>
            <a:pPr lvl="0" eaLnBrk="1" hangingPunct="1"/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x-none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" name="矩形 24"/>
          <p:cNvSpPr/>
          <p:nvPr/>
        </p:nvSpPr>
        <p:spPr>
          <a:xfrm>
            <a:off x="0" y="450850"/>
            <a:ext cx="171450" cy="439738"/>
          </a:xfrm>
          <a:prstGeom prst="rect">
            <a:avLst/>
          </a:prstGeom>
          <a:solidFill>
            <a:srgbClr val="29C3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07963" y="450850"/>
            <a:ext cx="44450" cy="439738"/>
          </a:xfrm>
          <a:prstGeom prst="rect">
            <a:avLst/>
          </a:prstGeom>
          <a:solidFill>
            <a:srgbClr val="29C3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604" name="文本框 26"/>
          <p:cNvSpPr txBox="1"/>
          <p:nvPr/>
        </p:nvSpPr>
        <p:spPr>
          <a:xfrm>
            <a:off x="252413" y="461963"/>
            <a:ext cx="170973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Freeform 5"/>
          <p:cNvSpPr/>
          <p:nvPr/>
        </p:nvSpPr>
        <p:spPr bwMode="auto">
          <a:xfrm>
            <a:off x="4635500" y="5114925"/>
            <a:ext cx="811213" cy="717550"/>
          </a:xfrm>
          <a:custGeom>
            <a:gdLst>
              <a:gd name="T0" fmla="*/ 0 w 681"/>
              <a:gd name="T1" fmla="*/ 0 h 602"/>
              <a:gd name="T2" fmla="*/ 681 w 681"/>
              <a:gd name="T3" fmla="*/ 0 h 602"/>
              <a:gd name="T4" fmla="*/ 681 w 681"/>
              <a:gd name="T5" fmla="*/ 602 h 602"/>
              <a:gd name="T6" fmla="*/ 0 w 681"/>
              <a:gd name="T7" fmla="*/ 602 h 602"/>
              <a:gd name="T8" fmla="*/ 183 w 681"/>
              <a:gd name="T9" fmla="*/ 304 h 602"/>
              <a:gd name="T10" fmla="*/ 0 w 681"/>
              <a:gd name="T11" fmla="*/ 0 h 602"/>
              <a:gd name="T12" fmla="*/ 0 w 681"/>
              <a:gd name="T13" fmla="*/ 0 h 6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1" h="602">
                <a:moveTo>
                  <a:pt x="0" y="0"/>
                </a:moveTo>
                <a:lnTo>
                  <a:pt x="681" y="0"/>
                </a:lnTo>
                <a:lnTo>
                  <a:pt x="681" y="602"/>
                </a:lnTo>
                <a:lnTo>
                  <a:pt x="0" y="602"/>
                </a:lnTo>
                <a:lnTo>
                  <a:pt x="183" y="304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98C10D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" name="Freeform 6"/>
          <p:cNvSpPr>
            <a:spLocks noEditPoints="1"/>
          </p:cNvSpPr>
          <p:nvPr/>
        </p:nvSpPr>
        <p:spPr bwMode="auto">
          <a:xfrm>
            <a:off x="4722813" y="5165725"/>
            <a:ext cx="747713" cy="19050"/>
          </a:xfrm>
          <a:custGeom>
            <a:gdLst>
              <a:gd name="T0" fmla="*/ 1 w 120"/>
              <a:gd name="T1" fmla="*/ 0 h 3"/>
              <a:gd name="T2" fmla="*/ 13 w 120"/>
              <a:gd name="T3" fmla="*/ 0 h 3"/>
              <a:gd name="T4" fmla="*/ 15 w 120"/>
              <a:gd name="T5" fmla="*/ 1 h 3"/>
              <a:gd name="T6" fmla="*/ 15 w 120"/>
              <a:gd name="T7" fmla="*/ 1 h 3"/>
              <a:gd name="T8" fmla="*/ 13 w 120"/>
              <a:gd name="T9" fmla="*/ 3 h 3"/>
              <a:gd name="T10" fmla="*/ 1 w 120"/>
              <a:gd name="T11" fmla="*/ 3 h 3"/>
              <a:gd name="T12" fmla="*/ 0 w 120"/>
              <a:gd name="T13" fmla="*/ 1 h 3"/>
              <a:gd name="T14" fmla="*/ 0 w 120"/>
              <a:gd name="T15" fmla="*/ 1 h 3"/>
              <a:gd name="T16" fmla="*/ 1 w 120"/>
              <a:gd name="T17" fmla="*/ 0 h 3"/>
              <a:gd name="T18" fmla="*/ 22 w 120"/>
              <a:gd name="T19" fmla="*/ 0 h 3"/>
              <a:gd name="T20" fmla="*/ 34 w 120"/>
              <a:gd name="T21" fmla="*/ 0 h 3"/>
              <a:gd name="T22" fmla="*/ 36 w 120"/>
              <a:gd name="T23" fmla="*/ 1 h 3"/>
              <a:gd name="T24" fmla="*/ 36 w 120"/>
              <a:gd name="T25" fmla="*/ 1 h 3"/>
              <a:gd name="T26" fmla="*/ 34 w 120"/>
              <a:gd name="T27" fmla="*/ 3 h 3"/>
              <a:gd name="T28" fmla="*/ 22 w 120"/>
              <a:gd name="T29" fmla="*/ 3 h 3"/>
              <a:gd name="T30" fmla="*/ 21 w 120"/>
              <a:gd name="T31" fmla="*/ 1 h 3"/>
              <a:gd name="T32" fmla="*/ 21 w 120"/>
              <a:gd name="T33" fmla="*/ 1 h 3"/>
              <a:gd name="T34" fmla="*/ 22 w 120"/>
              <a:gd name="T35" fmla="*/ 0 h 3"/>
              <a:gd name="T36" fmla="*/ 43 w 120"/>
              <a:gd name="T37" fmla="*/ 0 h 3"/>
              <a:gd name="T38" fmla="*/ 55 w 120"/>
              <a:gd name="T39" fmla="*/ 0 h 3"/>
              <a:gd name="T40" fmla="*/ 57 w 120"/>
              <a:gd name="T41" fmla="*/ 1 h 3"/>
              <a:gd name="T42" fmla="*/ 57 w 120"/>
              <a:gd name="T43" fmla="*/ 1 h 3"/>
              <a:gd name="T44" fmla="*/ 55 w 120"/>
              <a:gd name="T45" fmla="*/ 3 h 3"/>
              <a:gd name="T46" fmla="*/ 43 w 120"/>
              <a:gd name="T47" fmla="*/ 3 h 3"/>
              <a:gd name="T48" fmla="*/ 42 w 120"/>
              <a:gd name="T49" fmla="*/ 1 h 3"/>
              <a:gd name="T50" fmla="*/ 42 w 120"/>
              <a:gd name="T51" fmla="*/ 1 h 3"/>
              <a:gd name="T52" fmla="*/ 43 w 120"/>
              <a:gd name="T53" fmla="*/ 0 h 3"/>
              <a:gd name="T54" fmla="*/ 64 w 120"/>
              <a:gd name="T55" fmla="*/ 0 h 3"/>
              <a:gd name="T56" fmla="*/ 76 w 120"/>
              <a:gd name="T57" fmla="*/ 0 h 3"/>
              <a:gd name="T58" fmla="*/ 78 w 120"/>
              <a:gd name="T59" fmla="*/ 1 h 3"/>
              <a:gd name="T60" fmla="*/ 78 w 120"/>
              <a:gd name="T61" fmla="*/ 1 h 3"/>
              <a:gd name="T62" fmla="*/ 76 w 120"/>
              <a:gd name="T63" fmla="*/ 3 h 3"/>
              <a:gd name="T64" fmla="*/ 64 w 120"/>
              <a:gd name="T65" fmla="*/ 3 h 3"/>
              <a:gd name="T66" fmla="*/ 63 w 120"/>
              <a:gd name="T67" fmla="*/ 1 h 3"/>
              <a:gd name="T68" fmla="*/ 63 w 120"/>
              <a:gd name="T69" fmla="*/ 1 h 3"/>
              <a:gd name="T70" fmla="*/ 64 w 120"/>
              <a:gd name="T71" fmla="*/ 0 h 3"/>
              <a:gd name="T72" fmla="*/ 85 w 120"/>
              <a:gd name="T73" fmla="*/ 0 h 3"/>
              <a:gd name="T74" fmla="*/ 97 w 120"/>
              <a:gd name="T75" fmla="*/ 0 h 3"/>
              <a:gd name="T76" fmla="*/ 99 w 120"/>
              <a:gd name="T77" fmla="*/ 1 h 3"/>
              <a:gd name="T78" fmla="*/ 99 w 120"/>
              <a:gd name="T79" fmla="*/ 1 h 3"/>
              <a:gd name="T80" fmla="*/ 97 w 120"/>
              <a:gd name="T81" fmla="*/ 3 h 3"/>
              <a:gd name="T82" fmla="*/ 85 w 120"/>
              <a:gd name="T83" fmla="*/ 3 h 3"/>
              <a:gd name="T84" fmla="*/ 84 w 120"/>
              <a:gd name="T85" fmla="*/ 1 h 3"/>
              <a:gd name="T86" fmla="*/ 84 w 120"/>
              <a:gd name="T87" fmla="*/ 1 h 3"/>
              <a:gd name="T88" fmla="*/ 85 w 120"/>
              <a:gd name="T89" fmla="*/ 0 h 3"/>
              <a:gd name="T90" fmla="*/ 106 w 120"/>
              <a:gd name="T91" fmla="*/ 0 h 3"/>
              <a:gd name="T92" fmla="*/ 118 w 120"/>
              <a:gd name="T93" fmla="*/ 0 h 3"/>
              <a:gd name="T94" fmla="*/ 120 w 120"/>
              <a:gd name="T95" fmla="*/ 1 h 3"/>
              <a:gd name="T96" fmla="*/ 120 w 120"/>
              <a:gd name="T97" fmla="*/ 1 h 3"/>
              <a:gd name="T98" fmla="*/ 118 w 120"/>
              <a:gd name="T99" fmla="*/ 3 h 3"/>
              <a:gd name="T100" fmla="*/ 106 w 120"/>
              <a:gd name="T101" fmla="*/ 3 h 3"/>
              <a:gd name="T102" fmla="*/ 105 w 120"/>
              <a:gd name="T103" fmla="*/ 1 h 3"/>
              <a:gd name="T104" fmla="*/ 105 w 120"/>
              <a:gd name="T105" fmla="*/ 1 h 3"/>
              <a:gd name="T106" fmla="*/ 106 w 120"/>
              <a:gd name="T107" fmla="*/ 0 h 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0" h="3">
                <a:moveTo>
                  <a:pt x="1" y="0"/>
                </a:moveTo>
                <a:cubicBezTo>
                  <a:pt x="5" y="0"/>
                  <a:pt x="9" y="0"/>
                  <a:pt x="13" y="0"/>
                </a:cubicBezTo>
                <a:cubicBezTo>
                  <a:pt x="14" y="0"/>
                  <a:pt x="15" y="0"/>
                  <a:pt x="15" y="1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2"/>
                  <a:pt x="14" y="3"/>
                  <a:pt x="13" y="3"/>
                </a:cubicBezTo>
                <a:cubicBezTo>
                  <a:pt x="9" y="3"/>
                  <a:pt x="5" y="3"/>
                  <a:pt x="1" y="3"/>
                </a:cubicBezTo>
                <a:cubicBezTo>
                  <a:pt x="0" y="3"/>
                  <a:pt x="0" y="2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1" y="0"/>
                </a:cubicBezTo>
                <a:close/>
                <a:moveTo>
                  <a:pt x="22" y="0"/>
                </a:moveTo>
                <a:cubicBezTo>
                  <a:pt x="26" y="0"/>
                  <a:pt x="30" y="0"/>
                  <a:pt x="34" y="0"/>
                </a:cubicBezTo>
                <a:cubicBezTo>
                  <a:pt x="35" y="0"/>
                  <a:pt x="36" y="0"/>
                  <a:pt x="36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2"/>
                  <a:pt x="35" y="3"/>
                  <a:pt x="34" y="3"/>
                </a:cubicBezTo>
                <a:cubicBezTo>
                  <a:pt x="30" y="3"/>
                  <a:pt x="26" y="3"/>
                  <a:pt x="22" y="3"/>
                </a:cubicBezTo>
                <a:cubicBezTo>
                  <a:pt x="21" y="3"/>
                  <a:pt x="21" y="2"/>
                  <a:pt x="21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0"/>
                  <a:pt x="21" y="0"/>
                  <a:pt x="22" y="0"/>
                </a:cubicBezTo>
                <a:close/>
                <a:moveTo>
                  <a:pt x="43" y="0"/>
                </a:moveTo>
                <a:cubicBezTo>
                  <a:pt x="47" y="0"/>
                  <a:pt x="51" y="0"/>
                  <a:pt x="55" y="0"/>
                </a:cubicBezTo>
                <a:cubicBezTo>
                  <a:pt x="56" y="0"/>
                  <a:pt x="57" y="0"/>
                  <a:pt x="57" y="1"/>
                </a:cubicBezTo>
                <a:cubicBezTo>
                  <a:pt x="57" y="1"/>
                  <a:pt x="57" y="1"/>
                  <a:pt x="57" y="1"/>
                </a:cubicBezTo>
                <a:cubicBezTo>
                  <a:pt x="57" y="2"/>
                  <a:pt x="56" y="3"/>
                  <a:pt x="55" y="3"/>
                </a:cubicBezTo>
                <a:cubicBezTo>
                  <a:pt x="51" y="3"/>
                  <a:pt x="47" y="3"/>
                  <a:pt x="43" y="3"/>
                </a:cubicBezTo>
                <a:cubicBezTo>
                  <a:pt x="42" y="3"/>
                  <a:pt x="42" y="2"/>
                  <a:pt x="42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2" y="0"/>
                  <a:pt x="42" y="0"/>
                  <a:pt x="43" y="0"/>
                </a:cubicBezTo>
                <a:close/>
                <a:moveTo>
                  <a:pt x="64" y="0"/>
                </a:moveTo>
                <a:cubicBezTo>
                  <a:pt x="68" y="0"/>
                  <a:pt x="72" y="0"/>
                  <a:pt x="76" y="0"/>
                </a:cubicBezTo>
                <a:cubicBezTo>
                  <a:pt x="77" y="0"/>
                  <a:pt x="78" y="0"/>
                  <a:pt x="78" y="1"/>
                </a:cubicBezTo>
                <a:cubicBezTo>
                  <a:pt x="78" y="1"/>
                  <a:pt x="78" y="1"/>
                  <a:pt x="78" y="1"/>
                </a:cubicBezTo>
                <a:cubicBezTo>
                  <a:pt x="78" y="2"/>
                  <a:pt x="77" y="3"/>
                  <a:pt x="76" y="3"/>
                </a:cubicBezTo>
                <a:cubicBezTo>
                  <a:pt x="72" y="3"/>
                  <a:pt x="68" y="3"/>
                  <a:pt x="64" y="3"/>
                </a:cubicBezTo>
                <a:cubicBezTo>
                  <a:pt x="63" y="3"/>
                  <a:pt x="63" y="2"/>
                  <a:pt x="63" y="1"/>
                </a:cubicBezTo>
                <a:cubicBezTo>
                  <a:pt x="63" y="1"/>
                  <a:pt x="63" y="1"/>
                  <a:pt x="63" y="1"/>
                </a:cubicBezTo>
                <a:cubicBezTo>
                  <a:pt x="63" y="0"/>
                  <a:pt x="63" y="0"/>
                  <a:pt x="64" y="0"/>
                </a:cubicBezTo>
                <a:close/>
                <a:moveTo>
                  <a:pt x="85" y="0"/>
                </a:moveTo>
                <a:cubicBezTo>
                  <a:pt x="89" y="0"/>
                  <a:pt x="93" y="0"/>
                  <a:pt x="97" y="0"/>
                </a:cubicBezTo>
                <a:cubicBezTo>
                  <a:pt x="98" y="0"/>
                  <a:pt x="99" y="0"/>
                  <a:pt x="99" y="1"/>
                </a:cubicBezTo>
                <a:cubicBezTo>
                  <a:pt x="99" y="1"/>
                  <a:pt x="99" y="1"/>
                  <a:pt x="99" y="1"/>
                </a:cubicBezTo>
                <a:cubicBezTo>
                  <a:pt x="99" y="2"/>
                  <a:pt x="98" y="3"/>
                  <a:pt x="97" y="3"/>
                </a:cubicBezTo>
                <a:cubicBezTo>
                  <a:pt x="93" y="3"/>
                  <a:pt x="89" y="3"/>
                  <a:pt x="85" y="3"/>
                </a:cubicBezTo>
                <a:cubicBezTo>
                  <a:pt x="84" y="3"/>
                  <a:pt x="84" y="2"/>
                  <a:pt x="84" y="1"/>
                </a:cubicBezTo>
                <a:cubicBezTo>
                  <a:pt x="84" y="1"/>
                  <a:pt x="84" y="1"/>
                  <a:pt x="84" y="1"/>
                </a:cubicBezTo>
                <a:cubicBezTo>
                  <a:pt x="84" y="0"/>
                  <a:pt x="84" y="0"/>
                  <a:pt x="85" y="0"/>
                </a:cubicBezTo>
                <a:close/>
                <a:moveTo>
                  <a:pt x="106" y="0"/>
                </a:moveTo>
                <a:cubicBezTo>
                  <a:pt x="110" y="0"/>
                  <a:pt x="114" y="0"/>
                  <a:pt x="118" y="0"/>
                </a:cubicBezTo>
                <a:cubicBezTo>
                  <a:pt x="119" y="0"/>
                  <a:pt x="120" y="0"/>
                  <a:pt x="120" y="1"/>
                </a:cubicBezTo>
                <a:cubicBezTo>
                  <a:pt x="120" y="1"/>
                  <a:pt x="120" y="1"/>
                  <a:pt x="120" y="1"/>
                </a:cubicBezTo>
                <a:cubicBezTo>
                  <a:pt x="120" y="2"/>
                  <a:pt x="119" y="3"/>
                  <a:pt x="118" y="3"/>
                </a:cubicBezTo>
                <a:cubicBezTo>
                  <a:pt x="114" y="3"/>
                  <a:pt x="110" y="3"/>
                  <a:pt x="106" y="3"/>
                </a:cubicBezTo>
                <a:cubicBezTo>
                  <a:pt x="105" y="3"/>
                  <a:pt x="105" y="2"/>
                  <a:pt x="105" y="1"/>
                </a:cubicBezTo>
                <a:cubicBezTo>
                  <a:pt x="105" y="1"/>
                  <a:pt x="105" y="1"/>
                  <a:pt x="105" y="1"/>
                </a:cubicBezTo>
                <a:cubicBezTo>
                  <a:pt x="105" y="0"/>
                  <a:pt x="105" y="0"/>
                  <a:pt x="106" y="0"/>
                </a:cubicBezTo>
                <a:close/>
              </a:path>
            </a:pathLst>
          </a:custGeom>
          <a:solidFill>
            <a:srgbClr val="BCE1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" name="Freeform 7"/>
          <p:cNvSpPr>
            <a:spLocks noEditPoints="1"/>
          </p:cNvSpPr>
          <p:nvPr/>
        </p:nvSpPr>
        <p:spPr bwMode="auto">
          <a:xfrm>
            <a:off x="4722813" y="5770563"/>
            <a:ext cx="747713" cy="19050"/>
          </a:xfrm>
          <a:custGeom>
            <a:gdLst>
              <a:gd name="T0" fmla="*/ 1 w 120"/>
              <a:gd name="T1" fmla="*/ 0 h 3"/>
              <a:gd name="T2" fmla="*/ 13 w 120"/>
              <a:gd name="T3" fmla="*/ 0 h 3"/>
              <a:gd name="T4" fmla="*/ 15 w 120"/>
              <a:gd name="T5" fmla="*/ 1 h 3"/>
              <a:gd name="T6" fmla="*/ 15 w 120"/>
              <a:gd name="T7" fmla="*/ 1 h 3"/>
              <a:gd name="T8" fmla="*/ 13 w 120"/>
              <a:gd name="T9" fmla="*/ 3 h 3"/>
              <a:gd name="T10" fmla="*/ 1 w 120"/>
              <a:gd name="T11" fmla="*/ 3 h 3"/>
              <a:gd name="T12" fmla="*/ 0 w 120"/>
              <a:gd name="T13" fmla="*/ 1 h 3"/>
              <a:gd name="T14" fmla="*/ 0 w 120"/>
              <a:gd name="T15" fmla="*/ 1 h 3"/>
              <a:gd name="T16" fmla="*/ 1 w 120"/>
              <a:gd name="T17" fmla="*/ 0 h 3"/>
              <a:gd name="T18" fmla="*/ 22 w 120"/>
              <a:gd name="T19" fmla="*/ 0 h 3"/>
              <a:gd name="T20" fmla="*/ 34 w 120"/>
              <a:gd name="T21" fmla="*/ 0 h 3"/>
              <a:gd name="T22" fmla="*/ 36 w 120"/>
              <a:gd name="T23" fmla="*/ 1 h 3"/>
              <a:gd name="T24" fmla="*/ 36 w 120"/>
              <a:gd name="T25" fmla="*/ 1 h 3"/>
              <a:gd name="T26" fmla="*/ 34 w 120"/>
              <a:gd name="T27" fmla="*/ 3 h 3"/>
              <a:gd name="T28" fmla="*/ 22 w 120"/>
              <a:gd name="T29" fmla="*/ 3 h 3"/>
              <a:gd name="T30" fmla="*/ 21 w 120"/>
              <a:gd name="T31" fmla="*/ 1 h 3"/>
              <a:gd name="T32" fmla="*/ 21 w 120"/>
              <a:gd name="T33" fmla="*/ 1 h 3"/>
              <a:gd name="T34" fmla="*/ 22 w 120"/>
              <a:gd name="T35" fmla="*/ 0 h 3"/>
              <a:gd name="T36" fmla="*/ 43 w 120"/>
              <a:gd name="T37" fmla="*/ 0 h 3"/>
              <a:gd name="T38" fmla="*/ 55 w 120"/>
              <a:gd name="T39" fmla="*/ 0 h 3"/>
              <a:gd name="T40" fmla="*/ 57 w 120"/>
              <a:gd name="T41" fmla="*/ 1 h 3"/>
              <a:gd name="T42" fmla="*/ 57 w 120"/>
              <a:gd name="T43" fmla="*/ 1 h 3"/>
              <a:gd name="T44" fmla="*/ 55 w 120"/>
              <a:gd name="T45" fmla="*/ 3 h 3"/>
              <a:gd name="T46" fmla="*/ 43 w 120"/>
              <a:gd name="T47" fmla="*/ 3 h 3"/>
              <a:gd name="T48" fmla="*/ 42 w 120"/>
              <a:gd name="T49" fmla="*/ 1 h 3"/>
              <a:gd name="T50" fmla="*/ 42 w 120"/>
              <a:gd name="T51" fmla="*/ 1 h 3"/>
              <a:gd name="T52" fmla="*/ 43 w 120"/>
              <a:gd name="T53" fmla="*/ 0 h 3"/>
              <a:gd name="T54" fmla="*/ 64 w 120"/>
              <a:gd name="T55" fmla="*/ 0 h 3"/>
              <a:gd name="T56" fmla="*/ 76 w 120"/>
              <a:gd name="T57" fmla="*/ 0 h 3"/>
              <a:gd name="T58" fmla="*/ 78 w 120"/>
              <a:gd name="T59" fmla="*/ 1 h 3"/>
              <a:gd name="T60" fmla="*/ 78 w 120"/>
              <a:gd name="T61" fmla="*/ 1 h 3"/>
              <a:gd name="T62" fmla="*/ 76 w 120"/>
              <a:gd name="T63" fmla="*/ 3 h 3"/>
              <a:gd name="T64" fmla="*/ 64 w 120"/>
              <a:gd name="T65" fmla="*/ 3 h 3"/>
              <a:gd name="T66" fmla="*/ 63 w 120"/>
              <a:gd name="T67" fmla="*/ 1 h 3"/>
              <a:gd name="T68" fmla="*/ 63 w 120"/>
              <a:gd name="T69" fmla="*/ 1 h 3"/>
              <a:gd name="T70" fmla="*/ 64 w 120"/>
              <a:gd name="T71" fmla="*/ 0 h 3"/>
              <a:gd name="T72" fmla="*/ 85 w 120"/>
              <a:gd name="T73" fmla="*/ 0 h 3"/>
              <a:gd name="T74" fmla="*/ 97 w 120"/>
              <a:gd name="T75" fmla="*/ 0 h 3"/>
              <a:gd name="T76" fmla="*/ 99 w 120"/>
              <a:gd name="T77" fmla="*/ 1 h 3"/>
              <a:gd name="T78" fmla="*/ 99 w 120"/>
              <a:gd name="T79" fmla="*/ 1 h 3"/>
              <a:gd name="T80" fmla="*/ 97 w 120"/>
              <a:gd name="T81" fmla="*/ 3 h 3"/>
              <a:gd name="T82" fmla="*/ 85 w 120"/>
              <a:gd name="T83" fmla="*/ 3 h 3"/>
              <a:gd name="T84" fmla="*/ 84 w 120"/>
              <a:gd name="T85" fmla="*/ 1 h 3"/>
              <a:gd name="T86" fmla="*/ 84 w 120"/>
              <a:gd name="T87" fmla="*/ 1 h 3"/>
              <a:gd name="T88" fmla="*/ 85 w 120"/>
              <a:gd name="T89" fmla="*/ 0 h 3"/>
              <a:gd name="T90" fmla="*/ 106 w 120"/>
              <a:gd name="T91" fmla="*/ 0 h 3"/>
              <a:gd name="T92" fmla="*/ 118 w 120"/>
              <a:gd name="T93" fmla="*/ 0 h 3"/>
              <a:gd name="T94" fmla="*/ 120 w 120"/>
              <a:gd name="T95" fmla="*/ 1 h 3"/>
              <a:gd name="T96" fmla="*/ 120 w 120"/>
              <a:gd name="T97" fmla="*/ 1 h 3"/>
              <a:gd name="T98" fmla="*/ 118 w 120"/>
              <a:gd name="T99" fmla="*/ 3 h 3"/>
              <a:gd name="T100" fmla="*/ 106 w 120"/>
              <a:gd name="T101" fmla="*/ 3 h 3"/>
              <a:gd name="T102" fmla="*/ 105 w 120"/>
              <a:gd name="T103" fmla="*/ 1 h 3"/>
              <a:gd name="T104" fmla="*/ 105 w 120"/>
              <a:gd name="T105" fmla="*/ 1 h 3"/>
              <a:gd name="T106" fmla="*/ 106 w 120"/>
              <a:gd name="T107" fmla="*/ 0 h 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0" h="3">
                <a:moveTo>
                  <a:pt x="1" y="0"/>
                </a:moveTo>
                <a:cubicBezTo>
                  <a:pt x="5" y="0"/>
                  <a:pt x="9" y="0"/>
                  <a:pt x="13" y="0"/>
                </a:cubicBezTo>
                <a:cubicBezTo>
                  <a:pt x="14" y="0"/>
                  <a:pt x="15" y="0"/>
                  <a:pt x="15" y="1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2"/>
                  <a:pt x="14" y="3"/>
                  <a:pt x="13" y="3"/>
                </a:cubicBezTo>
                <a:cubicBezTo>
                  <a:pt x="9" y="3"/>
                  <a:pt x="5" y="3"/>
                  <a:pt x="1" y="3"/>
                </a:cubicBezTo>
                <a:cubicBezTo>
                  <a:pt x="0" y="3"/>
                  <a:pt x="0" y="2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1" y="0"/>
                </a:cubicBezTo>
                <a:close/>
                <a:moveTo>
                  <a:pt x="22" y="0"/>
                </a:moveTo>
                <a:cubicBezTo>
                  <a:pt x="26" y="0"/>
                  <a:pt x="30" y="0"/>
                  <a:pt x="34" y="0"/>
                </a:cubicBezTo>
                <a:cubicBezTo>
                  <a:pt x="35" y="0"/>
                  <a:pt x="36" y="0"/>
                  <a:pt x="36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2"/>
                  <a:pt x="35" y="3"/>
                  <a:pt x="34" y="3"/>
                </a:cubicBezTo>
                <a:cubicBezTo>
                  <a:pt x="30" y="3"/>
                  <a:pt x="26" y="3"/>
                  <a:pt x="22" y="3"/>
                </a:cubicBezTo>
                <a:cubicBezTo>
                  <a:pt x="21" y="3"/>
                  <a:pt x="21" y="2"/>
                  <a:pt x="21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0"/>
                  <a:pt x="21" y="0"/>
                  <a:pt x="22" y="0"/>
                </a:cubicBezTo>
                <a:close/>
                <a:moveTo>
                  <a:pt x="43" y="0"/>
                </a:moveTo>
                <a:cubicBezTo>
                  <a:pt x="47" y="0"/>
                  <a:pt x="51" y="0"/>
                  <a:pt x="55" y="0"/>
                </a:cubicBezTo>
                <a:cubicBezTo>
                  <a:pt x="56" y="0"/>
                  <a:pt x="57" y="0"/>
                  <a:pt x="57" y="1"/>
                </a:cubicBezTo>
                <a:cubicBezTo>
                  <a:pt x="57" y="1"/>
                  <a:pt x="57" y="1"/>
                  <a:pt x="57" y="1"/>
                </a:cubicBezTo>
                <a:cubicBezTo>
                  <a:pt x="57" y="2"/>
                  <a:pt x="56" y="3"/>
                  <a:pt x="55" y="3"/>
                </a:cubicBezTo>
                <a:cubicBezTo>
                  <a:pt x="51" y="3"/>
                  <a:pt x="47" y="3"/>
                  <a:pt x="43" y="3"/>
                </a:cubicBezTo>
                <a:cubicBezTo>
                  <a:pt x="42" y="3"/>
                  <a:pt x="42" y="2"/>
                  <a:pt x="42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2" y="0"/>
                  <a:pt x="42" y="0"/>
                  <a:pt x="43" y="0"/>
                </a:cubicBezTo>
                <a:close/>
                <a:moveTo>
                  <a:pt x="64" y="0"/>
                </a:moveTo>
                <a:cubicBezTo>
                  <a:pt x="68" y="0"/>
                  <a:pt x="72" y="0"/>
                  <a:pt x="76" y="0"/>
                </a:cubicBezTo>
                <a:cubicBezTo>
                  <a:pt x="77" y="0"/>
                  <a:pt x="78" y="0"/>
                  <a:pt x="78" y="1"/>
                </a:cubicBezTo>
                <a:cubicBezTo>
                  <a:pt x="78" y="1"/>
                  <a:pt x="78" y="1"/>
                  <a:pt x="78" y="1"/>
                </a:cubicBezTo>
                <a:cubicBezTo>
                  <a:pt x="78" y="2"/>
                  <a:pt x="77" y="3"/>
                  <a:pt x="76" y="3"/>
                </a:cubicBezTo>
                <a:cubicBezTo>
                  <a:pt x="72" y="3"/>
                  <a:pt x="68" y="3"/>
                  <a:pt x="64" y="3"/>
                </a:cubicBezTo>
                <a:cubicBezTo>
                  <a:pt x="63" y="3"/>
                  <a:pt x="63" y="2"/>
                  <a:pt x="63" y="1"/>
                </a:cubicBezTo>
                <a:cubicBezTo>
                  <a:pt x="63" y="1"/>
                  <a:pt x="63" y="1"/>
                  <a:pt x="63" y="1"/>
                </a:cubicBezTo>
                <a:cubicBezTo>
                  <a:pt x="63" y="0"/>
                  <a:pt x="63" y="0"/>
                  <a:pt x="64" y="0"/>
                </a:cubicBezTo>
                <a:close/>
                <a:moveTo>
                  <a:pt x="85" y="0"/>
                </a:moveTo>
                <a:cubicBezTo>
                  <a:pt x="89" y="0"/>
                  <a:pt x="93" y="0"/>
                  <a:pt x="97" y="0"/>
                </a:cubicBezTo>
                <a:cubicBezTo>
                  <a:pt x="98" y="0"/>
                  <a:pt x="99" y="0"/>
                  <a:pt x="99" y="1"/>
                </a:cubicBezTo>
                <a:cubicBezTo>
                  <a:pt x="99" y="1"/>
                  <a:pt x="99" y="1"/>
                  <a:pt x="99" y="1"/>
                </a:cubicBezTo>
                <a:cubicBezTo>
                  <a:pt x="99" y="2"/>
                  <a:pt x="98" y="3"/>
                  <a:pt x="97" y="3"/>
                </a:cubicBezTo>
                <a:cubicBezTo>
                  <a:pt x="93" y="3"/>
                  <a:pt x="89" y="3"/>
                  <a:pt x="85" y="3"/>
                </a:cubicBezTo>
                <a:cubicBezTo>
                  <a:pt x="84" y="3"/>
                  <a:pt x="84" y="2"/>
                  <a:pt x="84" y="1"/>
                </a:cubicBezTo>
                <a:cubicBezTo>
                  <a:pt x="84" y="1"/>
                  <a:pt x="84" y="1"/>
                  <a:pt x="84" y="1"/>
                </a:cubicBezTo>
                <a:cubicBezTo>
                  <a:pt x="84" y="0"/>
                  <a:pt x="84" y="0"/>
                  <a:pt x="85" y="0"/>
                </a:cubicBezTo>
                <a:close/>
                <a:moveTo>
                  <a:pt x="106" y="0"/>
                </a:moveTo>
                <a:cubicBezTo>
                  <a:pt x="110" y="0"/>
                  <a:pt x="114" y="0"/>
                  <a:pt x="118" y="0"/>
                </a:cubicBezTo>
                <a:cubicBezTo>
                  <a:pt x="119" y="0"/>
                  <a:pt x="120" y="0"/>
                  <a:pt x="120" y="1"/>
                </a:cubicBezTo>
                <a:cubicBezTo>
                  <a:pt x="120" y="1"/>
                  <a:pt x="120" y="1"/>
                  <a:pt x="120" y="1"/>
                </a:cubicBezTo>
                <a:cubicBezTo>
                  <a:pt x="120" y="2"/>
                  <a:pt x="119" y="3"/>
                  <a:pt x="118" y="3"/>
                </a:cubicBezTo>
                <a:cubicBezTo>
                  <a:pt x="114" y="3"/>
                  <a:pt x="110" y="3"/>
                  <a:pt x="106" y="3"/>
                </a:cubicBezTo>
                <a:cubicBezTo>
                  <a:pt x="105" y="3"/>
                  <a:pt x="105" y="2"/>
                  <a:pt x="105" y="1"/>
                </a:cubicBezTo>
                <a:cubicBezTo>
                  <a:pt x="105" y="1"/>
                  <a:pt x="105" y="1"/>
                  <a:pt x="105" y="1"/>
                </a:cubicBezTo>
                <a:cubicBezTo>
                  <a:pt x="105" y="0"/>
                  <a:pt x="105" y="0"/>
                  <a:pt x="106" y="0"/>
                </a:cubicBezTo>
                <a:close/>
              </a:path>
            </a:pathLst>
          </a:custGeom>
          <a:solidFill>
            <a:srgbClr val="BCE1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" name="Freeform 8"/>
          <p:cNvSpPr/>
          <p:nvPr/>
        </p:nvSpPr>
        <p:spPr bwMode="auto">
          <a:xfrm>
            <a:off x="4959350" y="4835525"/>
            <a:ext cx="373063" cy="1071563"/>
          </a:xfrm>
          <a:custGeom>
            <a:gdLst>
              <a:gd name="T0" fmla="*/ 0 w 314"/>
              <a:gd name="T1" fmla="*/ 0 h 900"/>
              <a:gd name="T2" fmla="*/ 314 w 314"/>
              <a:gd name="T3" fmla="*/ 298 h 900"/>
              <a:gd name="T4" fmla="*/ 314 w 314"/>
              <a:gd name="T5" fmla="*/ 900 h 900"/>
              <a:gd name="T6" fmla="*/ 0 w 314"/>
              <a:gd name="T7" fmla="*/ 602 h 900"/>
              <a:gd name="T8" fmla="*/ 0 w 314"/>
              <a:gd name="T9" fmla="*/ 0 h 900"/>
              <a:gd name="T10" fmla="*/ 0 w 314"/>
              <a:gd name="T11" fmla="*/ 0 h 90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4" h="900">
                <a:moveTo>
                  <a:pt x="0" y="0"/>
                </a:moveTo>
                <a:lnTo>
                  <a:pt x="314" y="298"/>
                </a:lnTo>
                <a:lnTo>
                  <a:pt x="314" y="900"/>
                </a:lnTo>
                <a:lnTo>
                  <a:pt x="0" y="60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E8D09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2" name="Freeform 9"/>
          <p:cNvSpPr>
            <a:spLocks noEditPoints="1"/>
          </p:cNvSpPr>
          <p:nvPr/>
        </p:nvSpPr>
        <p:spPr bwMode="auto">
          <a:xfrm>
            <a:off x="4959350" y="5457825"/>
            <a:ext cx="373063" cy="387350"/>
          </a:xfrm>
          <a:custGeom>
            <a:gdLst>
              <a:gd name="T0" fmla="*/ 60 w 60"/>
              <a:gd name="T1" fmla="*/ 57 h 62"/>
              <a:gd name="T2" fmla="*/ 60 w 60"/>
              <a:gd name="T3" fmla="*/ 62 h 62"/>
              <a:gd name="T4" fmla="*/ 53 w 60"/>
              <a:gd name="T5" fmla="*/ 56 h 62"/>
              <a:gd name="T6" fmla="*/ 53 w 60"/>
              <a:gd name="T7" fmla="*/ 53 h 62"/>
              <a:gd name="T8" fmla="*/ 53 w 60"/>
              <a:gd name="T9" fmla="*/ 53 h 62"/>
              <a:gd name="T10" fmla="*/ 56 w 60"/>
              <a:gd name="T11" fmla="*/ 53 h 62"/>
              <a:gd name="T12" fmla="*/ 60 w 60"/>
              <a:gd name="T13" fmla="*/ 57 h 62"/>
              <a:gd name="T14" fmla="*/ 0 w 60"/>
              <a:gd name="T15" fmla="*/ 4 h 62"/>
              <a:gd name="T16" fmla="*/ 0 w 60"/>
              <a:gd name="T17" fmla="*/ 0 h 62"/>
              <a:gd name="T18" fmla="*/ 3 w 60"/>
              <a:gd name="T19" fmla="*/ 3 h 62"/>
              <a:gd name="T20" fmla="*/ 4 w 60"/>
              <a:gd name="T21" fmla="*/ 6 h 62"/>
              <a:gd name="T22" fmla="*/ 4 w 60"/>
              <a:gd name="T23" fmla="*/ 6 h 62"/>
              <a:gd name="T24" fmla="*/ 1 w 60"/>
              <a:gd name="T25" fmla="*/ 6 h 62"/>
              <a:gd name="T26" fmla="*/ 0 w 60"/>
              <a:gd name="T27" fmla="*/ 4 h 62"/>
              <a:gd name="T28" fmla="*/ 10 w 60"/>
              <a:gd name="T29" fmla="*/ 10 h 62"/>
              <a:gd name="T30" fmla="*/ 19 w 60"/>
              <a:gd name="T31" fmla="*/ 18 h 62"/>
              <a:gd name="T32" fmla="*/ 19 w 60"/>
              <a:gd name="T33" fmla="*/ 20 h 62"/>
              <a:gd name="T34" fmla="*/ 19 w 60"/>
              <a:gd name="T35" fmla="*/ 20 h 62"/>
              <a:gd name="T36" fmla="*/ 16 w 60"/>
              <a:gd name="T37" fmla="*/ 20 h 62"/>
              <a:gd name="T38" fmla="*/ 8 w 60"/>
              <a:gd name="T39" fmla="*/ 12 h 62"/>
              <a:gd name="T40" fmla="*/ 8 w 60"/>
              <a:gd name="T41" fmla="*/ 10 h 62"/>
              <a:gd name="T42" fmla="*/ 8 w 60"/>
              <a:gd name="T43" fmla="*/ 10 h 62"/>
              <a:gd name="T44" fmla="*/ 10 w 60"/>
              <a:gd name="T45" fmla="*/ 10 h 62"/>
              <a:gd name="T46" fmla="*/ 25 w 60"/>
              <a:gd name="T47" fmla="*/ 24 h 62"/>
              <a:gd name="T48" fmla="*/ 34 w 60"/>
              <a:gd name="T49" fmla="*/ 32 h 62"/>
              <a:gd name="T50" fmla="*/ 34 w 60"/>
              <a:gd name="T51" fmla="*/ 35 h 62"/>
              <a:gd name="T52" fmla="*/ 34 w 60"/>
              <a:gd name="T53" fmla="*/ 35 h 62"/>
              <a:gd name="T54" fmla="*/ 32 w 60"/>
              <a:gd name="T55" fmla="*/ 35 h 62"/>
              <a:gd name="T56" fmla="*/ 23 w 60"/>
              <a:gd name="T57" fmla="*/ 27 h 62"/>
              <a:gd name="T58" fmla="*/ 23 w 60"/>
              <a:gd name="T59" fmla="*/ 24 h 62"/>
              <a:gd name="T60" fmla="*/ 23 w 60"/>
              <a:gd name="T61" fmla="*/ 24 h 62"/>
              <a:gd name="T62" fmla="*/ 25 w 60"/>
              <a:gd name="T63" fmla="*/ 24 h 62"/>
              <a:gd name="T64" fmla="*/ 41 w 60"/>
              <a:gd name="T65" fmla="*/ 39 h 62"/>
              <a:gd name="T66" fmla="*/ 49 w 60"/>
              <a:gd name="T67" fmla="*/ 47 h 62"/>
              <a:gd name="T68" fmla="*/ 49 w 60"/>
              <a:gd name="T69" fmla="*/ 49 h 62"/>
              <a:gd name="T70" fmla="*/ 49 w 60"/>
              <a:gd name="T71" fmla="*/ 49 h 62"/>
              <a:gd name="T72" fmla="*/ 47 w 60"/>
              <a:gd name="T73" fmla="*/ 49 h 62"/>
              <a:gd name="T74" fmla="*/ 38 w 60"/>
              <a:gd name="T75" fmla="*/ 41 h 62"/>
              <a:gd name="T76" fmla="*/ 38 w 60"/>
              <a:gd name="T77" fmla="*/ 39 h 62"/>
              <a:gd name="T78" fmla="*/ 38 w 60"/>
              <a:gd name="T79" fmla="*/ 39 h 62"/>
              <a:gd name="T80" fmla="*/ 41 w 60"/>
              <a:gd name="T81" fmla="*/ 39 h 6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0" h="62">
                <a:moveTo>
                  <a:pt x="60" y="57"/>
                </a:moveTo>
                <a:cubicBezTo>
                  <a:pt x="60" y="62"/>
                  <a:pt x="60" y="62"/>
                  <a:pt x="60" y="62"/>
                </a:cubicBezTo>
                <a:cubicBezTo>
                  <a:pt x="58" y="60"/>
                  <a:pt x="56" y="58"/>
                  <a:pt x="53" y="56"/>
                </a:cubicBezTo>
                <a:cubicBezTo>
                  <a:pt x="53" y="55"/>
                  <a:pt x="53" y="54"/>
                  <a:pt x="53" y="53"/>
                </a:cubicBezTo>
                <a:cubicBezTo>
                  <a:pt x="53" y="53"/>
                  <a:pt x="53" y="53"/>
                  <a:pt x="53" y="53"/>
                </a:cubicBezTo>
                <a:cubicBezTo>
                  <a:pt x="54" y="53"/>
                  <a:pt x="55" y="53"/>
                  <a:pt x="56" y="53"/>
                </a:cubicBezTo>
                <a:cubicBezTo>
                  <a:pt x="57" y="55"/>
                  <a:pt x="58" y="56"/>
                  <a:pt x="60" y="57"/>
                </a:cubicBezTo>
                <a:close/>
                <a:moveTo>
                  <a:pt x="0" y="4"/>
                </a:moveTo>
                <a:cubicBezTo>
                  <a:pt x="0" y="0"/>
                  <a:pt x="0" y="0"/>
                  <a:pt x="0" y="0"/>
                </a:cubicBezTo>
                <a:cubicBezTo>
                  <a:pt x="1" y="1"/>
                  <a:pt x="2" y="2"/>
                  <a:pt x="3" y="3"/>
                </a:cubicBezTo>
                <a:cubicBezTo>
                  <a:pt x="4" y="4"/>
                  <a:pt x="4" y="5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3" y="7"/>
                  <a:pt x="2" y="7"/>
                  <a:pt x="1" y="6"/>
                </a:cubicBezTo>
                <a:cubicBezTo>
                  <a:pt x="1" y="5"/>
                  <a:pt x="0" y="5"/>
                  <a:pt x="0" y="4"/>
                </a:cubicBezTo>
                <a:close/>
                <a:moveTo>
                  <a:pt x="10" y="10"/>
                </a:moveTo>
                <a:cubicBezTo>
                  <a:pt x="13" y="13"/>
                  <a:pt x="16" y="15"/>
                  <a:pt x="19" y="18"/>
                </a:cubicBezTo>
                <a:cubicBezTo>
                  <a:pt x="19" y="19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8" y="21"/>
                  <a:pt x="17" y="21"/>
                  <a:pt x="16" y="20"/>
                </a:cubicBezTo>
                <a:cubicBezTo>
                  <a:pt x="14" y="18"/>
                  <a:pt x="11" y="15"/>
                  <a:pt x="8" y="12"/>
                </a:cubicBezTo>
                <a:cubicBezTo>
                  <a:pt x="7" y="12"/>
                  <a:pt x="7" y="11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9"/>
                  <a:pt x="9" y="9"/>
                  <a:pt x="10" y="10"/>
                </a:cubicBezTo>
                <a:close/>
                <a:moveTo>
                  <a:pt x="25" y="24"/>
                </a:moveTo>
                <a:cubicBezTo>
                  <a:pt x="28" y="27"/>
                  <a:pt x="31" y="30"/>
                  <a:pt x="34" y="32"/>
                </a:cubicBezTo>
                <a:cubicBezTo>
                  <a:pt x="35" y="33"/>
                  <a:pt x="35" y="34"/>
                  <a:pt x="34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3" y="35"/>
                  <a:pt x="32" y="35"/>
                  <a:pt x="32" y="35"/>
                </a:cubicBezTo>
                <a:cubicBezTo>
                  <a:pt x="29" y="32"/>
                  <a:pt x="26" y="29"/>
                  <a:pt x="23" y="27"/>
                </a:cubicBezTo>
                <a:cubicBezTo>
                  <a:pt x="22" y="26"/>
                  <a:pt x="22" y="25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4" y="24"/>
                  <a:pt x="25" y="24"/>
                  <a:pt x="25" y="24"/>
                </a:cubicBezTo>
                <a:close/>
                <a:moveTo>
                  <a:pt x="41" y="39"/>
                </a:moveTo>
                <a:cubicBezTo>
                  <a:pt x="43" y="42"/>
                  <a:pt x="46" y="44"/>
                  <a:pt x="49" y="47"/>
                </a:cubicBezTo>
                <a:cubicBezTo>
                  <a:pt x="50" y="48"/>
                  <a:pt x="50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8" y="50"/>
                  <a:pt x="47" y="50"/>
                  <a:pt x="47" y="49"/>
                </a:cubicBezTo>
                <a:cubicBezTo>
                  <a:pt x="44" y="47"/>
                  <a:pt x="41" y="44"/>
                  <a:pt x="38" y="41"/>
                </a:cubicBezTo>
                <a:cubicBezTo>
                  <a:pt x="38" y="41"/>
                  <a:pt x="38" y="40"/>
                  <a:pt x="3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9" y="38"/>
                  <a:pt x="40" y="38"/>
                  <a:pt x="41" y="39"/>
                </a:cubicBezTo>
                <a:close/>
              </a:path>
            </a:pathLst>
          </a:custGeom>
          <a:solidFill>
            <a:srgbClr val="369C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" name="Freeform 10"/>
          <p:cNvSpPr/>
          <p:nvPr/>
        </p:nvSpPr>
        <p:spPr bwMode="auto">
          <a:xfrm>
            <a:off x="4635500" y="3900488"/>
            <a:ext cx="811213" cy="715963"/>
          </a:xfrm>
          <a:custGeom>
            <a:gdLst>
              <a:gd name="T0" fmla="*/ 0 w 681"/>
              <a:gd name="T1" fmla="*/ 0 h 602"/>
              <a:gd name="T2" fmla="*/ 681 w 681"/>
              <a:gd name="T3" fmla="*/ 0 h 602"/>
              <a:gd name="T4" fmla="*/ 681 w 681"/>
              <a:gd name="T5" fmla="*/ 602 h 602"/>
              <a:gd name="T6" fmla="*/ 0 w 681"/>
              <a:gd name="T7" fmla="*/ 602 h 602"/>
              <a:gd name="T8" fmla="*/ 183 w 681"/>
              <a:gd name="T9" fmla="*/ 304 h 602"/>
              <a:gd name="T10" fmla="*/ 0 w 681"/>
              <a:gd name="T11" fmla="*/ 0 h 602"/>
              <a:gd name="T12" fmla="*/ 0 w 681"/>
              <a:gd name="T13" fmla="*/ 0 h 6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1" h="602">
                <a:moveTo>
                  <a:pt x="0" y="0"/>
                </a:moveTo>
                <a:lnTo>
                  <a:pt x="681" y="0"/>
                </a:lnTo>
                <a:lnTo>
                  <a:pt x="681" y="602"/>
                </a:lnTo>
                <a:lnTo>
                  <a:pt x="0" y="602"/>
                </a:lnTo>
                <a:lnTo>
                  <a:pt x="183" y="304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29C3CD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Freeform 11"/>
          <p:cNvSpPr>
            <a:spLocks noEditPoints="1"/>
          </p:cNvSpPr>
          <p:nvPr/>
        </p:nvSpPr>
        <p:spPr bwMode="auto">
          <a:xfrm>
            <a:off x="4722813" y="3943350"/>
            <a:ext cx="747713" cy="25400"/>
          </a:xfrm>
          <a:custGeom>
            <a:gdLst>
              <a:gd name="T0" fmla="*/ 1 w 120"/>
              <a:gd name="T1" fmla="*/ 0 h 4"/>
              <a:gd name="T2" fmla="*/ 13 w 120"/>
              <a:gd name="T3" fmla="*/ 0 h 4"/>
              <a:gd name="T4" fmla="*/ 15 w 120"/>
              <a:gd name="T5" fmla="*/ 2 h 4"/>
              <a:gd name="T6" fmla="*/ 15 w 120"/>
              <a:gd name="T7" fmla="*/ 2 h 4"/>
              <a:gd name="T8" fmla="*/ 13 w 120"/>
              <a:gd name="T9" fmla="*/ 4 h 4"/>
              <a:gd name="T10" fmla="*/ 1 w 120"/>
              <a:gd name="T11" fmla="*/ 4 h 4"/>
              <a:gd name="T12" fmla="*/ 0 w 120"/>
              <a:gd name="T13" fmla="*/ 2 h 4"/>
              <a:gd name="T14" fmla="*/ 0 w 120"/>
              <a:gd name="T15" fmla="*/ 2 h 4"/>
              <a:gd name="T16" fmla="*/ 1 w 120"/>
              <a:gd name="T17" fmla="*/ 0 h 4"/>
              <a:gd name="T18" fmla="*/ 22 w 120"/>
              <a:gd name="T19" fmla="*/ 0 h 4"/>
              <a:gd name="T20" fmla="*/ 34 w 120"/>
              <a:gd name="T21" fmla="*/ 0 h 4"/>
              <a:gd name="T22" fmla="*/ 36 w 120"/>
              <a:gd name="T23" fmla="*/ 2 h 4"/>
              <a:gd name="T24" fmla="*/ 36 w 120"/>
              <a:gd name="T25" fmla="*/ 2 h 4"/>
              <a:gd name="T26" fmla="*/ 34 w 120"/>
              <a:gd name="T27" fmla="*/ 4 h 4"/>
              <a:gd name="T28" fmla="*/ 22 w 120"/>
              <a:gd name="T29" fmla="*/ 4 h 4"/>
              <a:gd name="T30" fmla="*/ 21 w 120"/>
              <a:gd name="T31" fmla="*/ 2 h 4"/>
              <a:gd name="T32" fmla="*/ 21 w 120"/>
              <a:gd name="T33" fmla="*/ 2 h 4"/>
              <a:gd name="T34" fmla="*/ 22 w 120"/>
              <a:gd name="T35" fmla="*/ 0 h 4"/>
              <a:gd name="T36" fmla="*/ 43 w 120"/>
              <a:gd name="T37" fmla="*/ 0 h 4"/>
              <a:gd name="T38" fmla="*/ 55 w 120"/>
              <a:gd name="T39" fmla="*/ 0 h 4"/>
              <a:gd name="T40" fmla="*/ 57 w 120"/>
              <a:gd name="T41" fmla="*/ 2 h 4"/>
              <a:gd name="T42" fmla="*/ 57 w 120"/>
              <a:gd name="T43" fmla="*/ 2 h 4"/>
              <a:gd name="T44" fmla="*/ 55 w 120"/>
              <a:gd name="T45" fmla="*/ 4 h 4"/>
              <a:gd name="T46" fmla="*/ 43 w 120"/>
              <a:gd name="T47" fmla="*/ 4 h 4"/>
              <a:gd name="T48" fmla="*/ 42 w 120"/>
              <a:gd name="T49" fmla="*/ 2 h 4"/>
              <a:gd name="T50" fmla="*/ 42 w 120"/>
              <a:gd name="T51" fmla="*/ 2 h 4"/>
              <a:gd name="T52" fmla="*/ 43 w 120"/>
              <a:gd name="T53" fmla="*/ 0 h 4"/>
              <a:gd name="T54" fmla="*/ 64 w 120"/>
              <a:gd name="T55" fmla="*/ 0 h 4"/>
              <a:gd name="T56" fmla="*/ 76 w 120"/>
              <a:gd name="T57" fmla="*/ 0 h 4"/>
              <a:gd name="T58" fmla="*/ 78 w 120"/>
              <a:gd name="T59" fmla="*/ 2 h 4"/>
              <a:gd name="T60" fmla="*/ 78 w 120"/>
              <a:gd name="T61" fmla="*/ 2 h 4"/>
              <a:gd name="T62" fmla="*/ 76 w 120"/>
              <a:gd name="T63" fmla="*/ 4 h 4"/>
              <a:gd name="T64" fmla="*/ 64 w 120"/>
              <a:gd name="T65" fmla="*/ 4 h 4"/>
              <a:gd name="T66" fmla="*/ 63 w 120"/>
              <a:gd name="T67" fmla="*/ 2 h 4"/>
              <a:gd name="T68" fmla="*/ 63 w 120"/>
              <a:gd name="T69" fmla="*/ 2 h 4"/>
              <a:gd name="T70" fmla="*/ 64 w 120"/>
              <a:gd name="T71" fmla="*/ 0 h 4"/>
              <a:gd name="T72" fmla="*/ 85 w 120"/>
              <a:gd name="T73" fmla="*/ 0 h 4"/>
              <a:gd name="T74" fmla="*/ 97 w 120"/>
              <a:gd name="T75" fmla="*/ 0 h 4"/>
              <a:gd name="T76" fmla="*/ 99 w 120"/>
              <a:gd name="T77" fmla="*/ 2 h 4"/>
              <a:gd name="T78" fmla="*/ 99 w 120"/>
              <a:gd name="T79" fmla="*/ 2 h 4"/>
              <a:gd name="T80" fmla="*/ 97 w 120"/>
              <a:gd name="T81" fmla="*/ 4 h 4"/>
              <a:gd name="T82" fmla="*/ 85 w 120"/>
              <a:gd name="T83" fmla="*/ 4 h 4"/>
              <a:gd name="T84" fmla="*/ 84 w 120"/>
              <a:gd name="T85" fmla="*/ 2 h 4"/>
              <a:gd name="T86" fmla="*/ 84 w 120"/>
              <a:gd name="T87" fmla="*/ 2 h 4"/>
              <a:gd name="T88" fmla="*/ 85 w 120"/>
              <a:gd name="T89" fmla="*/ 0 h 4"/>
              <a:gd name="T90" fmla="*/ 106 w 120"/>
              <a:gd name="T91" fmla="*/ 0 h 4"/>
              <a:gd name="T92" fmla="*/ 118 w 120"/>
              <a:gd name="T93" fmla="*/ 0 h 4"/>
              <a:gd name="T94" fmla="*/ 120 w 120"/>
              <a:gd name="T95" fmla="*/ 2 h 4"/>
              <a:gd name="T96" fmla="*/ 120 w 120"/>
              <a:gd name="T97" fmla="*/ 2 h 4"/>
              <a:gd name="T98" fmla="*/ 118 w 120"/>
              <a:gd name="T99" fmla="*/ 4 h 4"/>
              <a:gd name="T100" fmla="*/ 106 w 120"/>
              <a:gd name="T101" fmla="*/ 4 h 4"/>
              <a:gd name="T102" fmla="*/ 105 w 120"/>
              <a:gd name="T103" fmla="*/ 2 h 4"/>
              <a:gd name="T104" fmla="*/ 105 w 120"/>
              <a:gd name="T105" fmla="*/ 2 h 4"/>
              <a:gd name="T106" fmla="*/ 106 w 120"/>
              <a:gd name="T107" fmla="*/ 0 h 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0" h="4">
                <a:moveTo>
                  <a:pt x="1" y="0"/>
                </a:moveTo>
                <a:cubicBezTo>
                  <a:pt x="5" y="0"/>
                  <a:pt x="9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3"/>
                  <a:pt x="14" y="4"/>
                  <a:pt x="13" y="4"/>
                </a:cubicBezTo>
                <a:cubicBezTo>
                  <a:pt x="9" y="4"/>
                  <a:pt x="5" y="4"/>
                  <a:pt x="1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lose/>
                <a:moveTo>
                  <a:pt x="22" y="0"/>
                </a:moveTo>
                <a:cubicBezTo>
                  <a:pt x="26" y="0"/>
                  <a:pt x="30" y="0"/>
                  <a:pt x="34" y="0"/>
                </a:cubicBezTo>
                <a:cubicBezTo>
                  <a:pt x="35" y="0"/>
                  <a:pt x="36" y="1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3"/>
                  <a:pt x="35" y="4"/>
                  <a:pt x="34" y="4"/>
                </a:cubicBezTo>
                <a:cubicBezTo>
                  <a:pt x="30" y="4"/>
                  <a:pt x="26" y="4"/>
                  <a:pt x="22" y="4"/>
                </a:cubicBezTo>
                <a:cubicBezTo>
                  <a:pt x="21" y="4"/>
                  <a:pt x="21" y="3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1"/>
                  <a:pt x="21" y="0"/>
                  <a:pt x="22" y="0"/>
                </a:cubicBezTo>
                <a:close/>
                <a:moveTo>
                  <a:pt x="43" y="0"/>
                </a:moveTo>
                <a:cubicBezTo>
                  <a:pt x="47" y="0"/>
                  <a:pt x="51" y="0"/>
                  <a:pt x="55" y="0"/>
                </a:cubicBezTo>
                <a:cubicBezTo>
                  <a:pt x="56" y="0"/>
                  <a:pt x="57" y="1"/>
                  <a:pt x="57" y="2"/>
                </a:cubicBezTo>
                <a:cubicBezTo>
                  <a:pt x="57" y="2"/>
                  <a:pt x="57" y="2"/>
                  <a:pt x="57" y="2"/>
                </a:cubicBezTo>
                <a:cubicBezTo>
                  <a:pt x="57" y="3"/>
                  <a:pt x="56" y="4"/>
                  <a:pt x="55" y="4"/>
                </a:cubicBezTo>
                <a:cubicBezTo>
                  <a:pt x="51" y="4"/>
                  <a:pt x="47" y="4"/>
                  <a:pt x="43" y="4"/>
                </a:cubicBezTo>
                <a:cubicBezTo>
                  <a:pt x="42" y="4"/>
                  <a:pt x="42" y="3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1"/>
                  <a:pt x="42" y="0"/>
                  <a:pt x="43" y="0"/>
                </a:cubicBezTo>
                <a:close/>
                <a:moveTo>
                  <a:pt x="64" y="0"/>
                </a:moveTo>
                <a:cubicBezTo>
                  <a:pt x="68" y="0"/>
                  <a:pt x="72" y="0"/>
                  <a:pt x="76" y="0"/>
                </a:cubicBezTo>
                <a:cubicBezTo>
                  <a:pt x="77" y="0"/>
                  <a:pt x="78" y="1"/>
                  <a:pt x="78" y="2"/>
                </a:cubicBezTo>
                <a:cubicBezTo>
                  <a:pt x="78" y="2"/>
                  <a:pt x="78" y="2"/>
                  <a:pt x="78" y="2"/>
                </a:cubicBezTo>
                <a:cubicBezTo>
                  <a:pt x="78" y="3"/>
                  <a:pt x="77" y="4"/>
                  <a:pt x="76" y="4"/>
                </a:cubicBezTo>
                <a:cubicBezTo>
                  <a:pt x="72" y="4"/>
                  <a:pt x="68" y="4"/>
                  <a:pt x="64" y="4"/>
                </a:cubicBezTo>
                <a:cubicBezTo>
                  <a:pt x="63" y="4"/>
                  <a:pt x="63" y="3"/>
                  <a:pt x="63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3" y="1"/>
                  <a:pt x="63" y="0"/>
                  <a:pt x="64" y="0"/>
                </a:cubicBezTo>
                <a:close/>
                <a:moveTo>
                  <a:pt x="85" y="0"/>
                </a:moveTo>
                <a:cubicBezTo>
                  <a:pt x="89" y="0"/>
                  <a:pt x="93" y="0"/>
                  <a:pt x="97" y="0"/>
                </a:cubicBezTo>
                <a:cubicBezTo>
                  <a:pt x="98" y="0"/>
                  <a:pt x="99" y="1"/>
                  <a:pt x="99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3"/>
                  <a:pt x="98" y="4"/>
                  <a:pt x="97" y="4"/>
                </a:cubicBezTo>
                <a:cubicBezTo>
                  <a:pt x="93" y="4"/>
                  <a:pt x="89" y="4"/>
                  <a:pt x="85" y="4"/>
                </a:cubicBezTo>
                <a:cubicBezTo>
                  <a:pt x="84" y="4"/>
                  <a:pt x="84" y="3"/>
                  <a:pt x="84" y="2"/>
                </a:cubicBezTo>
                <a:cubicBezTo>
                  <a:pt x="84" y="2"/>
                  <a:pt x="84" y="2"/>
                  <a:pt x="84" y="2"/>
                </a:cubicBezTo>
                <a:cubicBezTo>
                  <a:pt x="84" y="1"/>
                  <a:pt x="84" y="0"/>
                  <a:pt x="85" y="0"/>
                </a:cubicBezTo>
                <a:close/>
                <a:moveTo>
                  <a:pt x="106" y="0"/>
                </a:moveTo>
                <a:cubicBezTo>
                  <a:pt x="110" y="0"/>
                  <a:pt x="114" y="0"/>
                  <a:pt x="118" y="0"/>
                </a:cubicBezTo>
                <a:cubicBezTo>
                  <a:pt x="119" y="0"/>
                  <a:pt x="120" y="1"/>
                  <a:pt x="120" y="2"/>
                </a:cubicBezTo>
                <a:cubicBezTo>
                  <a:pt x="120" y="2"/>
                  <a:pt x="120" y="2"/>
                  <a:pt x="120" y="2"/>
                </a:cubicBezTo>
                <a:cubicBezTo>
                  <a:pt x="120" y="3"/>
                  <a:pt x="119" y="4"/>
                  <a:pt x="118" y="4"/>
                </a:cubicBezTo>
                <a:cubicBezTo>
                  <a:pt x="114" y="4"/>
                  <a:pt x="110" y="4"/>
                  <a:pt x="106" y="4"/>
                </a:cubicBezTo>
                <a:cubicBezTo>
                  <a:pt x="105" y="4"/>
                  <a:pt x="105" y="3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5" y="1"/>
                  <a:pt x="105" y="0"/>
                  <a:pt x="106" y="0"/>
                </a:cubicBezTo>
                <a:close/>
              </a:path>
            </a:pathLst>
          </a:custGeom>
          <a:solidFill>
            <a:srgbClr val="FEEA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" name="Freeform 12"/>
          <p:cNvSpPr>
            <a:spLocks noEditPoints="1"/>
          </p:cNvSpPr>
          <p:nvPr/>
        </p:nvSpPr>
        <p:spPr bwMode="auto">
          <a:xfrm>
            <a:off x="4722813" y="4548188"/>
            <a:ext cx="747713" cy="25400"/>
          </a:xfrm>
          <a:custGeom>
            <a:gdLst>
              <a:gd name="T0" fmla="*/ 1 w 120"/>
              <a:gd name="T1" fmla="*/ 0 h 4"/>
              <a:gd name="T2" fmla="*/ 13 w 120"/>
              <a:gd name="T3" fmla="*/ 0 h 4"/>
              <a:gd name="T4" fmla="*/ 15 w 120"/>
              <a:gd name="T5" fmla="*/ 2 h 4"/>
              <a:gd name="T6" fmla="*/ 15 w 120"/>
              <a:gd name="T7" fmla="*/ 2 h 4"/>
              <a:gd name="T8" fmla="*/ 13 w 120"/>
              <a:gd name="T9" fmla="*/ 4 h 4"/>
              <a:gd name="T10" fmla="*/ 1 w 120"/>
              <a:gd name="T11" fmla="*/ 4 h 4"/>
              <a:gd name="T12" fmla="*/ 0 w 120"/>
              <a:gd name="T13" fmla="*/ 2 h 4"/>
              <a:gd name="T14" fmla="*/ 0 w 120"/>
              <a:gd name="T15" fmla="*/ 2 h 4"/>
              <a:gd name="T16" fmla="*/ 1 w 120"/>
              <a:gd name="T17" fmla="*/ 0 h 4"/>
              <a:gd name="T18" fmla="*/ 22 w 120"/>
              <a:gd name="T19" fmla="*/ 0 h 4"/>
              <a:gd name="T20" fmla="*/ 34 w 120"/>
              <a:gd name="T21" fmla="*/ 0 h 4"/>
              <a:gd name="T22" fmla="*/ 36 w 120"/>
              <a:gd name="T23" fmla="*/ 2 h 4"/>
              <a:gd name="T24" fmla="*/ 36 w 120"/>
              <a:gd name="T25" fmla="*/ 2 h 4"/>
              <a:gd name="T26" fmla="*/ 34 w 120"/>
              <a:gd name="T27" fmla="*/ 4 h 4"/>
              <a:gd name="T28" fmla="*/ 22 w 120"/>
              <a:gd name="T29" fmla="*/ 4 h 4"/>
              <a:gd name="T30" fmla="*/ 21 w 120"/>
              <a:gd name="T31" fmla="*/ 2 h 4"/>
              <a:gd name="T32" fmla="*/ 21 w 120"/>
              <a:gd name="T33" fmla="*/ 2 h 4"/>
              <a:gd name="T34" fmla="*/ 22 w 120"/>
              <a:gd name="T35" fmla="*/ 0 h 4"/>
              <a:gd name="T36" fmla="*/ 43 w 120"/>
              <a:gd name="T37" fmla="*/ 0 h 4"/>
              <a:gd name="T38" fmla="*/ 55 w 120"/>
              <a:gd name="T39" fmla="*/ 0 h 4"/>
              <a:gd name="T40" fmla="*/ 57 w 120"/>
              <a:gd name="T41" fmla="*/ 2 h 4"/>
              <a:gd name="T42" fmla="*/ 57 w 120"/>
              <a:gd name="T43" fmla="*/ 2 h 4"/>
              <a:gd name="T44" fmla="*/ 55 w 120"/>
              <a:gd name="T45" fmla="*/ 4 h 4"/>
              <a:gd name="T46" fmla="*/ 43 w 120"/>
              <a:gd name="T47" fmla="*/ 4 h 4"/>
              <a:gd name="T48" fmla="*/ 42 w 120"/>
              <a:gd name="T49" fmla="*/ 2 h 4"/>
              <a:gd name="T50" fmla="*/ 42 w 120"/>
              <a:gd name="T51" fmla="*/ 2 h 4"/>
              <a:gd name="T52" fmla="*/ 43 w 120"/>
              <a:gd name="T53" fmla="*/ 0 h 4"/>
              <a:gd name="T54" fmla="*/ 64 w 120"/>
              <a:gd name="T55" fmla="*/ 0 h 4"/>
              <a:gd name="T56" fmla="*/ 76 w 120"/>
              <a:gd name="T57" fmla="*/ 0 h 4"/>
              <a:gd name="T58" fmla="*/ 78 w 120"/>
              <a:gd name="T59" fmla="*/ 2 h 4"/>
              <a:gd name="T60" fmla="*/ 78 w 120"/>
              <a:gd name="T61" fmla="*/ 2 h 4"/>
              <a:gd name="T62" fmla="*/ 76 w 120"/>
              <a:gd name="T63" fmla="*/ 4 h 4"/>
              <a:gd name="T64" fmla="*/ 64 w 120"/>
              <a:gd name="T65" fmla="*/ 4 h 4"/>
              <a:gd name="T66" fmla="*/ 63 w 120"/>
              <a:gd name="T67" fmla="*/ 2 h 4"/>
              <a:gd name="T68" fmla="*/ 63 w 120"/>
              <a:gd name="T69" fmla="*/ 2 h 4"/>
              <a:gd name="T70" fmla="*/ 64 w 120"/>
              <a:gd name="T71" fmla="*/ 0 h 4"/>
              <a:gd name="T72" fmla="*/ 85 w 120"/>
              <a:gd name="T73" fmla="*/ 0 h 4"/>
              <a:gd name="T74" fmla="*/ 97 w 120"/>
              <a:gd name="T75" fmla="*/ 0 h 4"/>
              <a:gd name="T76" fmla="*/ 99 w 120"/>
              <a:gd name="T77" fmla="*/ 2 h 4"/>
              <a:gd name="T78" fmla="*/ 99 w 120"/>
              <a:gd name="T79" fmla="*/ 2 h 4"/>
              <a:gd name="T80" fmla="*/ 97 w 120"/>
              <a:gd name="T81" fmla="*/ 4 h 4"/>
              <a:gd name="T82" fmla="*/ 85 w 120"/>
              <a:gd name="T83" fmla="*/ 4 h 4"/>
              <a:gd name="T84" fmla="*/ 84 w 120"/>
              <a:gd name="T85" fmla="*/ 2 h 4"/>
              <a:gd name="T86" fmla="*/ 84 w 120"/>
              <a:gd name="T87" fmla="*/ 2 h 4"/>
              <a:gd name="T88" fmla="*/ 85 w 120"/>
              <a:gd name="T89" fmla="*/ 0 h 4"/>
              <a:gd name="T90" fmla="*/ 106 w 120"/>
              <a:gd name="T91" fmla="*/ 0 h 4"/>
              <a:gd name="T92" fmla="*/ 118 w 120"/>
              <a:gd name="T93" fmla="*/ 0 h 4"/>
              <a:gd name="T94" fmla="*/ 120 w 120"/>
              <a:gd name="T95" fmla="*/ 2 h 4"/>
              <a:gd name="T96" fmla="*/ 120 w 120"/>
              <a:gd name="T97" fmla="*/ 2 h 4"/>
              <a:gd name="T98" fmla="*/ 118 w 120"/>
              <a:gd name="T99" fmla="*/ 4 h 4"/>
              <a:gd name="T100" fmla="*/ 106 w 120"/>
              <a:gd name="T101" fmla="*/ 4 h 4"/>
              <a:gd name="T102" fmla="*/ 105 w 120"/>
              <a:gd name="T103" fmla="*/ 2 h 4"/>
              <a:gd name="T104" fmla="*/ 105 w 120"/>
              <a:gd name="T105" fmla="*/ 2 h 4"/>
              <a:gd name="T106" fmla="*/ 106 w 120"/>
              <a:gd name="T107" fmla="*/ 0 h 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0" h="4">
                <a:moveTo>
                  <a:pt x="1" y="0"/>
                </a:moveTo>
                <a:cubicBezTo>
                  <a:pt x="5" y="0"/>
                  <a:pt x="9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3"/>
                  <a:pt x="14" y="4"/>
                  <a:pt x="13" y="4"/>
                </a:cubicBezTo>
                <a:cubicBezTo>
                  <a:pt x="9" y="4"/>
                  <a:pt x="5" y="4"/>
                  <a:pt x="1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lose/>
                <a:moveTo>
                  <a:pt x="22" y="0"/>
                </a:moveTo>
                <a:cubicBezTo>
                  <a:pt x="26" y="0"/>
                  <a:pt x="30" y="0"/>
                  <a:pt x="34" y="0"/>
                </a:cubicBezTo>
                <a:cubicBezTo>
                  <a:pt x="35" y="0"/>
                  <a:pt x="36" y="1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3"/>
                  <a:pt x="35" y="4"/>
                  <a:pt x="34" y="4"/>
                </a:cubicBezTo>
                <a:cubicBezTo>
                  <a:pt x="30" y="4"/>
                  <a:pt x="26" y="4"/>
                  <a:pt x="22" y="4"/>
                </a:cubicBezTo>
                <a:cubicBezTo>
                  <a:pt x="21" y="4"/>
                  <a:pt x="21" y="3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1"/>
                  <a:pt x="21" y="0"/>
                  <a:pt x="22" y="0"/>
                </a:cubicBezTo>
                <a:close/>
                <a:moveTo>
                  <a:pt x="43" y="0"/>
                </a:moveTo>
                <a:cubicBezTo>
                  <a:pt x="47" y="0"/>
                  <a:pt x="51" y="0"/>
                  <a:pt x="55" y="0"/>
                </a:cubicBezTo>
                <a:cubicBezTo>
                  <a:pt x="56" y="0"/>
                  <a:pt x="57" y="1"/>
                  <a:pt x="57" y="2"/>
                </a:cubicBezTo>
                <a:cubicBezTo>
                  <a:pt x="57" y="2"/>
                  <a:pt x="57" y="2"/>
                  <a:pt x="57" y="2"/>
                </a:cubicBezTo>
                <a:cubicBezTo>
                  <a:pt x="57" y="3"/>
                  <a:pt x="56" y="4"/>
                  <a:pt x="55" y="4"/>
                </a:cubicBezTo>
                <a:cubicBezTo>
                  <a:pt x="51" y="4"/>
                  <a:pt x="47" y="4"/>
                  <a:pt x="43" y="4"/>
                </a:cubicBezTo>
                <a:cubicBezTo>
                  <a:pt x="42" y="4"/>
                  <a:pt x="42" y="3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1"/>
                  <a:pt x="42" y="0"/>
                  <a:pt x="43" y="0"/>
                </a:cubicBezTo>
                <a:close/>
                <a:moveTo>
                  <a:pt x="64" y="0"/>
                </a:moveTo>
                <a:cubicBezTo>
                  <a:pt x="68" y="0"/>
                  <a:pt x="72" y="0"/>
                  <a:pt x="76" y="0"/>
                </a:cubicBezTo>
                <a:cubicBezTo>
                  <a:pt x="77" y="0"/>
                  <a:pt x="78" y="1"/>
                  <a:pt x="78" y="2"/>
                </a:cubicBezTo>
                <a:cubicBezTo>
                  <a:pt x="78" y="2"/>
                  <a:pt x="78" y="2"/>
                  <a:pt x="78" y="2"/>
                </a:cubicBezTo>
                <a:cubicBezTo>
                  <a:pt x="78" y="3"/>
                  <a:pt x="77" y="4"/>
                  <a:pt x="76" y="4"/>
                </a:cubicBezTo>
                <a:cubicBezTo>
                  <a:pt x="72" y="4"/>
                  <a:pt x="68" y="4"/>
                  <a:pt x="64" y="4"/>
                </a:cubicBezTo>
                <a:cubicBezTo>
                  <a:pt x="63" y="4"/>
                  <a:pt x="63" y="3"/>
                  <a:pt x="63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3" y="1"/>
                  <a:pt x="63" y="0"/>
                  <a:pt x="64" y="0"/>
                </a:cubicBezTo>
                <a:close/>
                <a:moveTo>
                  <a:pt x="85" y="0"/>
                </a:moveTo>
                <a:cubicBezTo>
                  <a:pt x="89" y="0"/>
                  <a:pt x="93" y="0"/>
                  <a:pt x="97" y="0"/>
                </a:cubicBezTo>
                <a:cubicBezTo>
                  <a:pt x="98" y="0"/>
                  <a:pt x="99" y="1"/>
                  <a:pt x="99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3"/>
                  <a:pt x="98" y="4"/>
                  <a:pt x="97" y="4"/>
                </a:cubicBezTo>
                <a:cubicBezTo>
                  <a:pt x="93" y="4"/>
                  <a:pt x="89" y="4"/>
                  <a:pt x="85" y="4"/>
                </a:cubicBezTo>
                <a:cubicBezTo>
                  <a:pt x="84" y="4"/>
                  <a:pt x="84" y="3"/>
                  <a:pt x="84" y="2"/>
                </a:cubicBezTo>
                <a:cubicBezTo>
                  <a:pt x="84" y="2"/>
                  <a:pt x="84" y="2"/>
                  <a:pt x="84" y="2"/>
                </a:cubicBezTo>
                <a:cubicBezTo>
                  <a:pt x="84" y="1"/>
                  <a:pt x="84" y="0"/>
                  <a:pt x="85" y="0"/>
                </a:cubicBezTo>
                <a:close/>
                <a:moveTo>
                  <a:pt x="106" y="0"/>
                </a:moveTo>
                <a:cubicBezTo>
                  <a:pt x="110" y="0"/>
                  <a:pt x="114" y="0"/>
                  <a:pt x="118" y="0"/>
                </a:cubicBezTo>
                <a:cubicBezTo>
                  <a:pt x="119" y="0"/>
                  <a:pt x="120" y="1"/>
                  <a:pt x="120" y="2"/>
                </a:cubicBezTo>
                <a:cubicBezTo>
                  <a:pt x="120" y="2"/>
                  <a:pt x="120" y="2"/>
                  <a:pt x="120" y="2"/>
                </a:cubicBezTo>
                <a:cubicBezTo>
                  <a:pt x="120" y="3"/>
                  <a:pt x="119" y="4"/>
                  <a:pt x="118" y="4"/>
                </a:cubicBezTo>
                <a:cubicBezTo>
                  <a:pt x="114" y="4"/>
                  <a:pt x="110" y="4"/>
                  <a:pt x="106" y="4"/>
                </a:cubicBezTo>
                <a:cubicBezTo>
                  <a:pt x="105" y="4"/>
                  <a:pt x="105" y="3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5" y="1"/>
                  <a:pt x="105" y="0"/>
                  <a:pt x="106" y="0"/>
                </a:cubicBezTo>
                <a:close/>
              </a:path>
            </a:pathLst>
          </a:custGeom>
          <a:solidFill>
            <a:srgbClr val="FEEA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6" name="Freeform 13"/>
          <p:cNvSpPr/>
          <p:nvPr/>
        </p:nvSpPr>
        <p:spPr bwMode="auto">
          <a:xfrm>
            <a:off x="4959350" y="3619500"/>
            <a:ext cx="373063" cy="1071563"/>
          </a:xfrm>
          <a:custGeom>
            <a:gdLst>
              <a:gd name="T0" fmla="*/ 0 w 314"/>
              <a:gd name="T1" fmla="*/ 0 h 901"/>
              <a:gd name="T2" fmla="*/ 314 w 314"/>
              <a:gd name="T3" fmla="*/ 299 h 901"/>
              <a:gd name="T4" fmla="*/ 314 w 314"/>
              <a:gd name="T5" fmla="*/ 901 h 901"/>
              <a:gd name="T6" fmla="*/ 0 w 314"/>
              <a:gd name="T7" fmla="*/ 603 h 901"/>
              <a:gd name="T8" fmla="*/ 0 w 314"/>
              <a:gd name="T9" fmla="*/ 0 h 901"/>
              <a:gd name="T10" fmla="*/ 0 w 314"/>
              <a:gd name="T11" fmla="*/ 0 h 90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4" h="901">
                <a:moveTo>
                  <a:pt x="0" y="0"/>
                </a:moveTo>
                <a:lnTo>
                  <a:pt x="314" y="299"/>
                </a:lnTo>
                <a:lnTo>
                  <a:pt x="314" y="901"/>
                </a:lnTo>
                <a:lnTo>
                  <a:pt x="0" y="603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A6F7A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Freeform 14"/>
          <p:cNvSpPr>
            <a:spLocks noEditPoints="1"/>
          </p:cNvSpPr>
          <p:nvPr/>
        </p:nvSpPr>
        <p:spPr bwMode="auto">
          <a:xfrm>
            <a:off x="4959350" y="4243388"/>
            <a:ext cx="373063" cy="379413"/>
          </a:xfrm>
          <a:custGeom>
            <a:gdLst>
              <a:gd name="T0" fmla="*/ 60 w 60"/>
              <a:gd name="T1" fmla="*/ 57 h 61"/>
              <a:gd name="T2" fmla="*/ 60 w 60"/>
              <a:gd name="T3" fmla="*/ 61 h 61"/>
              <a:gd name="T4" fmla="*/ 53 w 60"/>
              <a:gd name="T5" fmla="*/ 55 h 61"/>
              <a:gd name="T6" fmla="*/ 53 w 60"/>
              <a:gd name="T7" fmla="*/ 53 h 61"/>
              <a:gd name="T8" fmla="*/ 53 w 60"/>
              <a:gd name="T9" fmla="*/ 53 h 61"/>
              <a:gd name="T10" fmla="*/ 56 w 60"/>
              <a:gd name="T11" fmla="*/ 53 h 61"/>
              <a:gd name="T12" fmla="*/ 60 w 60"/>
              <a:gd name="T13" fmla="*/ 57 h 61"/>
              <a:gd name="T14" fmla="*/ 0 w 60"/>
              <a:gd name="T15" fmla="*/ 4 h 61"/>
              <a:gd name="T16" fmla="*/ 0 w 60"/>
              <a:gd name="T17" fmla="*/ 0 h 61"/>
              <a:gd name="T18" fmla="*/ 3 w 60"/>
              <a:gd name="T19" fmla="*/ 3 h 61"/>
              <a:gd name="T20" fmla="*/ 4 w 60"/>
              <a:gd name="T21" fmla="*/ 6 h 61"/>
              <a:gd name="T22" fmla="*/ 4 w 60"/>
              <a:gd name="T23" fmla="*/ 6 h 61"/>
              <a:gd name="T24" fmla="*/ 1 w 60"/>
              <a:gd name="T25" fmla="*/ 6 h 61"/>
              <a:gd name="T26" fmla="*/ 0 w 60"/>
              <a:gd name="T27" fmla="*/ 4 h 61"/>
              <a:gd name="T28" fmla="*/ 10 w 60"/>
              <a:gd name="T29" fmla="*/ 10 h 61"/>
              <a:gd name="T30" fmla="*/ 19 w 60"/>
              <a:gd name="T31" fmla="*/ 18 h 61"/>
              <a:gd name="T32" fmla="*/ 19 w 60"/>
              <a:gd name="T33" fmla="*/ 20 h 61"/>
              <a:gd name="T34" fmla="*/ 19 w 60"/>
              <a:gd name="T35" fmla="*/ 20 h 61"/>
              <a:gd name="T36" fmla="*/ 16 w 60"/>
              <a:gd name="T37" fmla="*/ 20 h 61"/>
              <a:gd name="T38" fmla="*/ 8 w 60"/>
              <a:gd name="T39" fmla="*/ 12 h 61"/>
              <a:gd name="T40" fmla="*/ 8 w 60"/>
              <a:gd name="T41" fmla="*/ 10 h 61"/>
              <a:gd name="T42" fmla="*/ 8 w 60"/>
              <a:gd name="T43" fmla="*/ 10 h 61"/>
              <a:gd name="T44" fmla="*/ 10 w 60"/>
              <a:gd name="T45" fmla="*/ 10 h 61"/>
              <a:gd name="T46" fmla="*/ 25 w 60"/>
              <a:gd name="T47" fmla="*/ 24 h 61"/>
              <a:gd name="T48" fmla="*/ 34 w 60"/>
              <a:gd name="T49" fmla="*/ 32 h 61"/>
              <a:gd name="T50" fmla="*/ 34 w 60"/>
              <a:gd name="T51" fmla="*/ 35 h 61"/>
              <a:gd name="T52" fmla="*/ 34 w 60"/>
              <a:gd name="T53" fmla="*/ 35 h 61"/>
              <a:gd name="T54" fmla="*/ 32 w 60"/>
              <a:gd name="T55" fmla="*/ 35 h 61"/>
              <a:gd name="T56" fmla="*/ 23 w 60"/>
              <a:gd name="T57" fmla="*/ 27 h 61"/>
              <a:gd name="T58" fmla="*/ 23 w 60"/>
              <a:gd name="T59" fmla="*/ 24 h 61"/>
              <a:gd name="T60" fmla="*/ 23 w 60"/>
              <a:gd name="T61" fmla="*/ 24 h 61"/>
              <a:gd name="T62" fmla="*/ 25 w 60"/>
              <a:gd name="T63" fmla="*/ 24 h 61"/>
              <a:gd name="T64" fmla="*/ 41 w 60"/>
              <a:gd name="T65" fmla="*/ 39 h 61"/>
              <a:gd name="T66" fmla="*/ 49 w 60"/>
              <a:gd name="T67" fmla="*/ 47 h 61"/>
              <a:gd name="T68" fmla="*/ 49 w 60"/>
              <a:gd name="T69" fmla="*/ 49 h 61"/>
              <a:gd name="T70" fmla="*/ 49 w 60"/>
              <a:gd name="T71" fmla="*/ 49 h 61"/>
              <a:gd name="T72" fmla="*/ 47 w 60"/>
              <a:gd name="T73" fmla="*/ 49 h 61"/>
              <a:gd name="T74" fmla="*/ 38 w 60"/>
              <a:gd name="T75" fmla="*/ 41 h 61"/>
              <a:gd name="T76" fmla="*/ 38 w 60"/>
              <a:gd name="T77" fmla="*/ 39 h 61"/>
              <a:gd name="T78" fmla="*/ 38 w 60"/>
              <a:gd name="T79" fmla="*/ 39 h 61"/>
              <a:gd name="T80" fmla="*/ 41 w 60"/>
              <a:gd name="T81" fmla="*/ 39 h 6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0" h="61">
                <a:moveTo>
                  <a:pt x="60" y="57"/>
                </a:moveTo>
                <a:cubicBezTo>
                  <a:pt x="60" y="61"/>
                  <a:pt x="60" y="61"/>
                  <a:pt x="60" y="61"/>
                </a:cubicBezTo>
                <a:cubicBezTo>
                  <a:pt x="58" y="59"/>
                  <a:pt x="56" y="57"/>
                  <a:pt x="53" y="55"/>
                </a:cubicBezTo>
                <a:cubicBezTo>
                  <a:pt x="53" y="55"/>
                  <a:pt x="53" y="54"/>
                  <a:pt x="53" y="53"/>
                </a:cubicBezTo>
                <a:cubicBezTo>
                  <a:pt x="53" y="53"/>
                  <a:pt x="53" y="53"/>
                  <a:pt x="53" y="53"/>
                </a:cubicBezTo>
                <a:cubicBezTo>
                  <a:pt x="54" y="52"/>
                  <a:pt x="55" y="52"/>
                  <a:pt x="56" y="53"/>
                </a:cubicBezTo>
                <a:cubicBezTo>
                  <a:pt x="57" y="54"/>
                  <a:pt x="58" y="56"/>
                  <a:pt x="60" y="57"/>
                </a:cubicBezTo>
                <a:close/>
                <a:moveTo>
                  <a:pt x="0" y="4"/>
                </a:moveTo>
                <a:cubicBezTo>
                  <a:pt x="0" y="0"/>
                  <a:pt x="0" y="0"/>
                  <a:pt x="0" y="0"/>
                </a:cubicBezTo>
                <a:cubicBezTo>
                  <a:pt x="1" y="1"/>
                  <a:pt x="2" y="2"/>
                  <a:pt x="3" y="3"/>
                </a:cubicBezTo>
                <a:cubicBezTo>
                  <a:pt x="4" y="4"/>
                  <a:pt x="4" y="5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2" y="6"/>
                  <a:pt x="1" y="6"/>
                </a:cubicBezTo>
                <a:cubicBezTo>
                  <a:pt x="1" y="5"/>
                  <a:pt x="0" y="5"/>
                  <a:pt x="0" y="4"/>
                </a:cubicBezTo>
                <a:close/>
                <a:moveTo>
                  <a:pt x="10" y="10"/>
                </a:moveTo>
                <a:cubicBezTo>
                  <a:pt x="13" y="12"/>
                  <a:pt x="16" y="15"/>
                  <a:pt x="19" y="18"/>
                </a:cubicBezTo>
                <a:cubicBezTo>
                  <a:pt x="19" y="18"/>
                  <a:pt x="19" y="19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8" y="21"/>
                  <a:pt x="17" y="21"/>
                  <a:pt x="16" y="20"/>
                </a:cubicBezTo>
                <a:cubicBezTo>
                  <a:pt x="14" y="17"/>
                  <a:pt x="11" y="15"/>
                  <a:pt x="8" y="12"/>
                </a:cubicBezTo>
                <a:cubicBezTo>
                  <a:pt x="7" y="11"/>
                  <a:pt x="7" y="10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9"/>
                  <a:pt x="9" y="9"/>
                  <a:pt x="10" y="10"/>
                </a:cubicBezTo>
                <a:close/>
                <a:moveTo>
                  <a:pt x="25" y="24"/>
                </a:moveTo>
                <a:cubicBezTo>
                  <a:pt x="28" y="27"/>
                  <a:pt x="31" y="30"/>
                  <a:pt x="34" y="32"/>
                </a:cubicBezTo>
                <a:cubicBezTo>
                  <a:pt x="35" y="33"/>
                  <a:pt x="35" y="34"/>
                  <a:pt x="34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3" y="35"/>
                  <a:pt x="32" y="35"/>
                  <a:pt x="32" y="35"/>
                </a:cubicBezTo>
                <a:cubicBezTo>
                  <a:pt x="29" y="32"/>
                  <a:pt x="26" y="29"/>
                  <a:pt x="23" y="27"/>
                </a:cubicBezTo>
                <a:cubicBezTo>
                  <a:pt x="22" y="26"/>
                  <a:pt x="22" y="25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4" y="24"/>
                  <a:pt x="25" y="23"/>
                  <a:pt x="25" y="24"/>
                </a:cubicBezTo>
                <a:close/>
                <a:moveTo>
                  <a:pt x="41" y="39"/>
                </a:moveTo>
                <a:cubicBezTo>
                  <a:pt x="43" y="41"/>
                  <a:pt x="46" y="44"/>
                  <a:pt x="49" y="47"/>
                </a:cubicBezTo>
                <a:cubicBezTo>
                  <a:pt x="50" y="47"/>
                  <a:pt x="50" y="48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8" y="50"/>
                  <a:pt x="47" y="50"/>
                  <a:pt x="47" y="49"/>
                </a:cubicBezTo>
                <a:cubicBezTo>
                  <a:pt x="44" y="46"/>
                  <a:pt x="41" y="44"/>
                  <a:pt x="38" y="41"/>
                </a:cubicBezTo>
                <a:cubicBezTo>
                  <a:pt x="38" y="40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9" y="38"/>
                  <a:pt x="40" y="38"/>
                  <a:pt x="41" y="39"/>
                </a:cubicBezTo>
                <a:close/>
              </a:path>
            </a:pathLst>
          </a:cu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" name="Freeform 15"/>
          <p:cNvSpPr/>
          <p:nvPr/>
        </p:nvSpPr>
        <p:spPr bwMode="auto">
          <a:xfrm>
            <a:off x="4635500" y="2678113"/>
            <a:ext cx="811213" cy="717550"/>
          </a:xfrm>
          <a:custGeom>
            <a:gdLst>
              <a:gd name="T0" fmla="*/ 0 w 681"/>
              <a:gd name="T1" fmla="*/ 0 h 602"/>
              <a:gd name="T2" fmla="*/ 681 w 681"/>
              <a:gd name="T3" fmla="*/ 0 h 602"/>
              <a:gd name="T4" fmla="*/ 681 w 681"/>
              <a:gd name="T5" fmla="*/ 602 h 602"/>
              <a:gd name="T6" fmla="*/ 0 w 681"/>
              <a:gd name="T7" fmla="*/ 602 h 602"/>
              <a:gd name="T8" fmla="*/ 183 w 681"/>
              <a:gd name="T9" fmla="*/ 303 h 602"/>
              <a:gd name="T10" fmla="*/ 0 w 681"/>
              <a:gd name="T11" fmla="*/ 0 h 602"/>
              <a:gd name="T12" fmla="*/ 0 w 681"/>
              <a:gd name="T13" fmla="*/ 0 h 6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1" h="602">
                <a:moveTo>
                  <a:pt x="0" y="0"/>
                </a:moveTo>
                <a:lnTo>
                  <a:pt x="681" y="0"/>
                </a:lnTo>
                <a:lnTo>
                  <a:pt x="681" y="602"/>
                </a:lnTo>
                <a:lnTo>
                  <a:pt x="0" y="602"/>
                </a:lnTo>
                <a:lnTo>
                  <a:pt x="183" y="303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733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9" name="Freeform 16"/>
          <p:cNvSpPr>
            <a:spLocks noEditPoints="1"/>
          </p:cNvSpPr>
          <p:nvPr/>
        </p:nvSpPr>
        <p:spPr bwMode="auto">
          <a:xfrm>
            <a:off x="4722813" y="2720975"/>
            <a:ext cx="747713" cy="25400"/>
          </a:xfrm>
          <a:custGeom>
            <a:gdLst>
              <a:gd name="T0" fmla="*/ 1 w 120"/>
              <a:gd name="T1" fmla="*/ 0 h 4"/>
              <a:gd name="T2" fmla="*/ 13 w 120"/>
              <a:gd name="T3" fmla="*/ 0 h 4"/>
              <a:gd name="T4" fmla="*/ 15 w 120"/>
              <a:gd name="T5" fmla="*/ 2 h 4"/>
              <a:gd name="T6" fmla="*/ 15 w 120"/>
              <a:gd name="T7" fmla="*/ 2 h 4"/>
              <a:gd name="T8" fmla="*/ 13 w 120"/>
              <a:gd name="T9" fmla="*/ 4 h 4"/>
              <a:gd name="T10" fmla="*/ 1 w 120"/>
              <a:gd name="T11" fmla="*/ 4 h 4"/>
              <a:gd name="T12" fmla="*/ 0 w 120"/>
              <a:gd name="T13" fmla="*/ 2 h 4"/>
              <a:gd name="T14" fmla="*/ 0 w 120"/>
              <a:gd name="T15" fmla="*/ 2 h 4"/>
              <a:gd name="T16" fmla="*/ 1 w 120"/>
              <a:gd name="T17" fmla="*/ 0 h 4"/>
              <a:gd name="T18" fmla="*/ 22 w 120"/>
              <a:gd name="T19" fmla="*/ 0 h 4"/>
              <a:gd name="T20" fmla="*/ 34 w 120"/>
              <a:gd name="T21" fmla="*/ 0 h 4"/>
              <a:gd name="T22" fmla="*/ 36 w 120"/>
              <a:gd name="T23" fmla="*/ 2 h 4"/>
              <a:gd name="T24" fmla="*/ 36 w 120"/>
              <a:gd name="T25" fmla="*/ 2 h 4"/>
              <a:gd name="T26" fmla="*/ 34 w 120"/>
              <a:gd name="T27" fmla="*/ 4 h 4"/>
              <a:gd name="T28" fmla="*/ 22 w 120"/>
              <a:gd name="T29" fmla="*/ 4 h 4"/>
              <a:gd name="T30" fmla="*/ 21 w 120"/>
              <a:gd name="T31" fmla="*/ 2 h 4"/>
              <a:gd name="T32" fmla="*/ 21 w 120"/>
              <a:gd name="T33" fmla="*/ 2 h 4"/>
              <a:gd name="T34" fmla="*/ 22 w 120"/>
              <a:gd name="T35" fmla="*/ 0 h 4"/>
              <a:gd name="T36" fmla="*/ 43 w 120"/>
              <a:gd name="T37" fmla="*/ 0 h 4"/>
              <a:gd name="T38" fmla="*/ 55 w 120"/>
              <a:gd name="T39" fmla="*/ 0 h 4"/>
              <a:gd name="T40" fmla="*/ 57 w 120"/>
              <a:gd name="T41" fmla="*/ 2 h 4"/>
              <a:gd name="T42" fmla="*/ 57 w 120"/>
              <a:gd name="T43" fmla="*/ 2 h 4"/>
              <a:gd name="T44" fmla="*/ 55 w 120"/>
              <a:gd name="T45" fmla="*/ 4 h 4"/>
              <a:gd name="T46" fmla="*/ 43 w 120"/>
              <a:gd name="T47" fmla="*/ 4 h 4"/>
              <a:gd name="T48" fmla="*/ 42 w 120"/>
              <a:gd name="T49" fmla="*/ 2 h 4"/>
              <a:gd name="T50" fmla="*/ 42 w 120"/>
              <a:gd name="T51" fmla="*/ 2 h 4"/>
              <a:gd name="T52" fmla="*/ 43 w 120"/>
              <a:gd name="T53" fmla="*/ 0 h 4"/>
              <a:gd name="T54" fmla="*/ 64 w 120"/>
              <a:gd name="T55" fmla="*/ 0 h 4"/>
              <a:gd name="T56" fmla="*/ 76 w 120"/>
              <a:gd name="T57" fmla="*/ 0 h 4"/>
              <a:gd name="T58" fmla="*/ 78 w 120"/>
              <a:gd name="T59" fmla="*/ 2 h 4"/>
              <a:gd name="T60" fmla="*/ 78 w 120"/>
              <a:gd name="T61" fmla="*/ 2 h 4"/>
              <a:gd name="T62" fmla="*/ 76 w 120"/>
              <a:gd name="T63" fmla="*/ 4 h 4"/>
              <a:gd name="T64" fmla="*/ 64 w 120"/>
              <a:gd name="T65" fmla="*/ 4 h 4"/>
              <a:gd name="T66" fmla="*/ 63 w 120"/>
              <a:gd name="T67" fmla="*/ 2 h 4"/>
              <a:gd name="T68" fmla="*/ 63 w 120"/>
              <a:gd name="T69" fmla="*/ 2 h 4"/>
              <a:gd name="T70" fmla="*/ 64 w 120"/>
              <a:gd name="T71" fmla="*/ 0 h 4"/>
              <a:gd name="T72" fmla="*/ 85 w 120"/>
              <a:gd name="T73" fmla="*/ 0 h 4"/>
              <a:gd name="T74" fmla="*/ 97 w 120"/>
              <a:gd name="T75" fmla="*/ 0 h 4"/>
              <a:gd name="T76" fmla="*/ 99 w 120"/>
              <a:gd name="T77" fmla="*/ 2 h 4"/>
              <a:gd name="T78" fmla="*/ 99 w 120"/>
              <a:gd name="T79" fmla="*/ 2 h 4"/>
              <a:gd name="T80" fmla="*/ 97 w 120"/>
              <a:gd name="T81" fmla="*/ 4 h 4"/>
              <a:gd name="T82" fmla="*/ 85 w 120"/>
              <a:gd name="T83" fmla="*/ 4 h 4"/>
              <a:gd name="T84" fmla="*/ 84 w 120"/>
              <a:gd name="T85" fmla="*/ 2 h 4"/>
              <a:gd name="T86" fmla="*/ 84 w 120"/>
              <a:gd name="T87" fmla="*/ 2 h 4"/>
              <a:gd name="T88" fmla="*/ 85 w 120"/>
              <a:gd name="T89" fmla="*/ 0 h 4"/>
              <a:gd name="T90" fmla="*/ 106 w 120"/>
              <a:gd name="T91" fmla="*/ 0 h 4"/>
              <a:gd name="T92" fmla="*/ 118 w 120"/>
              <a:gd name="T93" fmla="*/ 0 h 4"/>
              <a:gd name="T94" fmla="*/ 120 w 120"/>
              <a:gd name="T95" fmla="*/ 2 h 4"/>
              <a:gd name="T96" fmla="*/ 120 w 120"/>
              <a:gd name="T97" fmla="*/ 2 h 4"/>
              <a:gd name="T98" fmla="*/ 118 w 120"/>
              <a:gd name="T99" fmla="*/ 4 h 4"/>
              <a:gd name="T100" fmla="*/ 106 w 120"/>
              <a:gd name="T101" fmla="*/ 4 h 4"/>
              <a:gd name="T102" fmla="*/ 105 w 120"/>
              <a:gd name="T103" fmla="*/ 2 h 4"/>
              <a:gd name="T104" fmla="*/ 105 w 120"/>
              <a:gd name="T105" fmla="*/ 2 h 4"/>
              <a:gd name="T106" fmla="*/ 106 w 120"/>
              <a:gd name="T107" fmla="*/ 0 h 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0" h="4">
                <a:moveTo>
                  <a:pt x="1" y="0"/>
                </a:moveTo>
                <a:cubicBezTo>
                  <a:pt x="5" y="0"/>
                  <a:pt x="9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3"/>
                  <a:pt x="14" y="4"/>
                  <a:pt x="13" y="4"/>
                </a:cubicBezTo>
                <a:cubicBezTo>
                  <a:pt x="9" y="4"/>
                  <a:pt x="5" y="4"/>
                  <a:pt x="1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lose/>
                <a:moveTo>
                  <a:pt x="22" y="0"/>
                </a:moveTo>
                <a:cubicBezTo>
                  <a:pt x="26" y="0"/>
                  <a:pt x="30" y="0"/>
                  <a:pt x="34" y="0"/>
                </a:cubicBezTo>
                <a:cubicBezTo>
                  <a:pt x="35" y="0"/>
                  <a:pt x="36" y="1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3"/>
                  <a:pt x="35" y="4"/>
                  <a:pt x="34" y="4"/>
                </a:cubicBezTo>
                <a:cubicBezTo>
                  <a:pt x="30" y="4"/>
                  <a:pt x="26" y="4"/>
                  <a:pt x="22" y="4"/>
                </a:cubicBezTo>
                <a:cubicBezTo>
                  <a:pt x="21" y="4"/>
                  <a:pt x="21" y="3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1"/>
                  <a:pt x="21" y="0"/>
                  <a:pt x="22" y="0"/>
                </a:cubicBezTo>
                <a:close/>
                <a:moveTo>
                  <a:pt x="43" y="0"/>
                </a:moveTo>
                <a:cubicBezTo>
                  <a:pt x="47" y="0"/>
                  <a:pt x="51" y="0"/>
                  <a:pt x="55" y="0"/>
                </a:cubicBezTo>
                <a:cubicBezTo>
                  <a:pt x="56" y="0"/>
                  <a:pt x="57" y="1"/>
                  <a:pt x="57" y="2"/>
                </a:cubicBezTo>
                <a:cubicBezTo>
                  <a:pt x="57" y="2"/>
                  <a:pt x="57" y="2"/>
                  <a:pt x="57" y="2"/>
                </a:cubicBezTo>
                <a:cubicBezTo>
                  <a:pt x="57" y="3"/>
                  <a:pt x="56" y="4"/>
                  <a:pt x="55" y="4"/>
                </a:cubicBezTo>
                <a:cubicBezTo>
                  <a:pt x="51" y="4"/>
                  <a:pt x="47" y="4"/>
                  <a:pt x="43" y="4"/>
                </a:cubicBezTo>
                <a:cubicBezTo>
                  <a:pt x="42" y="4"/>
                  <a:pt x="42" y="3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1"/>
                  <a:pt x="42" y="0"/>
                  <a:pt x="43" y="0"/>
                </a:cubicBezTo>
                <a:close/>
                <a:moveTo>
                  <a:pt x="64" y="0"/>
                </a:moveTo>
                <a:cubicBezTo>
                  <a:pt x="68" y="0"/>
                  <a:pt x="72" y="0"/>
                  <a:pt x="76" y="0"/>
                </a:cubicBezTo>
                <a:cubicBezTo>
                  <a:pt x="77" y="0"/>
                  <a:pt x="78" y="1"/>
                  <a:pt x="78" y="2"/>
                </a:cubicBezTo>
                <a:cubicBezTo>
                  <a:pt x="78" y="2"/>
                  <a:pt x="78" y="2"/>
                  <a:pt x="78" y="2"/>
                </a:cubicBezTo>
                <a:cubicBezTo>
                  <a:pt x="78" y="3"/>
                  <a:pt x="77" y="4"/>
                  <a:pt x="76" y="4"/>
                </a:cubicBezTo>
                <a:cubicBezTo>
                  <a:pt x="72" y="4"/>
                  <a:pt x="68" y="4"/>
                  <a:pt x="64" y="4"/>
                </a:cubicBezTo>
                <a:cubicBezTo>
                  <a:pt x="63" y="4"/>
                  <a:pt x="63" y="3"/>
                  <a:pt x="63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3" y="1"/>
                  <a:pt x="63" y="0"/>
                  <a:pt x="64" y="0"/>
                </a:cubicBezTo>
                <a:close/>
                <a:moveTo>
                  <a:pt x="85" y="0"/>
                </a:moveTo>
                <a:cubicBezTo>
                  <a:pt x="89" y="0"/>
                  <a:pt x="93" y="0"/>
                  <a:pt x="97" y="0"/>
                </a:cubicBezTo>
                <a:cubicBezTo>
                  <a:pt x="98" y="0"/>
                  <a:pt x="99" y="1"/>
                  <a:pt x="99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3"/>
                  <a:pt x="98" y="4"/>
                  <a:pt x="97" y="4"/>
                </a:cubicBezTo>
                <a:cubicBezTo>
                  <a:pt x="93" y="4"/>
                  <a:pt x="89" y="4"/>
                  <a:pt x="85" y="4"/>
                </a:cubicBezTo>
                <a:cubicBezTo>
                  <a:pt x="84" y="4"/>
                  <a:pt x="84" y="3"/>
                  <a:pt x="84" y="2"/>
                </a:cubicBezTo>
                <a:cubicBezTo>
                  <a:pt x="84" y="2"/>
                  <a:pt x="84" y="2"/>
                  <a:pt x="84" y="2"/>
                </a:cubicBezTo>
                <a:cubicBezTo>
                  <a:pt x="84" y="1"/>
                  <a:pt x="84" y="0"/>
                  <a:pt x="85" y="0"/>
                </a:cubicBezTo>
                <a:close/>
                <a:moveTo>
                  <a:pt x="106" y="0"/>
                </a:moveTo>
                <a:cubicBezTo>
                  <a:pt x="110" y="0"/>
                  <a:pt x="114" y="0"/>
                  <a:pt x="118" y="0"/>
                </a:cubicBezTo>
                <a:cubicBezTo>
                  <a:pt x="119" y="0"/>
                  <a:pt x="120" y="1"/>
                  <a:pt x="120" y="2"/>
                </a:cubicBezTo>
                <a:cubicBezTo>
                  <a:pt x="120" y="2"/>
                  <a:pt x="120" y="2"/>
                  <a:pt x="120" y="2"/>
                </a:cubicBezTo>
                <a:cubicBezTo>
                  <a:pt x="120" y="3"/>
                  <a:pt x="119" y="4"/>
                  <a:pt x="118" y="4"/>
                </a:cubicBezTo>
                <a:cubicBezTo>
                  <a:pt x="114" y="4"/>
                  <a:pt x="110" y="4"/>
                  <a:pt x="106" y="4"/>
                </a:cubicBezTo>
                <a:cubicBezTo>
                  <a:pt x="105" y="4"/>
                  <a:pt x="105" y="3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5" y="1"/>
                  <a:pt x="105" y="0"/>
                  <a:pt x="106" y="0"/>
                </a:cubicBezTo>
                <a:close/>
              </a:path>
            </a:pathLst>
          </a:custGeom>
          <a:solidFill>
            <a:srgbClr val="9798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" name="Freeform 17"/>
          <p:cNvSpPr>
            <a:spLocks noEditPoints="1"/>
          </p:cNvSpPr>
          <p:nvPr/>
        </p:nvSpPr>
        <p:spPr bwMode="auto">
          <a:xfrm>
            <a:off x="4722813" y="3325813"/>
            <a:ext cx="747713" cy="25400"/>
          </a:xfrm>
          <a:custGeom>
            <a:gdLst>
              <a:gd name="T0" fmla="*/ 1 w 120"/>
              <a:gd name="T1" fmla="*/ 0 h 4"/>
              <a:gd name="T2" fmla="*/ 13 w 120"/>
              <a:gd name="T3" fmla="*/ 0 h 4"/>
              <a:gd name="T4" fmla="*/ 15 w 120"/>
              <a:gd name="T5" fmla="*/ 2 h 4"/>
              <a:gd name="T6" fmla="*/ 15 w 120"/>
              <a:gd name="T7" fmla="*/ 2 h 4"/>
              <a:gd name="T8" fmla="*/ 13 w 120"/>
              <a:gd name="T9" fmla="*/ 4 h 4"/>
              <a:gd name="T10" fmla="*/ 1 w 120"/>
              <a:gd name="T11" fmla="*/ 4 h 4"/>
              <a:gd name="T12" fmla="*/ 0 w 120"/>
              <a:gd name="T13" fmla="*/ 2 h 4"/>
              <a:gd name="T14" fmla="*/ 0 w 120"/>
              <a:gd name="T15" fmla="*/ 2 h 4"/>
              <a:gd name="T16" fmla="*/ 1 w 120"/>
              <a:gd name="T17" fmla="*/ 0 h 4"/>
              <a:gd name="T18" fmla="*/ 22 w 120"/>
              <a:gd name="T19" fmla="*/ 0 h 4"/>
              <a:gd name="T20" fmla="*/ 34 w 120"/>
              <a:gd name="T21" fmla="*/ 0 h 4"/>
              <a:gd name="T22" fmla="*/ 36 w 120"/>
              <a:gd name="T23" fmla="*/ 2 h 4"/>
              <a:gd name="T24" fmla="*/ 36 w 120"/>
              <a:gd name="T25" fmla="*/ 2 h 4"/>
              <a:gd name="T26" fmla="*/ 34 w 120"/>
              <a:gd name="T27" fmla="*/ 4 h 4"/>
              <a:gd name="T28" fmla="*/ 22 w 120"/>
              <a:gd name="T29" fmla="*/ 4 h 4"/>
              <a:gd name="T30" fmla="*/ 21 w 120"/>
              <a:gd name="T31" fmla="*/ 2 h 4"/>
              <a:gd name="T32" fmla="*/ 21 w 120"/>
              <a:gd name="T33" fmla="*/ 2 h 4"/>
              <a:gd name="T34" fmla="*/ 22 w 120"/>
              <a:gd name="T35" fmla="*/ 0 h 4"/>
              <a:gd name="T36" fmla="*/ 43 w 120"/>
              <a:gd name="T37" fmla="*/ 0 h 4"/>
              <a:gd name="T38" fmla="*/ 55 w 120"/>
              <a:gd name="T39" fmla="*/ 0 h 4"/>
              <a:gd name="T40" fmla="*/ 57 w 120"/>
              <a:gd name="T41" fmla="*/ 2 h 4"/>
              <a:gd name="T42" fmla="*/ 57 w 120"/>
              <a:gd name="T43" fmla="*/ 2 h 4"/>
              <a:gd name="T44" fmla="*/ 55 w 120"/>
              <a:gd name="T45" fmla="*/ 4 h 4"/>
              <a:gd name="T46" fmla="*/ 43 w 120"/>
              <a:gd name="T47" fmla="*/ 4 h 4"/>
              <a:gd name="T48" fmla="*/ 42 w 120"/>
              <a:gd name="T49" fmla="*/ 2 h 4"/>
              <a:gd name="T50" fmla="*/ 42 w 120"/>
              <a:gd name="T51" fmla="*/ 2 h 4"/>
              <a:gd name="T52" fmla="*/ 43 w 120"/>
              <a:gd name="T53" fmla="*/ 0 h 4"/>
              <a:gd name="T54" fmla="*/ 64 w 120"/>
              <a:gd name="T55" fmla="*/ 0 h 4"/>
              <a:gd name="T56" fmla="*/ 76 w 120"/>
              <a:gd name="T57" fmla="*/ 0 h 4"/>
              <a:gd name="T58" fmla="*/ 78 w 120"/>
              <a:gd name="T59" fmla="*/ 2 h 4"/>
              <a:gd name="T60" fmla="*/ 78 w 120"/>
              <a:gd name="T61" fmla="*/ 2 h 4"/>
              <a:gd name="T62" fmla="*/ 76 w 120"/>
              <a:gd name="T63" fmla="*/ 4 h 4"/>
              <a:gd name="T64" fmla="*/ 64 w 120"/>
              <a:gd name="T65" fmla="*/ 4 h 4"/>
              <a:gd name="T66" fmla="*/ 63 w 120"/>
              <a:gd name="T67" fmla="*/ 2 h 4"/>
              <a:gd name="T68" fmla="*/ 63 w 120"/>
              <a:gd name="T69" fmla="*/ 2 h 4"/>
              <a:gd name="T70" fmla="*/ 64 w 120"/>
              <a:gd name="T71" fmla="*/ 0 h 4"/>
              <a:gd name="T72" fmla="*/ 85 w 120"/>
              <a:gd name="T73" fmla="*/ 0 h 4"/>
              <a:gd name="T74" fmla="*/ 97 w 120"/>
              <a:gd name="T75" fmla="*/ 0 h 4"/>
              <a:gd name="T76" fmla="*/ 99 w 120"/>
              <a:gd name="T77" fmla="*/ 2 h 4"/>
              <a:gd name="T78" fmla="*/ 99 w 120"/>
              <a:gd name="T79" fmla="*/ 2 h 4"/>
              <a:gd name="T80" fmla="*/ 97 w 120"/>
              <a:gd name="T81" fmla="*/ 4 h 4"/>
              <a:gd name="T82" fmla="*/ 85 w 120"/>
              <a:gd name="T83" fmla="*/ 4 h 4"/>
              <a:gd name="T84" fmla="*/ 84 w 120"/>
              <a:gd name="T85" fmla="*/ 2 h 4"/>
              <a:gd name="T86" fmla="*/ 84 w 120"/>
              <a:gd name="T87" fmla="*/ 2 h 4"/>
              <a:gd name="T88" fmla="*/ 85 w 120"/>
              <a:gd name="T89" fmla="*/ 0 h 4"/>
              <a:gd name="T90" fmla="*/ 106 w 120"/>
              <a:gd name="T91" fmla="*/ 0 h 4"/>
              <a:gd name="T92" fmla="*/ 118 w 120"/>
              <a:gd name="T93" fmla="*/ 0 h 4"/>
              <a:gd name="T94" fmla="*/ 120 w 120"/>
              <a:gd name="T95" fmla="*/ 2 h 4"/>
              <a:gd name="T96" fmla="*/ 120 w 120"/>
              <a:gd name="T97" fmla="*/ 2 h 4"/>
              <a:gd name="T98" fmla="*/ 118 w 120"/>
              <a:gd name="T99" fmla="*/ 4 h 4"/>
              <a:gd name="T100" fmla="*/ 106 w 120"/>
              <a:gd name="T101" fmla="*/ 4 h 4"/>
              <a:gd name="T102" fmla="*/ 105 w 120"/>
              <a:gd name="T103" fmla="*/ 2 h 4"/>
              <a:gd name="T104" fmla="*/ 105 w 120"/>
              <a:gd name="T105" fmla="*/ 2 h 4"/>
              <a:gd name="T106" fmla="*/ 106 w 120"/>
              <a:gd name="T107" fmla="*/ 0 h 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0" h="4">
                <a:moveTo>
                  <a:pt x="1" y="0"/>
                </a:moveTo>
                <a:cubicBezTo>
                  <a:pt x="5" y="0"/>
                  <a:pt x="9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3"/>
                  <a:pt x="14" y="4"/>
                  <a:pt x="13" y="4"/>
                </a:cubicBezTo>
                <a:cubicBezTo>
                  <a:pt x="9" y="4"/>
                  <a:pt x="5" y="4"/>
                  <a:pt x="1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lose/>
                <a:moveTo>
                  <a:pt x="22" y="0"/>
                </a:moveTo>
                <a:cubicBezTo>
                  <a:pt x="26" y="0"/>
                  <a:pt x="30" y="0"/>
                  <a:pt x="34" y="0"/>
                </a:cubicBezTo>
                <a:cubicBezTo>
                  <a:pt x="35" y="0"/>
                  <a:pt x="36" y="1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3"/>
                  <a:pt x="35" y="4"/>
                  <a:pt x="34" y="4"/>
                </a:cubicBezTo>
                <a:cubicBezTo>
                  <a:pt x="30" y="4"/>
                  <a:pt x="26" y="4"/>
                  <a:pt x="22" y="4"/>
                </a:cubicBezTo>
                <a:cubicBezTo>
                  <a:pt x="21" y="4"/>
                  <a:pt x="21" y="3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1"/>
                  <a:pt x="21" y="0"/>
                  <a:pt x="22" y="0"/>
                </a:cubicBezTo>
                <a:close/>
                <a:moveTo>
                  <a:pt x="43" y="0"/>
                </a:moveTo>
                <a:cubicBezTo>
                  <a:pt x="47" y="0"/>
                  <a:pt x="51" y="0"/>
                  <a:pt x="55" y="0"/>
                </a:cubicBezTo>
                <a:cubicBezTo>
                  <a:pt x="56" y="0"/>
                  <a:pt x="57" y="1"/>
                  <a:pt x="57" y="2"/>
                </a:cubicBezTo>
                <a:cubicBezTo>
                  <a:pt x="57" y="2"/>
                  <a:pt x="57" y="2"/>
                  <a:pt x="57" y="2"/>
                </a:cubicBezTo>
                <a:cubicBezTo>
                  <a:pt x="57" y="3"/>
                  <a:pt x="56" y="4"/>
                  <a:pt x="55" y="4"/>
                </a:cubicBezTo>
                <a:cubicBezTo>
                  <a:pt x="51" y="4"/>
                  <a:pt x="47" y="4"/>
                  <a:pt x="43" y="4"/>
                </a:cubicBezTo>
                <a:cubicBezTo>
                  <a:pt x="42" y="4"/>
                  <a:pt x="42" y="3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1"/>
                  <a:pt x="42" y="0"/>
                  <a:pt x="43" y="0"/>
                </a:cubicBezTo>
                <a:close/>
                <a:moveTo>
                  <a:pt x="64" y="0"/>
                </a:moveTo>
                <a:cubicBezTo>
                  <a:pt x="68" y="0"/>
                  <a:pt x="72" y="0"/>
                  <a:pt x="76" y="0"/>
                </a:cubicBezTo>
                <a:cubicBezTo>
                  <a:pt x="77" y="0"/>
                  <a:pt x="78" y="1"/>
                  <a:pt x="78" y="2"/>
                </a:cubicBezTo>
                <a:cubicBezTo>
                  <a:pt x="78" y="2"/>
                  <a:pt x="78" y="2"/>
                  <a:pt x="78" y="2"/>
                </a:cubicBezTo>
                <a:cubicBezTo>
                  <a:pt x="78" y="3"/>
                  <a:pt x="77" y="4"/>
                  <a:pt x="76" y="4"/>
                </a:cubicBezTo>
                <a:cubicBezTo>
                  <a:pt x="72" y="4"/>
                  <a:pt x="68" y="4"/>
                  <a:pt x="64" y="4"/>
                </a:cubicBezTo>
                <a:cubicBezTo>
                  <a:pt x="63" y="4"/>
                  <a:pt x="63" y="3"/>
                  <a:pt x="63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3" y="1"/>
                  <a:pt x="63" y="0"/>
                  <a:pt x="64" y="0"/>
                </a:cubicBezTo>
                <a:close/>
                <a:moveTo>
                  <a:pt x="85" y="0"/>
                </a:moveTo>
                <a:cubicBezTo>
                  <a:pt x="89" y="0"/>
                  <a:pt x="93" y="0"/>
                  <a:pt x="97" y="0"/>
                </a:cubicBezTo>
                <a:cubicBezTo>
                  <a:pt x="98" y="0"/>
                  <a:pt x="99" y="1"/>
                  <a:pt x="99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3"/>
                  <a:pt x="98" y="4"/>
                  <a:pt x="97" y="4"/>
                </a:cubicBezTo>
                <a:cubicBezTo>
                  <a:pt x="93" y="4"/>
                  <a:pt x="89" y="4"/>
                  <a:pt x="85" y="4"/>
                </a:cubicBezTo>
                <a:cubicBezTo>
                  <a:pt x="84" y="4"/>
                  <a:pt x="84" y="3"/>
                  <a:pt x="84" y="2"/>
                </a:cubicBezTo>
                <a:cubicBezTo>
                  <a:pt x="84" y="2"/>
                  <a:pt x="84" y="2"/>
                  <a:pt x="84" y="2"/>
                </a:cubicBezTo>
                <a:cubicBezTo>
                  <a:pt x="84" y="1"/>
                  <a:pt x="84" y="0"/>
                  <a:pt x="85" y="0"/>
                </a:cubicBezTo>
                <a:close/>
                <a:moveTo>
                  <a:pt x="106" y="0"/>
                </a:moveTo>
                <a:cubicBezTo>
                  <a:pt x="110" y="0"/>
                  <a:pt x="114" y="0"/>
                  <a:pt x="118" y="0"/>
                </a:cubicBezTo>
                <a:cubicBezTo>
                  <a:pt x="119" y="0"/>
                  <a:pt x="120" y="1"/>
                  <a:pt x="120" y="2"/>
                </a:cubicBezTo>
                <a:cubicBezTo>
                  <a:pt x="120" y="2"/>
                  <a:pt x="120" y="2"/>
                  <a:pt x="120" y="2"/>
                </a:cubicBezTo>
                <a:cubicBezTo>
                  <a:pt x="120" y="3"/>
                  <a:pt x="119" y="4"/>
                  <a:pt x="118" y="4"/>
                </a:cubicBezTo>
                <a:cubicBezTo>
                  <a:pt x="114" y="4"/>
                  <a:pt x="110" y="4"/>
                  <a:pt x="106" y="4"/>
                </a:cubicBezTo>
                <a:cubicBezTo>
                  <a:pt x="105" y="4"/>
                  <a:pt x="105" y="3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5" y="1"/>
                  <a:pt x="105" y="0"/>
                  <a:pt x="106" y="0"/>
                </a:cubicBezTo>
                <a:close/>
              </a:path>
            </a:pathLst>
          </a:custGeom>
          <a:solidFill>
            <a:srgbClr val="9798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" name="Freeform 18"/>
          <p:cNvSpPr/>
          <p:nvPr/>
        </p:nvSpPr>
        <p:spPr bwMode="auto">
          <a:xfrm>
            <a:off x="4959350" y="2397125"/>
            <a:ext cx="373063" cy="1073150"/>
          </a:xfrm>
          <a:custGeom>
            <a:gdLst>
              <a:gd name="T0" fmla="*/ 0 w 314"/>
              <a:gd name="T1" fmla="*/ 0 h 901"/>
              <a:gd name="T2" fmla="*/ 314 w 314"/>
              <a:gd name="T3" fmla="*/ 299 h 901"/>
              <a:gd name="T4" fmla="*/ 314 w 314"/>
              <a:gd name="T5" fmla="*/ 901 h 901"/>
              <a:gd name="T6" fmla="*/ 0 w 314"/>
              <a:gd name="T7" fmla="*/ 602 h 901"/>
              <a:gd name="T8" fmla="*/ 0 w 314"/>
              <a:gd name="T9" fmla="*/ 0 h 901"/>
              <a:gd name="T10" fmla="*/ 0 w 314"/>
              <a:gd name="T11" fmla="*/ 0 h 90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4" h="901">
                <a:moveTo>
                  <a:pt x="0" y="0"/>
                </a:moveTo>
                <a:lnTo>
                  <a:pt x="314" y="299"/>
                </a:lnTo>
                <a:lnTo>
                  <a:pt x="314" y="901"/>
                </a:lnTo>
                <a:lnTo>
                  <a:pt x="0" y="60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2B000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Freeform 19"/>
          <p:cNvSpPr>
            <a:spLocks noEditPoints="1"/>
          </p:cNvSpPr>
          <p:nvPr/>
        </p:nvSpPr>
        <p:spPr bwMode="auto">
          <a:xfrm>
            <a:off x="4959350" y="3021013"/>
            <a:ext cx="373063" cy="379413"/>
          </a:xfrm>
          <a:custGeom>
            <a:gdLst>
              <a:gd name="T0" fmla="*/ 60 w 60"/>
              <a:gd name="T1" fmla="*/ 57 h 61"/>
              <a:gd name="T2" fmla="*/ 60 w 60"/>
              <a:gd name="T3" fmla="*/ 61 h 61"/>
              <a:gd name="T4" fmla="*/ 53 w 60"/>
              <a:gd name="T5" fmla="*/ 55 h 61"/>
              <a:gd name="T6" fmla="*/ 53 w 60"/>
              <a:gd name="T7" fmla="*/ 53 h 61"/>
              <a:gd name="T8" fmla="*/ 53 w 60"/>
              <a:gd name="T9" fmla="*/ 53 h 61"/>
              <a:gd name="T10" fmla="*/ 56 w 60"/>
              <a:gd name="T11" fmla="*/ 53 h 61"/>
              <a:gd name="T12" fmla="*/ 60 w 60"/>
              <a:gd name="T13" fmla="*/ 57 h 61"/>
              <a:gd name="T14" fmla="*/ 0 w 60"/>
              <a:gd name="T15" fmla="*/ 4 h 61"/>
              <a:gd name="T16" fmla="*/ 0 w 60"/>
              <a:gd name="T17" fmla="*/ 0 h 61"/>
              <a:gd name="T18" fmla="*/ 3 w 60"/>
              <a:gd name="T19" fmla="*/ 3 h 61"/>
              <a:gd name="T20" fmla="*/ 4 w 60"/>
              <a:gd name="T21" fmla="*/ 6 h 61"/>
              <a:gd name="T22" fmla="*/ 4 w 60"/>
              <a:gd name="T23" fmla="*/ 6 h 61"/>
              <a:gd name="T24" fmla="*/ 1 w 60"/>
              <a:gd name="T25" fmla="*/ 6 h 61"/>
              <a:gd name="T26" fmla="*/ 0 w 60"/>
              <a:gd name="T27" fmla="*/ 4 h 61"/>
              <a:gd name="T28" fmla="*/ 10 w 60"/>
              <a:gd name="T29" fmla="*/ 10 h 61"/>
              <a:gd name="T30" fmla="*/ 19 w 60"/>
              <a:gd name="T31" fmla="*/ 18 h 61"/>
              <a:gd name="T32" fmla="*/ 19 w 60"/>
              <a:gd name="T33" fmla="*/ 20 h 61"/>
              <a:gd name="T34" fmla="*/ 19 w 60"/>
              <a:gd name="T35" fmla="*/ 20 h 61"/>
              <a:gd name="T36" fmla="*/ 16 w 60"/>
              <a:gd name="T37" fmla="*/ 20 h 61"/>
              <a:gd name="T38" fmla="*/ 8 w 60"/>
              <a:gd name="T39" fmla="*/ 12 h 61"/>
              <a:gd name="T40" fmla="*/ 8 w 60"/>
              <a:gd name="T41" fmla="*/ 10 h 61"/>
              <a:gd name="T42" fmla="*/ 8 w 60"/>
              <a:gd name="T43" fmla="*/ 10 h 61"/>
              <a:gd name="T44" fmla="*/ 10 w 60"/>
              <a:gd name="T45" fmla="*/ 10 h 61"/>
              <a:gd name="T46" fmla="*/ 25 w 60"/>
              <a:gd name="T47" fmla="*/ 24 h 61"/>
              <a:gd name="T48" fmla="*/ 34 w 60"/>
              <a:gd name="T49" fmla="*/ 32 h 61"/>
              <a:gd name="T50" fmla="*/ 34 w 60"/>
              <a:gd name="T51" fmla="*/ 35 h 61"/>
              <a:gd name="T52" fmla="*/ 34 w 60"/>
              <a:gd name="T53" fmla="*/ 35 h 61"/>
              <a:gd name="T54" fmla="*/ 32 w 60"/>
              <a:gd name="T55" fmla="*/ 35 h 61"/>
              <a:gd name="T56" fmla="*/ 23 w 60"/>
              <a:gd name="T57" fmla="*/ 26 h 61"/>
              <a:gd name="T58" fmla="*/ 23 w 60"/>
              <a:gd name="T59" fmla="*/ 24 h 61"/>
              <a:gd name="T60" fmla="*/ 23 w 60"/>
              <a:gd name="T61" fmla="*/ 24 h 61"/>
              <a:gd name="T62" fmla="*/ 25 w 60"/>
              <a:gd name="T63" fmla="*/ 24 h 61"/>
              <a:gd name="T64" fmla="*/ 41 w 60"/>
              <a:gd name="T65" fmla="*/ 39 h 61"/>
              <a:gd name="T66" fmla="*/ 49 w 60"/>
              <a:gd name="T67" fmla="*/ 47 h 61"/>
              <a:gd name="T68" fmla="*/ 49 w 60"/>
              <a:gd name="T69" fmla="*/ 49 h 61"/>
              <a:gd name="T70" fmla="*/ 49 w 60"/>
              <a:gd name="T71" fmla="*/ 49 h 61"/>
              <a:gd name="T72" fmla="*/ 47 w 60"/>
              <a:gd name="T73" fmla="*/ 49 h 61"/>
              <a:gd name="T74" fmla="*/ 38 w 60"/>
              <a:gd name="T75" fmla="*/ 41 h 61"/>
              <a:gd name="T76" fmla="*/ 38 w 60"/>
              <a:gd name="T77" fmla="*/ 39 h 61"/>
              <a:gd name="T78" fmla="*/ 38 w 60"/>
              <a:gd name="T79" fmla="*/ 39 h 61"/>
              <a:gd name="T80" fmla="*/ 41 w 60"/>
              <a:gd name="T81" fmla="*/ 39 h 6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0" h="61">
                <a:moveTo>
                  <a:pt x="60" y="57"/>
                </a:moveTo>
                <a:cubicBezTo>
                  <a:pt x="60" y="61"/>
                  <a:pt x="60" y="61"/>
                  <a:pt x="60" y="61"/>
                </a:cubicBezTo>
                <a:cubicBezTo>
                  <a:pt x="58" y="59"/>
                  <a:pt x="56" y="57"/>
                  <a:pt x="53" y="55"/>
                </a:cubicBezTo>
                <a:cubicBezTo>
                  <a:pt x="53" y="55"/>
                  <a:pt x="53" y="54"/>
                  <a:pt x="53" y="53"/>
                </a:cubicBezTo>
                <a:cubicBezTo>
                  <a:pt x="53" y="53"/>
                  <a:pt x="53" y="53"/>
                  <a:pt x="53" y="53"/>
                </a:cubicBezTo>
                <a:cubicBezTo>
                  <a:pt x="54" y="52"/>
                  <a:pt x="55" y="52"/>
                  <a:pt x="56" y="53"/>
                </a:cubicBezTo>
                <a:cubicBezTo>
                  <a:pt x="57" y="54"/>
                  <a:pt x="58" y="55"/>
                  <a:pt x="60" y="57"/>
                </a:cubicBezTo>
                <a:close/>
                <a:moveTo>
                  <a:pt x="0" y="4"/>
                </a:moveTo>
                <a:cubicBezTo>
                  <a:pt x="0" y="0"/>
                  <a:pt x="0" y="0"/>
                  <a:pt x="0" y="0"/>
                </a:cubicBezTo>
                <a:cubicBezTo>
                  <a:pt x="1" y="1"/>
                  <a:pt x="2" y="2"/>
                  <a:pt x="3" y="3"/>
                </a:cubicBezTo>
                <a:cubicBezTo>
                  <a:pt x="4" y="4"/>
                  <a:pt x="4" y="5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2" y="6"/>
                  <a:pt x="1" y="6"/>
                </a:cubicBezTo>
                <a:cubicBezTo>
                  <a:pt x="1" y="5"/>
                  <a:pt x="0" y="5"/>
                  <a:pt x="0" y="4"/>
                </a:cubicBezTo>
                <a:close/>
                <a:moveTo>
                  <a:pt x="10" y="10"/>
                </a:moveTo>
                <a:cubicBezTo>
                  <a:pt x="13" y="12"/>
                  <a:pt x="16" y="15"/>
                  <a:pt x="19" y="18"/>
                </a:cubicBezTo>
                <a:cubicBezTo>
                  <a:pt x="19" y="18"/>
                  <a:pt x="19" y="19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8" y="21"/>
                  <a:pt x="17" y="21"/>
                  <a:pt x="16" y="20"/>
                </a:cubicBezTo>
                <a:cubicBezTo>
                  <a:pt x="14" y="17"/>
                  <a:pt x="11" y="15"/>
                  <a:pt x="8" y="12"/>
                </a:cubicBezTo>
                <a:cubicBezTo>
                  <a:pt x="7" y="11"/>
                  <a:pt x="7" y="10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9"/>
                  <a:pt x="9" y="9"/>
                  <a:pt x="10" y="10"/>
                </a:cubicBezTo>
                <a:close/>
                <a:moveTo>
                  <a:pt x="25" y="24"/>
                </a:moveTo>
                <a:cubicBezTo>
                  <a:pt x="28" y="27"/>
                  <a:pt x="31" y="29"/>
                  <a:pt x="34" y="32"/>
                </a:cubicBezTo>
                <a:cubicBezTo>
                  <a:pt x="35" y="33"/>
                  <a:pt x="35" y="34"/>
                  <a:pt x="34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3" y="35"/>
                  <a:pt x="32" y="35"/>
                  <a:pt x="32" y="35"/>
                </a:cubicBezTo>
                <a:cubicBezTo>
                  <a:pt x="29" y="32"/>
                  <a:pt x="26" y="29"/>
                  <a:pt x="23" y="26"/>
                </a:cubicBezTo>
                <a:cubicBezTo>
                  <a:pt x="22" y="26"/>
                  <a:pt x="22" y="25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4" y="23"/>
                  <a:pt x="25" y="23"/>
                  <a:pt x="25" y="24"/>
                </a:cubicBezTo>
                <a:close/>
                <a:moveTo>
                  <a:pt x="41" y="39"/>
                </a:moveTo>
                <a:cubicBezTo>
                  <a:pt x="43" y="41"/>
                  <a:pt x="46" y="44"/>
                  <a:pt x="49" y="47"/>
                </a:cubicBezTo>
                <a:cubicBezTo>
                  <a:pt x="50" y="47"/>
                  <a:pt x="50" y="48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8" y="50"/>
                  <a:pt x="47" y="50"/>
                  <a:pt x="47" y="49"/>
                </a:cubicBezTo>
                <a:cubicBezTo>
                  <a:pt x="44" y="46"/>
                  <a:pt x="41" y="44"/>
                  <a:pt x="38" y="41"/>
                </a:cubicBezTo>
                <a:cubicBezTo>
                  <a:pt x="38" y="40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9" y="38"/>
                  <a:pt x="40" y="38"/>
                  <a:pt x="41" y="39"/>
                </a:cubicBezTo>
                <a:close/>
              </a:path>
            </a:pathLst>
          </a:custGeom>
          <a:solidFill>
            <a:srgbClr val="4B57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3" name="Freeform 20"/>
          <p:cNvSpPr/>
          <p:nvPr/>
        </p:nvSpPr>
        <p:spPr bwMode="auto">
          <a:xfrm>
            <a:off x="4635500" y="1462088"/>
            <a:ext cx="811213" cy="717550"/>
          </a:xfrm>
          <a:custGeom>
            <a:gdLst>
              <a:gd name="T0" fmla="*/ 0 w 681"/>
              <a:gd name="T1" fmla="*/ 0 h 602"/>
              <a:gd name="T2" fmla="*/ 681 w 681"/>
              <a:gd name="T3" fmla="*/ 0 h 602"/>
              <a:gd name="T4" fmla="*/ 681 w 681"/>
              <a:gd name="T5" fmla="*/ 602 h 602"/>
              <a:gd name="T6" fmla="*/ 0 w 681"/>
              <a:gd name="T7" fmla="*/ 602 h 602"/>
              <a:gd name="T8" fmla="*/ 183 w 681"/>
              <a:gd name="T9" fmla="*/ 298 h 602"/>
              <a:gd name="T10" fmla="*/ 0 w 681"/>
              <a:gd name="T11" fmla="*/ 0 h 602"/>
              <a:gd name="T12" fmla="*/ 0 w 681"/>
              <a:gd name="T13" fmla="*/ 0 h 6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1" h="602">
                <a:moveTo>
                  <a:pt x="0" y="0"/>
                </a:moveTo>
                <a:lnTo>
                  <a:pt x="681" y="0"/>
                </a:lnTo>
                <a:lnTo>
                  <a:pt x="681" y="602"/>
                </a:lnTo>
                <a:lnTo>
                  <a:pt x="0" y="602"/>
                </a:lnTo>
                <a:lnTo>
                  <a:pt x="183" y="298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004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4" name="Freeform 21"/>
          <p:cNvSpPr>
            <a:spLocks noEditPoints="1"/>
          </p:cNvSpPr>
          <p:nvPr/>
        </p:nvSpPr>
        <p:spPr bwMode="auto">
          <a:xfrm>
            <a:off x="4722813" y="1504950"/>
            <a:ext cx="747713" cy="25400"/>
          </a:xfrm>
          <a:custGeom>
            <a:gdLst>
              <a:gd name="T0" fmla="*/ 1 w 120"/>
              <a:gd name="T1" fmla="*/ 0 h 4"/>
              <a:gd name="T2" fmla="*/ 13 w 120"/>
              <a:gd name="T3" fmla="*/ 0 h 4"/>
              <a:gd name="T4" fmla="*/ 15 w 120"/>
              <a:gd name="T5" fmla="*/ 2 h 4"/>
              <a:gd name="T6" fmla="*/ 15 w 120"/>
              <a:gd name="T7" fmla="*/ 2 h 4"/>
              <a:gd name="T8" fmla="*/ 13 w 120"/>
              <a:gd name="T9" fmla="*/ 4 h 4"/>
              <a:gd name="T10" fmla="*/ 1 w 120"/>
              <a:gd name="T11" fmla="*/ 4 h 4"/>
              <a:gd name="T12" fmla="*/ 0 w 120"/>
              <a:gd name="T13" fmla="*/ 2 h 4"/>
              <a:gd name="T14" fmla="*/ 0 w 120"/>
              <a:gd name="T15" fmla="*/ 2 h 4"/>
              <a:gd name="T16" fmla="*/ 1 w 120"/>
              <a:gd name="T17" fmla="*/ 0 h 4"/>
              <a:gd name="T18" fmla="*/ 22 w 120"/>
              <a:gd name="T19" fmla="*/ 0 h 4"/>
              <a:gd name="T20" fmla="*/ 34 w 120"/>
              <a:gd name="T21" fmla="*/ 0 h 4"/>
              <a:gd name="T22" fmla="*/ 36 w 120"/>
              <a:gd name="T23" fmla="*/ 2 h 4"/>
              <a:gd name="T24" fmla="*/ 36 w 120"/>
              <a:gd name="T25" fmla="*/ 2 h 4"/>
              <a:gd name="T26" fmla="*/ 34 w 120"/>
              <a:gd name="T27" fmla="*/ 4 h 4"/>
              <a:gd name="T28" fmla="*/ 22 w 120"/>
              <a:gd name="T29" fmla="*/ 4 h 4"/>
              <a:gd name="T30" fmla="*/ 21 w 120"/>
              <a:gd name="T31" fmla="*/ 2 h 4"/>
              <a:gd name="T32" fmla="*/ 21 w 120"/>
              <a:gd name="T33" fmla="*/ 2 h 4"/>
              <a:gd name="T34" fmla="*/ 22 w 120"/>
              <a:gd name="T35" fmla="*/ 0 h 4"/>
              <a:gd name="T36" fmla="*/ 43 w 120"/>
              <a:gd name="T37" fmla="*/ 0 h 4"/>
              <a:gd name="T38" fmla="*/ 55 w 120"/>
              <a:gd name="T39" fmla="*/ 0 h 4"/>
              <a:gd name="T40" fmla="*/ 57 w 120"/>
              <a:gd name="T41" fmla="*/ 2 h 4"/>
              <a:gd name="T42" fmla="*/ 57 w 120"/>
              <a:gd name="T43" fmla="*/ 2 h 4"/>
              <a:gd name="T44" fmla="*/ 55 w 120"/>
              <a:gd name="T45" fmla="*/ 4 h 4"/>
              <a:gd name="T46" fmla="*/ 43 w 120"/>
              <a:gd name="T47" fmla="*/ 4 h 4"/>
              <a:gd name="T48" fmla="*/ 42 w 120"/>
              <a:gd name="T49" fmla="*/ 2 h 4"/>
              <a:gd name="T50" fmla="*/ 42 w 120"/>
              <a:gd name="T51" fmla="*/ 2 h 4"/>
              <a:gd name="T52" fmla="*/ 43 w 120"/>
              <a:gd name="T53" fmla="*/ 0 h 4"/>
              <a:gd name="T54" fmla="*/ 64 w 120"/>
              <a:gd name="T55" fmla="*/ 0 h 4"/>
              <a:gd name="T56" fmla="*/ 76 w 120"/>
              <a:gd name="T57" fmla="*/ 0 h 4"/>
              <a:gd name="T58" fmla="*/ 78 w 120"/>
              <a:gd name="T59" fmla="*/ 2 h 4"/>
              <a:gd name="T60" fmla="*/ 78 w 120"/>
              <a:gd name="T61" fmla="*/ 2 h 4"/>
              <a:gd name="T62" fmla="*/ 76 w 120"/>
              <a:gd name="T63" fmla="*/ 4 h 4"/>
              <a:gd name="T64" fmla="*/ 64 w 120"/>
              <a:gd name="T65" fmla="*/ 4 h 4"/>
              <a:gd name="T66" fmla="*/ 63 w 120"/>
              <a:gd name="T67" fmla="*/ 2 h 4"/>
              <a:gd name="T68" fmla="*/ 63 w 120"/>
              <a:gd name="T69" fmla="*/ 2 h 4"/>
              <a:gd name="T70" fmla="*/ 64 w 120"/>
              <a:gd name="T71" fmla="*/ 0 h 4"/>
              <a:gd name="T72" fmla="*/ 85 w 120"/>
              <a:gd name="T73" fmla="*/ 0 h 4"/>
              <a:gd name="T74" fmla="*/ 97 w 120"/>
              <a:gd name="T75" fmla="*/ 0 h 4"/>
              <a:gd name="T76" fmla="*/ 99 w 120"/>
              <a:gd name="T77" fmla="*/ 2 h 4"/>
              <a:gd name="T78" fmla="*/ 99 w 120"/>
              <a:gd name="T79" fmla="*/ 2 h 4"/>
              <a:gd name="T80" fmla="*/ 97 w 120"/>
              <a:gd name="T81" fmla="*/ 4 h 4"/>
              <a:gd name="T82" fmla="*/ 85 w 120"/>
              <a:gd name="T83" fmla="*/ 4 h 4"/>
              <a:gd name="T84" fmla="*/ 84 w 120"/>
              <a:gd name="T85" fmla="*/ 2 h 4"/>
              <a:gd name="T86" fmla="*/ 84 w 120"/>
              <a:gd name="T87" fmla="*/ 2 h 4"/>
              <a:gd name="T88" fmla="*/ 85 w 120"/>
              <a:gd name="T89" fmla="*/ 0 h 4"/>
              <a:gd name="T90" fmla="*/ 106 w 120"/>
              <a:gd name="T91" fmla="*/ 0 h 4"/>
              <a:gd name="T92" fmla="*/ 118 w 120"/>
              <a:gd name="T93" fmla="*/ 0 h 4"/>
              <a:gd name="T94" fmla="*/ 120 w 120"/>
              <a:gd name="T95" fmla="*/ 2 h 4"/>
              <a:gd name="T96" fmla="*/ 120 w 120"/>
              <a:gd name="T97" fmla="*/ 2 h 4"/>
              <a:gd name="T98" fmla="*/ 118 w 120"/>
              <a:gd name="T99" fmla="*/ 4 h 4"/>
              <a:gd name="T100" fmla="*/ 106 w 120"/>
              <a:gd name="T101" fmla="*/ 4 h 4"/>
              <a:gd name="T102" fmla="*/ 105 w 120"/>
              <a:gd name="T103" fmla="*/ 2 h 4"/>
              <a:gd name="T104" fmla="*/ 105 w 120"/>
              <a:gd name="T105" fmla="*/ 2 h 4"/>
              <a:gd name="T106" fmla="*/ 106 w 120"/>
              <a:gd name="T107" fmla="*/ 0 h 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0" h="4">
                <a:moveTo>
                  <a:pt x="1" y="0"/>
                </a:moveTo>
                <a:cubicBezTo>
                  <a:pt x="5" y="0"/>
                  <a:pt x="9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3"/>
                  <a:pt x="14" y="4"/>
                  <a:pt x="13" y="4"/>
                </a:cubicBezTo>
                <a:cubicBezTo>
                  <a:pt x="9" y="4"/>
                  <a:pt x="5" y="4"/>
                  <a:pt x="1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lose/>
                <a:moveTo>
                  <a:pt x="22" y="0"/>
                </a:moveTo>
                <a:cubicBezTo>
                  <a:pt x="26" y="0"/>
                  <a:pt x="30" y="0"/>
                  <a:pt x="34" y="0"/>
                </a:cubicBezTo>
                <a:cubicBezTo>
                  <a:pt x="35" y="0"/>
                  <a:pt x="36" y="1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3"/>
                  <a:pt x="35" y="4"/>
                  <a:pt x="34" y="4"/>
                </a:cubicBezTo>
                <a:cubicBezTo>
                  <a:pt x="30" y="4"/>
                  <a:pt x="26" y="4"/>
                  <a:pt x="22" y="4"/>
                </a:cubicBezTo>
                <a:cubicBezTo>
                  <a:pt x="21" y="4"/>
                  <a:pt x="21" y="3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1"/>
                  <a:pt x="21" y="0"/>
                  <a:pt x="22" y="0"/>
                </a:cubicBezTo>
                <a:close/>
                <a:moveTo>
                  <a:pt x="43" y="0"/>
                </a:moveTo>
                <a:cubicBezTo>
                  <a:pt x="47" y="0"/>
                  <a:pt x="51" y="0"/>
                  <a:pt x="55" y="0"/>
                </a:cubicBezTo>
                <a:cubicBezTo>
                  <a:pt x="56" y="0"/>
                  <a:pt x="57" y="1"/>
                  <a:pt x="57" y="2"/>
                </a:cubicBezTo>
                <a:cubicBezTo>
                  <a:pt x="57" y="2"/>
                  <a:pt x="57" y="2"/>
                  <a:pt x="57" y="2"/>
                </a:cubicBezTo>
                <a:cubicBezTo>
                  <a:pt x="57" y="3"/>
                  <a:pt x="56" y="4"/>
                  <a:pt x="55" y="4"/>
                </a:cubicBezTo>
                <a:cubicBezTo>
                  <a:pt x="51" y="4"/>
                  <a:pt x="47" y="4"/>
                  <a:pt x="43" y="4"/>
                </a:cubicBezTo>
                <a:cubicBezTo>
                  <a:pt x="42" y="4"/>
                  <a:pt x="42" y="3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1"/>
                  <a:pt x="42" y="0"/>
                  <a:pt x="43" y="0"/>
                </a:cubicBezTo>
                <a:close/>
                <a:moveTo>
                  <a:pt x="64" y="0"/>
                </a:moveTo>
                <a:cubicBezTo>
                  <a:pt x="68" y="0"/>
                  <a:pt x="72" y="0"/>
                  <a:pt x="76" y="0"/>
                </a:cubicBezTo>
                <a:cubicBezTo>
                  <a:pt x="77" y="0"/>
                  <a:pt x="78" y="1"/>
                  <a:pt x="78" y="2"/>
                </a:cubicBezTo>
                <a:cubicBezTo>
                  <a:pt x="78" y="2"/>
                  <a:pt x="78" y="2"/>
                  <a:pt x="78" y="2"/>
                </a:cubicBezTo>
                <a:cubicBezTo>
                  <a:pt x="78" y="3"/>
                  <a:pt x="77" y="4"/>
                  <a:pt x="76" y="4"/>
                </a:cubicBezTo>
                <a:cubicBezTo>
                  <a:pt x="72" y="4"/>
                  <a:pt x="68" y="4"/>
                  <a:pt x="64" y="4"/>
                </a:cubicBezTo>
                <a:cubicBezTo>
                  <a:pt x="63" y="4"/>
                  <a:pt x="63" y="3"/>
                  <a:pt x="63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3" y="1"/>
                  <a:pt x="63" y="0"/>
                  <a:pt x="64" y="0"/>
                </a:cubicBezTo>
                <a:close/>
                <a:moveTo>
                  <a:pt x="85" y="0"/>
                </a:moveTo>
                <a:cubicBezTo>
                  <a:pt x="89" y="0"/>
                  <a:pt x="93" y="0"/>
                  <a:pt x="97" y="0"/>
                </a:cubicBezTo>
                <a:cubicBezTo>
                  <a:pt x="98" y="0"/>
                  <a:pt x="99" y="1"/>
                  <a:pt x="99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3"/>
                  <a:pt x="98" y="4"/>
                  <a:pt x="97" y="4"/>
                </a:cubicBezTo>
                <a:cubicBezTo>
                  <a:pt x="93" y="4"/>
                  <a:pt x="89" y="4"/>
                  <a:pt x="85" y="4"/>
                </a:cubicBezTo>
                <a:cubicBezTo>
                  <a:pt x="84" y="4"/>
                  <a:pt x="84" y="3"/>
                  <a:pt x="84" y="2"/>
                </a:cubicBezTo>
                <a:cubicBezTo>
                  <a:pt x="84" y="2"/>
                  <a:pt x="84" y="2"/>
                  <a:pt x="84" y="2"/>
                </a:cubicBezTo>
                <a:cubicBezTo>
                  <a:pt x="84" y="1"/>
                  <a:pt x="84" y="0"/>
                  <a:pt x="85" y="0"/>
                </a:cubicBezTo>
                <a:close/>
                <a:moveTo>
                  <a:pt x="106" y="0"/>
                </a:moveTo>
                <a:cubicBezTo>
                  <a:pt x="110" y="0"/>
                  <a:pt x="114" y="0"/>
                  <a:pt x="118" y="0"/>
                </a:cubicBezTo>
                <a:cubicBezTo>
                  <a:pt x="119" y="0"/>
                  <a:pt x="120" y="1"/>
                  <a:pt x="120" y="2"/>
                </a:cubicBezTo>
                <a:cubicBezTo>
                  <a:pt x="120" y="2"/>
                  <a:pt x="120" y="2"/>
                  <a:pt x="120" y="2"/>
                </a:cubicBezTo>
                <a:cubicBezTo>
                  <a:pt x="120" y="3"/>
                  <a:pt x="119" y="4"/>
                  <a:pt x="118" y="4"/>
                </a:cubicBezTo>
                <a:cubicBezTo>
                  <a:pt x="114" y="4"/>
                  <a:pt x="110" y="4"/>
                  <a:pt x="106" y="4"/>
                </a:cubicBezTo>
                <a:cubicBezTo>
                  <a:pt x="105" y="4"/>
                  <a:pt x="105" y="3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5" y="1"/>
                  <a:pt x="105" y="0"/>
                  <a:pt x="106" y="0"/>
                </a:cubicBezTo>
                <a:close/>
              </a:path>
            </a:pathLst>
          </a:custGeom>
          <a:solidFill>
            <a:srgbClr val="FAD1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5" name="Freeform 22"/>
          <p:cNvSpPr>
            <a:spLocks noEditPoints="1"/>
          </p:cNvSpPr>
          <p:nvPr/>
        </p:nvSpPr>
        <p:spPr bwMode="auto">
          <a:xfrm>
            <a:off x="4722813" y="2109788"/>
            <a:ext cx="747713" cy="19050"/>
          </a:xfrm>
          <a:custGeom>
            <a:gdLst>
              <a:gd name="T0" fmla="*/ 1 w 120"/>
              <a:gd name="T1" fmla="*/ 0 h 3"/>
              <a:gd name="T2" fmla="*/ 13 w 120"/>
              <a:gd name="T3" fmla="*/ 0 h 3"/>
              <a:gd name="T4" fmla="*/ 15 w 120"/>
              <a:gd name="T5" fmla="*/ 2 h 3"/>
              <a:gd name="T6" fmla="*/ 15 w 120"/>
              <a:gd name="T7" fmla="*/ 2 h 3"/>
              <a:gd name="T8" fmla="*/ 13 w 120"/>
              <a:gd name="T9" fmla="*/ 3 h 3"/>
              <a:gd name="T10" fmla="*/ 1 w 120"/>
              <a:gd name="T11" fmla="*/ 3 h 3"/>
              <a:gd name="T12" fmla="*/ 0 w 120"/>
              <a:gd name="T13" fmla="*/ 2 h 3"/>
              <a:gd name="T14" fmla="*/ 0 w 120"/>
              <a:gd name="T15" fmla="*/ 2 h 3"/>
              <a:gd name="T16" fmla="*/ 1 w 120"/>
              <a:gd name="T17" fmla="*/ 0 h 3"/>
              <a:gd name="T18" fmla="*/ 22 w 120"/>
              <a:gd name="T19" fmla="*/ 0 h 3"/>
              <a:gd name="T20" fmla="*/ 34 w 120"/>
              <a:gd name="T21" fmla="*/ 0 h 3"/>
              <a:gd name="T22" fmla="*/ 36 w 120"/>
              <a:gd name="T23" fmla="*/ 2 h 3"/>
              <a:gd name="T24" fmla="*/ 36 w 120"/>
              <a:gd name="T25" fmla="*/ 2 h 3"/>
              <a:gd name="T26" fmla="*/ 34 w 120"/>
              <a:gd name="T27" fmla="*/ 3 h 3"/>
              <a:gd name="T28" fmla="*/ 22 w 120"/>
              <a:gd name="T29" fmla="*/ 3 h 3"/>
              <a:gd name="T30" fmla="*/ 21 w 120"/>
              <a:gd name="T31" fmla="*/ 2 h 3"/>
              <a:gd name="T32" fmla="*/ 21 w 120"/>
              <a:gd name="T33" fmla="*/ 2 h 3"/>
              <a:gd name="T34" fmla="*/ 22 w 120"/>
              <a:gd name="T35" fmla="*/ 0 h 3"/>
              <a:gd name="T36" fmla="*/ 43 w 120"/>
              <a:gd name="T37" fmla="*/ 0 h 3"/>
              <a:gd name="T38" fmla="*/ 55 w 120"/>
              <a:gd name="T39" fmla="*/ 0 h 3"/>
              <a:gd name="T40" fmla="*/ 57 w 120"/>
              <a:gd name="T41" fmla="*/ 2 h 3"/>
              <a:gd name="T42" fmla="*/ 57 w 120"/>
              <a:gd name="T43" fmla="*/ 2 h 3"/>
              <a:gd name="T44" fmla="*/ 55 w 120"/>
              <a:gd name="T45" fmla="*/ 3 h 3"/>
              <a:gd name="T46" fmla="*/ 43 w 120"/>
              <a:gd name="T47" fmla="*/ 3 h 3"/>
              <a:gd name="T48" fmla="*/ 42 w 120"/>
              <a:gd name="T49" fmla="*/ 2 h 3"/>
              <a:gd name="T50" fmla="*/ 42 w 120"/>
              <a:gd name="T51" fmla="*/ 2 h 3"/>
              <a:gd name="T52" fmla="*/ 43 w 120"/>
              <a:gd name="T53" fmla="*/ 0 h 3"/>
              <a:gd name="T54" fmla="*/ 64 w 120"/>
              <a:gd name="T55" fmla="*/ 0 h 3"/>
              <a:gd name="T56" fmla="*/ 76 w 120"/>
              <a:gd name="T57" fmla="*/ 0 h 3"/>
              <a:gd name="T58" fmla="*/ 78 w 120"/>
              <a:gd name="T59" fmla="*/ 2 h 3"/>
              <a:gd name="T60" fmla="*/ 78 w 120"/>
              <a:gd name="T61" fmla="*/ 2 h 3"/>
              <a:gd name="T62" fmla="*/ 76 w 120"/>
              <a:gd name="T63" fmla="*/ 3 h 3"/>
              <a:gd name="T64" fmla="*/ 64 w 120"/>
              <a:gd name="T65" fmla="*/ 3 h 3"/>
              <a:gd name="T66" fmla="*/ 63 w 120"/>
              <a:gd name="T67" fmla="*/ 2 h 3"/>
              <a:gd name="T68" fmla="*/ 63 w 120"/>
              <a:gd name="T69" fmla="*/ 2 h 3"/>
              <a:gd name="T70" fmla="*/ 64 w 120"/>
              <a:gd name="T71" fmla="*/ 0 h 3"/>
              <a:gd name="T72" fmla="*/ 85 w 120"/>
              <a:gd name="T73" fmla="*/ 0 h 3"/>
              <a:gd name="T74" fmla="*/ 97 w 120"/>
              <a:gd name="T75" fmla="*/ 0 h 3"/>
              <a:gd name="T76" fmla="*/ 99 w 120"/>
              <a:gd name="T77" fmla="*/ 2 h 3"/>
              <a:gd name="T78" fmla="*/ 99 w 120"/>
              <a:gd name="T79" fmla="*/ 2 h 3"/>
              <a:gd name="T80" fmla="*/ 97 w 120"/>
              <a:gd name="T81" fmla="*/ 3 h 3"/>
              <a:gd name="T82" fmla="*/ 85 w 120"/>
              <a:gd name="T83" fmla="*/ 3 h 3"/>
              <a:gd name="T84" fmla="*/ 84 w 120"/>
              <a:gd name="T85" fmla="*/ 2 h 3"/>
              <a:gd name="T86" fmla="*/ 84 w 120"/>
              <a:gd name="T87" fmla="*/ 2 h 3"/>
              <a:gd name="T88" fmla="*/ 85 w 120"/>
              <a:gd name="T89" fmla="*/ 0 h 3"/>
              <a:gd name="T90" fmla="*/ 106 w 120"/>
              <a:gd name="T91" fmla="*/ 0 h 3"/>
              <a:gd name="T92" fmla="*/ 118 w 120"/>
              <a:gd name="T93" fmla="*/ 0 h 3"/>
              <a:gd name="T94" fmla="*/ 120 w 120"/>
              <a:gd name="T95" fmla="*/ 2 h 3"/>
              <a:gd name="T96" fmla="*/ 120 w 120"/>
              <a:gd name="T97" fmla="*/ 2 h 3"/>
              <a:gd name="T98" fmla="*/ 118 w 120"/>
              <a:gd name="T99" fmla="*/ 3 h 3"/>
              <a:gd name="T100" fmla="*/ 106 w 120"/>
              <a:gd name="T101" fmla="*/ 3 h 3"/>
              <a:gd name="T102" fmla="*/ 105 w 120"/>
              <a:gd name="T103" fmla="*/ 2 h 3"/>
              <a:gd name="T104" fmla="*/ 105 w 120"/>
              <a:gd name="T105" fmla="*/ 2 h 3"/>
              <a:gd name="T106" fmla="*/ 106 w 120"/>
              <a:gd name="T107" fmla="*/ 0 h 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0" h="3">
                <a:moveTo>
                  <a:pt x="1" y="0"/>
                </a:moveTo>
                <a:cubicBezTo>
                  <a:pt x="5" y="0"/>
                  <a:pt x="9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3"/>
                  <a:pt x="14" y="3"/>
                  <a:pt x="13" y="3"/>
                </a:cubicBezTo>
                <a:cubicBezTo>
                  <a:pt x="9" y="3"/>
                  <a:pt x="5" y="3"/>
                  <a:pt x="1" y="3"/>
                </a:cubicBezTo>
                <a:cubicBezTo>
                  <a:pt x="0" y="3"/>
                  <a:pt x="0" y="3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lose/>
                <a:moveTo>
                  <a:pt x="22" y="0"/>
                </a:moveTo>
                <a:cubicBezTo>
                  <a:pt x="26" y="0"/>
                  <a:pt x="30" y="0"/>
                  <a:pt x="34" y="0"/>
                </a:cubicBezTo>
                <a:cubicBezTo>
                  <a:pt x="35" y="0"/>
                  <a:pt x="36" y="1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3"/>
                  <a:pt x="35" y="3"/>
                  <a:pt x="34" y="3"/>
                </a:cubicBezTo>
                <a:cubicBezTo>
                  <a:pt x="30" y="3"/>
                  <a:pt x="26" y="3"/>
                  <a:pt x="22" y="3"/>
                </a:cubicBezTo>
                <a:cubicBezTo>
                  <a:pt x="21" y="3"/>
                  <a:pt x="21" y="3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1"/>
                  <a:pt x="21" y="0"/>
                  <a:pt x="22" y="0"/>
                </a:cubicBezTo>
                <a:close/>
                <a:moveTo>
                  <a:pt x="43" y="0"/>
                </a:moveTo>
                <a:cubicBezTo>
                  <a:pt x="47" y="0"/>
                  <a:pt x="51" y="0"/>
                  <a:pt x="55" y="0"/>
                </a:cubicBezTo>
                <a:cubicBezTo>
                  <a:pt x="56" y="0"/>
                  <a:pt x="57" y="1"/>
                  <a:pt x="57" y="2"/>
                </a:cubicBezTo>
                <a:cubicBezTo>
                  <a:pt x="57" y="2"/>
                  <a:pt x="57" y="2"/>
                  <a:pt x="57" y="2"/>
                </a:cubicBezTo>
                <a:cubicBezTo>
                  <a:pt x="57" y="3"/>
                  <a:pt x="56" y="3"/>
                  <a:pt x="55" y="3"/>
                </a:cubicBezTo>
                <a:cubicBezTo>
                  <a:pt x="51" y="3"/>
                  <a:pt x="47" y="3"/>
                  <a:pt x="43" y="3"/>
                </a:cubicBezTo>
                <a:cubicBezTo>
                  <a:pt x="42" y="3"/>
                  <a:pt x="42" y="3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1"/>
                  <a:pt x="42" y="0"/>
                  <a:pt x="43" y="0"/>
                </a:cubicBezTo>
                <a:close/>
                <a:moveTo>
                  <a:pt x="64" y="0"/>
                </a:moveTo>
                <a:cubicBezTo>
                  <a:pt x="68" y="0"/>
                  <a:pt x="72" y="0"/>
                  <a:pt x="76" y="0"/>
                </a:cubicBezTo>
                <a:cubicBezTo>
                  <a:pt x="77" y="0"/>
                  <a:pt x="78" y="1"/>
                  <a:pt x="78" y="2"/>
                </a:cubicBezTo>
                <a:cubicBezTo>
                  <a:pt x="78" y="2"/>
                  <a:pt x="78" y="2"/>
                  <a:pt x="78" y="2"/>
                </a:cubicBezTo>
                <a:cubicBezTo>
                  <a:pt x="78" y="3"/>
                  <a:pt x="77" y="3"/>
                  <a:pt x="76" y="3"/>
                </a:cubicBezTo>
                <a:cubicBezTo>
                  <a:pt x="72" y="3"/>
                  <a:pt x="68" y="3"/>
                  <a:pt x="64" y="3"/>
                </a:cubicBezTo>
                <a:cubicBezTo>
                  <a:pt x="63" y="3"/>
                  <a:pt x="63" y="3"/>
                  <a:pt x="63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3" y="1"/>
                  <a:pt x="63" y="0"/>
                  <a:pt x="64" y="0"/>
                </a:cubicBezTo>
                <a:close/>
                <a:moveTo>
                  <a:pt x="85" y="0"/>
                </a:moveTo>
                <a:cubicBezTo>
                  <a:pt x="89" y="0"/>
                  <a:pt x="93" y="0"/>
                  <a:pt x="97" y="0"/>
                </a:cubicBezTo>
                <a:cubicBezTo>
                  <a:pt x="98" y="0"/>
                  <a:pt x="99" y="1"/>
                  <a:pt x="99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3"/>
                  <a:pt x="98" y="3"/>
                  <a:pt x="97" y="3"/>
                </a:cubicBezTo>
                <a:cubicBezTo>
                  <a:pt x="93" y="3"/>
                  <a:pt x="89" y="3"/>
                  <a:pt x="85" y="3"/>
                </a:cubicBezTo>
                <a:cubicBezTo>
                  <a:pt x="84" y="3"/>
                  <a:pt x="84" y="3"/>
                  <a:pt x="84" y="2"/>
                </a:cubicBezTo>
                <a:cubicBezTo>
                  <a:pt x="84" y="2"/>
                  <a:pt x="84" y="2"/>
                  <a:pt x="84" y="2"/>
                </a:cubicBezTo>
                <a:cubicBezTo>
                  <a:pt x="84" y="1"/>
                  <a:pt x="84" y="0"/>
                  <a:pt x="85" y="0"/>
                </a:cubicBezTo>
                <a:close/>
                <a:moveTo>
                  <a:pt x="106" y="0"/>
                </a:moveTo>
                <a:cubicBezTo>
                  <a:pt x="110" y="0"/>
                  <a:pt x="114" y="0"/>
                  <a:pt x="118" y="0"/>
                </a:cubicBezTo>
                <a:cubicBezTo>
                  <a:pt x="119" y="0"/>
                  <a:pt x="120" y="1"/>
                  <a:pt x="120" y="2"/>
                </a:cubicBezTo>
                <a:cubicBezTo>
                  <a:pt x="120" y="2"/>
                  <a:pt x="120" y="2"/>
                  <a:pt x="120" y="2"/>
                </a:cubicBezTo>
                <a:cubicBezTo>
                  <a:pt x="120" y="3"/>
                  <a:pt x="119" y="3"/>
                  <a:pt x="118" y="3"/>
                </a:cubicBezTo>
                <a:cubicBezTo>
                  <a:pt x="114" y="3"/>
                  <a:pt x="110" y="3"/>
                  <a:pt x="106" y="3"/>
                </a:cubicBezTo>
                <a:cubicBezTo>
                  <a:pt x="105" y="3"/>
                  <a:pt x="105" y="3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5" y="1"/>
                  <a:pt x="105" y="0"/>
                  <a:pt x="106" y="0"/>
                </a:cubicBezTo>
                <a:close/>
              </a:path>
            </a:pathLst>
          </a:custGeom>
          <a:solidFill>
            <a:srgbClr val="FAD1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6" name="Freeform 23"/>
          <p:cNvSpPr/>
          <p:nvPr/>
        </p:nvSpPr>
        <p:spPr bwMode="auto">
          <a:xfrm>
            <a:off x="4959350" y="1181100"/>
            <a:ext cx="373063" cy="1073150"/>
          </a:xfrm>
          <a:custGeom>
            <a:gdLst>
              <a:gd name="T0" fmla="*/ 0 w 314"/>
              <a:gd name="T1" fmla="*/ 0 h 901"/>
              <a:gd name="T2" fmla="*/ 314 w 314"/>
              <a:gd name="T3" fmla="*/ 299 h 901"/>
              <a:gd name="T4" fmla="*/ 314 w 314"/>
              <a:gd name="T5" fmla="*/ 901 h 901"/>
              <a:gd name="T6" fmla="*/ 0 w 314"/>
              <a:gd name="T7" fmla="*/ 602 h 901"/>
              <a:gd name="T8" fmla="*/ 0 w 314"/>
              <a:gd name="T9" fmla="*/ 0 h 901"/>
              <a:gd name="T10" fmla="*/ 0 w 314"/>
              <a:gd name="T11" fmla="*/ 0 h 90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4" h="901">
                <a:moveTo>
                  <a:pt x="0" y="0"/>
                </a:moveTo>
                <a:lnTo>
                  <a:pt x="314" y="299"/>
                </a:lnTo>
                <a:lnTo>
                  <a:pt x="314" y="901"/>
                </a:lnTo>
                <a:lnTo>
                  <a:pt x="0" y="60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CD40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7" name="Freeform 24"/>
          <p:cNvSpPr>
            <a:spLocks noEditPoints="1"/>
          </p:cNvSpPr>
          <p:nvPr/>
        </p:nvSpPr>
        <p:spPr bwMode="auto">
          <a:xfrm>
            <a:off x="4959350" y="1798638"/>
            <a:ext cx="373063" cy="387350"/>
          </a:xfrm>
          <a:custGeom>
            <a:gdLst>
              <a:gd name="T0" fmla="*/ 60 w 60"/>
              <a:gd name="T1" fmla="*/ 57 h 62"/>
              <a:gd name="T2" fmla="*/ 60 w 60"/>
              <a:gd name="T3" fmla="*/ 62 h 62"/>
              <a:gd name="T4" fmla="*/ 53 w 60"/>
              <a:gd name="T5" fmla="*/ 56 h 62"/>
              <a:gd name="T6" fmla="*/ 53 w 60"/>
              <a:gd name="T7" fmla="*/ 54 h 62"/>
              <a:gd name="T8" fmla="*/ 53 w 60"/>
              <a:gd name="T9" fmla="*/ 54 h 62"/>
              <a:gd name="T10" fmla="*/ 56 w 60"/>
              <a:gd name="T11" fmla="*/ 54 h 62"/>
              <a:gd name="T12" fmla="*/ 60 w 60"/>
              <a:gd name="T13" fmla="*/ 57 h 62"/>
              <a:gd name="T14" fmla="*/ 0 w 60"/>
              <a:gd name="T15" fmla="*/ 5 h 62"/>
              <a:gd name="T16" fmla="*/ 0 w 60"/>
              <a:gd name="T17" fmla="*/ 0 h 62"/>
              <a:gd name="T18" fmla="*/ 3 w 60"/>
              <a:gd name="T19" fmla="*/ 4 h 62"/>
              <a:gd name="T20" fmla="*/ 4 w 60"/>
              <a:gd name="T21" fmla="*/ 6 h 62"/>
              <a:gd name="T22" fmla="*/ 4 w 60"/>
              <a:gd name="T23" fmla="*/ 6 h 62"/>
              <a:gd name="T24" fmla="*/ 1 w 60"/>
              <a:gd name="T25" fmla="*/ 6 h 62"/>
              <a:gd name="T26" fmla="*/ 0 w 60"/>
              <a:gd name="T27" fmla="*/ 5 h 62"/>
              <a:gd name="T28" fmla="*/ 10 w 60"/>
              <a:gd name="T29" fmla="*/ 10 h 62"/>
              <a:gd name="T30" fmla="*/ 19 w 60"/>
              <a:gd name="T31" fmla="*/ 18 h 62"/>
              <a:gd name="T32" fmla="*/ 19 w 60"/>
              <a:gd name="T33" fmla="*/ 21 h 62"/>
              <a:gd name="T34" fmla="*/ 19 w 60"/>
              <a:gd name="T35" fmla="*/ 21 h 62"/>
              <a:gd name="T36" fmla="*/ 16 w 60"/>
              <a:gd name="T37" fmla="*/ 21 h 62"/>
              <a:gd name="T38" fmla="*/ 8 w 60"/>
              <a:gd name="T39" fmla="*/ 13 h 62"/>
              <a:gd name="T40" fmla="*/ 8 w 60"/>
              <a:gd name="T41" fmla="*/ 10 h 62"/>
              <a:gd name="T42" fmla="*/ 8 w 60"/>
              <a:gd name="T43" fmla="*/ 10 h 62"/>
              <a:gd name="T44" fmla="*/ 10 w 60"/>
              <a:gd name="T45" fmla="*/ 10 h 62"/>
              <a:gd name="T46" fmla="*/ 25 w 60"/>
              <a:gd name="T47" fmla="*/ 25 h 62"/>
              <a:gd name="T48" fmla="*/ 34 w 60"/>
              <a:gd name="T49" fmla="*/ 33 h 62"/>
              <a:gd name="T50" fmla="*/ 34 w 60"/>
              <a:gd name="T51" fmla="*/ 35 h 62"/>
              <a:gd name="T52" fmla="*/ 34 w 60"/>
              <a:gd name="T53" fmla="*/ 35 h 62"/>
              <a:gd name="T54" fmla="*/ 32 w 60"/>
              <a:gd name="T55" fmla="*/ 35 h 62"/>
              <a:gd name="T56" fmla="*/ 23 w 60"/>
              <a:gd name="T57" fmla="*/ 27 h 62"/>
              <a:gd name="T58" fmla="*/ 23 w 60"/>
              <a:gd name="T59" fmla="*/ 25 h 62"/>
              <a:gd name="T60" fmla="*/ 23 w 60"/>
              <a:gd name="T61" fmla="*/ 25 h 62"/>
              <a:gd name="T62" fmla="*/ 25 w 60"/>
              <a:gd name="T63" fmla="*/ 25 h 62"/>
              <a:gd name="T64" fmla="*/ 41 w 60"/>
              <a:gd name="T65" fmla="*/ 39 h 62"/>
              <a:gd name="T66" fmla="*/ 49 w 60"/>
              <a:gd name="T67" fmla="*/ 47 h 62"/>
              <a:gd name="T68" fmla="*/ 49 w 60"/>
              <a:gd name="T69" fmla="*/ 50 h 62"/>
              <a:gd name="T70" fmla="*/ 49 w 60"/>
              <a:gd name="T71" fmla="*/ 50 h 62"/>
              <a:gd name="T72" fmla="*/ 47 w 60"/>
              <a:gd name="T73" fmla="*/ 50 h 62"/>
              <a:gd name="T74" fmla="*/ 38 w 60"/>
              <a:gd name="T75" fmla="*/ 42 h 62"/>
              <a:gd name="T76" fmla="*/ 38 w 60"/>
              <a:gd name="T77" fmla="*/ 39 h 62"/>
              <a:gd name="T78" fmla="*/ 38 w 60"/>
              <a:gd name="T79" fmla="*/ 39 h 62"/>
              <a:gd name="T80" fmla="*/ 41 w 60"/>
              <a:gd name="T81" fmla="*/ 39 h 6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0" h="62">
                <a:moveTo>
                  <a:pt x="60" y="57"/>
                </a:moveTo>
                <a:cubicBezTo>
                  <a:pt x="60" y="62"/>
                  <a:pt x="60" y="62"/>
                  <a:pt x="60" y="62"/>
                </a:cubicBezTo>
                <a:cubicBezTo>
                  <a:pt x="58" y="60"/>
                  <a:pt x="56" y="58"/>
                  <a:pt x="53" y="56"/>
                </a:cubicBezTo>
                <a:cubicBezTo>
                  <a:pt x="53" y="56"/>
                  <a:pt x="53" y="55"/>
                  <a:pt x="53" y="54"/>
                </a:cubicBezTo>
                <a:cubicBezTo>
                  <a:pt x="53" y="54"/>
                  <a:pt x="53" y="54"/>
                  <a:pt x="53" y="54"/>
                </a:cubicBezTo>
                <a:cubicBezTo>
                  <a:pt x="54" y="53"/>
                  <a:pt x="55" y="53"/>
                  <a:pt x="56" y="54"/>
                </a:cubicBezTo>
                <a:cubicBezTo>
                  <a:pt x="57" y="55"/>
                  <a:pt x="58" y="56"/>
                  <a:pt x="60" y="57"/>
                </a:cubicBezTo>
                <a:close/>
                <a:moveTo>
                  <a:pt x="0" y="5"/>
                </a:moveTo>
                <a:cubicBezTo>
                  <a:pt x="0" y="0"/>
                  <a:pt x="0" y="0"/>
                  <a:pt x="0" y="0"/>
                </a:cubicBezTo>
                <a:cubicBezTo>
                  <a:pt x="1" y="2"/>
                  <a:pt x="2" y="3"/>
                  <a:pt x="3" y="4"/>
                </a:cubicBezTo>
                <a:cubicBezTo>
                  <a:pt x="4" y="5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3" y="7"/>
                  <a:pt x="2" y="7"/>
                  <a:pt x="1" y="6"/>
                </a:cubicBezTo>
                <a:cubicBezTo>
                  <a:pt x="1" y="6"/>
                  <a:pt x="0" y="5"/>
                  <a:pt x="0" y="5"/>
                </a:cubicBezTo>
                <a:close/>
                <a:moveTo>
                  <a:pt x="10" y="10"/>
                </a:moveTo>
                <a:cubicBezTo>
                  <a:pt x="13" y="13"/>
                  <a:pt x="16" y="16"/>
                  <a:pt x="19" y="18"/>
                </a:cubicBezTo>
                <a:cubicBezTo>
                  <a:pt x="19" y="19"/>
                  <a:pt x="19" y="20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8" y="21"/>
                  <a:pt x="17" y="22"/>
                  <a:pt x="16" y="21"/>
                </a:cubicBezTo>
                <a:cubicBezTo>
                  <a:pt x="14" y="18"/>
                  <a:pt x="11" y="15"/>
                  <a:pt x="8" y="13"/>
                </a:cubicBezTo>
                <a:cubicBezTo>
                  <a:pt x="7" y="12"/>
                  <a:pt x="7" y="11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10"/>
                  <a:pt x="9" y="10"/>
                  <a:pt x="10" y="10"/>
                </a:cubicBezTo>
                <a:close/>
                <a:moveTo>
                  <a:pt x="25" y="25"/>
                </a:moveTo>
                <a:cubicBezTo>
                  <a:pt x="28" y="28"/>
                  <a:pt x="31" y="30"/>
                  <a:pt x="34" y="33"/>
                </a:cubicBezTo>
                <a:cubicBezTo>
                  <a:pt x="35" y="34"/>
                  <a:pt x="35" y="35"/>
                  <a:pt x="34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3" y="36"/>
                  <a:pt x="32" y="36"/>
                  <a:pt x="32" y="35"/>
                </a:cubicBezTo>
                <a:cubicBezTo>
                  <a:pt x="29" y="33"/>
                  <a:pt x="26" y="30"/>
                  <a:pt x="23" y="27"/>
                </a:cubicBezTo>
                <a:cubicBezTo>
                  <a:pt x="22" y="27"/>
                  <a:pt x="22" y="26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4" y="24"/>
                  <a:pt x="25" y="24"/>
                  <a:pt x="25" y="25"/>
                </a:cubicBezTo>
                <a:close/>
                <a:moveTo>
                  <a:pt x="41" y="39"/>
                </a:moveTo>
                <a:cubicBezTo>
                  <a:pt x="43" y="42"/>
                  <a:pt x="46" y="45"/>
                  <a:pt x="49" y="47"/>
                </a:cubicBezTo>
                <a:cubicBezTo>
                  <a:pt x="50" y="48"/>
                  <a:pt x="50" y="49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8" y="50"/>
                  <a:pt x="47" y="50"/>
                  <a:pt x="47" y="50"/>
                </a:cubicBezTo>
                <a:cubicBezTo>
                  <a:pt x="44" y="47"/>
                  <a:pt x="41" y="44"/>
                  <a:pt x="38" y="42"/>
                </a:cubicBezTo>
                <a:cubicBezTo>
                  <a:pt x="38" y="41"/>
                  <a:pt x="38" y="40"/>
                  <a:pt x="3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9" y="39"/>
                  <a:pt x="40" y="39"/>
                  <a:pt x="41" y="39"/>
                </a:cubicBezTo>
                <a:close/>
              </a:path>
            </a:pathLst>
          </a:custGeom>
          <a:solidFill>
            <a:srgbClr val="E84A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" name="Freeform 25"/>
          <p:cNvSpPr/>
          <p:nvPr/>
        </p:nvSpPr>
        <p:spPr bwMode="auto">
          <a:xfrm>
            <a:off x="5184775" y="890588"/>
            <a:ext cx="3959225" cy="5143500"/>
          </a:xfrm>
          <a:custGeom>
            <a:gdLst>
              <a:gd name="T0" fmla="*/ 0 w 4052"/>
              <a:gd name="T1" fmla="*/ 0 h 4320"/>
              <a:gd name="T2" fmla="*/ 4052 w 4052"/>
              <a:gd name="T3" fmla="*/ 0 h 4320"/>
              <a:gd name="T4" fmla="*/ 4052 w 4052"/>
              <a:gd name="T5" fmla="*/ 4320 h 4320"/>
              <a:gd name="T6" fmla="*/ 0 w 4052"/>
              <a:gd name="T7" fmla="*/ 4320 h 4320"/>
              <a:gd name="T8" fmla="*/ 0 w 4052"/>
              <a:gd name="T9" fmla="*/ 0 h 4320"/>
              <a:gd name="T10" fmla="*/ 0 w 4052"/>
              <a:gd name="T11" fmla="*/ 0 h 432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52" h="4320">
                <a:moveTo>
                  <a:pt x="0" y="0"/>
                </a:moveTo>
                <a:lnTo>
                  <a:pt x="4052" y="0"/>
                </a:lnTo>
                <a:lnTo>
                  <a:pt x="4052" y="4320"/>
                </a:lnTo>
                <a:lnTo>
                  <a:pt x="0" y="432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DCDDDD"/>
          </a:solidFill>
          <a:ln w="9525">
            <a:noFill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9" name="Freeform 27"/>
          <p:cNvSpPr/>
          <p:nvPr/>
        </p:nvSpPr>
        <p:spPr bwMode="auto">
          <a:xfrm>
            <a:off x="4959350" y="1181100"/>
            <a:ext cx="1465263" cy="717550"/>
          </a:xfrm>
          <a:custGeom>
            <a:gdLst>
              <a:gd name="T0" fmla="*/ 0 w 1231"/>
              <a:gd name="T1" fmla="*/ 0 h 602"/>
              <a:gd name="T2" fmla="*/ 1047 w 1231"/>
              <a:gd name="T3" fmla="*/ 0 h 602"/>
              <a:gd name="T4" fmla="*/ 1231 w 1231"/>
              <a:gd name="T5" fmla="*/ 299 h 602"/>
              <a:gd name="T6" fmla="*/ 1047 w 1231"/>
              <a:gd name="T7" fmla="*/ 602 h 602"/>
              <a:gd name="T8" fmla="*/ 0 w 1231"/>
              <a:gd name="T9" fmla="*/ 602 h 602"/>
              <a:gd name="T10" fmla="*/ 0 w 1231"/>
              <a:gd name="T11" fmla="*/ 0 h 602"/>
              <a:gd name="T12" fmla="*/ 0 w 1231"/>
              <a:gd name="T13" fmla="*/ 0 h 6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31" h="602">
                <a:moveTo>
                  <a:pt x="0" y="0"/>
                </a:moveTo>
                <a:lnTo>
                  <a:pt x="1047" y="0"/>
                </a:lnTo>
                <a:lnTo>
                  <a:pt x="1231" y="299"/>
                </a:lnTo>
                <a:lnTo>
                  <a:pt x="1047" y="602"/>
                </a:lnTo>
                <a:lnTo>
                  <a:pt x="0" y="60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004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0" name="Freeform 28"/>
          <p:cNvSpPr>
            <a:spLocks noEditPoints="1"/>
          </p:cNvSpPr>
          <p:nvPr/>
        </p:nvSpPr>
        <p:spPr bwMode="auto">
          <a:xfrm>
            <a:off x="4959350" y="1574800"/>
            <a:ext cx="1377950" cy="273050"/>
          </a:xfrm>
          <a:custGeom>
            <a:gdLst>
              <a:gd name="T0" fmla="*/ 30 w 221"/>
              <a:gd name="T1" fmla="*/ 44 h 44"/>
              <a:gd name="T2" fmla="*/ 32 w 221"/>
              <a:gd name="T3" fmla="*/ 43 h 44"/>
              <a:gd name="T4" fmla="*/ 19 w 221"/>
              <a:gd name="T5" fmla="*/ 41 h 44"/>
              <a:gd name="T6" fmla="*/ 17 w 221"/>
              <a:gd name="T7" fmla="*/ 43 h 44"/>
              <a:gd name="T8" fmla="*/ 196 w 221"/>
              <a:gd name="T9" fmla="*/ 43 h 44"/>
              <a:gd name="T10" fmla="*/ 198 w 221"/>
              <a:gd name="T11" fmla="*/ 37 h 44"/>
              <a:gd name="T12" fmla="*/ 195 w 221"/>
              <a:gd name="T13" fmla="*/ 37 h 44"/>
              <a:gd name="T14" fmla="*/ 186 w 221"/>
              <a:gd name="T15" fmla="*/ 41 h 44"/>
              <a:gd name="T16" fmla="*/ 185 w 221"/>
              <a:gd name="T17" fmla="*/ 43 h 44"/>
              <a:gd name="T18" fmla="*/ 194 w 221"/>
              <a:gd name="T19" fmla="*/ 44 h 44"/>
              <a:gd name="T20" fmla="*/ 217 w 221"/>
              <a:gd name="T21" fmla="*/ 1 h 44"/>
              <a:gd name="T22" fmla="*/ 212 w 221"/>
              <a:gd name="T23" fmla="*/ 14 h 44"/>
              <a:gd name="T24" fmla="*/ 214 w 221"/>
              <a:gd name="T25" fmla="*/ 13 h 44"/>
              <a:gd name="T26" fmla="*/ 219 w 221"/>
              <a:gd name="T27" fmla="*/ 1 h 44"/>
              <a:gd name="T28" fmla="*/ 217 w 221"/>
              <a:gd name="T29" fmla="*/ 1 h 44"/>
              <a:gd name="T30" fmla="*/ 200 w 221"/>
              <a:gd name="T31" fmla="*/ 29 h 44"/>
              <a:gd name="T32" fmla="*/ 201 w 221"/>
              <a:gd name="T33" fmla="*/ 32 h 44"/>
              <a:gd name="T34" fmla="*/ 209 w 221"/>
              <a:gd name="T35" fmla="*/ 21 h 44"/>
              <a:gd name="T36" fmla="*/ 209 w 221"/>
              <a:gd name="T37" fmla="*/ 19 h 44"/>
              <a:gd name="T38" fmla="*/ 0 w 221"/>
              <a:gd name="T39" fmla="*/ 41 h 44"/>
              <a:gd name="T40" fmla="*/ 8 w 221"/>
              <a:gd name="T41" fmla="*/ 44 h 44"/>
              <a:gd name="T42" fmla="*/ 10 w 221"/>
              <a:gd name="T43" fmla="*/ 43 h 44"/>
              <a:gd name="T44" fmla="*/ 0 w 221"/>
              <a:gd name="T45" fmla="*/ 41 h 44"/>
              <a:gd name="T46" fmla="*/ 51 w 221"/>
              <a:gd name="T47" fmla="*/ 44 h 44"/>
              <a:gd name="T48" fmla="*/ 53 w 221"/>
              <a:gd name="T49" fmla="*/ 43 h 44"/>
              <a:gd name="T50" fmla="*/ 40 w 221"/>
              <a:gd name="T51" fmla="*/ 41 h 44"/>
              <a:gd name="T52" fmla="*/ 38 w 221"/>
              <a:gd name="T53" fmla="*/ 43 h 44"/>
              <a:gd name="T54" fmla="*/ 60 w 221"/>
              <a:gd name="T55" fmla="*/ 44 h 44"/>
              <a:gd name="T56" fmla="*/ 74 w 221"/>
              <a:gd name="T57" fmla="*/ 43 h 44"/>
              <a:gd name="T58" fmla="*/ 72 w 221"/>
              <a:gd name="T59" fmla="*/ 41 h 44"/>
              <a:gd name="T60" fmla="*/ 59 w 221"/>
              <a:gd name="T61" fmla="*/ 43 h 44"/>
              <a:gd name="T62" fmla="*/ 60 w 221"/>
              <a:gd name="T63" fmla="*/ 44 h 44"/>
              <a:gd name="T64" fmla="*/ 93 w 221"/>
              <a:gd name="T65" fmla="*/ 44 h 44"/>
              <a:gd name="T66" fmla="*/ 95 w 221"/>
              <a:gd name="T67" fmla="*/ 43 h 44"/>
              <a:gd name="T68" fmla="*/ 81 w 221"/>
              <a:gd name="T69" fmla="*/ 41 h 44"/>
              <a:gd name="T70" fmla="*/ 80 w 221"/>
              <a:gd name="T71" fmla="*/ 43 h 44"/>
              <a:gd name="T72" fmla="*/ 102 w 221"/>
              <a:gd name="T73" fmla="*/ 44 h 44"/>
              <a:gd name="T74" fmla="*/ 116 w 221"/>
              <a:gd name="T75" fmla="*/ 43 h 44"/>
              <a:gd name="T76" fmla="*/ 114 w 221"/>
              <a:gd name="T77" fmla="*/ 41 h 44"/>
              <a:gd name="T78" fmla="*/ 101 w 221"/>
              <a:gd name="T79" fmla="*/ 43 h 44"/>
              <a:gd name="T80" fmla="*/ 102 w 221"/>
              <a:gd name="T81" fmla="*/ 44 h 44"/>
              <a:gd name="T82" fmla="*/ 135 w 221"/>
              <a:gd name="T83" fmla="*/ 44 h 44"/>
              <a:gd name="T84" fmla="*/ 137 w 221"/>
              <a:gd name="T85" fmla="*/ 43 h 44"/>
              <a:gd name="T86" fmla="*/ 123 w 221"/>
              <a:gd name="T87" fmla="*/ 41 h 44"/>
              <a:gd name="T88" fmla="*/ 122 w 221"/>
              <a:gd name="T89" fmla="*/ 43 h 44"/>
              <a:gd name="T90" fmla="*/ 144 w 221"/>
              <a:gd name="T91" fmla="*/ 44 h 44"/>
              <a:gd name="T92" fmla="*/ 158 w 221"/>
              <a:gd name="T93" fmla="*/ 43 h 44"/>
              <a:gd name="T94" fmla="*/ 156 w 221"/>
              <a:gd name="T95" fmla="*/ 41 h 44"/>
              <a:gd name="T96" fmla="*/ 143 w 221"/>
              <a:gd name="T97" fmla="*/ 43 h 44"/>
              <a:gd name="T98" fmla="*/ 144 w 221"/>
              <a:gd name="T99" fmla="*/ 44 h 44"/>
              <a:gd name="T100" fmla="*/ 177 w 221"/>
              <a:gd name="T101" fmla="*/ 44 h 44"/>
              <a:gd name="T102" fmla="*/ 179 w 221"/>
              <a:gd name="T103" fmla="*/ 43 h 44"/>
              <a:gd name="T104" fmla="*/ 165 w 221"/>
              <a:gd name="T105" fmla="*/ 41 h 44"/>
              <a:gd name="T106" fmla="*/ 164 w 221"/>
              <a:gd name="T107" fmla="*/ 43 h 4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1" h="44">
                <a:moveTo>
                  <a:pt x="19" y="44"/>
                </a:moveTo>
                <a:cubicBezTo>
                  <a:pt x="22" y="44"/>
                  <a:pt x="26" y="44"/>
                  <a:pt x="30" y="44"/>
                </a:cubicBezTo>
                <a:cubicBezTo>
                  <a:pt x="31" y="44"/>
                  <a:pt x="32" y="44"/>
                  <a:pt x="32" y="43"/>
                </a:cubicBezTo>
                <a:cubicBezTo>
                  <a:pt x="32" y="43"/>
                  <a:pt x="32" y="43"/>
                  <a:pt x="32" y="43"/>
                </a:cubicBezTo>
                <a:cubicBezTo>
                  <a:pt x="32" y="42"/>
                  <a:pt x="31" y="41"/>
                  <a:pt x="30" y="41"/>
                </a:cubicBezTo>
                <a:cubicBezTo>
                  <a:pt x="26" y="41"/>
                  <a:pt x="22" y="41"/>
                  <a:pt x="19" y="41"/>
                </a:cubicBezTo>
                <a:cubicBezTo>
                  <a:pt x="18" y="41"/>
                  <a:pt x="17" y="42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4"/>
                  <a:pt x="18" y="44"/>
                  <a:pt x="19" y="44"/>
                </a:cubicBezTo>
                <a:close/>
                <a:moveTo>
                  <a:pt x="196" y="43"/>
                </a:moveTo>
                <a:cubicBezTo>
                  <a:pt x="196" y="42"/>
                  <a:pt x="197" y="40"/>
                  <a:pt x="198" y="39"/>
                </a:cubicBezTo>
                <a:cubicBezTo>
                  <a:pt x="199" y="38"/>
                  <a:pt x="198" y="37"/>
                  <a:pt x="198" y="37"/>
                </a:cubicBezTo>
                <a:cubicBezTo>
                  <a:pt x="198" y="37"/>
                  <a:pt x="198" y="37"/>
                  <a:pt x="198" y="37"/>
                </a:cubicBezTo>
                <a:cubicBezTo>
                  <a:pt x="197" y="36"/>
                  <a:pt x="196" y="37"/>
                  <a:pt x="195" y="37"/>
                </a:cubicBezTo>
                <a:cubicBezTo>
                  <a:pt x="195" y="39"/>
                  <a:pt x="194" y="40"/>
                  <a:pt x="193" y="41"/>
                </a:cubicBezTo>
                <a:cubicBezTo>
                  <a:pt x="190" y="41"/>
                  <a:pt x="190" y="41"/>
                  <a:pt x="186" y="41"/>
                </a:cubicBezTo>
                <a:cubicBezTo>
                  <a:pt x="186" y="41"/>
                  <a:pt x="185" y="42"/>
                  <a:pt x="185" y="43"/>
                </a:cubicBezTo>
                <a:cubicBezTo>
                  <a:pt x="185" y="43"/>
                  <a:pt x="185" y="43"/>
                  <a:pt x="185" y="43"/>
                </a:cubicBezTo>
                <a:cubicBezTo>
                  <a:pt x="185" y="44"/>
                  <a:pt x="186" y="44"/>
                  <a:pt x="186" y="44"/>
                </a:cubicBezTo>
                <a:cubicBezTo>
                  <a:pt x="194" y="44"/>
                  <a:pt x="194" y="44"/>
                  <a:pt x="194" y="44"/>
                </a:cubicBezTo>
                <a:cubicBezTo>
                  <a:pt x="195" y="44"/>
                  <a:pt x="195" y="44"/>
                  <a:pt x="196" y="43"/>
                </a:cubicBezTo>
                <a:close/>
                <a:moveTo>
                  <a:pt x="217" y="1"/>
                </a:moveTo>
                <a:cubicBezTo>
                  <a:pt x="215" y="5"/>
                  <a:pt x="213" y="8"/>
                  <a:pt x="211" y="12"/>
                </a:cubicBezTo>
                <a:cubicBezTo>
                  <a:pt x="211" y="12"/>
                  <a:pt x="211" y="13"/>
                  <a:pt x="212" y="14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2" y="14"/>
                  <a:pt x="213" y="14"/>
                  <a:pt x="214" y="13"/>
                </a:cubicBezTo>
                <a:cubicBezTo>
                  <a:pt x="216" y="10"/>
                  <a:pt x="218" y="7"/>
                  <a:pt x="220" y="3"/>
                </a:cubicBezTo>
                <a:cubicBezTo>
                  <a:pt x="221" y="2"/>
                  <a:pt x="220" y="1"/>
                  <a:pt x="219" y="1"/>
                </a:cubicBezTo>
                <a:cubicBezTo>
                  <a:pt x="219" y="1"/>
                  <a:pt x="219" y="1"/>
                  <a:pt x="219" y="1"/>
                </a:cubicBezTo>
                <a:cubicBezTo>
                  <a:pt x="219" y="0"/>
                  <a:pt x="218" y="1"/>
                  <a:pt x="217" y="1"/>
                </a:cubicBezTo>
                <a:close/>
                <a:moveTo>
                  <a:pt x="206" y="19"/>
                </a:moveTo>
                <a:cubicBezTo>
                  <a:pt x="204" y="23"/>
                  <a:pt x="202" y="26"/>
                  <a:pt x="200" y="29"/>
                </a:cubicBezTo>
                <a:cubicBezTo>
                  <a:pt x="200" y="30"/>
                  <a:pt x="200" y="31"/>
                  <a:pt x="201" y="32"/>
                </a:cubicBezTo>
                <a:cubicBezTo>
                  <a:pt x="201" y="32"/>
                  <a:pt x="201" y="32"/>
                  <a:pt x="201" y="32"/>
                </a:cubicBezTo>
                <a:cubicBezTo>
                  <a:pt x="201" y="32"/>
                  <a:pt x="203" y="32"/>
                  <a:pt x="203" y="31"/>
                </a:cubicBezTo>
                <a:cubicBezTo>
                  <a:pt x="205" y="28"/>
                  <a:pt x="207" y="24"/>
                  <a:pt x="209" y="21"/>
                </a:cubicBezTo>
                <a:cubicBezTo>
                  <a:pt x="210" y="20"/>
                  <a:pt x="209" y="19"/>
                  <a:pt x="209" y="19"/>
                </a:cubicBezTo>
                <a:cubicBezTo>
                  <a:pt x="209" y="19"/>
                  <a:pt x="209" y="19"/>
                  <a:pt x="209" y="19"/>
                </a:cubicBezTo>
                <a:cubicBezTo>
                  <a:pt x="208" y="18"/>
                  <a:pt x="207" y="19"/>
                  <a:pt x="206" y="19"/>
                </a:cubicBezTo>
                <a:close/>
                <a:moveTo>
                  <a:pt x="0" y="41"/>
                </a:moveTo>
                <a:cubicBezTo>
                  <a:pt x="0" y="44"/>
                  <a:pt x="0" y="44"/>
                  <a:pt x="0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9" y="44"/>
                  <a:pt x="10" y="44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2"/>
                  <a:pt x="9" y="41"/>
                  <a:pt x="8" y="41"/>
                </a:cubicBezTo>
                <a:cubicBezTo>
                  <a:pt x="0" y="41"/>
                  <a:pt x="0" y="41"/>
                  <a:pt x="0" y="41"/>
                </a:cubicBezTo>
                <a:close/>
                <a:moveTo>
                  <a:pt x="40" y="44"/>
                </a:moveTo>
                <a:cubicBezTo>
                  <a:pt x="43" y="44"/>
                  <a:pt x="47" y="44"/>
                  <a:pt x="51" y="44"/>
                </a:cubicBezTo>
                <a:cubicBezTo>
                  <a:pt x="52" y="44"/>
                  <a:pt x="53" y="44"/>
                  <a:pt x="53" y="43"/>
                </a:cubicBezTo>
                <a:cubicBezTo>
                  <a:pt x="53" y="43"/>
                  <a:pt x="53" y="43"/>
                  <a:pt x="53" y="43"/>
                </a:cubicBezTo>
                <a:cubicBezTo>
                  <a:pt x="53" y="42"/>
                  <a:pt x="52" y="41"/>
                  <a:pt x="51" y="41"/>
                </a:cubicBezTo>
                <a:cubicBezTo>
                  <a:pt x="47" y="41"/>
                  <a:pt x="43" y="41"/>
                  <a:pt x="40" y="41"/>
                </a:cubicBezTo>
                <a:cubicBezTo>
                  <a:pt x="39" y="41"/>
                  <a:pt x="38" y="42"/>
                  <a:pt x="38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8" y="44"/>
                  <a:pt x="39" y="44"/>
                  <a:pt x="40" y="44"/>
                </a:cubicBezTo>
                <a:close/>
                <a:moveTo>
                  <a:pt x="60" y="44"/>
                </a:moveTo>
                <a:cubicBezTo>
                  <a:pt x="64" y="44"/>
                  <a:pt x="68" y="44"/>
                  <a:pt x="72" y="44"/>
                </a:cubicBezTo>
                <a:cubicBezTo>
                  <a:pt x="73" y="44"/>
                  <a:pt x="74" y="44"/>
                  <a:pt x="74" y="43"/>
                </a:cubicBezTo>
                <a:cubicBezTo>
                  <a:pt x="74" y="43"/>
                  <a:pt x="74" y="43"/>
                  <a:pt x="74" y="43"/>
                </a:cubicBezTo>
                <a:cubicBezTo>
                  <a:pt x="74" y="42"/>
                  <a:pt x="73" y="41"/>
                  <a:pt x="72" y="41"/>
                </a:cubicBezTo>
                <a:cubicBezTo>
                  <a:pt x="68" y="41"/>
                  <a:pt x="64" y="41"/>
                  <a:pt x="60" y="41"/>
                </a:cubicBezTo>
                <a:cubicBezTo>
                  <a:pt x="60" y="41"/>
                  <a:pt x="59" y="42"/>
                  <a:pt x="59" y="43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44"/>
                  <a:pt x="60" y="44"/>
                  <a:pt x="60" y="44"/>
                </a:cubicBezTo>
                <a:close/>
                <a:moveTo>
                  <a:pt x="81" y="44"/>
                </a:moveTo>
                <a:cubicBezTo>
                  <a:pt x="85" y="44"/>
                  <a:pt x="89" y="44"/>
                  <a:pt x="93" y="44"/>
                </a:cubicBezTo>
                <a:cubicBezTo>
                  <a:pt x="94" y="44"/>
                  <a:pt x="95" y="44"/>
                  <a:pt x="95" y="43"/>
                </a:cubicBezTo>
                <a:cubicBezTo>
                  <a:pt x="95" y="43"/>
                  <a:pt x="95" y="43"/>
                  <a:pt x="95" y="43"/>
                </a:cubicBezTo>
                <a:cubicBezTo>
                  <a:pt x="95" y="42"/>
                  <a:pt x="94" y="41"/>
                  <a:pt x="93" y="41"/>
                </a:cubicBezTo>
                <a:cubicBezTo>
                  <a:pt x="89" y="41"/>
                  <a:pt x="85" y="41"/>
                  <a:pt x="81" y="41"/>
                </a:cubicBezTo>
                <a:cubicBezTo>
                  <a:pt x="81" y="41"/>
                  <a:pt x="80" y="42"/>
                  <a:pt x="80" y="43"/>
                </a:cubicBezTo>
                <a:cubicBezTo>
                  <a:pt x="80" y="43"/>
                  <a:pt x="80" y="43"/>
                  <a:pt x="80" y="43"/>
                </a:cubicBezTo>
                <a:cubicBezTo>
                  <a:pt x="80" y="44"/>
                  <a:pt x="81" y="44"/>
                  <a:pt x="81" y="44"/>
                </a:cubicBezTo>
                <a:close/>
                <a:moveTo>
                  <a:pt x="102" y="44"/>
                </a:moveTo>
                <a:cubicBezTo>
                  <a:pt x="106" y="44"/>
                  <a:pt x="110" y="44"/>
                  <a:pt x="114" y="44"/>
                </a:cubicBezTo>
                <a:cubicBezTo>
                  <a:pt x="115" y="44"/>
                  <a:pt x="116" y="44"/>
                  <a:pt x="116" y="43"/>
                </a:cubicBezTo>
                <a:cubicBezTo>
                  <a:pt x="116" y="43"/>
                  <a:pt x="116" y="43"/>
                  <a:pt x="116" y="43"/>
                </a:cubicBezTo>
                <a:cubicBezTo>
                  <a:pt x="116" y="42"/>
                  <a:pt x="115" y="41"/>
                  <a:pt x="114" y="41"/>
                </a:cubicBezTo>
                <a:cubicBezTo>
                  <a:pt x="110" y="41"/>
                  <a:pt x="106" y="41"/>
                  <a:pt x="102" y="41"/>
                </a:cubicBezTo>
                <a:cubicBezTo>
                  <a:pt x="102" y="41"/>
                  <a:pt x="101" y="42"/>
                  <a:pt x="101" y="43"/>
                </a:cubicBezTo>
                <a:cubicBezTo>
                  <a:pt x="101" y="43"/>
                  <a:pt x="101" y="43"/>
                  <a:pt x="101" y="43"/>
                </a:cubicBezTo>
                <a:cubicBezTo>
                  <a:pt x="101" y="44"/>
                  <a:pt x="102" y="44"/>
                  <a:pt x="102" y="44"/>
                </a:cubicBezTo>
                <a:close/>
                <a:moveTo>
                  <a:pt x="123" y="44"/>
                </a:moveTo>
                <a:cubicBezTo>
                  <a:pt x="127" y="44"/>
                  <a:pt x="131" y="44"/>
                  <a:pt x="135" y="44"/>
                </a:cubicBezTo>
                <a:cubicBezTo>
                  <a:pt x="136" y="44"/>
                  <a:pt x="137" y="44"/>
                  <a:pt x="137" y="43"/>
                </a:cubicBezTo>
                <a:cubicBezTo>
                  <a:pt x="137" y="43"/>
                  <a:pt x="137" y="43"/>
                  <a:pt x="137" y="43"/>
                </a:cubicBezTo>
                <a:cubicBezTo>
                  <a:pt x="137" y="42"/>
                  <a:pt x="136" y="41"/>
                  <a:pt x="135" y="41"/>
                </a:cubicBezTo>
                <a:cubicBezTo>
                  <a:pt x="131" y="41"/>
                  <a:pt x="127" y="41"/>
                  <a:pt x="123" y="41"/>
                </a:cubicBezTo>
                <a:cubicBezTo>
                  <a:pt x="123" y="41"/>
                  <a:pt x="122" y="42"/>
                  <a:pt x="122" y="43"/>
                </a:cubicBezTo>
                <a:cubicBezTo>
                  <a:pt x="122" y="43"/>
                  <a:pt x="122" y="43"/>
                  <a:pt x="122" y="43"/>
                </a:cubicBezTo>
                <a:cubicBezTo>
                  <a:pt x="122" y="44"/>
                  <a:pt x="123" y="44"/>
                  <a:pt x="123" y="44"/>
                </a:cubicBezTo>
                <a:close/>
                <a:moveTo>
                  <a:pt x="144" y="44"/>
                </a:moveTo>
                <a:cubicBezTo>
                  <a:pt x="148" y="44"/>
                  <a:pt x="152" y="44"/>
                  <a:pt x="156" y="44"/>
                </a:cubicBezTo>
                <a:cubicBezTo>
                  <a:pt x="157" y="44"/>
                  <a:pt x="158" y="44"/>
                  <a:pt x="158" y="43"/>
                </a:cubicBezTo>
                <a:cubicBezTo>
                  <a:pt x="158" y="43"/>
                  <a:pt x="158" y="43"/>
                  <a:pt x="158" y="43"/>
                </a:cubicBezTo>
                <a:cubicBezTo>
                  <a:pt x="158" y="42"/>
                  <a:pt x="157" y="41"/>
                  <a:pt x="156" y="41"/>
                </a:cubicBezTo>
                <a:cubicBezTo>
                  <a:pt x="152" y="41"/>
                  <a:pt x="148" y="41"/>
                  <a:pt x="144" y="41"/>
                </a:cubicBezTo>
                <a:cubicBezTo>
                  <a:pt x="144" y="41"/>
                  <a:pt x="143" y="42"/>
                  <a:pt x="143" y="43"/>
                </a:cubicBezTo>
                <a:cubicBezTo>
                  <a:pt x="143" y="43"/>
                  <a:pt x="143" y="43"/>
                  <a:pt x="143" y="43"/>
                </a:cubicBezTo>
                <a:cubicBezTo>
                  <a:pt x="143" y="44"/>
                  <a:pt x="144" y="44"/>
                  <a:pt x="144" y="44"/>
                </a:cubicBezTo>
                <a:close/>
                <a:moveTo>
                  <a:pt x="165" y="44"/>
                </a:moveTo>
                <a:cubicBezTo>
                  <a:pt x="169" y="44"/>
                  <a:pt x="173" y="44"/>
                  <a:pt x="177" y="44"/>
                </a:cubicBezTo>
                <a:cubicBezTo>
                  <a:pt x="178" y="44"/>
                  <a:pt x="179" y="44"/>
                  <a:pt x="179" y="43"/>
                </a:cubicBezTo>
                <a:cubicBezTo>
                  <a:pt x="179" y="43"/>
                  <a:pt x="179" y="43"/>
                  <a:pt x="179" y="43"/>
                </a:cubicBezTo>
                <a:cubicBezTo>
                  <a:pt x="179" y="42"/>
                  <a:pt x="178" y="41"/>
                  <a:pt x="177" y="41"/>
                </a:cubicBezTo>
                <a:cubicBezTo>
                  <a:pt x="173" y="41"/>
                  <a:pt x="169" y="41"/>
                  <a:pt x="165" y="41"/>
                </a:cubicBezTo>
                <a:cubicBezTo>
                  <a:pt x="165" y="41"/>
                  <a:pt x="164" y="42"/>
                  <a:pt x="164" y="43"/>
                </a:cubicBezTo>
                <a:cubicBezTo>
                  <a:pt x="164" y="43"/>
                  <a:pt x="164" y="43"/>
                  <a:pt x="164" y="43"/>
                </a:cubicBezTo>
                <a:cubicBezTo>
                  <a:pt x="164" y="44"/>
                  <a:pt x="165" y="44"/>
                  <a:pt x="165" y="44"/>
                </a:cubicBezTo>
                <a:close/>
              </a:path>
            </a:pathLst>
          </a:custGeom>
          <a:solidFill>
            <a:srgbClr val="F7BF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" name="Freeform 29"/>
          <p:cNvSpPr>
            <a:spLocks noEditPoints="1"/>
          </p:cNvSpPr>
          <p:nvPr/>
        </p:nvSpPr>
        <p:spPr bwMode="auto">
          <a:xfrm>
            <a:off x="4959350" y="1225550"/>
            <a:ext cx="1401763" cy="323850"/>
          </a:xfrm>
          <a:custGeom>
            <a:gdLst>
              <a:gd name="T0" fmla="*/ 30 w 225"/>
              <a:gd name="T1" fmla="*/ 0 h 52"/>
              <a:gd name="T2" fmla="*/ 32 w 225"/>
              <a:gd name="T3" fmla="*/ 2 h 52"/>
              <a:gd name="T4" fmla="*/ 19 w 225"/>
              <a:gd name="T5" fmla="*/ 3 h 52"/>
              <a:gd name="T6" fmla="*/ 17 w 225"/>
              <a:gd name="T7" fmla="*/ 2 h 52"/>
              <a:gd name="T8" fmla="*/ 224 w 225"/>
              <a:gd name="T9" fmla="*/ 48 h 52"/>
              <a:gd name="T10" fmla="*/ 225 w 225"/>
              <a:gd name="T11" fmla="*/ 50 h 52"/>
              <a:gd name="T12" fmla="*/ 224 w 225"/>
              <a:gd name="T13" fmla="*/ 52 h 52"/>
              <a:gd name="T14" fmla="*/ 222 w 225"/>
              <a:gd name="T15" fmla="*/ 50 h 52"/>
              <a:gd name="T16" fmla="*/ 224 w 225"/>
              <a:gd name="T17" fmla="*/ 48 h 52"/>
              <a:gd name="T18" fmla="*/ 198 w 225"/>
              <a:gd name="T19" fmla="*/ 5 h 52"/>
              <a:gd name="T20" fmla="*/ 198 w 225"/>
              <a:gd name="T21" fmla="*/ 8 h 52"/>
              <a:gd name="T22" fmla="*/ 193 w 225"/>
              <a:gd name="T23" fmla="*/ 3 h 52"/>
              <a:gd name="T24" fmla="*/ 185 w 225"/>
              <a:gd name="T25" fmla="*/ 2 h 52"/>
              <a:gd name="T26" fmla="*/ 186 w 225"/>
              <a:gd name="T27" fmla="*/ 0 h 52"/>
              <a:gd name="T28" fmla="*/ 196 w 225"/>
              <a:gd name="T29" fmla="*/ 1 h 52"/>
              <a:gd name="T30" fmla="*/ 211 w 225"/>
              <a:gd name="T31" fmla="*/ 33 h 52"/>
              <a:gd name="T32" fmla="*/ 212 w 225"/>
              <a:gd name="T33" fmla="*/ 31 h 52"/>
              <a:gd name="T34" fmla="*/ 220 w 225"/>
              <a:gd name="T35" fmla="*/ 41 h 52"/>
              <a:gd name="T36" fmla="*/ 219 w 225"/>
              <a:gd name="T37" fmla="*/ 43 h 52"/>
              <a:gd name="T38" fmla="*/ 206 w 225"/>
              <a:gd name="T39" fmla="*/ 25 h 52"/>
              <a:gd name="T40" fmla="*/ 201 w 225"/>
              <a:gd name="T41" fmla="*/ 13 h 52"/>
              <a:gd name="T42" fmla="*/ 203 w 225"/>
              <a:gd name="T43" fmla="*/ 13 h 52"/>
              <a:gd name="T44" fmla="*/ 209 w 225"/>
              <a:gd name="T45" fmla="*/ 26 h 52"/>
              <a:gd name="T46" fmla="*/ 206 w 225"/>
              <a:gd name="T47" fmla="*/ 25 h 52"/>
              <a:gd name="T48" fmla="*/ 0 w 225"/>
              <a:gd name="T49" fmla="*/ 0 h 52"/>
              <a:gd name="T50" fmla="*/ 10 w 225"/>
              <a:gd name="T51" fmla="*/ 2 h 52"/>
              <a:gd name="T52" fmla="*/ 8 w 225"/>
              <a:gd name="T53" fmla="*/ 3 h 52"/>
              <a:gd name="T54" fmla="*/ 40 w 225"/>
              <a:gd name="T55" fmla="*/ 0 h 52"/>
              <a:gd name="T56" fmla="*/ 53 w 225"/>
              <a:gd name="T57" fmla="*/ 2 h 52"/>
              <a:gd name="T58" fmla="*/ 51 w 225"/>
              <a:gd name="T59" fmla="*/ 3 h 52"/>
              <a:gd name="T60" fmla="*/ 38 w 225"/>
              <a:gd name="T61" fmla="*/ 2 h 52"/>
              <a:gd name="T62" fmla="*/ 40 w 225"/>
              <a:gd name="T63" fmla="*/ 0 h 52"/>
              <a:gd name="T64" fmla="*/ 72 w 225"/>
              <a:gd name="T65" fmla="*/ 0 h 52"/>
              <a:gd name="T66" fmla="*/ 74 w 225"/>
              <a:gd name="T67" fmla="*/ 2 h 52"/>
              <a:gd name="T68" fmla="*/ 60 w 225"/>
              <a:gd name="T69" fmla="*/ 3 h 52"/>
              <a:gd name="T70" fmla="*/ 59 w 225"/>
              <a:gd name="T71" fmla="*/ 2 h 52"/>
              <a:gd name="T72" fmla="*/ 81 w 225"/>
              <a:gd name="T73" fmla="*/ 0 h 52"/>
              <a:gd name="T74" fmla="*/ 95 w 225"/>
              <a:gd name="T75" fmla="*/ 2 h 52"/>
              <a:gd name="T76" fmla="*/ 93 w 225"/>
              <a:gd name="T77" fmla="*/ 3 h 52"/>
              <a:gd name="T78" fmla="*/ 80 w 225"/>
              <a:gd name="T79" fmla="*/ 2 h 52"/>
              <a:gd name="T80" fmla="*/ 81 w 225"/>
              <a:gd name="T81" fmla="*/ 0 h 52"/>
              <a:gd name="T82" fmla="*/ 114 w 225"/>
              <a:gd name="T83" fmla="*/ 0 h 52"/>
              <a:gd name="T84" fmla="*/ 116 w 225"/>
              <a:gd name="T85" fmla="*/ 2 h 52"/>
              <a:gd name="T86" fmla="*/ 102 w 225"/>
              <a:gd name="T87" fmla="*/ 3 h 52"/>
              <a:gd name="T88" fmla="*/ 101 w 225"/>
              <a:gd name="T89" fmla="*/ 2 h 52"/>
              <a:gd name="T90" fmla="*/ 123 w 225"/>
              <a:gd name="T91" fmla="*/ 0 h 52"/>
              <a:gd name="T92" fmla="*/ 137 w 225"/>
              <a:gd name="T93" fmla="*/ 2 h 52"/>
              <a:gd name="T94" fmla="*/ 135 w 225"/>
              <a:gd name="T95" fmla="*/ 3 h 52"/>
              <a:gd name="T96" fmla="*/ 122 w 225"/>
              <a:gd name="T97" fmla="*/ 2 h 52"/>
              <a:gd name="T98" fmla="*/ 123 w 225"/>
              <a:gd name="T99" fmla="*/ 0 h 52"/>
              <a:gd name="T100" fmla="*/ 156 w 225"/>
              <a:gd name="T101" fmla="*/ 0 h 52"/>
              <a:gd name="T102" fmla="*/ 158 w 225"/>
              <a:gd name="T103" fmla="*/ 2 h 52"/>
              <a:gd name="T104" fmla="*/ 144 w 225"/>
              <a:gd name="T105" fmla="*/ 3 h 52"/>
              <a:gd name="T106" fmla="*/ 143 w 225"/>
              <a:gd name="T107" fmla="*/ 2 h 52"/>
              <a:gd name="T108" fmla="*/ 165 w 225"/>
              <a:gd name="T109" fmla="*/ 0 h 52"/>
              <a:gd name="T110" fmla="*/ 179 w 225"/>
              <a:gd name="T111" fmla="*/ 2 h 52"/>
              <a:gd name="T112" fmla="*/ 177 w 225"/>
              <a:gd name="T113" fmla="*/ 3 h 52"/>
              <a:gd name="T114" fmla="*/ 164 w 225"/>
              <a:gd name="T115" fmla="*/ 2 h 52"/>
              <a:gd name="T116" fmla="*/ 165 w 225"/>
              <a:gd name="T117" fmla="*/ 0 h 5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5" h="52">
                <a:moveTo>
                  <a:pt x="19" y="0"/>
                </a:moveTo>
                <a:cubicBezTo>
                  <a:pt x="22" y="0"/>
                  <a:pt x="26" y="0"/>
                  <a:pt x="30" y="0"/>
                </a:cubicBezTo>
                <a:cubicBezTo>
                  <a:pt x="31" y="0"/>
                  <a:pt x="32" y="1"/>
                  <a:pt x="32" y="2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3"/>
                  <a:pt x="31" y="3"/>
                  <a:pt x="30" y="3"/>
                </a:cubicBezTo>
                <a:cubicBezTo>
                  <a:pt x="26" y="3"/>
                  <a:pt x="22" y="3"/>
                  <a:pt x="19" y="3"/>
                </a:cubicBezTo>
                <a:cubicBezTo>
                  <a:pt x="18" y="3"/>
                  <a:pt x="17" y="3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1"/>
                  <a:pt x="18" y="0"/>
                  <a:pt x="19" y="0"/>
                </a:cubicBezTo>
                <a:close/>
                <a:moveTo>
                  <a:pt x="224" y="48"/>
                </a:moveTo>
                <a:cubicBezTo>
                  <a:pt x="224" y="48"/>
                  <a:pt x="224" y="48"/>
                  <a:pt x="224" y="48"/>
                </a:cubicBezTo>
                <a:cubicBezTo>
                  <a:pt x="225" y="48"/>
                  <a:pt x="225" y="49"/>
                  <a:pt x="225" y="50"/>
                </a:cubicBezTo>
                <a:cubicBezTo>
                  <a:pt x="225" y="50"/>
                  <a:pt x="225" y="50"/>
                  <a:pt x="225" y="50"/>
                </a:cubicBezTo>
                <a:cubicBezTo>
                  <a:pt x="225" y="51"/>
                  <a:pt x="225" y="52"/>
                  <a:pt x="224" y="52"/>
                </a:cubicBezTo>
                <a:cubicBezTo>
                  <a:pt x="224" y="52"/>
                  <a:pt x="224" y="52"/>
                  <a:pt x="224" y="52"/>
                </a:cubicBezTo>
                <a:cubicBezTo>
                  <a:pt x="223" y="52"/>
                  <a:pt x="222" y="51"/>
                  <a:pt x="222" y="50"/>
                </a:cubicBezTo>
                <a:cubicBezTo>
                  <a:pt x="222" y="50"/>
                  <a:pt x="222" y="50"/>
                  <a:pt x="222" y="50"/>
                </a:cubicBezTo>
                <a:cubicBezTo>
                  <a:pt x="222" y="49"/>
                  <a:pt x="223" y="48"/>
                  <a:pt x="224" y="48"/>
                </a:cubicBezTo>
                <a:close/>
                <a:moveTo>
                  <a:pt x="196" y="1"/>
                </a:moveTo>
                <a:cubicBezTo>
                  <a:pt x="196" y="3"/>
                  <a:pt x="197" y="4"/>
                  <a:pt x="198" y="5"/>
                </a:cubicBezTo>
                <a:cubicBezTo>
                  <a:pt x="199" y="6"/>
                  <a:pt x="198" y="7"/>
                  <a:pt x="198" y="8"/>
                </a:cubicBezTo>
                <a:cubicBezTo>
                  <a:pt x="198" y="8"/>
                  <a:pt x="198" y="8"/>
                  <a:pt x="198" y="8"/>
                </a:cubicBezTo>
                <a:cubicBezTo>
                  <a:pt x="197" y="8"/>
                  <a:pt x="196" y="8"/>
                  <a:pt x="195" y="7"/>
                </a:cubicBezTo>
                <a:cubicBezTo>
                  <a:pt x="195" y="6"/>
                  <a:pt x="194" y="5"/>
                  <a:pt x="193" y="3"/>
                </a:cubicBezTo>
                <a:cubicBezTo>
                  <a:pt x="190" y="3"/>
                  <a:pt x="190" y="3"/>
                  <a:pt x="186" y="3"/>
                </a:cubicBezTo>
                <a:cubicBezTo>
                  <a:pt x="186" y="3"/>
                  <a:pt x="185" y="3"/>
                  <a:pt x="185" y="2"/>
                </a:cubicBezTo>
                <a:cubicBezTo>
                  <a:pt x="185" y="2"/>
                  <a:pt x="185" y="2"/>
                  <a:pt x="185" y="2"/>
                </a:cubicBezTo>
                <a:cubicBezTo>
                  <a:pt x="185" y="1"/>
                  <a:pt x="186" y="0"/>
                  <a:pt x="186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95" y="0"/>
                  <a:pt x="195" y="1"/>
                  <a:pt x="196" y="1"/>
                </a:cubicBezTo>
                <a:close/>
                <a:moveTo>
                  <a:pt x="217" y="43"/>
                </a:moveTo>
                <a:cubicBezTo>
                  <a:pt x="215" y="40"/>
                  <a:pt x="213" y="36"/>
                  <a:pt x="211" y="33"/>
                </a:cubicBezTo>
                <a:cubicBezTo>
                  <a:pt x="211" y="32"/>
                  <a:pt x="211" y="31"/>
                  <a:pt x="212" y="31"/>
                </a:cubicBezTo>
                <a:cubicBezTo>
                  <a:pt x="212" y="31"/>
                  <a:pt x="212" y="31"/>
                  <a:pt x="212" y="31"/>
                </a:cubicBezTo>
                <a:cubicBezTo>
                  <a:pt x="212" y="30"/>
                  <a:pt x="213" y="30"/>
                  <a:pt x="214" y="31"/>
                </a:cubicBezTo>
                <a:cubicBezTo>
                  <a:pt x="216" y="34"/>
                  <a:pt x="218" y="38"/>
                  <a:pt x="220" y="41"/>
                </a:cubicBezTo>
                <a:cubicBezTo>
                  <a:pt x="221" y="42"/>
                  <a:pt x="220" y="43"/>
                  <a:pt x="219" y="43"/>
                </a:cubicBezTo>
                <a:cubicBezTo>
                  <a:pt x="219" y="43"/>
                  <a:pt x="219" y="43"/>
                  <a:pt x="219" y="43"/>
                </a:cubicBezTo>
                <a:cubicBezTo>
                  <a:pt x="219" y="44"/>
                  <a:pt x="218" y="44"/>
                  <a:pt x="217" y="43"/>
                </a:cubicBezTo>
                <a:close/>
                <a:moveTo>
                  <a:pt x="206" y="25"/>
                </a:moveTo>
                <a:cubicBezTo>
                  <a:pt x="204" y="22"/>
                  <a:pt x="202" y="18"/>
                  <a:pt x="200" y="15"/>
                </a:cubicBezTo>
                <a:cubicBezTo>
                  <a:pt x="200" y="14"/>
                  <a:pt x="200" y="13"/>
                  <a:pt x="201" y="13"/>
                </a:cubicBezTo>
                <a:cubicBezTo>
                  <a:pt x="201" y="13"/>
                  <a:pt x="201" y="13"/>
                  <a:pt x="201" y="13"/>
                </a:cubicBezTo>
                <a:cubicBezTo>
                  <a:pt x="201" y="12"/>
                  <a:pt x="203" y="12"/>
                  <a:pt x="203" y="13"/>
                </a:cubicBezTo>
                <a:cubicBezTo>
                  <a:pt x="205" y="17"/>
                  <a:pt x="207" y="20"/>
                  <a:pt x="209" y="23"/>
                </a:cubicBezTo>
                <a:cubicBezTo>
                  <a:pt x="210" y="24"/>
                  <a:pt x="209" y="25"/>
                  <a:pt x="209" y="26"/>
                </a:cubicBezTo>
                <a:cubicBezTo>
                  <a:pt x="209" y="26"/>
                  <a:pt x="209" y="26"/>
                  <a:pt x="209" y="26"/>
                </a:cubicBezTo>
                <a:cubicBezTo>
                  <a:pt x="208" y="26"/>
                  <a:pt x="207" y="26"/>
                  <a:pt x="206" y="25"/>
                </a:cubicBezTo>
                <a:close/>
                <a:moveTo>
                  <a:pt x="0" y="3"/>
                </a:moveTo>
                <a:cubicBezTo>
                  <a:pt x="0" y="0"/>
                  <a:pt x="0" y="0"/>
                  <a:pt x="0" y="0"/>
                </a:cubicBezTo>
                <a:cubicBezTo>
                  <a:pt x="8" y="0"/>
                  <a:pt x="8" y="0"/>
                  <a:pt x="8" y="0"/>
                </a:cubicBezTo>
                <a:cubicBezTo>
                  <a:pt x="9" y="0"/>
                  <a:pt x="10" y="1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3"/>
                  <a:pt x="9" y="3"/>
                  <a:pt x="8" y="3"/>
                </a:cubicBezTo>
                <a:cubicBezTo>
                  <a:pt x="0" y="3"/>
                  <a:pt x="0" y="3"/>
                  <a:pt x="0" y="3"/>
                </a:cubicBezTo>
                <a:close/>
                <a:moveTo>
                  <a:pt x="40" y="0"/>
                </a:moveTo>
                <a:cubicBezTo>
                  <a:pt x="43" y="0"/>
                  <a:pt x="47" y="0"/>
                  <a:pt x="51" y="0"/>
                </a:cubicBezTo>
                <a:cubicBezTo>
                  <a:pt x="52" y="0"/>
                  <a:pt x="53" y="1"/>
                  <a:pt x="53" y="2"/>
                </a:cubicBezTo>
                <a:cubicBezTo>
                  <a:pt x="53" y="2"/>
                  <a:pt x="53" y="2"/>
                  <a:pt x="53" y="2"/>
                </a:cubicBezTo>
                <a:cubicBezTo>
                  <a:pt x="53" y="3"/>
                  <a:pt x="52" y="3"/>
                  <a:pt x="51" y="3"/>
                </a:cubicBezTo>
                <a:cubicBezTo>
                  <a:pt x="47" y="3"/>
                  <a:pt x="43" y="3"/>
                  <a:pt x="40" y="3"/>
                </a:cubicBezTo>
                <a:cubicBezTo>
                  <a:pt x="39" y="3"/>
                  <a:pt x="38" y="3"/>
                  <a:pt x="38" y="2"/>
                </a:cubicBezTo>
                <a:cubicBezTo>
                  <a:pt x="38" y="2"/>
                  <a:pt x="38" y="2"/>
                  <a:pt x="38" y="2"/>
                </a:cubicBezTo>
                <a:cubicBezTo>
                  <a:pt x="38" y="1"/>
                  <a:pt x="39" y="0"/>
                  <a:pt x="40" y="0"/>
                </a:cubicBezTo>
                <a:close/>
                <a:moveTo>
                  <a:pt x="60" y="0"/>
                </a:moveTo>
                <a:cubicBezTo>
                  <a:pt x="64" y="0"/>
                  <a:pt x="68" y="0"/>
                  <a:pt x="72" y="0"/>
                </a:cubicBezTo>
                <a:cubicBezTo>
                  <a:pt x="73" y="0"/>
                  <a:pt x="74" y="1"/>
                  <a:pt x="74" y="2"/>
                </a:cubicBezTo>
                <a:cubicBezTo>
                  <a:pt x="74" y="2"/>
                  <a:pt x="74" y="2"/>
                  <a:pt x="74" y="2"/>
                </a:cubicBezTo>
                <a:cubicBezTo>
                  <a:pt x="74" y="3"/>
                  <a:pt x="73" y="3"/>
                  <a:pt x="72" y="3"/>
                </a:cubicBezTo>
                <a:cubicBezTo>
                  <a:pt x="68" y="3"/>
                  <a:pt x="64" y="3"/>
                  <a:pt x="60" y="3"/>
                </a:cubicBezTo>
                <a:cubicBezTo>
                  <a:pt x="60" y="3"/>
                  <a:pt x="59" y="3"/>
                  <a:pt x="59" y="2"/>
                </a:cubicBezTo>
                <a:cubicBezTo>
                  <a:pt x="59" y="2"/>
                  <a:pt x="59" y="2"/>
                  <a:pt x="59" y="2"/>
                </a:cubicBezTo>
                <a:cubicBezTo>
                  <a:pt x="59" y="1"/>
                  <a:pt x="60" y="0"/>
                  <a:pt x="60" y="0"/>
                </a:cubicBezTo>
                <a:close/>
                <a:moveTo>
                  <a:pt x="81" y="0"/>
                </a:moveTo>
                <a:cubicBezTo>
                  <a:pt x="85" y="0"/>
                  <a:pt x="89" y="0"/>
                  <a:pt x="93" y="0"/>
                </a:cubicBezTo>
                <a:cubicBezTo>
                  <a:pt x="94" y="0"/>
                  <a:pt x="95" y="1"/>
                  <a:pt x="95" y="2"/>
                </a:cubicBezTo>
                <a:cubicBezTo>
                  <a:pt x="95" y="2"/>
                  <a:pt x="95" y="2"/>
                  <a:pt x="95" y="2"/>
                </a:cubicBezTo>
                <a:cubicBezTo>
                  <a:pt x="95" y="3"/>
                  <a:pt x="94" y="3"/>
                  <a:pt x="93" y="3"/>
                </a:cubicBezTo>
                <a:cubicBezTo>
                  <a:pt x="89" y="3"/>
                  <a:pt x="85" y="3"/>
                  <a:pt x="81" y="3"/>
                </a:cubicBezTo>
                <a:cubicBezTo>
                  <a:pt x="81" y="3"/>
                  <a:pt x="80" y="3"/>
                  <a:pt x="80" y="2"/>
                </a:cubicBezTo>
                <a:cubicBezTo>
                  <a:pt x="80" y="2"/>
                  <a:pt x="80" y="2"/>
                  <a:pt x="80" y="2"/>
                </a:cubicBezTo>
                <a:cubicBezTo>
                  <a:pt x="80" y="1"/>
                  <a:pt x="81" y="0"/>
                  <a:pt x="81" y="0"/>
                </a:cubicBezTo>
                <a:close/>
                <a:moveTo>
                  <a:pt x="102" y="0"/>
                </a:moveTo>
                <a:cubicBezTo>
                  <a:pt x="106" y="0"/>
                  <a:pt x="110" y="0"/>
                  <a:pt x="114" y="0"/>
                </a:cubicBezTo>
                <a:cubicBezTo>
                  <a:pt x="115" y="0"/>
                  <a:pt x="116" y="1"/>
                  <a:pt x="116" y="2"/>
                </a:cubicBezTo>
                <a:cubicBezTo>
                  <a:pt x="116" y="2"/>
                  <a:pt x="116" y="2"/>
                  <a:pt x="116" y="2"/>
                </a:cubicBezTo>
                <a:cubicBezTo>
                  <a:pt x="116" y="3"/>
                  <a:pt x="115" y="3"/>
                  <a:pt x="114" y="3"/>
                </a:cubicBezTo>
                <a:cubicBezTo>
                  <a:pt x="110" y="3"/>
                  <a:pt x="106" y="3"/>
                  <a:pt x="102" y="3"/>
                </a:cubicBezTo>
                <a:cubicBezTo>
                  <a:pt x="102" y="3"/>
                  <a:pt x="101" y="3"/>
                  <a:pt x="101" y="2"/>
                </a:cubicBezTo>
                <a:cubicBezTo>
                  <a:pt x="101" y="2"/>
                  <a:pt x="101" y="2"/>
                  <a:pt x="101" y="2"/>
                </a:cubicBezTo>
                <a:cubicBezTo>
                  <a:pt x="101" y="1"/>
                  <a:pt x="102" y="0"/>
                  <a:pt x="102" y="0"/>
                </a:cubicBezTo>
                <a:close/>
                <a:moveTo>
                  <a:pt x="123" y="0"/>
                </a:moveTo>
                <a:cubicBezTo>
                  <a:pt x="127" y="0"/>
                  <a:pt x="131" y="0"/>
                  <a:pt x="135" y="0"/>
                </a:cubicBezTo>
                <a:cubicBezTo>
                  <a:pt x="136" y="0"/>
                  <a:pt x="137" y="1"/>
                  <a:pt x="137" y="2"/>
                </a:cubicBezTo>
                <a:cubicBezTo>
                  <a:pt x="137" y="2"/>
                  <a:pt x="137" y="2"/>
                  <a:pt x="137" y="2"/>
                </a:cubicBezTo>
                <a:cubicBezTo>
                  <a:pt x="137" y="3"/>
                  <a:pt x="136" y="3"/>
                  <a:pt x="135" y="3"/>
                </a:cubicBezTo>
                <a:cubicBezTo>
                  <a:pt x="131" y="3"/>
                  <a:pt x="127" y="3"/>
                  <a:pt x="123" y="3"/>
                </a:cubicBezTo>
                <a:cubicBezTo>
                  <a:pt x="123" y="3"/>
                  <a:pt x="122" y="3"/>
                  <a:pt x="122" y="2"/>
                </a:cubicBezTo>
                <a:cubicBezTo>
                  <a:pt x="122" y="2"/>
                  <a:pt x="122" y="2"/>
                  <a:pt x="122" y="2"/>
                </a:cubicBezTo>
                <a:cubicBezTo>
                  <a:pt x="122" y="1"/>
                  <a:pt x="123" y="0"/>
                  <a:pt x="123" y="0"/>
                </a:cubicBezTo>
                <a:close/>
                <a:moveTo>
                  <a:pt x="144" y="0"/>
                </a:moveTo>
                <a:cubicBezTo>
                  <a:pt x="148" y="0"/>
                  <a:pt x="152" y="0"/>
                  <a:pt x="156" y="0"/>
                </a:cubicBezTo>
                <a:cubicBezTo>
                  <a:pt x="157" y="0"/>
                  <a:pt x="158" y="1"/>
                  <a:pt x="158" y="2"/>
                </a:cubicBezTo>
                <a:cubicBezTo>
                  <a:pt x="158" y="2"/>
                  <a:pt x="158" y="2"/>
                  <a:pt x="158" y="2"/>
                </a:cubicBezTo>
                <a:cubicBezTo>
                  <a:pt x="158" y="3"/>
                  <a:pt x="157" y="3"/>
                  <a:pt x="156" y="3"/>
                </a:cubicBezTo>
                <a:cubicBezTo>
                  <a:pt x="152" y="3"/>
                  <a:pt x="148" y="3"/>
                  <a:pt x="144" y="3"/>
                </a:cubicBezTo>
                <a:cubicBezTo>
                  <a:pt x="144" y="3"/>
                  <a:pt x="143" y="3"/>
                  <a:pt x="143" y="2"/>
                </a:cubicBezTo>
                <a:cubicBezTo>
                  <a:pt x="143" y="2"/>
                  <a:pt x="143" y="2"/>
                  <a:pt x="143" y="2"/>
                </a:cubicBezTo>
                <a:cubicBezTo>
                  <a:pt x="143" y="1"/>
                  <a:pt x="144" y="0"/>
                  <a:pt x="144" y="0"/>
                </a:cubicBezTo>
                <a:close/>
                <a:moveTo>
                  <a:pt x="165" y="0"/>
                </a:moveTo>
                <a:cubicBezTo>
                  <a:pt x="169" y="0"/>
                  <a:pt x="173" y="0"/>
                  <a:pt x="177" y="0"/>
                </a:cubicBezTo>
                <a:cubicBezTo>
                  <a:pt x="178" y="0"/>
                  <a:pt x="179" y="1"/>
                  <a:pt x="179" y="2"/>
                </a:cubicBezTo>
                <a:cubicBezTo>
                  <a:pt x="179" y="2"/>
                  <a:pt x="179" y="2"/>
                  <a:pt x="179" y="2"/>
                </a:cubicBezTo>
                <a:cubicBezTo>
                  <a:pt x="179" y="3"/>
                  <a:pt x="178" y="3"/>
                  <a:pt x="177" y="3"/>
                </a:cubicBezTo>
                <a:cubicBezTo>
                  <a:pt x="173" y="3"/>
                  <a:pt x="169" y="3"/>
                  <a:pt x="165" y="3"/>
                </a:cubicBezTo>
                <a:cubicBezTo>
                  <a:pt x="165" y="3"/>
                  <a:pt x="164" y="3"/>
                  <a:pt x="164" y="2"/>
                </a:cubicBezTo>
                <a:cubicBezTo>
                  <a:pt x="164" y="2"/>
                  <a:pt x="164" y="2"/>
                  <a:pt x="164" y="2"/>
                </a:cubicBezTo>
                <a:cubicBezTo>
                  <a:pt x="164" y="1"/>
                  <a:pt x="165" y="0"/>
                  <a:pt x="165" y="0"/>
                </a:cubicBezTo>
                <a:close/>
              </a:path>
            </a:pathLst>
          </a:custGeom>
          <a:solidFill>
            <a:srgbClr val="F7BF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2" name="Freeform 31"/>
          <p:cNvSpPr/>
          <p:nvPr/>
        </p:nvSpPr>
        <p:spPr bwMode="auto">
          <a:xfrm>
            <a:off x="4959350" y="2397125"/>
            <a:ext cx="1465263" cy="717550"/>
          </a:xfrm>
          <a:custGeom>
            <a:gdLst>
              <a:gd name="T0" fmla="*/ 0 w 1231"/>
              <a:gd name="T1" fmla="*/ 0 h 602"/>
              <a:gd name="T2" fmla="*/ 1047 w 1231"/>
              <a:gd name="T3" fmla="*/ 0 h 602"/>
              <a:gd name="T4" fmla="*/ 1231 w 1231"/>
              <a:gd name="T5" fmla="*/ 299 h 602"/>
              <a:gd name="T6" fmla="*/ 1047 w 1231"/>
              <a:gd name="T7" fmla="*/ 602 h 602"/>
              <a:gd name="T8" fmla="*/ 0 w 1231"/>
              <a:gd name="T9" fmla="*/ 602 h 602"/>
              <a:gd name="T10" fmla="*/ 0 w 1231"/>
              <a:gd name="T11" fmla="*/ 0 h 602"/>
              <a:gd name="T12" fmla="*/ 0 w 1231"/>
              <a:gd name="T13" fmla="*/ 0 h 6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31" h="602">
                <a:moveTo>
                  <a:pt x="0" y="0"/>
                </a:moveTo>
                <a:lnTo>
                  <a:pt x="1047" y="0"/>
                </a:lnTo>
                <a:lnTo>
                  <a:pt x="1231" y="299"/>
                </a:lnTo>
                <a:lnTo>
                  <a:pt x="1047" y="602"/>
                </a:lnTo>
                <a:lnTo>
                  <a:pt x="0" y="60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733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3" name="Freeform 32"/>
          <p:cNvSpPr>
            <a:spLocks noEditPoints="1"/>
          </p:cNvSpPr>
          <p:nvPr/>
        </p:nvSpPr>
        <p:spPr bwMode="auto">
          <a:xfrm>
            <a:off x="4959350" y="2795588"/>
            <a:ext cx="1377950" cy="276225"/>
          </a:xfrm>
          <a:custGeom>
            <a:gdLst>
              <a:gd name="T0" fmla="*/ 30 w 221"/>
              <a:gd name="T1" fmla="*/ 44 h 44"/>
              <a:gd name="T2" fmla="*/ 32 w 221"/>
              <a:gd name="T3" fmla="*/ 42 h 44"/>
              <a:gd name="T4" fmla="*/ 19 w 221"/>
              <a:gd name="T5" fmla="*/ 40 h 44"/>
              <a:gd name="T6" fmla="*/ 17 w 221"/>
              <a:gd name="T7" fmla="*/ 42 h 44"/>
              <a:gd name="T8" fmla="*/ 196 w 221"/>
              <a:gd name="T9" fmla="*/ 42 h 44"/>
              <a:gd name="T10" fmla="*/ 198 w 221"/>
              <a:gd name="T11" fmla="*/ 36 h 44"/>
              <a:gd name="T12" fmla="*/ 195 w 221"/>
              <a:gd name="T13" fmla="*/ 37 h 44"/>
              <a:gd name="T14" fmla="*/ 186 w 221"/>
              <a:gd name="T15" fmla="*/ 40 h 44"/>
              <a:gd name="T16" fmla="*/ 185 w 221"/>
              <a:gd name="T17" fmla="*/ 42 h 44"/>
              <a:gd name="T18" fmla="*/ 194 w 221"/>
              <a:gd name="T19" fmla="*/ 44 h 44"/>
              <a:gd name="T20" fmla="*/ 217 w 221"/>
              <a:gd name="T21" fmla="*/ 1 h 44"/>
              <a:gd name="T22" fmla="*/ 212 w 221"/>
              <a:gd name="T23" fmla="*/ 13 h 44"/>
              <a:gd name="T24" fmla="*/ 214 w 221"/>
              <a:gd name="T25" fmla="*/ 12 h 44"/>
              <a:gd name="T26" fmla="*/ 219 w 221"/>
              <a:gd name="T27" fmla="*/ 0 h 44"/>
              <a:gd name="T28" fmla="*/ 217 w 221"/>
              <a:gd name="T29" fmla="*/ 1 h 44"/>
              <a:gd name="T30" fmla="*/ 200 w 221"/>
              <a:gd name="T31" fmla="*/ 29 h 44"/>
              <a:gd name="T32" fmla="*/ 201 w 221"/>
              <a:gd name="T33" fmla="*/ 31 h 44"/>
              <a:gd name="T34" fmla="*/ 209 w 221"/>
              <a:gd name="T35" fmla="*/ 20 h 44"/>
              <a:gd name="T36" fmla="*/ 209 w 221"/>
              <a:gd name="T37" fmla="*/ 18 h 44"/>
              <a:gd name="T38" fmla="*/ 0 w 221"/>
              <a:gd name="T39" fmla="*/ 40 h 44"/>
              <a:gd name="T40" fmla="*/ 8 w 221"/>
              <a:gd name="T41" fmla="*/ 44 h 44"/>
              <a:gd name="T42" fmla="*/ 10 w 221"/>
              <a:gd name="T43" fmla="*/ 42 h 44"/>
              <a:gd name="T44" fmla="*/ 0 w 221"/>
              <a:gd name="T45" fmla="*/ 40 h 44"/>
              <a:gd name="T46" fmla="*/ 51 w 221"/>
              <a:gd name="T47" fmla="*/ 44 h 44"/>
              <a:gd name="T48" fmla="*/ 53 w 221"/>
              <a:gd name="T49" fmla="*/ 42 h 44"/>
              <a:gd name="T50" fmla="*/ 40 w 221"/>
              <a:gd name="T51" fmla="*/ 40 h 44"/>
              <a:gd name="T52" fmla="*/ 38 w 221"/>
              <a:gd name="T53" fmla="*/ 42 h 44"/>
              <a:gd name="T54" fmla="*/ 60 w 221"/>
              <a:gd name="T55" fmla="*/ 44 h 44"/>
              <a:gd name="T56" fmla="*/ 74 w 221"/>
              <a:gd name="T57" fmla="*/ 42 h 44"/>
              <a:gd name="T58" fmla="*/ 72 w 221"/>
              <a:gd name="T59" fmla="*/ 40 h 44"/>
              <a:gd name="T60" fmla="*/ 59 w 221"/>
              <a:gd name="T61" fmla="*/ 42 h 44"/>
              <a:gd name="T62" fmla="*/ 60 w 221"/>
              <a:gd name="T63" fmla="*/ 44 h 44"/>
              <a:gd name="T64" fmla="*/ 93 w 221"/>
              <a:gd name="T65" fmla="*/ 44 h 44"/>
              <a:gd name="T66" fmla="*/ 95 w 221"/>
              <a:gd name="T67" fmla="*/ 42 h 44"/>
              <a:gd name="T68" fmla="*/ 81 w 221"/>
              <a:gd name="T69" fmla="*/ 40 h 44"/>
              <a:gd name="T70" fmla="*/ 80 w 221"/>
              <a:gd name="T71" fmla="*/ 42 h 44"/>
              <a:gd name="T72" fmla="*/ 102 w 221"/>
              <a:gd name="T73" fmla="*/ 44 h 44"/>
              <a:gd name="T74" fmla="*/ 116 w 221"/>
              <a:gd name="T75" fmla="*/ 42 h 44"/>
              <a:gd name="T76" fmla="*/ 114 w 221"/>
              <a:gd name="T77" fmla="*/ 40 h 44"/>
              <a:gd name="T78" fmla="*/ 101 w 221"/>
              <a:gd name="T79" fmla="*/ 42 h 44"/>
              <a:gd name="T80" fmla="*/ 102 w 221"/>
              <a:gd name="T81" fmla="*/ 44 h 44"/>
              <a:gd name="T82" fmla="*/ 135 w 221"/>
              <a:gd name="T83" fmla="*/ 44 h 44"/>
              <a:gd name="T84" fmla="*/ 137 w 221"/>
              <a:gd name="T85" fmla="*/ 42 h 44"/>
              <a:gd name="T86" fmla="*/ 123 w 221"/>
              <a:gd name="T87" fmla="*/ 40 h 44"/>
              <a:gd name="T88" fmla="*/ 122 w 221"/>
              <a:gd name="T89" fmla="*/ 42 h 44"/>
              <a:gd name="T90" fmla="*/ 144 w 221"/>
              <a:gd name="T91" fmla="*/ 44 h 44"/>
              <a:gd name="T92" fmla="*/ 158 w 221"/>
              <a:gd name="T93" fmla="*/ 42 h 44"/>
              <a:gd name="T94" fmla="*/ 156 w 221"/>
              <a:gd name="T95" fmla="*/ 40 h 44"/>
              <a:gd name="T96" fmla="*/ 143 w 221"/>
              <a:gd name="T97" fmla="*/ 42 h 44"/>
              <a:gd name="T98" fmla="*/ 144 w 221"/>
              <a:gd name="T99" fmla="*/ 44 h 44"/>
              <a:gd name="T100" fmla="*/ 177 w 221"/>
              <a:gd name="T101" fmla="*/ 44 h 44"/>
              <a:gd name="T102" fmla="*/ 179 w 221"/>
              <a:gd name="T103" fmla="*/ 42 h 44"/>
              <a:gd name="T104" fmla="*/ 165 w 221"/>
              <a:gd name="T105" fmla="*/ 40 h 44"/>
              <a:gd name="T106" fmla="*/ 164 w 221"/>
              <a:gd name="T107" fmla="*/ 42 h 4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1" h="44">
                <a:moveTo>
                  <a:pt x="19" y="44"/>
                </a:moveTo>
                <a:cubicBezTo>
                  <a:pt x="22" y="44"/>
                  <a:pt x="26" y="44"/>
                  <a:pt x="30" y="44"/>
                </a:cubicBezTo>
                <a:cubicBezTo>
                  <a:pt x="31" y="44"/>
                  <a:pt x="32" y="43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1"/>
                  <a:pt x="31" y="40"/>
                  <a:pt x="30" y="40"/>
                </a:cubicBezTo>
                <a:cubicBezTo>
                  <a:pt x="26" y="40"/>
                  <a:pt x="22" y="40"/>
                  <a:pt x="19" y="40"/>
                </a:cubicBezTo>
                <a:cubicBezTo>
                  <a:pt x="18" y="40"/>
                  <a:pt x="17" y="41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3"/>
                  <a:pt x="18" y="44"/>
                  <a:pt x="19" y="44"/>
                </a:cubicBezTo>
                <a:close/>
                <a:moveTo>
                  <a:pt x="196" y="42"/>
                </a:moveTo>
                <a:cubicBezTo>
                  <a:pt x="196" y="41"/>
                  <a:pt x="197" y="40"/>
                  <a:pt x="198" y="38"/>
                </a:cubicBezTo>
                <a:cubicBezTo>
                  <a:pt x="199" y="38"/>
                  <a:pt x="198" y="36"/>
                  <a:pt x="198" y="36"/>
                </a:cubicBezTo>
                <a:cubicBezTo>
                  <a:pt x="198" y="36"/>
                  <a:pt x="198" y="36"/>
                  <a:pt x="198" y="36"/>
                </a:cubicBezTo>
                <a:cubicBezTo>
                  <a:pt x="197" y="36"/>
                  <a:pt x="196" y="36"/>
                  <a:pt x="195" y="37"/>
                </a:cubicBezTo>
                <a:cubicBezTo>
                  <a:pt x="195" y="38"/>
                  <a:pt x="194" y="39"/>
                  <a:pt x="193" y="40"/>
                </a:cubicBezTo>
                <a:cubicBezTo>
                  <a:pt x="190" y="40"/>
                  <a:pt x="190" y="40"/>
                  <a:pt x="186" y="40"/>
                </a:cubicBezTo>
                <a:cubicBezTo>
                  <a:pt x="186" y="40"/>
                  <a:pt x="185" y="41"/>
                  <a:pt x="185" y="42"/>
                </a:cubicBezTo>
                <a:cubicBezTo>
                  <a:pt x="185" y="42"/>
                  <a:pt x="185" y="42"/>
                  <a:pt x="185" y="42"/>
                </a:cubicBezTo>
                <a:cubicBezTo>
                  <a:pt x="185" y="43"/>
                  <a:pt x="186" y="44"/>
                  <a:pt x="186" y="44"/>
                </a:cubicBezTo>
                <a:cubicBezTo>
                  <a:pt x="194" y="44"/>
                  <a:pt x="194" y="44"/>
                  <a:pt x="194" y="44"/>
                </a:cubicBezTo>
                <a:cubicBezTo>
                  <a:pt x="195" y="44"/>
                  <a:pt x="195" y="43"/>
                  <a:pt x="196" y="42"/>
                </a:cubicBezTo>
                <a:close/>
                <a:moveTo>
                  <a:pt x="217" y="1"/>
                </a:moveTo>
                <a:cubicBezTo>
                  <a:pt x="215" y="4"/>
                  <a:pt x="213" y="7"/>
                  <a:pt x="211" y="11"/>
                </a:cubicBezTo>
                <a:cubicBezTo>
                  <a:pt x="211" y="12"/>
                  <a:pt x="211" y="13"/>
                  <a:pt x="212" y="13"/>
                </a:cubicBezTo>
                <a:cubicBezTo>
                  <a:pt x="212" y="13"/>
                  <a:pt x="212" y="13"/>
                  <a:pt x="212" y="13"/>
                </a:cubicBezTo>
                <a:cubicBezTo>
                  <a:pt x="212" y="14"/>
                  <a:pt x="213" y="13"/>
                  <a:pt x="214" y="12"/>
                </a:cubicBezTo>
                <a:cubicBezTo>
                  <a:pt x="216" y="9"/>
                  <a:pt x="218" y="6"/>
                  <a:pt x="220" y="2"/>
                </a:cubicBezTo>
                <a:cubicBezTo>
                  <a:pt x="221" y="2"/>
                  <a:pt x="220" y="1"/>
                  <a:pt x="219" y="0"/>
                </a:cubicBezTo>
                <a:cubicBezTo>
                  <a:pt x="219" y="0"/>
                  <a:pt x="219" y="0"/>
                  <a:pt x="219" y="0"/>
                </a:cubicBezTo>
                <a:cubicBezTo>
                  <a:pt x="219" y="0"/>
                  <a:pt x="218" y="0"/>
                  <a:pt x="217" y="1"/>
                </a:cubicBezTo>
                <a:close/>
                <a:moveTo>
                  <a:pt x="206" y="19"/>
                </a:moveTo>
                <a:cubicBezTo>
                  <a:pt x="204" y="22"/>
                  <a:pt x="202" y="25"/>
                  <a:pt x="200" y="29"/>
                </a:cubicBezTo>
                <a:cubicBezTo>
                  <a:pt x="200" y="29"/>
                  <a:pt x="200" y="30"/>
                  <a:pt x="201" y="31"/>
                </a:cubicBezTo>
                <a:cubicBezTo>
                  <a:pt x="201" y="31"/>
                  <a:pt x="201" y="31"/>
                  <a:pt x="201" y="31"/>
                </a:cubicBezTo>
                <a:cubicBezTo>
                  <a:pt x="201" y="31"/>
                  <a:pt x="203" y="31"/>
                  <a:pt x="203" y="30"/>
                </a:cubicBezTo>
                <a:cubicBezTo>
                  <a:pt x="205" y="27"/>
                  <a:pt x="207" y="24"/>
                  <a:pt x="209" y="20"/>
                </a:cubicBezTo>
                <a:cubicBezTo>
                  <a:pt x="210" y="20"/>
                  <a:pt x="209" y="19"/>
                  <a:pt x="209" y="18"/>
                </a:cubicBezTo>
                <a:cubicBezTo>
                  <a:pt x="209" y="18"/>
                  <a:pt x="209" y="18"/>
                  <a:pt x="209" y="18"/>
                </a:cubicBezTo>
                <a:cubicBezTo>
                  <a:pt x="208" y="18"/>
                  <a:pt x="207" y="18"/>
                  <a:pt x="206" y="19"/>
                </a:cubicBezTo>
                <a:close/>
                <a:moveTo>
                  <a:pt x="0" y="40"/>
                </a:moveTo>
                <a:cubicBezTo>
                  <a:pt x="0" y="44"/>
                  <a:pt x="0" y="44"/>
                  <a:pt x="0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9" y="44"/>
                  <a:pt x="10" y="43"/>
                  <a:pt x="10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10" y="41"/>
                  <a:pt x="9" y="40"/>
                  <a:pt x="8" y="40"/>
                </a:cubicBezTo>
                <a:cubicBezTo>
                  <a:pt x="0" y="40"/>
                  <a:pt x="0" y="40"/>
                  <a:pt x="0" y="40"/>
                </a:cubicBezTo>
                <a:close/>
                <a:moveTo>
                  <a:pt x="40" y="44"/>
                </a:moveTo>
                <a:cubicBezTo>
                  <a:pt x="43" y="44"/>
                  <a:pt x="47" y="44"/>
                  <a:pt x="51" y="44"/>
                </a:cubicBezTo>
                <a:cubicBezTo>
                  <a:pt x="52" y="44"/>
                  <a:pt x="53" y="43"/>
                  <a:pt x="53" y="42"/>
                </a:cubicBezTo>
                <a:cubicBezTo>
                  <a:pt x="53" y="42"/>
                  <a:pt x="53" y="42"/>
                  <a:pt x="53" y="42"/>
                </a:cubicBezTo>
                <a:cubicBezTo>
                  <a:pt x="53" y="41"/>
                  <a:pt x="52" y="40"/>
                  <a:pt x="51" y="40"/>
                </a:cubicBezTo>
                <a:cubicBezTo>
                  <a:pt x="47" y="40"/>
                  <a:pt x="43" y="40"/>
                  <a:pt x="40" y="40"/>
                </a:cubicBezTo>
                <a:cubicBezTo>
                  <a:pt x="39" y="40"/>
                  <a:pt x="38" y="41"/>
                  <a:pt x="38" y="42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3"/>
                  <a:pt x="39" y="44"/>
                  <a:pt x="40" y="44"/>
                </a:cubicBezTo>
                <a:close/>
                <a:moveTo>
                  <a:pt x="60" y="44"/>
                </a:moveTo>
                <a:cubicBezTo>
                  <a:pt x="64" y="44"/>
                  <a:pt x="68" y="44"/>
                  <a:pt x="72" y="44"/>
                </a:cubicBezTo>
                <a:cubicBezTo>
                  <a:pt x="73" y="44"/>
                  <a:pt x="74" y="43"/>
                  <a:pt x="74" y="42"/>
                </a:cubicBezTo>
                <a:cubicBezTo>
                  <a:pt x="74" y="42"/>
                  <a:pt x="74" y="42"/>
                  <a:pt x="74" y="42"/>
                </a:cubicBezTo>
                <a:cubicBezTo>
                  <a:pt x="74" y="41"/>
                  <a:pt x="73" y="40"/>
                  <a:pt x="72" y="40"/>
                </a:cubicBezTo>
                <a:cubicBezTo>
                  <a:pt x="68" y="40"/>
                  <a:pt x="64" y="40"/>
                  <a:pt x="60" y="40"/>
                </a:cubicBezTo>
                <a:cubicBezTo>
                  <a:pt x="60" y="40"/>
                  <a:pt x="59" y="41"/>
                  <a:pt x="59" y="42"/>
                </a:cubicBezTo>
                <a:cubicBezTo>
                  <a:pt x="59" y="42"/>
                  <a:pt x="59" y="42"/>
                  <a:pt x="59" y="42"/>
                </a:cubicBezTo>
                <a:cubicBezTo>
                  <a:pt x="59" y="43"/>
                  <a:pt x="60" y="44"/>
                  <a:pt x="60" y="44"/>
                </a:cubicBezTo>
                <a:close/>
                <a:moveTo>
                  <a:pt x="81" y="44"/>
                </a:moveTo>
                <a:cubicBezTo>
                  <a:pt x="85" y="44"/>
                  <a:pt x="89" y="44"/>
                  <a:pt x="93" y="44"/>
                </a:cubicBezTo>
                <a:cubicBezTo>
                  <a:pt x="94" y="44"/>
                  <a:pt x="95" y="43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1"/>
                  <a:pt x="94" y="40"/>
                  <a:pt x="93" y="40"/>
                </a:cubicBezTo>
                <a:cubicBezTo>
                  <a:pt x="89" y="40"/>
                  <a:pt x="85" y="40"/>
                  <a:pt x="81" y="40"/>
                </a:cubicBezTo>
                <a:cubicBezTo>
                  <a:pt x="81" y="40"/>
                  <a:pt x="80" y="41"/>
                  <a:pt x="80" y="42"/>
                </a:cubicBezTo>
                <a:cubicBezTo>
                  <a:pt x="80" y="42"/>
                  <a:pt x="80" y="42"/>
                  <a:pt x="80" y="42"/>
                </a:cubicBezTo>
                <a:cubicBezTo>
                  <a:pt x="80" y="43"/>
                  <a:pt x="81" y="44"/>
                  <a:pt x="81" y="44"/>
                </a:cubicBezTo>
                <a:close/>
                <a:moveTo>
                  <a:pt x="102" y="44"/>
                </a:moveTo>
                <a:cubicBezTo>
                  <a:pt x="106" y="44"/>
                  <a:pt x="110" y="44"/>
                  <a:pt x="114" y="44"/>
                </a:cubicBezTo>
                <a:cubicBezTo>
                  <a:pt x="115" y="44"/>
                  <a:pt x="116" y="43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1"/>
                  <a:pt x="115" y="40"/>
                  <a:pt x="114" y="40"/>
                </a:cubicBezTo>
                <a:cubicBezTo>
                  <a:pt x="110" y="40"/>
                  <a:pt x="106" y="40"/>
                  <a:pt x="102" y="40"/>
                </a:cubicBezTo>
                <a:cubicBezTo>
                  <a:pt x="102" y="40"/>
                  <a:pt x="101" y="41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2" y="44"/>
                  <a:pt x="102" y="44"/>
                </a:cubicBezTo>
                <a:close/>
                <a:moveTo>
                  <a:pt x="123" y="44"/>
                </a:moveTo>
                <a:cubicBezTo>
                  <a:pt x="127" y="44"/>
                  <a:pt x="131" y="44"/>
                  <a:pt x="135" y="44"/>
                </a:cubicBezTo>
                <a:cubicBezTo>
                  <a:pt x="136" y="44"/>
                  <a:pt x="137" y="43"/>
                  <a:pt x="137" y="42"/>
                </a:cubicBezTo>
                <a:cubicBezTo>
                  <a:pt x="137" y="42"/>
                  <a:pt x="137" y="42"/>
                  <a:pt x="137" y="42"/>
                </a:cubicBezTo>
                <a:cubicBezTo>
                  <a:pt x="137" y="41"/>
                  <a:pt x="136" y="40"/>
                  <a:pt x="135" y="40"/>
                </a:cubicBezTo>
                <a:cubicBezTo>
                  <a:pt x="131" y="40"/>
                  <a:pt x="127" y="40"/>
                  <a:pt x="123" y="40"/>
                </a:cubicBezTo>
                <a:cubicBezTo>
                  <a:pt x="123" y="40"/>
                  <a:pt x="122" y="41"/>
                  <a:pt x="122" y="42"/>
                </a:cubicBezTo>
                <a:cubicBezTo>
                  <a:pt x="122" y="42"/>
                  <a:pt x="122" y="42"/>
                  <a:pt x="122" y="42"/>
                </a:cubicBezTo>
                <a:cubicBezTo>
                  <a:pt x="122" y="43"/>
                  <a:pt x="123" y="44"/>
                  <a:pt x="123" y="44"/>
                </a:cubicBezTo>
                <a:close/>
                <a:moveTo>
                  <a:pt x="144" y="44"/>
                </a:moveTo>
                <a:cubicBezTo>
                  <a:pt x="148" y="44"/>
                  <a:pt x="152" y="44"/>
                  <a:pt x="156" y="44"/>
                </a:cubicBezTo>
                <a:cubicBezTo>
                  <a:pt x="157" y="44"/>
                  <a:pt x="158" y="43"/>
                  <a:pt x="158" y="42"/>
                </a:cubicBezTo>
                <a:cubicBezTo>
                  <a:pt x="158" y="42"/>
                  <a:pt x="158" y="42"/>
                  <a:pt x="158" y="42"/>
                </a:cubicBezTo>
                <a:cubicBezTo>
                  <a:pt x="158" y="41"/>
                  <a:pt x="157" y="40"/>
                  <a:pt x="156" y="40"/>
                </a:cubicBezTo>
                <a:cubicBezTo>
                  <a:pt x="152" y="40"/>
                  <a:pt x="148" y="40"/>
                  <a:pt x="144" y="40"/>
                </a:cubicBezTo>
                <a:cubicBezTo>
                  <a:pt x="144" y="40"/>
                  <a:pt x="143" y="41"/>
                  <a:pt x="143" y="42"/>
                </a:cubicBezTo>
                <a:cubicBezTo>
                  <a:pt x="143" y="42"/>
                  <a:pt x="143" y="42"/>
                  <a:pt x="143" y="42"/>
                </a:cubicBezTo>
                <a:cubicBezTo>
                  <a:pt x="143" y="43"/>
                  <a:pt x="144" y="44"/>
                  <a:pt x="144" y="44"/>
                </a:cubicBezTo>
                <a:close/>
                <a:moveTo>
                  <a:pt x="165" y="44"/>
                </a:moveTo>
                <a:cubicBezTo>
                  <a:pt x="169" y="44"/>
                  <a:pt x="173" y="44"/>
                  <a:pt x="177" y="44"/>
                </a:cubicBezTo>
                <a:cubicBezTo>
                  <a:pt x="178" y="44"/>
                  <a:pt x="179" y="43"/>
                  <a:pt x="179" y="42"/>
                </a:cubicBezTo>
                <a:cubicBezTo>
                  <a:pt x="179" y="42"/>
                  <a:pt x="179" y="42"/>
                  <a:pt x="179" y="42"/>
                </a:cubicBezTo>
                <a:cubicBezTo>
                  <a:pt x="179" y="41"/>
                  <a:pt x="178" y="40"/>
                  <a:pt x="177" y="40"/>
                </a:cubicBezTo>
                <a:cubicBezTo>
                  <a:pt x="173" y="40"/>
                  <a:pt x="169" y="40"/>
                  <a:pt x="165" y="40"/>
                </a:cubicBezTo>
                <a:cubicBezTo>
                  <a:pt x="165" y="40"/>
                  <a:pt x="164" y="41"/>
                  <a:pt x="164" y="42"/>
                </a:cubicBezTo>
                <a:cubicBezTo>
                  <a:pt x="164" y="42"/>
                  <a:pt x="164" y="42"/>
                  <a:pt x="164" y="42"/>
                </a:cubicBezTo>
                <a:cubicBezTo>
                  <a:pt x="164" y="43"/>
                  <a:pt x="165" y="44"/>
                  <a:pt x="165" y="44"/>
                </a:cubicBezTo>
                <a:close/>
              </a:path>
            </a:pathLst>
          </a:custGeom>
          <a:solidFill>
            <a:srgbClr val="7579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4" name="Freeform 33"/>
          <p:cNvSpPr>
            <a:spLocks noEditPoints="1"/>
          </p:cNvSpPr>
          <p:nvPr/>
        </p:nvSpPr>
        <p:spPr bwMode="auto">
          <a:xfrm>
            <a:off x="4959350" y="2441575"/>
            <a:ext cx="1401763" cy="323850"/>
          </a:xfrm>
          <a:custGeom>
            <a:gdLst>
              <a:gd name="T0" fmla="*/ 30 w 225"/>
              <a:gd name="T1" fmla="*/ 0 h 52"/>
              <a:gd name="T2" fmla="*/ 32 w 225"/>
              <a:gd name="T3" fmla="*/ 2 h 52"/>
              <a:gd name="T4" fmla="*/ 19 w 225"/>
              <a:gd name="T5" fmla="*/ 4 h 52"/>
              <a:gd name="T6" fmla="*/ 17 w 225"/>
              <a:gd name="T7" fmla="*/ 2 h 52"/>
              <a:gd name="T8" fmla="*/ 224 w 225"/>
              <a:gd name="T9" fmla="*/ 48 h 52"/>
              <a:gd name="T10" fmla="*/ 225 w 225"/>
              <a:gd name="T11" fmla="*/ 50 h 52"/>
              <a:gd name="T12" fmla="*/ 224 w 225"/>
              <a:gd name="T13" fmla="*/ 52 h 52"/>
              <a:gd name="T14" fmla="*/ 222 w 225"/>
              <a:gd name="T15" fmla="*/ 51 h 52"/>
              <a:gd name="T16" fmla="*/ 224 w 225"/>
              <a:gd name="T17" fmla="*/ 48 h 52"/>
              <a:gd name="T18" fmla="*/ 198 w 225"/>
              <a:gd name="T19" fmla="*/ 6 h 52"/>
              <a:gd name="T20" fmla="*/ 198 w 225"/>
              <a:gd name="T21" fmla="*/ 8 h 52"/>
              <a:gd name="T22" fmla="*/ 193 w 225"/>
              <a:gd name="T23" fmla="*/ 4 h 52"/>
              <a:gd name="T24" fmla="*/ 185 w 225"/>
              <a:gd name="T25" fmla="*/ 2 h 52"/>
              <a:gd name="T26" fmla="*/ 186 w 225"/>
              <a:gd name="T27" fmla="*/ 0 h 52"/>
              <a:gd name="T28" fmla="*/ 196 w 225"/>
              <a:gd name="T29" fmla="*/ 1 h 52"/>
              <a:gd name="T30" fmla="*/ 211 w 225"/>
              <a:gd name="T31" fmla="*/ 33 h 52"/>
              <a:gd name="T32" fmla="*/ 212 w 225"/>
              <a:gd name="T33" fmla="*/ 31 h 52"/>
              <a:gd name="T34" fmla="*/ 220 w 225"/>
              <a:gd name="T35" fmla="*/ 41 h 52"/>
              <a:gd name="T36" fmla="*/ 219 w 225"/>
              <a:gd name="T37" fmla="*/ 44 h 52"/>
              <a:gd name="T38" fmla="*/ 206 w 225"/>
              <a:gd name="T39" fmla="*/ 25 h 52"/>
              <a:gd name="T40" fmla="*/ 201 w 225"/>
              <a:gd name="T41" fmla="*/ 13 h 52"/>
              <a:gd name="T42" fmla="*/ 203 w 225"/>
              <a:gd name="T43" fmla="*/ 13 h 52"/>
              <a:gd name="T44" fmla="*/ 209 w 225"/>
              <a:gd name="T45" fmla="*/ 26 h 52"/>
              <a:gd name="T46" fmla="*/ 206 w 225"/>
              <a:gd name="T47" fmla="*/ 25 h 52"/>
              <a:gd name="T48" fmla="*/ 0 w 225"/>
              <a:gd name="T49" fmla="*/ 0 h 52"/>
              <a:gd name="T50" fmla="*/ 10 w 225"/>
              <a:gd name="T51" fmla="*/ 2 h 52"/>
              <a:gd name="T52" fmla="*/ 8 w 225"/>
              <a:gd name="T53" fmla="*/ 4 h 52"/>
              <a:gd name="T54" fmla="*/ 40 w 225"/>
              <a:gd name="T55" fmla="*/ 0 h 52"/>
              <a:gd name="T56" fmla="*/ 53 w 225"/>
              <a:gd name="T57" fmla="*/ 2 h 52"/>
              <a:gd name="T58" fmla="*/ 51 w 225"/>
              <a:gd name="T59" fmla="*/ 4 h 52"/>
              <a:gd name="T60" fmla="*/ 38 w 225"/>
              <a:gd name="T61" fmla="*/ 2 h 52"/>
              <a:gd name="T62" fmla="*/ 40 w 225"/>
              <a:gd name="T63" fmla="*/ 0 h 52"/>
              <a:gd name="T64" fmla="*/ 72 w 225"/>
              <a:gd name="T65" fmla="*/ 0 h 52"/>
              <a:gd name="T66" fmla="*/ 74 w 225"/>
              <a:gd name="T67" fmla="*/ 2 h 52"/>
              <a:gd name="T68" fmla="*/ 60 w 225"/>
              <a:gd name="T69" fmla="*/ 4 h 52"/>
              <a:gd name="T70" fmla="*/ 59 w 225"/>
              <a:gd name="T71" fmla="*/ 2 h 52"/>
              <a:gd name="T72" fmla="*/ 81 w 225"/>
              <a:gd name="T73" fmla="*/ 0 h 52"/>
              <a:gd name="T74" fmla="*/ 95 w 225"/>
              <a:gd name="T75" fmla="*/ 2 h 52"/>
              <a:gd name="T76" fmla="*/ 93 w 225"/>
              <a:gd name="T77" fmla="*/ 4 h 52"/>
              <a:gd name="T78" fmla="*/ 80 w 225"/>
              <a:gd name="T79" fmla="*/ 2 h 52"/>
              <a:gd name="T80" fmla="*/ 81 w 225"/>
              <a:gd name="T81" fmla="*/ 0 h 52"/>
              <a:gd name="T82" fmla="*/ 114 w 225"/>
              <a:gd name="T83" fmla="*/ 0 h 52"/>
              <a:gd name="T84" fmla="*/ 116 w 225"/>
              <a:gd name="T85" fmla="*/ 2 h 52"/>
              <a:gd name="T86" fmla="*/ 102 w 225"/>
              <a:gd name="T87" fmla="*/ 4 h 52"/>
              <a:gd name="T88" fmla="*/ 101 w 225"/>
              <a:gd name="T89" fmla="*/ 2 h 52"/>
              <a:gd name="T90" fmla="*/ 123 w 225"/>
              <a:gd name="T91" fmla="*/ 0 h 52"/>
              <a:gd name="T92" fmla="*/ 137 w 225"/>
              <a:gd name="T93" fmla="*/ 2 h 52"/>
              <a:gd name="T94" fmla="*/ 135 w 225"/>
              <a:gd name="T95" fmla="*/ 4 h 52"/>
              <a:gd name="T96" fmla="*/ 122 w 225"/>
              <a:gd name="T97" fmla="*/ 2 h 52"/>
              <a:gd name="T98" fmla="*/ 123 w 225"/>
              <a:gd name="T99" fmla="*/ 0 h 52"/>
              <a:gd name="T100" fmla="*/ 156 w 225"/>
              <a:gd name="T101" fmla="*/ 0 h 52"/>
              <a:gd name="T102" fmla="*/ 158 w 225"/>
              <a:gd name="T103" fmla="*/ 2 h 52"/>
              <a:gd name="T104" fmla="*/ 144 w 225"/>
              <a:gd name="T105" fmla="*/ 4 h 52"/>
              <a:gd name="T106" fmla="*/ 143 w 225"/>
              <a:gd name="T107" fmla="*/ 2 h 52"/>
              <a:gd name="T108" fmla="*/ 165 w 225"/>
              <a:gd name="T109" fmla="*/ 0 h 52"/>
              <a:gd name="T110" fmla="*/ 179 w 225"/>
              <a:gd name="T111" fmla="*/ 2 h 52"/>
              <a:gd name="T112" fmla="*/ 177 w 225"/>
              <a:gd name="T113" fmla="*/ 4 h 52"/>
              <a:gd name="T114" fmla="*/ 164 w 225"/>
              <a:gd name="T115" fmla="*/ 2 h 52"/>
              <a:gd name="T116" fmla="*/ 165 w 225"/>
              <a:gd name="T117" fmla="*/ 0 h 5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5" h="52">
                <a:moveTo>
                  <a:pt x="19" y="0"/>
                </a:moveTo>
                <a:cubicBezTo>
                  <a:pt x="22" y="0"/>
                  <a:pt x="26" y="0"/>
                  <a:pt x="30" y="0"/>
                </a:cubicBezTo>
                <a:cubicBezTo>
                  <a:pt x="31" y="0"/>
                  <a:pt x="32" y="1"/>
                  <a:pt x="32" y="2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3"/>
                  <a:pt x="31" y="4"/>
                  <a:pt x="30" y="4"/>
                </a:cubicBezTo>
                <a:cubicBezTo>
                  <a:pt x="26" y="4"/>
                  <a:pt x="22" y="4"/>
                  <a:pt x="19" y="4"/>
                </a:cubicBezTo>
                <a:cubicBezTo>
                  <a:pt x="18" y="4"/>
                  <a:pt x="17" y="3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1"/>
                  <a:pt x="18" y="0"/>
                  <a:pt x="19" y="0"/>
                </a:cubicBezTo>
                <a:close/>
                <a:moveTo>
                  <a:pt x="224" y="48"/>
                </a:moveTo>
                <a:cubicBezTo>
                  <a:pt x="224" y="48"/>
                  <a:pt x="224" y="48"/>
                  <a:pt x="224" y="48"/>
                </a:cubicBezTo>
                <a:cubicBezTo>
                  <a:pt x="225" y="48"/>
                  <a:pt x="225" y="49"/>
                  <a:pt x="225" y="50"/>
                </a:cubicBezTo>
                <a:cubicBezTo>
                  <a:pt x="225" y="51"/>
                  <a:pt x="225" y="51"/>
                  <a:pt x="225" y="51"/>
                </a:cubicBezTo>
                <a:cubicBezTo>
                  <a:pt x="225" y="52"/>
                  <a:pt x="225" y="52"/>
                  <a:pt x="224" y="52"/>
                </a:cubicBezTo>
                <a:cubicBezTo>
                  <a:pt x="224" y="52"/>
                  <a:pt x="224" y="52"/>
                  <a:pt x="224" y="52"/>
                </a:cubicBezTo>
                <a:cubicBezTo>
                  <a:pt x="223" y="52"/>
                  <a:pt x="222" y="52"/>
                  <a:pt x="222" y="51"/>
                </a:cubicBezTo>
                <a:cubicBezTo>
                  <a:pt x="222" y="50"/>
                  <a:pt x="222" y="50"/>
                  <a:pt x="222" y="50"/>
                </a:cubicBezTo>
                <a:cubicBezTo>
                  <a:pt x="222" y="49"/>
                  <a:pt x="223" y="48"/>
                  <a:pt x="224" y="48"/>
                </a:cubicBezTo>
                <a:close/>
                <a:moveTo>
                  <a:pt x="196" y="1"/>
                </a:moveTo>
                <a:cubicBezTo>
                  <a:pt x="196" y="3"/>
                  <a:pt x="197" y="4"/>
                  <a:pt x="198" y="6"/>
                </a:cubicBezTo>
                <a:cubicBezTo>
                  <a:pt x="199" y="6"/>
                  <a:pt x="198" y="7"/>
                  <a:pt x="198" y="8"/>
                </a:cubicBezTo>
                <a:cubicBezTo>
                  <a:pt x="198" y="8"/>
                  <a:pt x="198" y="8"/>
                  <a:pt x="198" y="8"/>
                </a:cubicBezTo>
                <a:cubicBezTo>
                  <a:pt x="197" y="8"/>
                  <a:pt x="196" y="8"/>
                  <a:pt x="195" y="7"/>
                </a:cubicBezTo>
                <a:cubicBezTo>
                  <a:pt x="195" y="6"/>
                  <a:pt x="194" y="5"/>
                  <a:pt x="193" y="4"/>
                </a:cubicBezTo>
                <a:cubicBezTo>
                  <a:pt x="190" y="4"/>
                  <a:pt x="190" y="4"/>
                  <a:pt x="186" y="4"/>
                </a:cubicBezTo>
                <a:cubicBezTo>
                  <a:pt x="186" y="4"/>
                  <a:pt x="185" y="3"/>
                  <a:pt x="185" y="2"/>
                </a:cubicBezTo>
                <a:cubicBezTo>
                  <a:pt x="185" y="2"/>
                  <a:pt x="185" y="2"/>
                  <a:pt x="185" y="2"/>
                </a:cubicBezTo>
                <a:cubicBezTo>
                  <a:pt x="185" y="1"/>
                  <a:pt x="186" y="0"/>
                  <a:pt x="186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95" y="0"/>
                  <a:pt x="195" y="1"/>
                  <a:pt x="196" y="1"/>
                </a:cubicBezTo>
                <a:close/>
                <a:moveTo>
                  <a:pt x="217" y="43"/>
                </a:moveTo>
                <a:cubicBezTo>
                  <a:pt x="215" y="40"/>
                  <a:pt x="213" y="36"/>
                  <a:pt x="211" y="33"/>
                </a:cubicBezTo>
                <a:cubicBezTo>
                  <a:pt x="211" y="32"/>
                  <a:pt x="211" y="31"/>
                  <a:pt x="212" y="31"/>
                </a:cubicBezTo>
                <a:cubicBezTo>
                  <a:pt x="212" y="31"/>
                  <a:pt x="212" y="31"/>
                  <a:pt x="212" y="31"/>
                </a:cubicBezTo>
                <a:cubicBezTo>
                  <a:pt x="212" y="30"/>
                  <a:pt x="213" y="31"/>
                  <a:pt x="214" y="31"/>
                </a:cubicBezTo>
                <a:cubicBezTo>
                  <a:pt x="216" y="35"/>
                  <a:pt x="218" y="38"/>
                  <a:pt x="220" y="41"/>
                </a:cubicBezTo>
                <a:cubicBezTo>
                  <a:pt x="221" y="42"/>
                  <a:pt x="220" y="43"/>
                  <a:pt x="219" y="44"/>
                </a:cubicBezTo>
                <a:cubicBezTo>
                  <a:pt x="219" y="44"/>
                  <a:pt x="219" y="44"/>
                  <a:pt x="219" y="44"/>
                </a:cubicBezTo>
                <a:cubicBezTo>
                  <a:pt x="219" y="44"/>
                  <a:pt x="218" y="44"/>
                  <a:pt x="217" y="43"/>
                </a:cubicBezTo>
                <a:close/>
                <a:moveTo>
                  <a:pt x="206" y="25"/>
                </a:moveTo>
                <a:cubicBezTo>
                  <a:pt x="204" y="22"/>
                  <a:pt x="202" y="19"/>
                  <a:pt x="200" y="15"/>
                </a:cubicBezTo>
                <a:cubicBezTo>
                  <a:pt x="200" y="14"/>
                  <a:pt x="200" y="13"/>
                  <a:pt x="201" y="13"/>
                </a:cubicBezTo>
                <a:cubicBezTo>
                  <a:pt x="201" y="13"/>
                  <a:pt x="201" y="13"/>
                  <a:pt x="201" y="13"/>
                </a:cubicBezTo>
                <a:cubicBezTo>
                  <a:pt x="201" y="12"/>
                  <a:pt x="203" y="13"/>
                  <a:pt x="203" y="13"/>
                </a:cubicBezTo>
                <a:cubicBezTo>
                  <a:pt x="205" y="17"/>
                  <a:pt x="207" y="20"/>
                  <a:pt x="209" y="23"/>
                </a:cubicBezTo>
                <a:cubicBezTo>
                  <a:pt x="210" y="24"/>
                  <a:pt x="209" y="25"/>
                  <a:pt x="209" y="26"/>
                </a:cubicBezTo>
                <a:cubicBezTo>
                  <a:pt x="209" y="26"/>
                  <a:pt x="209" y="26"/>
                  <a:pt x="209" y="26"/>
                </a:cubicBezTo>
                <a:cubicBezTo>
                  <a:pt x="208" y="26"/>
                  <a:pt x="207" y="26"/>
                  <a:pt x="206" y="25"/>
                </a:cubicBezTo>
                <a:close/>
                <a:moveTo>
                  <a:pt x="0" y="4"/>
                </a:moveTo>
                <a:cubicBezTo>
                  <a:pt x="0" y="0"/>
                  <a:pt x="0" y="0"/>
                  <a:pt x="0" y="0"/>
                </a:cubicBezTo>
                <a:cubicBezTo>
                  <a:pt x="8" y="0"/>
                  <a:pt x="8" y="0"/>
                  <a:pt x="8" y="0"/>
                </a:cubicBezTo>
                <a:cubicBezTo>
                  <a:pt x="9" y="0"/>
                  <a:pt x="10" y="1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3"/>
                  <a:pt x="9" y="4"/>
                  <a:pt x="8" y="4"/>
                </a:cubicBezTo>
                <a:cubicBezTo>
                  <a:pt x="0" y="4"/>
                  <a:pt x="0" y="4"/>
                  <a:pt x="0" y="4"/>
                </a:cubicBezTo>
                <a:close/>
                <a:moveTo>
                  <a:pt x="40" y="0"/>
                </a:moveTo>
                <a:cubicBezTo>
                  <a:pt x="43" y="0"/>
                  <a:pt x="47" y="0"/>
                  <a:pt x="51" y="0"/>
                </a:cubicBezTo>
                <a:cubicBezTo>
                  <a:pt x="52" y="0"/>
                  <a:pt x="53" y="1"/>
                  <a:pt x="53" y="2"/>
                </a:cubicBezTo>
                <a:cubicBezTo>
                  <a:pt x="53" y="2"/>
                  <a:pt x="53" y="2"/>
                  <a:pt x="53" y="2"/>
                </a:cubicBezTo>
                <a:cubicBezTo>
                  <a:pt x="53" y="3"/>
                  <a:pt x="52" y="4"/>
                  <a:pt x="51" y="4"/>
                </a:cubicBezTo>
                <a:cubicBezTo>
                  <a:pt x="47" y="4"/>
                  <a:pt x="43" y="4"/>
                  <a:pt x="40" y="4"/>
                </a:cubicBezTo>
                <a:cubicBezTo>
                  <a:pt x="39" y="4"/>
                  <a:pt x="38" y="3"/>
                  <a:pt x="38" y="2"/>
                </a:cubicBezTo>
                <a:cubicBezTo>
                  <a:pt x="38" y="2"/>
                  <a:pt x="38" y="2"/>
                  <a:pt x="38" y="2"/>
                </a:cubicBezTo>
                <a:cubicBezTo>
                  <a:pt x="38" y="1"/>
                  <a:pt x="39" y="0"/>
                  <a:pt x="40" y="0"/>
                </a:cubicBezTo>
                <a:close/>
                <a:moveTo>
                  <a:pt x="60" y="0"/>
                </a:moveTo>
                <a:cubicBezTo>
                  <a:pt x="64" y="0"/>
                  <a:pt x="68" y="0"/>
                  <a:pt x="72" y="0"/>
                </a:cubicBezTo>
                <a:cubicBezTo>
                  <a:pt x="73" y="0"/>
                  <a:pt x="74" y="1"/>
                  <a:pt x="74" y="2"/>
                </a:cubicBezTo>
                <a:cubicBezTo>
                  <a:pt x="74" y="2"/>
                  <a:pt x="74" y="2"/>
                  <a:pt x="74" y="2"/>
                </a:cubicBezTo>
                <a:cubicBezTo>
                  <a:pt x="74" y="3"/>
                  <a:pt x="73" y="4"/>
                  <a:pt x="72" y="4"/>
                </a:cubicBezTo>
                <a:cubicBezTo>
                  <a:pt x="68" y="4"/>
                  <a:pt x="64" y="4"/>
                  <a:pt x="60" y="4"/>
                </a:cubicBezTo>
                <a:cubicBezTo>
                  <a:pt x="60" y="4"/>
                  <a:pt x="59" y="3"/>
                  <a:pt x="59" y="2"/>
                </a:cubicBezTo>
                <a:cubicBezTo>
                  <a:pt x="59" y="2"/>
                  <a:pt x="59" y="2"/>
                  <a:pt x="59" y="2"/>
                </a:cubicBezTo>
                <a:cubicBezTo>
                  <a:pt x="59" y="1"/>
                  <a:pt x="60" y="0"/>
                  <a:pt x="60" y="0"/>
                </a:cubicBezTo>
                <a:close/>
                <a:moveTo>
                  <a:pt x="81" y="0"/>
                </a:moveTo>
                <a:cubicBezTo>
                  <a:pt x="85" y="0"/>
                  <a:pt x="89" y="0"/>
                  <a:pt x="93" y="0"/>
                </a:cubicBezTo>
                <a:cubicBezTo>
                  <a:pt x="94" y="0"/>
                  <a:pt x="95" y="1"/>
                  <a:pt x="95" y="2"/>
                </a:cubicBezTo>
                <a:cubicBezTo>
                  <a:pt x="95" y="2"/>
                  <a:pt x="95" y="2"/>
                  <a:pt x="95" y="2"/>
                </a:cubicBezTo>
                <a:cubicBezTo>
                  <a:pt x="95" y="3"/>
                  <a:pt x="94" y="4"/>
                  <a:pt x="93" y="4"/>
                </a:cubicBezTo>
                <a:cubicBezTo>
                  <a:pt x="89" y="4"/>
                  <a:pt x="85" y="4"/>
                  <a:pt x="81" y="4"/>
                </a:cubicBezTo>
                <a:cubicBezTo>
                  <a:pt x="81" y="4"/>
                  <a:pt x="80" y="3"/>
                  <a:pt x="80" y="2"/>
                </a:cubicBezTo>
                <a:cubicBezTo>
                  <a:pt x="80" y="2"/>
                  <a:pt x="80" y="2"/>
                  <a:pt x="80" y="2"/>
                </a:cubicBezTo>
                <a:cubicBezTo>
                  <a:pt x="80" y="1"/>
                  <a:pt x="81" y="0"/>
                  <a:pt x="81" y="0"/>
                </a:cubicBezTo>
                <a:close/>
                <a:moveTo>
                  <a:pt x="102" y="0"/>
                </a:moveTo>
                <a:cubicBezTo>
                  <a:pt x="106" y="0"/>
                  <a:pt x="110" y="0"/>
                  <a:pt x="114" y="0"/>
                </a:cubicBezTo>
                <a:cubicBezTo>
                  <a:pt x="115" y="0"/>
                  <a:pt x="116" y="1"/>
                  <a:pt x="116" y="2"/>
                </a:cubicBezTo>
                <a:cubicBezTo>
                  <a:pt x="116" y="2"/>
                  <a:pt x="116" y="2"/>
                  <a:pt x="116" y="2"/>
                </a:cubicBezTo>
                <a:cubicBezTo>
                  <a:pt x="116" y="3"/>
                  <a:pt x="115" y="4"/>
                  <a:pt x="114" y="4"/>
                </a:cubicBezTo>
                <a:cubicBezTo>
                  <a:pt x="110" y="4"/>
                  <a:pt x="106" y="4"/>
                  <a:pt x="102" y="4"/>
                </a:cubicBezTo>
                <a:cubicBezTo>
                  <a:pt x="102" y="4"/>
                  <a:pt x="101" y="3"/>
                  <a:pt x="101" y="2"/>
                </a:cubicBezTo>
                <a:cubicBezTo>
                  <a:pt x="101" y="2"/>
                  <a:pt x="101" y="2"/>
                  <a:pt x="101" y="2"/>
                </a:cubicBezTo>
                <a:cubicBezTo>
                  <a:pt x="101" y="1"/>
                  <a:pt x="102" y="0"/>
                  <a:pt x="102" y="0"/>
                </a:cubicBezTo>
                <a:close/>
                <a:moveTo>
                  <a:pt x="123" y="0"/>
                </a:moveTo>
                <a:cubicBezTo>
                  <a:pt x="127" y="0"/>
                  <a:pt x="131" y="0"/>
                  <a:pt x="135" y="0"/>
                </a:cubicBezTo>
                <a:cubicBezTo>
                  <a:pt x="136" y="0"/>
                  <a:pt x="137" y="1"/>
                  <a:pt x="137" y="2"/>
                </a:cubicBezTo>
                <a:cubicBezTo>
                  <a:pt x="137" y="2"/>
                  <a:pt x="137" y="2"/>
                  <a:pt x="137" y="2"/>
                </a:cubicBezTo>
                <a:cubicBezTo>
                  <a:pt x="137" y="3"/>
                  <a:pt x="136" y="4"/>
                  <a:pt x="135" y="4"/>
                </a:cubicBezTo>
                <a:cubicBezTo>
                  <a:pt x="131" y="4"/>
                  <a:pt x="127" y="4"/>
                  <a:pt x="123" y="4"/>
                </a:cubicBezTo>
                <a:cubicBezTo>
                  <a:pt x="123" y="4"/>
                  <a:pt x="122" y="3"/>
                  <a:pt x="122" y="2"/>
                </a:cubicBezTo>
                <a:cubicBezTo>
                  <a:pt x="122" y="2"/>
                  <a:pt x="122" y="2"/>
                  <a:pt x="122" y="2"/>
                </a:cubicBezTo>
                <a:cubicBezTo>
                  <a:pt x="122" y="1"/>
                  <a:pt x="123" y="0"/>
                  <a:pt x="123" y="0"/>
                </a:cubicBezTo>
                <a:close/>
                <a:moveTo>
                  <a:pt x="144" y="0"/>
                </a:moveTo>
                <a:cubicBezTo>
                  <a:pt x="148" y="0"/>
                  <a:pt x="152" y="0"/>
                  <a:pt x="156" y="0"/>
                </a:cubicBezTo>
                <a:cubicBezTo>
                  <a:pt x="157" y="0"/>
                  <a:pt x="158" y="1"/>
                  <a:pt x="158" y="2"/>
                </a:cubicBezTo>
                <a:cubicBezTo>
                  <a:pt x="158" y="2"/>
                  <a:pt x="158" y="2"/>
                  <a:pt x="158" y="2"/>
                </a:cubicBezTo>
                <a:cubicBezTo>
                  <a:pt x="158" y="3"/>
                  <a:pt x="157" y="4"/>
                  <a:pt x="156" y="4"/>
                </a:cubicBezTo>
                <a:cubicBezTo>
                  <a:pt x="152" y="4"/>
                  <a:pt x="148" y="4"/>
                  <a:pt x="144" y="4"/>
                </a:cubicBezTo>
                <a:cubicBezTo>
                  <a:pt x="144" y="4"/>
                  <a:pt x="143" y="3"/>
                  <a:pt x="143" y="2"/>
                </a:cubicBezTo>
                <a:cubicBezTo>
                  <a:pt x="143" y="2"/>
                  <a:pt x="143" y="2"/>
                  <a:pt x="143" y="2"/>
                </a:cubicBezTo>
                <a:cubicBezTo>
                  <a:pt x="143" y="1"/>
                  <a:pt x="144" y="0"/>
                  <a:pt x="144" y="0"/>
                </a:cubicBezTo>
                <a:close/>
                <a:moveTo>
                  <a:pt x="165" y="0"/>
                </a:moveTo>
                <a:cubicBezTo>
                  <a:pt x="169" y="0"/>
                  <a:pt x="173" y="0"/>
                  <a:pt x="177" y="0"/>
                </a:cubicBezTo>
                <a:cubicBezTo>
                  <a:pt x="178" y="0"/>
                  <a:pt x="179" y="1"/>
                  <a:pt x="179" y="2"/>
                </a:cubicBezTo>
                <a:cubicBezTo>
                  <a:pt x="179" y="2"/>
                  <a:pt x="179" y="2"/>
                  <a:pt x="179" y="2"/>
                </a:cubicBezTo>
                <a:cubicBezTo>
                  <a:pt x="179" y="3"/>
                  <a:pt x="178" y="4"/>
                  <a:pt x="177" y="4"/>
                </a:cubicBezTo>
                <a:cubicBezTo>
                  <a:pt x="173" y="4"/>
                  <a:pt x="169" y="4"/>
                  <a:pt x="165" y="4"/>
                </a:cubicBezTo>
                <a:cubicBezTo>
                  <a:pt x="165" y="4"/>
                  <a:pt x="164" y="3"/>
                  <a:pt x="164" y="2"/>
                </a:cubicBezTo>
                <a:cubicBezTo>
                  <a:pt x="164" y="2"/>
                  <a:pt x="164" y="2"/>
                  <a:pt x="164" y="2"/>
                </a:cubicBezTo>
                <a:cubicBezTo>
                  <a:pt x="164" y="1"/>
                  <a:pt x="165" y="0"/>
                  <a:pt x="165" y="0"/>
                </a:cubicBezTo>
                <a:close/>
              </a:path>
            </a:pathLst>
          </a:custGeom>
          <a:solidFill>
            <a:srgbClr val="7579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5" name="Freeform 36"/>
          <p:cNvSpPr/>
          <p:nvPr/>
        </p:nvSpPr>
        <p:spPr bwMode="auto">
          <a:xfrm>
            <a:off x="4959350" y="3619500"/>
            <a:ext cx="1465263" cy="717550"/>
          </a:xfrm>
          <a:custGeom>
            <a:gdLst>
              <a:gd name="T0" fmla="*/ 0 w 1231"/>
              <a:gd name="T1" fmla="*/ 0 h 603"/>
              <a:gd name="T2" fmla="*/ 1047 w 1231"/>
              <a:gd name="T3" fmla="*/ 0 h 603"/>
              <a:gd name="T4" fmla="*/ 1231 w 1231"/>
              <a:gd name="T5" fmla="*/ 299 h 603"/>
              <a:gd name="T6" fmla="*/ 1047 w 1231"/>
              <a:gd name="T7" fmla="*/ 603 h 603"/>
              <a:gd name="T8" fmla="*/ 0 w 1231"/>
              <a:gd name="T9" fmla="*/ 603 h 603"/>
              <a:gd name="T10" fmla="*/ 0 w 1231"/>
              <a:gd name="T11" fmla="*/ 0 h 603"/>
              <a:gd name="T12" fmla="*/ 0 w 1231"/>
              <a:gd name="T13" fmla="*/ 0 h 60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31" h="603">
                <a:moveTo>
                  <a:pt x="0" y="0"/>
                </a:moveTo>
                <a:lnTo>
                  <a:pt x="1047" y="0"/>
                </a:lnTo>
                <a:lnTo>
                  <a:pt x="1231" y="299"/>
                </a:lnTo>
                <a:lnTo>
                  <a:pt x="1047" y="603"/>
                </a:lnTo>
                <a:lnTo>
                  <a:pt x="0" y="603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29C3CD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6" name="Freeform 37"/>
          <p:cNvSpPr/>
          <p:nvPr/>
        </p:nvSpPr>
        <p:spPr bwMode="auto">
          <a:xfrm>
            <a:off x="4959350" y="4835525"/>
            <a:ext cx="1465263" cy="717550"/>
          </a:xfrm>
          <a:custGeom>
            <a:gdLst>
              <a:gd name="T0" fmla="*/ 0 w 1231"/>
              <a:gd name="T1" fmla="*/ 0 h 602"/>
              <a:gd name="T2" fmla="*/ 1047 w 1231"/>
              <a:gd name="T3" fmla="*/ 0 h 602"/>
              <a:gd name="T4" fmla="*/ 1231 w 1231"/>
              <a:gd name="T5" fmla="*/ 303 h 602"/>
              <a:gd name="T6" fmla="*/ 1047 w 1231"/>
              <a:gd name="T7" fmla="*/ 602 h 602"/>
              <a:gd name="T8" fmla="*/ 0 w 1231"/>
              <a:gd name="T9" fmla="*/ 602 h 602"/>
              <a:gd name="T10" fmla="*/ 0 w 1231"/>
              <a:gd name="T11" fmla="*/ 0 h 602"/>
              <a:gd name="T12" fmla="*/ 0 w 1231"/>
              <a:gd name="T13" fmla="*/ 0 h 6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31" h="602">
                <a:moveTo>
                  <a:pt x="0" y="0"/>
                </a:moveTo>
                <a:lnTo>
                  <a:pt x="1047" y="0"/>
                </a:lnTo>
                <a:lnTo>
                  <a:pt x="1231" y="303"/>
                </a:lnTo>
                <a:lnTo>
                  <a:pt x="1047" y="602"/>
                </a:lnTo>
                <a:lnTo>
                  <a:pt x="0" y="60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98C10D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7" name="Freeform 38"/>
          <p:cNvSpPr>
            <a:spLocks noEditPoints="1"/>
          </p:cNvSpPr>
          <p:nvPr/>
        </p:nvSpPr>
        <p:spPr bwMode="auto">
          <a:xfrm>
            <a:off x="4959350" y="4019550"/>
            <a:ext cx="1377950" cy="273050"/>
          </a:xfrm>
          <a:custGeom>
            <a:gdLst>
              <a:gd name="T0" fmla="*/ 30 w 221"/>
              <a:gd name="T1" fmla="*/ 44 h 44"/>
              <a:gd name="T2" fmla="*/ 32 w 221"/>
              <a:gd name="T3" fmla="*/ 42 h 44"/>
              <a:gd name="T4" fmla="*/ 19 w 221"/>
              <a:gd name="T5" fmla="*/ 40 h 44"/>
              <a:gd name="T6" fmla="*/ 17 w 221"/>
              <a:gd name="T7" fmla="*/ 42 h 44"/>
              <a:gd name="T8" fmla="*/ 196 w 221"/>
              <a:gd name="T9" fmla="*/ 43 h 44"/>
              <a:gd name="T10" fmla="*/ 198 w 221"/>
              <a:gd name="T11" fmla="*/ 36 h 44"/>
              <a:gd name="T12" fmla="*/ 195 w 221"/>
              <a:gd name="T13" fmla="*/ 37 h 44"/>
              <a:gd name="T14" fmla="*/ 186 w 221"/>
              <a:gd name="T15" fmla="*/ 40 h 44"/>
              <a:gd name="T16" fmla="*/ 185 w 221"/>
              <a:gd name="T17" fmla="*/ 42 h 44"/>
              <a:gd name="T18" fmla="*/ 194 w 221"/>
              <a:gd name="T19" fmla="*/ 44 h 44"/>
              <a:gd name="T20" fmla="*/ 217 w 221"/>
              <a:gd name="T21" fmla="*/ 1 h 44"/>
              <a:gd name="T22" fmla="*/ 212 w 221"/>
              <a:gd name="T23" fmla="*/ 13 h 44"/>
              <a:gd name="T24" fmla="*/ 214 w 221"/>
              <a:gd name="T25" fmla="*/ 13 h 44"/>
              <a:gd name="T26" fmla="*/ 219 w 221"/>
              <a:gd name="T27" fmla="*/ 0 h 44"/>
              <a:gd name="T28" fmla="*/ 217 w 221"/>
              <a:gd name="T29" fmla="*/ 1 h 44"/>
              <a:gd name="T30" fmla="*/ 200 w 221"/>
              <a:gd name="T31" fmla="*/ 29 h 44"/>
              <a:gd name="T32" fmla="*/ 201 w 221"/>
              <a:gd name="T33" fmla="*/ 31 h 44"/>
              <a:gd name="T34" fmla="*/ 209 w 221"/>
              <a:gd name="T35" fmla="*/ 20 h 44"/>
              <a:gd name="T36" fmla="*/ 209 w 221"/>
              <a:gd name="T37" fmla="*/ 18 h 44"/>
              <a:gd name="T38" fmla="*/ 0 w 221"/>
              <a:gd name="T39" fmla="*/ 40 h 44"/>
              <a:gd name="T40" fmla="*/ 8 w 221"/>
              <a:gd name="T41" fmla="*/ 44 h 44"/>
              <a:gd name="T42" fmla="*/ 10 w 221"/>
              <a:gd name="T43" fmla="*/ 42 h 44"/>
              <a:gd name="T44" fmla="*/ 0 w 221"/>
              <a:gd name="T45" fmla="*/ 40 h 44"/>
              <a:gd name="T46" fmla="*/ 51 w 221"/>
              <a:gd name="T47" fmla="*/ 44 h 44"/>
              <a:gd name="T48" fmla="*/ 53 w 221"/>
              <a:gd name="T49" fmla="*/ 42 h 44"/>
              <a:gd name="T50" fmla="*/ 40 w 221"/>
              <a:gd name="T51" fmla="*/ 40 h 44"/>
              <a:gd name="T52" fmla="*/ 38 w 221"/>
              <a:gd name="T53" fmla="*/ 42 h 44"/>
              <a:gd name="T54" fmla="*/ 60 w 221"/>
              <a:gd name="T55" fmla="*/ 44 h 44"/>
              <a:gd name="T56" fmla="*/ 74 w 221"/>
              <a:gd name="T57" fmla="*/ 42 h 44"/>
              <a:gd name="T58" fmla="*/ 72 w 221"/>
              <a:gd name="T59" fmla="*/ 40 h 44"/>
              <a:gd name="T60" fmla="*/ 59 w 221"/>
              <a:gd name="T61" fmla="*/ 42 h 44"/>
              <a:gd name="T62" fmla="*/ 60 w 221"/>
              <a:gd name="T63" fmla="*/ 44 h 44"/>
              <a:gd name="T64" fmla="*/ 93 w 221"/>
              <a:gd name="T65" fmla="*/ 44 h 44"/>
              <a:gd name="T66" fmla="*/ 95 w 221"/>
              <a:gd name="T67" fmla="*/ 42 h 44"/>
              <a:gd name="T68" fmla="*/ 81 w 221"/>
              <a:gd name="T69" fmla="*/ 40 h 44"/>
              <a:gd name="T70" fmla="*/ 80 w 221"/>
              <a:gd name="T71" fmla="*/ 42 h 44"/>
              <a:gd name="T72" fmla="*/ 102 w 221"/>
              <a:gd name="T73" fmla="*/ 44 h 44"/>
              <a:gd name="T74" fmla="*/ 116 w 221"/>
              <a:gd name="T75" fmla="*/ 42 h 44"/>
              <a:gd name="T76" fmla="*/ 114 w 221"/>
              <a:gd name="T77" fmla="*/ 40 h 44"/>
              <a:gd name="T78" fmla="*/ 101 w 221"/>
              <a:gd name="T79" fmla="*/ 42 h 44"/>
              <a:gd name="T80" fmla="*/ 102 w 221"/>
              <a:gd name="T81" fmla="*/ 44 h 44"/>
              <a:gd name="T82" fmla="*/ 135 w 221"/>
              <a:gd name="T83" fmla="*/ 44 h 44"/>
              <a:gd name="T84" fmla="*/ 137 w 221"/>
              <a:gd name="T85" fmla="*/ 42 h 44"/>
              <a:gd name="T86" fmla="*/ 123 w 221"/>
              <a:gd name="T87" fmla="*/ 40 h 44"/>
              <a:gd name="T88" fmla="*/ 122 w 221"/>
              <a:gd name="T89" fmla="*/ 42 h 44"/>
              <a:gd name="T90" fmla="*/ 144 w 221"/>
              <a:gd name="T91" fmla="*/ 44 h 44"/>
              <a:gd name="T92" fmla="*/ 158 w 221"/>
              <a:gd name="T93" fmla="*/ 42 h 44"/>
              <a:gd name="T94" fmla="*/ 156 w 221"/>
              <a:gd name="T95" fmla="*/ 40 h 44"/>
              <a:gd name="T96" fmla="*/ 143 w 221"/>
              <a:gd name="T97" fmla="*/ 42 h 44"/>
              <a:gd name="T98" fmla="*/ 144 w 221"/>
              <a:gd name="T99" fmla="*/ 44 h 44"/>
              <a:gd name="T100" fmla="*/ 177 w 221"/>
              <a:gd name="T101" fmla="*/ 44 h 44"/>
              <a:gd name="T102" fmla="*/ 179 w 221"/>
              <a:gd name="T103" fmla="*/ 42 h 44"/>
              <a:gd name="T104" fmla="*/ 165 w 221"/>
              <a:gd name="T105" fmla="*/ 40 h 44"/>
              <a:gd name="T106" fmla="*/ 164 w 221"/>
              <a:gd name="T107" fmla="*/ 42 h 4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1" h="44">
                <a:moveTo>
                  <a:pt x="19" y="44"/>
                </a:moveTo>
                <a:cubicBezTo>
                  <a:pt x="22" y="44"/>
                  <a:pt x="26" y="44"/>
                  <a:pt x="30" y="44"/>
                </a:cubicBezTo>
                <a:cubicBezTo>
                  <a:pt x="31" y="44"/>
                  <a:pt x="32" y="43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1"/>
                  <a:pt x="31" y="40"/>
                  <a:pt x="30" y="40"/>
                </a:cubicBezTo>
                <a:cubicBezTo>
                  <a:pt x="26" y="40"/>
                  <a:pt x="22" y="40"/>
                  <a:pt x="19" y="40"/>
                </a:cubicBezTo>
                <a:cubicBezTo>
                  <a:pt x="18" y="40"/>
                  <a:pt x="17" y="41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3"/>
                  <a:pt x="18" y="44"/>
                  <a:pt x="19" y="44"/>
                </a:cubicBezTo>
                <a:close/>
                <a:moveTo>
                  <a:pt x="196" y="43"/>
                </a:moveTo>
                <a:cubicBezTo>
                  <a:pt x="196" y="41"/>
                  <a:pt x="197" y="40"/>
                  <a:pt x="198" y="38"/>
                </a:cubicBezTo>
                <a:cubicBezTo>
                  <a:pt x="199" y="38"/>
                  <a:pt x="198" y="37"/>
                  <a:pt x="198" y="36"/>
                </a:cubicBezTo>
                <a:cubicBezTo>
                  <a:pt x="198" y="36"/>
                  <a:pt x="198" y="36"/>
                  <a:pt x="198" y="36"/>
                </a:cubicBezTo>
                <a:cubicBezTo>
                  <a:pt x="197" y="36"/>
                  <a:pt x="196" y="36"/>
                  <a:pt x="195" y="37"/>
                </a:cubicBezTo>
                <a:cubicBezTo>
                  <a:pt x="195" y="38"/>
                  <a:pt x="194" y="39"/>
                  <a:pt x="193" y="40"/>
                </a:cubicBezTo>
                <a:cubicBezTo>
                  <a:pt x="190" y="40"/>
                  <a:pt x="190" y="40"/>
                  <a:pt x="186" y="40"/>
                </a:cubicBezTo>
                <a:cubicBezTo>
                  <a:pt x="186" y="40"/>
                  <a:pt x="185" y="41"/>
                  <a:pt x="185" y="42"/>
                </a:cubicBezTo>
                <a:cubicBezTo>
                  <a:pt x="185" y="42"/>
                  <a:pt x="185" y="42"/>
                  <a:pt x="185" y="42"/>
                </a:cubicBezTo>
                <a:cubicBezTo>
                  <a:pt x="185" y="43"/>
                  <a:pt x="186" y="44"/>
                  <a:pt x="186" y="44"/>
                </a:cubicBezTo>
                <a:cubicBezTo>
                  <a:pt x="194" y="44"/>
                  <a:pt x="194" y="44"/>
                  <a:pt x="194" y="44"/>
                </a:cubicBezTo>
                <a:cubicBezTo>
                  <a:pt x="195" y="44"/>
                  <a:pt x="195" y="43"/>
                  <a:pt x="196" y="43"/>
                </a:cubicBezTo>
                <a:close/>
                <a:moveTo>
                  <a:pt x="217" y="1"/>
                </a:moveTo>
                <a:cubicBezTo>
                  <a:pt x="215" y="4"/>
                  <a:pt x="213" y="7"/>
                  <a:pt x="211" y="11"/>
                </a:cubicBezTo>
                <a:cubicBezTo>
                  <a:pt x="211" y="12"/>
                  <a:pt x="211" y="13"/>
                  <a:pt x="212" y="13"/>
                </a:cubicBezTo>
                <a:cubicBezTo>
                  <a:pt x="212" y="13"/>
                  <a:pt x="212" y="13"/>
                  <a:pt x="212" y="13"/>
                </a:cubicBezTo>
                <a:cubicBezTo>
                  <a:pt x="212" y="14"/>
                  <a:pt x="213" y="13"/>
                  <a:pt x="214" y="13"/>
                </a:cubicBezTo>
                <a:cubicBezTo>
                  <a:pt x="216" y="9"/>
                  <a:pt x="218" y="6"/>
                  <a:pt x="220" y="3"/>
                </a:cubicBezTo>
                <a:cubicBezTo>
                  <a:pt x="221" y="2"/>
                  <a:pt x="220" y="1"/>
                  <a:pt x="219" y="0"/>
                </a:cubicBezTo>
                <a:cubicBezTo>
                  <a:pt x="219" y="0"/>
                  <a:pt x="219" y="0"/>
                  <a:pt x="219" y="0"/>
                </a:cubicBezTo>
                <a:cubicBezTo>
                  <a:pt x="219" y="0"/>
                  <a:pt x="218" y="0"/>
                  <a:pt x="217" y="1"/>
                </a:cubicBezTo>
                <a:close/>
                <a:moveTo>
                  <a:pt x="206" y="19"/>
                </a:moveTo>
                <a:cubicBezTo>
                  <a:pt x="204" y="22"/>
                  <a:pt x="202" y="25"/>
                  <a:pt x="200" y="29"/>
                </a:cubicBezTo>
                <a:cubicBezTo>
                  <a:pt x="200" y="29"/>
                  <a:pt x="200" y="31"/>
                  <a:pt x="201" y="31"/>
                </a:cubicBezTo>
                <a:cubicBezTo>
                  <a:pt x="201" y="31"/>
                  <a:pt x="201" y="31"/>
                  <a:pt x="201" y="31"/>
                </a:cubicBezTo>
                <a:cubicBezTo>
                  <a:pt x="201" y="31"/>
                  <a:pt x="203" y="31"/>
                  <a:pt x="203" y="30"/>
                </a:cubicBezTo>
                <a:cubicBezTo>
                  <a:pt x="205" y="27"/>
                  <a:pt x="207" y="24"/>
                  <a:pt x="209" y="20"/>
                </a:cubicBezTo>
                <a:cubicBezTo>
                  <a:pt x="210" y="20"/>
                  <a:pt x="209" y="19"/>
                  <a:pt x="209" y="18"/>
                </a:cubicBezTo>
                <a:cubicBezTo>
                  <a:pt x="209" y="18"/>
                  <a:pt x="209" y="18"/>
                  <a:pt x="209" y="18"/>
                </a:cubicBezTo>
                <a:cubicBezTo>
                  <a:pt x="208" y="18"/>
                  <a:pt x="207" y="18"/>
                  <a:pt x="206" y="19"/>
                </a:cubicBezTo>
                <a:close/>
                <a:moveTo>
                  <a:pt x="0" y="40"/>
                </a:moveTo>
                <a:cubicBezTo>
                  <a:pt x="0" y="44"/>
                  <a:pt x="0" y="44"/>
                  <a:pt x="0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9" y="44"/>
                  <a:pt x="10" y="43"/>
                  <a:pt x="10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10" y="41"/>
                  <a:pt x="9" y="40"/>
                  <a:pt x="8" y="40"/>
                </a:cubicBezTo>
                <a:cubicBezTo>
                  <a:pt x="0" y="40"/>
                  <a:pt x="0" y="40"/>
                  <a:pt x="0" y="40"/>
                </a:cubicBezTo>
                <a:close/>
                <a:moveTo>
                  <a:pt x="40" y="44"/>
                </a:moveTo>
                <a:cubicBezTo>
                  <a:pt x="43" y="44"/>
                  <a:pt x="47" y="44"/>
                  <a:pt x="51" y="44"/>
                </a:cubicBezTo>
                <a:cubicBezTo>
                  <a:pt x="52" y="44"/>
                  <a:pt x="53" y="43"/>
                  <a:pt x="53" y="42"/>
                </a:cubicBezTo>
                <a:cubicBezTo>
                  <a:pt x="53" y="42"/>
                  <a:pt x="53" y="42"/>
                  <a:pt x="53" y="42"/>
                </a:cubicBezTo>
                <a:cubicBezTo>
                  <a:pt x="53" y="41"/>
                  <a:pt x="52" y="40"/>
                  <a:pt x="51" y="40"/>
                </a:cubicBezTo>
                <a:cubicBezTo>
                  <a:pt x="47" y="40"/>
                  <a:pt x="43" y="40"/>
                  <a:pt x="40" y="40"/>
                </a:cubicBezTo>
                <a:cubicBezTo>
                  <a:pt x="39" y="40"/>
                  <a:pt x="38" y="41"/>
                  <a:pt x="38" y="42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3"/>
                  <a:pt x="39" y="44"/>
                  <a:pt x="40" y="44"/>
                </a:cubicBezTo>
                <a:close/>
                <a:moveTo>
                  <a:pt x="60" y="44"/>
                </a:moveTo>
                <a:cubicBezTo>
                  <a:pt x="64" y="44"/>
                  <a:pt x="68" y="44"/>
                  <a:pt x="72" y="44"/>
                </a:cubicBezTo>
                <a:cubicBezTo>
                  <a:pt x="73" y="44"/>
                  <a:pt x="74" y="43"/>
                  <a:pt x="74" y="42"/>
                </a:cubicBezTo>
                <a:cubicBezTo>
                  <a:pt x="74" y="42"/>
                  <a:pt x="74" y="42"/>
                  <a:pt x="74" y="42"/>
                </a:cubicBezTo>
                <a:cubicBezTo>
                  <a:pt x="74" y="41"/>
                  <a:pt x="73" y="40"/>
                  <a:pt x="72" y="40"/>
                </a:cubicBezTo>
                <a:cubicBezTo>
                  <a:pt x="68" y="40"/>
                  <a:pt x="64" y="40"/>
                  <a:pt x="60" y="40"/>
                </a:cubicBezTo>
                <a:cubicBezTo>
                  <a:pt x="60" y="40"/>
                  <a:pt x="59" y="41"/>
                  <a:pt x="59" y="42"/>
                </a:cubicBezTo>
                <a:cubicBezTo>
                  <a:pt x="59" y="42"/>
                  <a:pt x="59" y="42"/>
                  <a:pt x="59" y="42"/>
                </a:cubicBezTo>
                <a:cubicBezTo>
                  <a:pt x="59" y="43"/>
                  <a:pt x="60" y="44"/>
                  <a:pt x="60" y="44"/>
                </a:cubicBezTo>
                <a:close/>
                <a:moveTo>
                  <a:pt x="81" y="44"/>
                </a:moveTo>
                <a:cubicBezTo>
                  <a:pt x="85" y="44"/>
                  <a:pt x="89" y="44"/>
                  <a:pt x="93" y="44"/>
                </a:cubicBezTo>
                <a:cubicBezTo>
                  <a:pt x="94" y="44"/>
                  <a:pt x="95" y="43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1"/>
                  <a:pt x="94" y="40"/>
                  <a:pt x="93" y="40"/>
                </a:cubicBezTo>
                <a:cubicBezTo>
                  <a:pt x="89" y="40"/>
                  <a:pt x="85" y="40"/>
                  <a:pt x="81" y="40"/>
                </a:cubicBezTo>
                <a:cubicBezTo>
                  <a:pt x="81" y="40"/>
                  <a:pt x="80" y="41"/>
                  <a:pt x="80" y="42"/>
                </a:cubicBezTo>
                <a:cubicBezTo>
                  <a:pt x="80" y="42"/>
                  <a:pt x="80" y="42"/>
                  <a:pt x="80" y="42"/>
                </a:cubicBezTo>
                <a:cubicBezTo>
                  <a:pt x="80" y="43"/>
                  <a:pt x="81" y="44"/>
                  <a:pt x="81" y="44"/>
                </a:cubicBezTo>
                <a:close/>
                <a:moveTo>
                  <a:pt x="102" y="44"/>
                </a:moveTo>
                <a:cubicBezTo>
                  <a:pt x="106" y="44"/>
                  <a:pt x="110" y="44"/>
                  <a:pt x="114" y="44"/>
                </a:cubicBezTo>
                <a:cubicBezTo>
                  <a:pt x="115" y="44"/>
                  <a:pt x="116" y="43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1"/>
                  <a:pt x="115" y="40"/>
                  <a:pt x="114" y="40"/>
                </a:cubicBezTo>
                <a:cubicBezTo>
                  <a:pt x="110" y="40"/>
                  <a:pt x="106" y="40"/>
                  <a:pt x="102" y="40"/>
                </a:cubicBezTo>
                <a:cubicBezTo>
                  <a:pt x="102" y="40"/>
                  <a:pt x="101" y="41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2" y="44"/>
                  <a:pt x="102" y="44"/>
                </a:cubicBezTo>
                <a:close/>
                <a:moveTo>
                  <a:pt x="123" y="44"/>
                </a:moveTo>
                <a:cubicBezTo>
                  <a:pt x="127" y="44"/>
                  <a:pt x="131" y="44"/>
                  <a:pt x="135" y="44"/>
                </a:cubicBezTo>
                <a:cubicBezTo>
                  <a:pt x="136" y="44"/>
                  <a:pt x="137" y="43"/>
                  <a:pt x="137" y="42"/>
                </a:cubicBezTo>
                <a:cubicBezTo>
                  <a:pt x="137" y="42"/>
                  <a:pt x="137" y="42"/>
                  <a:pt x="137" y="42"/>
                </a:cubicBezTo>
                <a:cubicBezTo>
                  <a:pt x="137" y="41"/>
                  <a:pt x="136" y="40"/>
                  <a:pt x="135" y="40"/>
                </a:cubicBezTo>
                <a:cubicBezTo>
                  <a:pt x="131" y="40"/>
                  <a:pt x="127" y="40"/>
                  <a:pt x="123" y="40"/>
                </a:cubicBezTo>
                <a:cubicBezTo>
                  <a:pt x="123" y="40"/>
                  <a:pt x="122" y="41"/>
                  <a:pt x="122" y="42"/>
                </a:cubicBezTo>
                <a:cubicBezTo>
                  <a:pt x="122" y="42"/>
                  <a:pt x="122" y="42"/>
                  <a:pt x="122" y="42"/>
                </a:cubicBezTo>
                <a:cubicBezTo>
                  <a:pt x="122" y="43"/>
                  <a:pt x="123" y="44"/>
                  <a:pt x="123" y="44"/>
                </a:cubicBezTo>
                <a:close/>
                <a:moveTo>
                  <a:pt x="144" y="44"/>
                </a:moveTo>
                <a:cubicBezTo>
                  <a:pt x="148" y="44"/>
                  <a:pt x="152" y="44"/>
                  <a:pt x="156" y="44"/>
                </a:cubicBezTo>
                <a:cubicBezTo>
                  <a:pt x="157" y="44"/>
                  <a:pt x="158" y="43"/>
                  <a:pt x="158" y="42"/>
                </a:cubicBezTo>
                <a:cubicBezTo>
                  <a:pt x="158" y="42"/>
                  <a:pt x="158" y="42"/>
                  <a:pt x="158" y="42"/>
                </a:cubicBezTo>
                <a:cubicBezTo>
                  <a:pt x="158" y="41"/>
                  <a:pt x="157" y="40"/>
                  <a:pt x="156" y="40"/>
                </a:cubicBezTo>
                <a:cubicBezTo>
                  <a:pt x="152" y="40"/>
                  <a:pt x="148" y="40"/>
                  <a:pt x="144" y="40"/>
                </a:cubicBezTo>
                <a:cubicBezTo>
                  <a:pt x="144" y="40"/>
                  <a:pt x="143" y="41"/>
                  <a:pt x="143" y="42"/>
                </a:cubicBezTo>
                <a:cubicBezTo>
                  <a:pt x="143" y="42"/>
                  <a:pt x="143" y="42"/>
                  <a:pt x="143" y="42"/>
                </a:cubicBezTo>
                <a:cubicBezTo>
                  <a:pt x="143" y="43"/>
                  <a:pt x="144" y="44"/>
                  <a:pt x="144" y="44"/>
                </a:cubicBezTo>
                <a:close/>
                <a:moveTo>
                  <a:pt x="165" y="44"/>
                </a:moveTo>
                <a:cubicBezTo>
                  <a:pt x="169" y="44"/>
                  <a:pt x="173" y="44"/>
                  <a:pt x="177" y="44"/>
                </a:cubicBezTo>
                <a:cubicBezTo>
                  <a:pt x="178" y="44"/>
                  <a:pt x="179" y="43"/>
                  <a:pt x="179" y="42"/>
                </a:cubicBezTo>
                <a:cubicBezTo>
                  <a:pt x="179" y="42"/>
                  <a:pt x="179" y="42"/>
                  <a:pt x="179" y="42"/>
                </a:cubicBezTo>
                <a:cubicBezTo>
                  <a:pt x="179" y="41"/>
                  <a:pt x="178" y="40"/>
                  <a:pt x="177" y="40"/>
                </a:cubicBezTo>
                <a:cubicBezTo>
                  <a:pt x="173" y="40"/>
                  <a:pt x="169" y="40"/>
                  <a:pt x="165" y="40"/>
                </a:cubicBezTo>
                <a:cubicBezTo>
                  <a:pt x="165" y="40"/>
                  <a:pt x="164" y="41"/>
                  <a:pt x="164" y="42"/>
                </a:cubicBezTo>
                <a:cubicBezTo>
                  <a:pt x="164" y="42"/>
                  <a:pt x="164" y="42"/>
                  <a:pt x="164" y="42"/>
                </a:cubicBezTo>
                <a:cubicBezTo>
                  <a:pt x="164" y="43"/>
                  <a:pt x="165" y="44"/>
                  <a:pt x="165" y="44"/>
                </a:cubicBezTo>
                <a:close/>
              </a:path>
            </a:pathLst>
          </a:custGeom>
          <a:solidFill>
            <a:srgbClr val="FDD8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8" name="Freeform 39"/>
          <p:cNvSpPr>
            <a:spLocks noEditPoints="1"/>
          </p:cNvSpPr>
          <p:nvPr/>
        </p:nvSpPr>
        <p:spPr bwMode="auto">
          <a:xfrm>
            <a:off x="4959350" y="5233988"/>
            <a:ext cx="1377950" cy="274638"/>
          </a:xfrm>
          <a:custGeom>
            <a:gdLst>
              <a:gd name="T0" fmla="*/ 30 w 221"/>
              <a:gd name="T1" fmla="*/ 44 h 44"/>
              <a:gd name="T2" fmla="*/ 32 w 221"/>
              <a:gd name="T3" fmla="*/ 42 h 44"/>
              <a:gd name="T4" fmla="*/ 19 w 221"/>
              <a:gd name="T5" fmla="*/ 40 h 44"/>
              <a:gd name="T6" fmla="*/ 17 w 221"/>
              <a:gd name="T7" fmla="*/ 42 h 44"/>
              <a:gd name="T8" fmla="*/ 196 w 221"/>
              <a:gd name="T9" fmla="*/ 43 h 44"/>
              <a:gd name="T10" fmla="*/ 198 w 221"/>
              <a:gd name="T11" fmla="*/ 36 h 44"/>
              <a:gd name="T12" fmla="*/ 195 w 221"/>
              <a:gd name="T13" fmla="*/ 37 h 44"/>
              <a:gd name="T14" fmla="*/ 186 w 221"/>
              <a:gd name="T15" fmla="*/ 40 h 44"/>
              <a:gd name="T16" fmla="*/ 185 w 221"/>
              <a:gd name="T17" fmla="*/ 42 h 44"/>
              <a:gd name="T18" fmla="*/ 194 w 221"/>
              <a:gd name="T19" fmla="*/ 44 h 44"/>
              <a:gd name="T20" fmla="*/ 217 w 221"/>
              <a:gd name="T21" fmla="*/ 1 h 44"/>
              <a:gd name="T22" fmla="*/ 212 w 221"/>
              <a:gd name="T23" fmla="*/ 13 h 44"/>
              <a:gd name="T24" fmla="*/ 214 w 221"/>
              <a:gd name="T25" fmla="*/ 13 h 44"/>
              <a:gd name="T26" fmla="*/ 219 w 221"/>
              <a:gd name="T27" fmla="*/ 0 h 44"/>
              <a:gd name="T28" fmla="*/ 217 w 221"/>
              <a:gd name="T29" fmla="*/ 1 h 44"/>
              <a:gd name="T30" fmla="*/ 200 w 221"/>
              <a:gd name="T31" fmla="*/ 29 h 44"/>
              <a:gd name="T32" fmla="*/ 201 w 221"/>
              <a:gd name="T33" fmla="*/ 31 h 44"/>
              <a:gd name="T34" fmla="*/ 209 w 221"/>
              <a:gd name="T35" fmla="*/ 21 h 44"/>
              <a:gd name="T36" fmla="*/ 209 w 221"/>
              <a:gd name="T37" fmla="*/ 18 h 44"/>
              <a:gd name="T38" fmla="*/ 0 w 221"/>
              <a:gd name="T39" fmla="*/ 40 h 44"/>
              <a:gd name="T40" fmla="*/ 8 w 221"/>
              <a:gd name="T41" fmla="*/ 44 h 44"/>
              <a:gd name="T42" fmla="*/ 10 w 221"/>
              <a:gd name="T43" fmla="*/ 42 h 44"/>
              <a:gd name="T44" fmla="*/ 0 w 221"/>
              <a:gd name="T45" fmla="*/ 40 h 44"/>
              <a:gd name="T46" fmla="*/ 51 w 221"/>
              <a:gd name="T47" fmla="*/ 44 h 44"/>
              <a:gd name="T48" fmla="*/ 53 w 221"/>
              <a:gd name="T49" fmla="*/ 42 h 44"/>
              <a:gd name="T50" fmla="*/ 40 w 221"/>
              <a:gd name="T51" fmla="*/ 40 h 44"/>
              <a:gd name="T52" fmla="*/ 38 w 221"/>
              <a:gd name="T53" fmla="*/ 42 h 44"/>
              <a:gd name="T54" fmla="*/ 60 w 221"/>
              <a:gd name="T55" fmla="*/ 44 h 44"/>
              <a:gd name="T56" fmla="*/ 74 w 221"/>
              <a:gd name="T57" fmla="*/ 42 h 44"/>
              <a:gd name="T58" fmla="*/ 72 w 221"/>
              <a:gd name="T59" fmla="*/ 40 h 44"/>
              <a:gd name="T60" fmla="*/ 59 w 221"/>
              <a:gd name="T61" fmla="*/ 42 h 44"/>
              <a:gd name="T62" fmla="*/ 60 w 221"/>
              <a:gd name="T63" fmla="*/ 44 h 44"/>
              <a:gd name="T64" fmla="*/ 93 w 221"/>
              <a:gd name="T65" fmla="*/ 44 h 44"/>
              <a:gd name="T66" fmla="*/ 95 w 221"/>
              <a:gd name="T67" fmla="*/ 42 h 44"/>
              <a:gd name="T68" fmla="*/ 81 w 221"/>
              <a:gd name="T69" fmla="*/ 40 h 44"/>
              <a:gd name="T70" fmla="*/ 80 w 221"/>
              <a:gd name="T71" fmla="*/ 42 h 44"/>
              <a:gd name="T72" fmla="*/ 102 w 221"/>
              <a:gd name="T73" fmla="*/ 44 h 44"/>
              <a:gd name="T74" fmla="*/ 116 w 221"/>
              <a:gd name="T75" fmla="*/ 42 h 44"/>
              <a:gd name="T76" fmla="*/ 114 w 221"/>
              <a:gd name="T77" fmla="*/ 40 h 44"/>
              <a:gd name="T78" fmla="*/ 101 w 221"/>
              <a:gd name="T79" fmla="*/ 42 h 44"/>
              <a:gd name="T80" fmla="*/ 102 w 221"/>
              <a:gd name="T81" fmla="*/ 44 h 44"/>
              <a:gd name="T82" fmla="*/ 135 w 221"/>
              <a:gd name="T83" fmla="*/ 44 h 44"/>
              <a:gd name="T84" fmla="*/ 137 w 221"/>
              <a:gd name="T85" fmla="*/ 42 h 44"/>
              <a:gd name="T86" fmla="*/ 123 w 221"/>
              <a:gd name="T87" fmla="*/ 40 h 44"/>
              <a:gd name="T88" fmla="*/ 122 w 221"/>
              <a:gd name="T89" fmla="*/ 42 h 44"/>
              <a:gd name="T90" fmla="*/ 144 w 221"/>
              <a:gd name="T91" fmla="*/ 44 h 44"/>
              <a:gd name="T92" fmla="*/ 158 w 221"/>
              <a:gd name="T93" fmla="*/ 42 h 44"/>
              <a:gd name="T94" fmla="*/ 156 w 221"/>
              <a:gd name="T95" fmla="*/ 40 h 44"/>
              <a:gd name="T96" fmla="*/ 143 w 221"/>
              <a:gd name="T97" fmla="*/ 42 h 44"/>
              <a:gd name="T98" fmla="*/ 144 w 221"/>
              <a:gd name="T99" fmla="*/ 44 h 44"/>
              <a:gd name="T100" fmla="*/ 177 w 221"/>
              <a:gd name="T101" fmla="*/ 44 h 44"/>
              <a:gd name="T102" fmla="*/ 179 w 221"/>
              <a:gd name="T103" fmla="*/ 42 h 44"/>
              <a:gd name="T104" fmla="*/ 165 w 221"/>
              <a:gd name="T105" fmla="*/ 40 h 44"/>
              <a:gd name="T106" fmla="*/ 164 w 221"/>
              <a:gd name="T107" fmla="*/ 42 h 4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1" h="44">
                <a:moveTo>
                  <a:pt x="19" y="44"/>
                </a:moveTo>
                <a:cubicBezTo>
                  <a:pt x="22" y="44"/>
                  <a:pt x="26" y="44"/>
                  <a:pt x="30" y="44"/>
                </a:cubicBezTo>
                <a:cubicBezTo>
                  <a:pt x="31" y="44"/>
                  <a:pt x="32" y="43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1"/>
                  <a:pt x="31" y="40"/>
                  <a:pt x="30" y="40"/>
                </a:cubicBezTo>
                <a:cubicBezTo>
                  <a:pt x="26" y="40"/>
                  <a:pt x="22" y="40"/>
                  <a:pt x="19" y="40"/>
                </a:cubicBezTo>
                <a:cubicBezTo>
                  <a:pt x="18" y="40"/>
                  <a:pt x="17" y="41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3"/>
                  <a:pt x="18" y="44"/>
                  <a:pt x="19" y="44"/>
                </a:cubicBezTo>
                <a:close/>
                <a:moveTo>
                  <a:pt x="196" y="43"/>
                </a:moveTo>
                <a:cubicBezTo>
                  <a:pt x="196" y="41"/>
                  <a:pt x="197" y="40"/>
                  <a:pt x="198" y="39"/>
                </a:cubicBezTo>
                <a:cubicBezTo>
                  <a:pt x="199" y="38"/>
                  <a:pt x="198" y="37"/>
                  <a:pt x="198" y="36"/>
                </a:cubicBezTo>
                <a:cubicBezTo>
                  <a:pt x="198" y="36"/>
                  <a:pt x="198" y="36"/>
                  <a:pt x="198" y="36"/>
                </a:cubicBezTo>
                <a:cubicBezTo>
                  <a:pt x="197" y="36"/>
                  <a:pt x="196" y="36"/>
                  <a:pt x="195" y="37"/>
                </a:cubicBezTo>
                <a:cubicBezTo>
                  <a:pt x="195" y="38"/>
                  <a:pt x="194" y="39"/>
                  <a:pt x="193" y="40"/>
                </a:cubicBezTo>
                <a:cubicBezTo>
                  <a:pt x="190" y="40"/>
                  <a:pt x="190" y="40"/>
                  <a:pt x="186" y="40"/>
                </a:cubicBezTo>
                <a:cubicBezTo>
                  <a:pt x="186" y="40"/>
                  <a:pt x="185" y="41"/>
                  <a:pt x="185" y="42"/>
                </a:cubicBezTo>
                <a:cubicBezTo>
                  <a:pt x="185" y="42"/>
                  <a:pt x="185" y="42"/>
                  <a:pt x="185" y="42"/>
                </a:cubicBezTo>
                <a:cubicBezTo>
                  <a:pt x="185" y="43"/>
                  <a:pt x="186" y="44"/>
                  <a:pt x="186" y="44"/>
                </a:cubicBezTo>
                <a:cubicBezTo>
                  <a:pt x="194" y="44"/>
                  <a:pt x="194" y="44"/>
                  <a:pt x="194" y="44"/>
                </a:cubicBezTo>
                <a:cubicBezTo>
                  <a:pt x="195" y="44"/>
                  <a:pt x="195" y="43"/>
                  <a:pt x="196" y="43"/>
                </a:cubicBezTo>
                <a:close/>
                <a:moveTo>
                  <a:pt x="217" y="1"/>
                </a:moveTo>
                <a:cubicBezTo>
                  <a:pt x="215" y="4"/>
                  <a:pt x="213" y="8"/>
                  <a:pt x="211" y="11"/>
                </a:cubicBezTo>
                <a:cubicBezTo>
                  <a:pt x="211" y="12"/>
                  <a:pt x="211" y="13"/>
                  <a:pt x="212" y="13"/>
                </a:cubicBezTo>
                <a:cubicBezTo>
                  <a:pt x="212" y="13"/>
                  <a:pt x="212" y="13"/>
                  <a:pt x="212" y="13"/>
                </a:cubicBezTo>
                <a:cubicBezTo>
                  <a:pt x="212" y="14"/>
                  <a:pt x="213" y="14"/>
                  <a:pt x="214" y="13"/>
                </a:cubicBezTo>
                <a:cubicBezTo>
                  <a:pt x="216" y="9"/>
                  <a:pt x="218" y="6"/>
                  <a:pt x="220" y="3"/>
                </a:cubicBezTo>
                <a:cubicBezTo>
                  <a:pt x="221" y="2"/>
                  <a:pt x="220" y="1"/>
                  <a:pt x="219" y="0"/>
                </a:cubicBezTo>
                <a:cubicBezTo>
                  <a:pt x="219" y="0"/>
                  <a:pt x="219" y="0"/>
                  <a:pt x="219" y="0"/>
                </a:cubicBezTo>
                <a:cubicBezTo>
                  <a:pt x="219" y="0"/>
                  <a:pt x="218" y="0"/>
                  <a:pt x="217" y="1"/>
                </a:cubicBezTo>
                <a:close/>
                <a:moveTo>
                  <a:pt x="206" y="19"/>
                </a:moveTo>
                <a:cubicBezTo>
                  <a:pt x="204" y="22"/>
                  <a:pt x="202" y="26"/>
                  <a:pt x="200" y="29"/>
                </a:cubicBezTo>
                <a:cubicBezTo>
                  <a:pt x="200" y="30"/>
                  <a:pt x="200" y="31"/>
                  <a:pt x="201" y="31"/>
                </a:cubicBezTo>
                <a:cubicBezTo>
                  <a:pt x="201" y="31"/>
                  <a:pt x="201" y="31"/>
                  <a:pt x="201" y="31"/>
                </a:cubicBezTo>
                <a:cubicBezTo>
                  <a:pt x="201" y="32"/>
                  <a:pt x="203" y="31"/>
                  <a:pt x="203" y="31"/>
                </a:cubicBezTo>
                <a:cubicBezTo>
                  <a:pt x="205" y="27"/>
                  <a:pt x="207" y="24"/>
                  <a:pt x="209" y="21"/>
                </a:cubicBezTo>
                <a:cubicBezTo>
                  <a:pt x="210" y="20"/>
                  <a:pt x="209" y="19"/>
                  <a:pt x="209" y="18"/>
                </a:cubicBezTo>
                <a:cubicBezTo>
                  <a:pt x="209" y="18"/>
                  <a:pt x="209" y="18"/>
                  <a:pt x="209" y="18"/>
                </a:cubicBezTo>
                <a:cubicBezTo>
                  <a:pt x="208" y="18"/>
                  <a:pt x="207" y="18"/>
                  <a:pt x="206" y="19"/>
                </a:cubicBezTo>
                <a:close/>
                <a:moveTo>
                  <a:pt x="0" y="40"/>
                </a:moveTo>
                <a:cubicBezTo>
                  <a:pt x="0" y="44"/>
                  <a:pt x="0" y="44"/>
                  <a:pt x="0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9" y="44"/>
                  <a:pt x="10" y="43"/>
                  <a:pt x="10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10" y="41"/>
                  <a:pt x="9" y="40"/>
                  <a:pt x="8" y="40"/>
                </a:cubicBezTo>
                <a:cubicBezTo>
                  <a:pt x="0" y="40"/>
                  <a:pt x="0" y="40"/>
                  <a:pt x="0" y="40"/>
                </a:cubicBezTo>
                <a:close/>
                <a:moveTo>
                  <a:pt x="40" y="44"/>
                </a:moveTo>
                <a:cubicBezTo>
                  <a:pt x="43" y="44"/>
                  <a:pt x="47" y="44"/>
                  <a:pt x="51" y="44"/>
                </a:cubicBezTo>
                <a:cubicBezTo>
                  <a:pt x="52" y="44"/>
                  <a:pt x="53" y="43"/>
                  <a:pt x="53" y="42"/>
                </a:cubicBezTo>
                <a:cubicBezTo>
                  <a:pt x="53" y="42"/>
                  <a:pt x="53" y="42"/>
                  <a:pt x="53" y="42"/>
                </a:cubicBezTo>
                <a:cubicBezTo>
                  <a:pt x="53" y="41"/>
                  <a:pt x="52" y="40"/>
                  <a:pt x="51" y="40"/>
                </a:cubicBezTo>
                <a:cubicBezTo>
                  <a:pt x="47" y="40"/>
                  <a:pt x="43" y="40"/>
                  <a:pt x="40" y="40"/>
                </a:cubicBezTo>
                <a:cubicBezTo>
                  <a:pt x="39" y="40"/>
                  <a:pt x="38" y="41"/>
                  <a:pt x="38" y="42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3"/>
                  <a:pt x="39" y="44"/>
                  <a:pt x="40" y="44"/>
                </a:cubicBezTo>
                <a:close/>
                <a:moveTo>
                  <a:pt x="60" y="44"/>
                </a:moveTo>
                <a:cubicBezTo>
                  <a:pt x="64" y="44"/>
                  <a:pt x="68" y="44"/>
                  <a:pt x="72" y="44"/>
                </a:cubicBezTo>
                <a:cubicBezTo>
                  <a:pt x="73" y="44"/>
                  <a:pt x="74" y="43"/>
                  <a:pt x="74" y="42"/>
                </a:cubicBezTo>
                <a:cubicBezTo>
                  <a:pt x="74" y="42"/>
                  <a:pt x="74" y="42"/>
                  <a:pt x="74" y="42"/>
                </a:cubicBezTo>
                <a:cubicBezTo>
                  <a:pt x="74" y="41"/>
                  <a:pt x="73" y="40"/>
                  <a:pt x="72" y="40"/>
                </a:cubicBezTo>
                <a:cubicBezTo>
                  <a:pt x="68" y="40"/>
                  <a:pt x="64" y="40"/>
                  <a:pt x="60" y="40"/>
                </a:cubicBezTo>
                <a:cubicBezTo>
                  <a:pt x="60" y="40"/>
                  <a:pt x="59" y="41"/>
                  <a:pt x="59" y="42"/>
                </a:cubicBezTo>
                <a:cubicBezTo>
                  <a:pt x="59" y="42"/>
                  <a:pt x="59" y="42"/>
                  <a:pt x="59" y="42"/>
                </a:cubicBezTo>
                <a:cubicBezTo>
                  <a:pt x="59" y="43"/>
                  <a:pt x="60" y="44"/>
                  <a:pt x="60" y="44"/>
                </a:cubicBezTo>
                <a:close/>
                <a:moveTo>
                  <a:pt x="81" y="44"/>
                </a:moveTo>
                <a:cubicBezTo>
                  <a:pt x="85" y="44"/>
                  <a:pt x="89" y="44"/>
                  <a:pt x="93" y="44"/>
                </a:cubicBezTo>
                <a:cubicBezTo>
                  <a:pt x="94" y="44"/>
                  <a:pt x="95" y="43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1"/>
                  <a:pt x="94" y="40"/>
                  <a:pt x="93" y="40"/>
                </a:cubicBezTo>
                <a:cubicBezTo>
                  <a:pt x="89" y="40"/>
                  <a:pt x="85" y="40"/>
                  <a:pt x="81" y="40"/>
                </a:cubicBezTo>
                <a:cubicBezTo>
                  <a:pt x="81" y="40"/>
                  <a:pt x="80" y="41"/>
                  <a:pt x="80" y="42"/>
                </a:cubicBezTo>
                <a:cubicBezTo>
                  <a:pt x="80" y="42"/>
                  <a:pt x="80" y="42"/>
                  <a:pt x="80" y="42"/>
                </a:cubicBezTo>
                <a:cubicBezTo>
                  <a:pt x="80" y="43"/>
                  <a:pt x="81" y="44"/>
                  <a:pt x="81" y="44"/>
                </a:cubicBezTo>
                <a:close/>
                <a:moveTo>
                  <a:pt x="102" y="44"/>
                </a:moveTo>
                <a:cubicBezTo>
                  <a:pt x="106" y="44"/>
                  <a:pt x="110" y="44"/>
                  <a:pt x="114" y="44"/>
                </a:cubicBezTo>
                <a:cubicBezTo>
                  <a:pt x="115" y="44"/>
                  <a:pt x="116" y="43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1"/>
                  <a:pt x="115" y="40"/>
                  <a:pt x="114" y="40"/>
                </a:cubicBezTo>
                <a:cubicBezTo>
                  <a:pt x="110" y="40"/>
                  <a:pt x="106" y="40"/>
                  <a:pt x="102" y="40"/>
                </a:cubicBezTo>
                <a:cubicBezTo>
                  <a:pt x="102" y="40"/>
                  <a:pt x="101" y="41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2" y="44"/>
                  <a:pt x="102" y="44"/>
                </a:cubicBezTo>
                <a:close/>
                <a:moveTo>
                  <a:pt x="123" y="44"/>
                </a:moveTo>
                <a:cubicBezTo>
                  <a:pt x="127" y="44"/>
                  <a:pt x="131" y="44"/>
                  <a:pt x="135" y="44"/>
                </a:cubicBezTo>
                <a:cubicBezTo>
                  <a:pt x="136" y="44"/>
                  <a:pt x="137" y="43"/>
                  <a:pt x="137" y="42"/>
                </a:cubicBezTo>
                <a:cubicBezTo>
                  <a:pt x="137" y="42"/>
                  <a:pt x="137" y="42"/>
                  <a:pt x="137" y="42"/>
                </a:cubicBezTo>
                <a:cubicBezTo>
                  <a:pt x="137" y="41"/>
                  <a:pt x="136" y="40"/>
                  <a:pt x="135" y="40"/>
                </a:cubicBezTo>
                <a:cubicBezTo>
                  <a:pt x="131" y="40"/>
                  <a:pt x="127" y="40"/>
                  <a:pt x="123" y="40"/>
                </a:cubicBezTo>
                <a:cubicBezTo>
                  <a:pt x="123" y="40"/>
                  <a:pt x="122" y="41"/>
                  <a:pt x="122" y="42"/>
                </a:cubicBezTo>
                <a:cubicBezTo>
                  <a:pt x="122" y="42"/>
                  <a:pt x="122" y="42"/>
                  <a:pt x="122" y="42"/>
                </a:cubicBezTo>
                <a:cubicBezTo>
                  <a:pt x="122" y="43"/>
                  <a:pt x="123" y="44"/>
                  <a:pt x="123" y="44"/>
                </a:cubicBezTo>
                <a:close/>
                <a:moveTo>
                  <a:pt x="144" y="44"/>
                </a:moveTo>
                <a:cubicBezTo>
                  <a:pt x="148" y="44"/>
                  <a:pt x="152" y="44"/>
                  <a:pt x="156" y="44"/>
                </a:cubicBezTo>
                <a:cubicBezTo>
                  <a:pt x="157" y="44"/>
                  <a:pt x="158" y="43"/>
                  <a:pt x="158" y="42"/>
                </a:cubicBezTo>
                <a:cubicBezTo>
                  <a:pt x="158" y="42"/>
                  <a:pt x="158" y="42"/>
                  <a:pt x="158" y="42"/>
                </a:cubicBezTo>
                <a:cubicBezTo>
                  <a:pt x="158" y="41"/>
                  <a:pt x="157" y="40"/>
                  <a:pt x="156" y="40"/>
                </a:cubicBezTo>
                <a:cubicBezTo>
                  <a:pt x="152" y="40"/>
                  <a:pt x="148" y="40"/>
                  <a:pt x="144" y="40"/>
                </a:cubicBezTo>
                <a:cubicBezTo>
                  <a:pt x="144" y="40"/>
                  <a:pt x="143" y="41"/>
                  <a:pt x="143" y="42"/>
                </a:cubicBezTo>
                <a:cubicBezTo>
                  <a:pt x="143" y="42"/>
                  <a:pt x="143" y="42"/>
                  <a:pt x="143" y="42"/>
                </a:cubicBezTo>
                <a:cubicBezTo>
                  <a:pt x="143" y="43"/>
                  <a:pt x="144" y="44"/>
                  <a:pt x="144" y="44"/>
                </a:cubicBezTo>
                <a:close/>
                <a:moveTo>
                  <a:pt x="165" y="44"/>
                </a:moveTo>
                <a:cubicBezTo>
                  <a:pt x="169" y="44"/>
                  <a:pt x="173" y="44"/>
                  <a:pt x="177" y="44"/>
                </a:cubicBezTo>
                <a:cubicBezTo>
                  <a:pt x="178" y="44"/>
                  <a:pt x="179" y="43"/>
                  <a:pt x="179" y="42"/>
                </a:cubicBezTo>
                <a:cubicBezTo>
                  <a:pt x="179" y="42"/>
                  <a:pt x="179" y="42"/>
                  <a:pt x="179" y="42"/>
                </a:cubicBezTo>
                <a:cubicBezTo>
                  <a:pt x="179" y="41"/>
                  <a:pt x="178" y="40"/>
                  <a:pt x="177" y="40"/>
                </a:cubicBezTo>
                <a:cubicBezTo>
                  <a:pt x="173" y="40"/>
                  <a:pt x="169" y="40"/>
                  <a:pt x="165" y="40"/>
                </a:cubicBezTo>
                <a:cubicBezTo>
                  <a:pt x="165" y="40"/>
                  <a:pt x="164" y="41"/>
                  <a:pt x="164" y="42"/>
                </a:cubicBezTo>
                <a:cubicBezTo>
                  <a:pt x="164" y="42"/>
                  <a:pt x="164" y="42"/>
                  <a:pt x="164" y="42"/>
                </a:cubicBezTo>
                <a:cubicBezTo>
                  <a:pt x="164" y="43"/>
                  <a:pt x="165" y="44"/>
                  <a:pt x="165" y="44"/>
                </a:cubicBezTo>
                <a:close/>
              </a:path>
            </a:pathLst>
          </a:custGeom>
          <a:solidFill>
            <a:srgbClr val="82C3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9" name="Freeform 40"/>
          <p:cNvSpPr>
            <a:spLocks noEditPoints="1"/>
          </p:cNvSpPr>
          <p:nvPr/>
        </p:nvSpPr>
        <p:spPr bwMode="auto">
          <a:xfrm>
            <a:off x="4959350" y="3662363"/>
            <a:ext cx="1401763" cy="323850"/>
          </a:xfrm>
          <a:custGeom>
            <a:gdLst>
              <a:gd name="T0" fmla="*/ 30 w 225"/>
              <a:gd name="T1" fmla="*/ 0 h 52"/>
              <a:gd name="T2" fmla="*/ 32 w 225"/>
              <a:gd name="T3" fmla="*/ 2 h 52"/>
              <a:gd name="T4" fmla="*/ 19 w 225"/>
              <a:gd name="T5" fmla="*/ 4 h 52"/>
              <a:gd name="T6" fmla="*/ 17 w 225"/>
              <a:gd name="T7" fmla="*/ 2 h 52"/>
              <a:gd name="T8" fmla="*/ 224 w 225"/>
              <a:gd name="T9" fmla="*/ 49 h 52"/>
              <a:gd name="T10" fmla="*/ 225 w 225"/>
              <a:gd name="T11" fmla="*/ 50 h 52"/>
              <a:gd name="T12" fmla="*/ 224 w 225"/>
              <a:gd name="T13" fmla="*/ 52 h 52"/>
              <a:gd name="T14" fmla="*/ 222 w 225"/>
              <a:gd name="T15" fmla="*/ 51 h 52"/>
              <a:gd name="T16" fmla="*/ 224 w 225"/>
              <a:gd name="T17" fmla="*/ 49 h 52"/>
              <a:gd name="T18" fmla="*/ 198 w 225"/>
              <a:gd name="T19" fmla="*/ 6 h 52"/>
              <a:gd name="T20" fmla="*/ 198 w 225"/>
              <a:gd name="T21" fmla="*/ 8 h 52"/>
              <a:gd name="T22" fmla="*/ 193 w 225"/>
              <a:gd name="T23" fmla="*/ 4 h 52"/>
              <a:gd name="T24" fmla="*/ 185 w 225"/>
              <a:gd name="T25" fmla="*/ 2 h 52"/>
              <a:gd name="T26" fmla="*/ 186 w 225"/>
              <a:gd name="T27" fmla="*/ 0 h 52"/>
              <a:gd name="T28" fmla="*/ 196 w 225"/>
              <a:gd name="T29" fmla="*/ 1 h 52"/>
              <a:gd name="T30" fmla="*/ 211 w 225"/>
              <a:gd name="T31" fmla="*/ 33 h 52"/>
              <a:gd name="T32" fmla="*/ 212 w 225"/>
              <a:gd name="T33" fmla="*/ 31 h 52"/>
              <a:gd name="T34" fmla="*/ 220 w 225"/>
              <a:gd name="T35" fmla="*/ 41 h 52"/>
              <a:gd name="T36" fmla="*/ 219 w 225"/>
              <a:gd name="T37" fmla="*/ 44 h 52"/>
              <a:gd name="T38" fmla="*/ 206 w 225"/>
              <a:gd name="T39" fmla="*/ 25 h 52"/>
              <a:gd name="T40" fmla="*/ 201 w 225"/>
              <a:gd name="T41" fmla="*/ 13 h 52"/>
              <a:gd name="T42" fmla="*/ 203 w 225"/>
              <a:gd name="T43" fmla="*/ 14 h 52"/>
              <a:gd name="T44" fmla="*/ 209 w 225"/>
              <a:gd name="T45" fmla="*/ 26 h 52"/>
              <a:gd name="T46" fmla="*/ 206 w 225"/>
              <a:gd name="T47" fmla="*/ 25 h 52"/>
              <a:gd name="T48" fmla="*/ 0 w 225"/>
              <a:gd name="T49" fmla="*/ 0 h 52"/>
              <a:gd name="T50" fmla="*/ 10 w 225"/>
              <a:gd name="T51" fmla="*/ 2 h 52"/>
              <a:gd name="T52" fmla="*/ 8 w 225"/>
              <a:gd name="T53" fmla="*/ 4 h 52"/>
              <a:gd name="T54" fmla="*/ 40 w 225"/>
              <a:gd name="T55" fmla="*/ 0 h 52"/>
              <a:gd name="T56" fmla="*/ 53 w 225"/>
              <a:gd name="T57" fmla="*/ 2 h 52"/>
              <a:gd name="T58" fmla="*/ 51 w 225"/>
              <a:gd name="T59" fmla="*/ 4 h 52"/>
              <a:gd name="T60" fmla="*/ 38 w 225"/>
              <a:gd name="T61" fmla="*/ 2 h 52"/>
              <a:gd name="T62" fmla="*/ 40 w 225"/>
              <a:gd name="T63" fmla="*/ 0 h 52"/>
              <a:gd name="T64" fmla="*/ 72 w 225"/>
              <a:gd name="T65" fmla="*/ 0 h 52"/>
              <a:gd name="T66" fmla="*/ 74 w 225"/>
              <a:gd name="T67" fmla="*/ 2 h 52"/>
              <a:gd name="T68" fmla="*/ 60 w 225"/>
              <a:gd name="T69" fmla="*/ 4 h 52"/>
              <a:gd name="T70" fmla="*/ 59 w 225"/>
              <a:gd name="T71" fmla="*/ 2 h 52"/>
              <a:gd name="T72" fmla="*/ 81 w 225"/>
              <a:gd name="T73" fmla="*/ 0 h 52"/>
              <a:gd name="T74" fmla="*/ 95 w 225"/>
              <a:gd name="T75" fmla="*/ 2 h 52"/>
              <a:gd name="T76" fmla="*/ 93 w 225"/>
              <a:gd name="T77" fmla="*/ 4 h 52"/>
              <a:gd name="T78" fmla="*/ 80 w 225"/>
              <a:gd name="T79" fmla="*/ 2 h 52"/>
              <a:gd name="T80" fmla="*/ 81 w 225"/>
              <a:gd name="T81" fmla="*/ 0 h 52"/>
              <a:gd name="T82" fmla="*/ 114 w 225"/>
              <a:gd name="T83" fmla="*/ 0 h 52"/>
              <a:gd name="T84" fmla="*/ 116 w 225"/>
              <a:gd name="T85" fmla="*/ 2 h 52"/>
              <a:gd name="T86" fmla="*/ 102 w 225"/>
              <a:gd name="T87" fmla="*/ 4 h 52"/>
              <a:gd name="T88" fmla="*/ 101 w 225"/>
              <a:gd name="T89" fmla="*/ 2 h 52"/>
              <a:gd name="T90" fmla="*/ 123 w 225"/>
              <a:gd name="T91" fmla="*/ 0 h 52"/>
              <a:gd name="T92" fmla="*/ 137 w 225"/>
              <a:gd name="T93" fmla="*/ 2 h 52"/>
              <a:gd name="T94" fmla="*/ 135 w 225"/>
              <a:gd name="T95" fmla="*/ 4 h 52"/>
              <a:gd name="T96" fmla="*/ 122 w 225"/>
              <a:gd name="T97" fmla="*/ 2 h 52"/>
              <a:gd name="T98" fmla="*/ 123 w 225"/>
              <a:gd name="T99" fmla="*/ 0 h 52"/>
              <a:gd name="T100" fmla="*/ 156 w 225"/>
              <a:gd name="T101" fmla="*/ 0 h 52"/>
              <a:gd name="T102" fmla="*/ 158 w 225"/>
              <a:gd name="T103" fmla="*/ 2 h 52"/>
              <a:gd name="T104" fmla="*/ 144 w 225"/>
              <a:gd name="T105" fmla="*/ 4 h 52"/>
              <a:gd name="T106" fmla="*/ 143 w 225"/>
              <a:gd name="T107" fmla="*/ 2 h 52"/>
              <a:gd name="T108" fmla="*/ 165 w 225"/>
              <a:gd name="T109" fmla="*/ 0 h 52"/>
              <a:gd name="T110" fmla="*/ 179 w 225"/>
              <a:gd name="T111" fmla="*/ 2 h 52"/>
              <a:gd name="T112" fmla="*/ 177 w 225"/>
              <a:gd name="T113" fmla="*/ 4 h 52"/>
              <a:gd name="T114" fmla="*/ 164 w 225"/>
              <a:gd name="T115" fmla="*/ 2 h 52"/>
              <a:gd name="T116" fmla="*/ 165 w 225"/>
              <a:gd name="T117" fmla="*/ 0 h 5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5" h="52">
                <a:moveTo>
                  <a:pt x="19" y="0"/>
                </a:moveTo>
                <a:cubicBezTo>
                  <a:pt x="22" y="0"/>
                  <a:pt x="26" y="0"/>
                  <a:pt x="30" y="0"/>
                </a:cubicBezTo>
                <a:cubicBezTo>
                  <a:pt x="31" y="0"/>
                  <a:pt x="32" y="1"/>
                  <a:pt x="32" y="2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3"/>
                  <a:pt x="31" y="4"/>
                  <a:pt x="30" y="4"/>
                </a:cubicBezTo>
                <a:cubicBezTo>
                  <a:pt x="26" y="4"/>
                  <a:pt x="22" y="4"/>
                  <a:pt x="19" y="4"/>
                </a:cubicBezTo>
                <a:cubicBezTo>
                  <a:pt x="18" y="4"/>
                  <a:pt x="17" y="3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1"/>
                  <a:pt x="18" y="0"/>
                  <a:pt x="19" y="0"/>
                </a:cubicBezTo>
                <a:close/>
                <a:moveTo>
                  <a:pt x="224" y="49"/>
                </a:moveTo>
                <a:cubicBezTo>
                  <a:pt x="224" y="49"/>
                  <a:pt x="224" y="49"/>
                  <a:pt x="224" y="49"/>
                </a:cubicBezTo>
                <a:cubicBezTo>
                  <a:pt x="225" y="49"/>
                  <a:pt x="225" y="49"/>
                  <a:pt x="225" y="50"/>
                </a:cubicBezTo>
                <a:cubicBezTo>
                  <a:pt x="225" y="51"/>
                  <a:pt x="225" y="51"/>
                  <a:pt x="225" y="51"/>
                </a:cubicBezTo>
                <a:cubicBezTo>
                  <a:pt x="225" y="52"/>
                  <a:pt x="225" y="52"/>
                  <a:pt x="224" y="52"/>
                </a:cubicBezTo>
                <a:cubicBezTo>
                  <a:pt x="224" y="52"/>
                  <a:pt x="224" y="52"/>
                  <a:pt x="224" y="52"/>
                </a:cubicBezTo>
                <a:cubicBezTo>
                  <a:pt x="223" y="52"/>
                  <a:pt x="222" y="52"/>
                  <a:pt x="222" y="51"/>
                </a:cubicBezTo>
                <a:cubicBezTo>
                  <a:pt x="222" y="50"/>
                  <a:pt x="222" y="50"/>
                  <a:pt x="222" y="50"/>
                </a:cubicBezTo>
                <a:cubicBezTo>
                  <a:pt x="222" y="49"/>
                  <a:pt x="223" y="49"/>
                  <a:pt x="224" y="49"/>
                </a:cubicBezTo>
                <a:close/>
                <a:moveTo>
                  <a:pt x="196" y="1"/>
                </a:moveTo>
                <a:cubicBezTo>
                  <a:pt x="196" y="3"/>
                  <a:pt x="197" y="4"/>
                  <a:pt x="198" y="6"/>
                </a:cubicBezTo>
                <a:cubicBezTo>
                  <a:pt x="199" y="6"/>
                  <a:pt x="198" y="7"/>
                  <a:pt x="198" y="8"/>
                </a:cubicBezTo>
                <a:cubicBezTo>
                  <a:pt x="198" y="8"/>
                  <a:pt x="198" y="8"/>
                  <a:pt x="198" y="8"/>
                </a:cubicBezTo>
                <a:cubicBezTo>
                  <a:pt x="197" y="8"/>
                  <a:pt x="196" y="8"/>
                  <a:pt x="195" y="7"/>
                </a:cubicBezTo>
                <a:cubicBezTo>
                  <a:pt x="195" y="6"/>
                  <a:pt x="194" y="5"/>
                  <a:pt x="193" y="4"/>
                </a:cubicBezTo>
                <a:cubicBezTo>
                  <a:pt x="190" y="4"/>
                  <a:pt x="190" y="4"/>
                  <a:pt x="186" y="4"/>
                </a:cubicBezTo>
                <a:cubicBezTo>
                  <a:pt x="186" y="4"/>
                  <a:pt x="185" y="3"/>
                  <a:pt x="185" y="2"/>
                </a:cubicBezTo>
                <a:cubicBezTo>
                  <a:pt x="185" y="2"/>
                  <a:pt x="185" y="2"/>
                  <a:pt x="185" y="2"/>
                </a:cubicBezTo>
                <a:cubicBezTo>
                  <a:pt x="185" y="1"/>
                  <a:pt x="186" y="0"/>
                  <a:pt x="186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95" y="0"/>
                  <a:pt x="195" y="1"/>
                  <a:pt x="196" y="1"/>
                </a:cubicBezTo>
                <a:close/>
                <a:moveTo>
                  <a:pt x="217" y="43"/>
                </a:moveTo>
                <a:cubicBezTo>
                  <a:pt x="215" y="40"/>
                  <a:pt x="213" y="37"/>
                  <a:pt x="211" y="33"/>
                </a:cubicBezTo>
                <a:cubicBezTo>
                  <a:pt x="211" y="32"/>
                  <a:pt x="211" y="31"/>
                  <a:pt x="212" y="31"/>
                </a:cubicBezTo>
                <a:cubicBezTo>
                  <a:pt x="212" y="31"/>
                  <a:pt x="212" y="31"/>
                  <a:pt x="212" y="31"/>
                </a:cubicBezTo>
                <a:cubicBezTo>
                  <a:pt x="212" y="30"/>
                  <a:pt x="213" y="31"/>
                  <a:pt x="214" y="31"/>
                </a:cubicBezTo>
                <a:cubicBezTo>
                  <a:pt x="216" y="35"/>
                  <a:pt x="218" y="38"/>
                  <a:pt x="220" y="41"/>
                </a:cubicBezTo>
                <a:cubicBezTo>
                  <a:pt x="221" y="42"/>
                  <a:pt x="220" y="43"/>
                  <a:pt x="219" y="44"/>
                </a:cubicBezTo>
                <a:cubicBezTo>
                  <a:pt x="219" y="44"/>
                  <a:pt x="219" y="44"/>
                  <a:pt x="219" y="44"/>
                </a:cubicBezTo>
                <a:cubicBezTo>
                  <a:pt x="219" y="44"/>
                  <a:pt x="218" y="44"/>
                  <a:pt x="217" y="43"/>
                </a:cubicBezTo>
                <a:close/>
                <a:moveTo>
                  <a:pt x="206" y="25"/>
                </a:moveTo>
                <a:cubicBezTo>
                  <a:pt x="204" y="22"/>
                  <a:pt x="202" y="19"/>
                  <a:pt x="200" y="15"/>
                </a:cubicBezTo>
                <a:cubicBezTo>
                  <a:pt x="200" y="14"/>
                  <a:pt x="200" y="13"/>
                  <a:pt x="201" y="13"/>
                </a:cubicBezTo>
                <a:cubicBezTo>
                  <a:pt x="201" y="13"/>
                  <a:pt x="201" y="13"/>
                  <a:pt x="201" y="13"/>
                </a:cubicBezTo>
                <a:cubicBezTo>
                  <a:pt x="201" y="12"/>
                  <a:pt x="203" y="13"/>
                  <a:pt x="203" y="14"/>
                </a:cubicBezTo>
                <a:cubicBezTo>
                  <a:pt x="205" y="17"/>
                  <a:pt x="207" y="20"/>
                  <a:pt x="209" y="24"/>
                </a:cubicBezTo>
                <a:cubicBezTo>
                  <a:pt x="210" y="24"/>
                  <a:pt x="209" y="25"/>
                  <a:pt x="209" y="26"/>
                </a:cubicBezTo>
                <a:cubicBezTo>
                  <a:pt x="209" y="26"/>
                  <a:pt x="209" y="26"/>
                  <a:pt x="209" y="26"/>
                </a:cubicBezTo>
                <a:cubicBezTo>
                  <a:pt x="208" y="26"/>
                  <a:pt x="207" y="26"/>
                  <a:pt x="206" y="25"/>
                </a:cubicBezTo>
                <a:close/>
                <a:moveTo>
                  <a:pt x="0" y="4"/>
                </a:moveTo>
                <a:cubicBezTo>
                  <a:pt x="0" y="0"/>
                  <a:pt x="0" y="0"/>
                  <a:pt x="0" y="0"/>
                </a:cubicBezTo>
                <a:cubicBezTo>
                  <a:pt x="8" y="0"/>
                  <a:pt x="8" y="0"/>
                  <a:pt x="8" y="0"/>
                </a:cubicBezTo>
                <a:cubicBezTo>
                  <a:pt x="9" y="0"/>
                  <a:pt x="10" y="1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3"/>
                  <a:pt x="9" y="4"/>
                  <a:pt x="8" y="4"/>
                </a:cubicBezTo>
                <a:cubicBezTo>
                  <a:pt x="0" y="4"/>
                  <a:pt x="0" y="4"/>
                  <a:pt x="0" y="4"/>
                </a:cubicBezTo>
                <a:close/>
                <a:moveTo>
                  <a:pt x="40" y="0"/>
                </a:moveTo>
                <a:cubicBezTo>
                  <a:pt x="43" y="0"/>
                  <a:pt x="47" y="0"/>
                  <a:pt x="51" y="0"/>
                </a:cubicBezTo>
                <a:cubicBezTo>
                  <a:pt x="52" y="0"/>
                  <a:pt x="53" y="1"/>
                  <a:pt x="53" y="2"/>
                </a:cubicBezTo>
                <a:cubicBezTo>
                  <a:pt x="53" y="2"/>
                  <a:pt x="53" y="2"/>
                  <a:pt x="53" y="2"/>
                </a:cubicBezTo>
                <a:cubicBezTo>
                  <a:pt x="53" y="3"/>
                  <a:pt x="52" y="4"/>
                  <a:pt x="51" y="4"/>
                </a:cubicBezTo>
                <a:cubicBezTo>
                  <a:pt x="47" y="4"/>
                  <a:pt x="43" y="4"/>
                  <a:pt x="40" y="4"/>
                </a:cubicBezTo>
                <a:cubicBezTo>
                  <a:pt x="39" y="4"/>
                  <a:pt x="38" y="3"/>
                  <a:pt x="38" y="2"/>
                </a:cubicBezTo>
                <a:cubicBezTo>
                  <a:pt x="38" y="2"/>
                  <a:pt x="38" y="2"/>
                  <a:pt x="38" y="2"/>
                </a:cubicBezTo>
                <a:cubicBezTo>
                  <a:pt x="38" y="1"/>
                  <a:pt x="39" y="0"/>
                  <a:pt x="40" y="0"/>
                </a:cubicBezTo>
                <a:close/>
                <a:moveTo>
                  <a:pt x="60" y="0"/>
                </a:moveTo>
                <a:cubicBezTo>
                  <a:pt x="64" y="0"/>
                  <a:pt x="68" y="0"/>
                  <a:pt x="72" y="0"/>
                </a:cubicBezTo>
                <a:cubicBezTo>
                  <a:pt x="73" y="0"/>
                  <a:pt x="74" y="1"/>
                  <a:pt x="74" y="2"/>
                </a:cubicBezTo>
                <a:cubicBezTo>
                  <a:pt x="74" y="2"/>
                  <a:pt x="74" y="2"/>
                  <a:pt x="74" y="2"/>
                </a:cubicBezTo>
                <a:cubicBezTo>
                  <a:pt x="74" y="3"/>
                  <a:pt x="73" y="4"/>
                  <a:pt x="72" y="4"/>
                </a:cubicBezTo>
                <a:cubicBezTo>
                  <a:pt x="68" y="4"/>
                  <a:pt x="64" y="4"/>
                  <a:pt x="60" y="4"/>
                </a:cubicBezTo>
                <a:cubicBezTo>
                  <a:pt x="60" y="4"/>
                  <a:pt x="59" y="3"/>
                  <a:pt x="59" y="2"/>
                </a:cubicBezTo>
                <a:cubicBezTo>
                  <a:pt x="59" y="2"/>
                  <a:pt x="59" y="2"/>
                  <a:pt x="59" y="2"/>
                </a:cubicBezTo>
                <a:cubicBezTo>
                  <a:pt x="59" y="1"/>
                  <a:pt x="60" y="0"/>
                  <a:pt x="60" y="0"/>
                </a:cubicBezTo>
                <a:close/>
                <a:moveTo>
                  <a:pt x="81" y="0"/>
                </a:moveTo>
                <a:cubicBezTo>
                  <a:pt x="85" y="0"/>
                  <a:pt x="89" y="0"/>
                  <a:pt x="93" y="0"/>
                </a:cubicBezTo>
                <a:cubicBezTo>
                  <a:pt x="94" y="0"/>
                  <a:pt x="95" y="1"/>
                  <a:pt x="95" y="2"/>
                </a:cubicBezTo>
                <a:cubicBezTo>
                  <a:pt x="95" y="2"/>
                  <a:pt x="95" y="2"/>
                  <a:pt x="95" y="2"/>
                </a:cubicBezTo>
                <a:cubicBezTo>
                  <a:pt x="95" y="3"/>
                  <a:pt x="94" y="4"/>
                  <a:pt x="93" y="4"/>
                </a:cubicBezTo>
                <a:cubicBezTo>
                  <a:pt x="89" y="4"/>
                  <a:pt x="85" y="4"/>
                  <a:pt x="81" y="4"/>
                </a:cubicBezTo>
                <a:cubicBezTo>
                  <a:pt x="81" y="4"/>
                  <a:pt x="80" y="3"/>
                  <a:pt x="80" y="2"/>
                </a:cubicBezTo>
                <a:cubicBezTo>
                  <a:pt x="80" y="2"/>
                  <a:pt x="80" y="2"/>
                  <a:pt x="80" y="2"/>
                </a:cubicBezTo>
                <a:cubicBezTo>
                  <a:pt x="80" y="1"/>
                  <a:pt x="81" y="0"/>
                  <a:pt x="81" y="0"/>
                </a:cubicBezTo>
                <a:close/>
                <a:moveTo>
                  <a:pt x="102" y="0"/>
                </a:moveTo>
                <a:cubicBezTo>
                  <a:pt x="106" y="0"/>
                  <a:pt x="110" y="0"/>
                  <a:pt x="114" y="0"/>
                </a:cubicBezTo>
                <a:cubicBezTo>
                  <a:pt x="115" y="0"/>
                  <a:pt x="116" y="1"/>
                  <a:pt x="116" y="2"/>
                </a:cubicBezTo>
                <a:cubicBezTo>
                  <a:pt x="116" y="2"/>
                  <a:pt x="116" y="2"/>
                  <a:pt x="116" y="2"/>
                </a:cubicBezTo>
                <a:cubicBezTo>
                  <a:pt x="116" y="3"/>
                  <a:pt x="115" y="4"/>
                  <a:pt x="114" y="4"/>
                </a:cubicBezTo>
                <a:cubicBezTo>
                  <a:pt x="110" y="4"/>
                  <a:pt x="106" y="4"/>
                  <a:pt x="102" y="4"/>
                </a:cubicBezTo>
                <a:cubicBezTo>
                  <a:pt x="102" y="4"/>
                  <a:pt x="101" y="3"/>
                  <a:pt x="101" y="2"/>
                </a:cubicBezTo>
                <a:cubicBezTo>
                  <a:pt x="101" y="2"/>
                  <a:pt x="101" y="2"/>
                  <a:pt x="101" y="2"/>
                </a:cubicBezTo>
                <a:cubicBezTo>
                  <a:pt x="101" y="1"/>
                  <a:pt x="102" y="0"/>
                  <a:pt x="102" y="0"/>
                </a:cubicBezTo>
                <a:close/>
                <a:moveTo>
                  <a:pt x="123" y="0"/>
                </a:moveTo>
                <a:cubicBezTo>
                  <a:pt x="127" y="0"/>
                  <a:pt x="131" y="0"/>
                  <a:pt x="135" y="0"/>
                </a:cubicBezTo>
                <a:cubicBezTo>
                  <a:pt x="136" y="0"/>
                  <a:pt x="137" y="1"/>
                  <a:pt x="137" y="2"/>
                </a:cubicBezTo>
                <a:cubicBezTo>
                  <a:pt x="137" y="2"/>
                  <a:pt x="137" y="2"/>
                  <a:pt x="137" y="2"/>
                </a:cubicBezTo>
                <a:cubicBezTo>
                  <a:pt x="137" y="3"/>
                  <a:pt x="136" y="4"/>
                  <a:pt x="135" y="4"/>
                </a:cubicBezTo>
                <a:cubicBezTo>
                  <a:pt x="131" y="4"/>
                  <a:pt x="127" y="4"/>
                  <a:pt x="123" y="4"/>
                </a:cubicBezTo>
                <a:cubicBezTo>
                  <a:pt x="123" y="4"/>
                  <a:pt x="122" y="3"/>
                  <a:pt x="122" y="2"/>
                </a:cubicBezTo>
                <a:cubicBezTo>
                  <a:pt x="122" y="2"/>
                  <a:pt x="122" y="2"/>
                  <a:pt x="122" y="2"/>
                </a:cubicBezTo>
                <a:cubicBezTo>
                  <a:pt x="122" y="1"/>
                  <a:pt x="123" y="0"/>
                  <a:pt x="123" y="0"/>
                </a:cubicBezTo>
                <a:close/>
                <a:moveTo>
                  <a:pt x="144" y="0"/>
                </a:moveTo>
                <a:cubicBezTo>
                  <a:pt x="148" y="0"/>
                  <a:pt x="152" y="0"/>
                  <a:pt x="156" y="0"/>
                </a:cubicBezTo>
                <a:cubicBezTo>
                  <a:pt x="157" y="0"/>
                  <a:pt x="158" y="1"/>
                  <a:pt x="158" y="2"/>
                </a:cubicBezTo>
                <a:cubicBezTo>
                  <a:pt x="158" y="2"/>
                  <a:pt x="158" y="2"/>
                  <a:pt x="158" y="2"/>
                </a:cubicBezTo>
                <a:cubicBezTo>
                  <a:pt x="158" y="3"/>
                  <a:pt x="157" y="4"/>
                  <a:pt x="156" y="4"/>
                </a:cubicBezTo>
                <a:cubicBezTo>
                  <a:pt x="152" y="4"/>
                  <a:pt x="148" y="4"/>
                  <a:pt x="144" y="4"/>
                </a:cubicBezTo>
                <a:cubicBezTo>
                  <a:pt x="144" y="4"/>
                  <a:pt x="143" y="3"/>
                  <a:pt x="143" y="2"/>
                </a:cubicBezTo>
                <a:cubicBezTo>
                  <a:pt x="143" y="2"/>
                  <a:pt x="143" y="2"/>
                  <a:pt x="143" y="2"/>
                </a:cubicBezTo>
                <a:cubicBezTo>
                  <a:pt x="143" y="1"/>
                  <a:pt x="144" y="0"/>
                  <a:pt x="144" y="0"/>
                </a:cubicBezTo>
                <a:close/>
                <a:moveTo>
                  <a:pt x="165" y="0"/>
                </a:moveTo>
                <a:cubicBezTo>
                  <a:pt x="169" y="0"/>
                  <a:pt x="173" y="0"/>
                  <a:pt x="177" y="0"/>
                </a:cubicBezTo>
                <a:cubicBezTo>
                  <a:pt x="178" y="0"/>
                  <a:pt x="179" y="1"/>
                  <a:pt x="179" y="2"/>
                </a:cubicBezTo>
                <a:cubicBezTo>
                  <a:pt x="179" y="2"/>
                  <a:pt x="179" y="2"/>
                  <a:pt x="179" y="2"/>
                </a:cubicBezTo>
                <a:cubicBezTo>
                  <a:pt x="179" y="3"/>
                  <a:pt x="178" y="4"/>
                  <a:pt x="177" y="4"/>
                </a:cubicBezTo>
                <a:cubicBezTo>
                  <a:pt x="173" y="4"/>
                  <a:pt x="169" y="4"/>
                  <a:pt x="165" y="4"/>
                </a:cubicBezTo>
                <a:cubicBezTo>
                  <a:pt x="165" y="4"/>
                  <a:pt x="164" y="3"/>
                  <a:pt x="164" y="2"/>
                </a:cubicBezTo>
                <a:cubicBezTo>
                  <a:pt x="164" y="2"/>
                  <a:pt x="164" y="2"/>
                  <a:pt x="164" y="2"/>
                </a:cubicBezTo>
                <a:cubicBezTo>
                  <a:pt x="164" y="1"/>
                  <a:pt x="165" y="0"/>
                  <a:pt x="165" y="0"/>
                </a:cubicBezTo>
                <a:close/>
              </a:path>
            </a:pathLst>
          </a:custGeom>
          <a:solidFill>
            <a:srgbClr val="FDD8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0" name="Freeform 41"/>
          <p:cNvSpPr>
            <a:spLocks noEditPoints="1"/>
          </p:cNvSpPr>
          <p:nvPr/>
        </p:nvSpPr>
        <p:spPr bwMode="auto">
          <a:xfrm>
            <a:off x="4959350" y="4884738"/>
            <a:ext cx="1401763" cy="325438"/>
          </a:xfrm>
          <a:custGeom>
            <a:gdLst>
              <a:gd name="T0" fmla="*/ 30 w 225"/>
              <a:gd name="T1" fmla="*/ 0 h 52"/>
              <a:gd name="T2" fmla="*/ 32 w 225"/>
              <a:gd name="T3" fmla="*/ 1 h 52"/>
              <a:gd name="T4" fmla="*/ 19 w 225"/>
              <a:gd name="T5" fmla="*/ 3 h 52"/>
              <a:gd name="T6" fmla="*/ 17 w 225"/>
              <a:gd name="T7" fmla="*/ 1 h 52"/>
              <a:gd name="T8" fmla="*/ 224 w 225"/>
              <a:gd name="T9" fmla="*/ 48 h 52"/>
              <a:gd name="T10" fmla="*/ 225 w 225"/>
              <a:gd name="T11" fmla="*/ 50 h 52"/>
              <a:gd name="T12" fmla="*/ 224 w 225"/>
              <a:gd name="T13" fmla="*/ 52 h 52"/>
              <a:gd name="T14" fmla="*/ 222 w 225"/>
              <a:gd name="T15" fmla="*/ 50 h 52"/>
              <a:gd name="T16" fmla="*/ 224 w 225"/>
              <a:gd name="T17" fmla="*/ 48 h 52"/>
              <a:gd name="T18" fmla="*/ 198 w 225"/>
              <a:gd name="T19" fmla="*/ 5 h 52"/>
              <a:gd name="T20" fmla="*/ 198 w 225"/>
              <a:gd name="T21" fmla="*/ 7 h 52"/>
              <a:gd name="T22" fmla="*/ 193 w 225"/>
              <a:gd name="T23" fmla="*/ 3 h 52"/>
              <a:gd name="T24" fmla="*/ 185 w 225"/>
              <a:gd name="T25" fmla="*/ 1 h 52"/>
              <a:gd name="T26" fmla="*/ 186 w 225"/>
              <a:gd name="T27" fmla="*/ 0 h 52"/>
              <a:gd name="T28" fmla="*/ 196 w 225"/>
              <a:gd name="T29" fmla="*/ 1 h 52"/>
              <a:gd name="T30" fmla="*/ 211 w 225"/>
              <a:gd name="T31" fmla="*/ 32 h 52"/>
              <a:gd name="T32" fmla="*/ 212 w 225"/>
              <a:gd name="T33" fmla="*/ 30 h 52"/>
              <a:gd name="T34" fmla="*/ 220 w 225"/>
              <a:gd name="T35" fmla="*/ 41 h 52"/>
              <a:gd name="T36" fmla="*/ 219 w 225"/>
              <a:gd name="T37" fmla="*/ 43 h 52"/>
              <a:gd name="T38" fmla="*/ 206 w 225"/>
              <a:gd name="T39" fmla="*/ 24 h 52"/>
              <a:gd name="T40" fmla="*/ 201 w 225"/>
              <a:gd name="T41" fmla="*/ 12 h 52"/>
              <a:gd name="T42" fmla="*/ 203 w 225"/>
              <a:gd name="T43" fmla="*/ 13 h 52"/>
              <a:gd name="T44" fmla="*/ 209 w 225"/>
              <a:gd name="T45" fmla="*/ 25 h 52"/>
              <a:gd name="T46" fmla="*/ 206 w 225"/>
              <a:gd name="T47" fmla="*/ 24 h 52"/>
              <a:gd name="T48" fmla="*/ 0 w 225"/>
              <a:gd name="T49" fmla="*/ 0 h 52"/>
              <a:gd name="T50" fmla="*/ 10 w 225"/>
              <a:gd name="T51" fmla="*/ 1 h 52"/>
              <a:gd name="T52" fmla="*/ 8 w 225"/>
              <a:gd name="T53" fmla="*/ 3 h 52"/>
              <a:gd name="T54" fmla="*/ 40 w 225"/>
              <a:gd name="T55" fmla="*/ 0 h 52"/>
              <a:gd name="T56" fmla="*/ 53 w 225"/>
              <a:gd name="T57" fmla="*/ 1 h 52"/>
              <a:gd name="T58" fmla="*/ 51 w 225"/>
              <a:gd name="T59" fmla="*/ 3 h 52"/>
              <a:gd name="T60" fmla="*/ 38 w 225"/>
              <a:gd name="T61" fmla="*/ 1 h 52"/>
              <a:gd name="T62" fmla="*/ 40 w 225"/>
              <a:gd name="T63" fmla="*/ 0 h 52"/>
              <a:gd name="T64" fmla="*/ 72 w 225"/>
              <a:gd name="T65" fmla="*/ 0 h 52"/>
              <a:gd name="T66" fmla="*/ 74 w 225"/>
              <a:gd name="T67" fmla="*/ 1 h 52"/>
              <a:gd name="T68" fmla="*/ 60 w 225"/>
              <a:gd name="T69" fmla="*/ 3 h 52"/>
              <a:gd name="T70" fmla="*/ 59 w 225"/>
              <a:gd name="T71" fmla="*/ 1 h 52"/>
              <a:gd name="T72" fmla="*/ 81 w 225"/>
              <a:gd name="T73" fmla="*/ 0 h 52"/>
              <a:gd name="T74" fmla="*/ 95 w 225"/>
              <a:gd name="T75" fmla="*/ 1 h 52"/>
              <a:gd name="T76" fmla="*/ 93 w 225"/>
              <a:gd name="T77" fmla="*/ 3 h 52"/>
              <a:gd name="T78" fmla="*/ 80 w 225"/>
              <a:gd name="T79" fmla="*/ 1 h 52"/>
              <a:gd name="T80" fmla="*/ 81 w 225"/>
              <a:gd name="T81" fmla="*/ 0 h 52"/>
              <a:gd name="T82" fmla="*/ 114 w 225"/>
              <a:gd name="T83" fmla="*/ 0 h 52"/>
              <a:gd name="T84" fmla="*/ 116 w 225"/>
              <a:gd name="T85" fmla="*/ 1 h 52"/>
              <a:gd name="T86" fmla="*/ 102 w 225"/>
              <a:gd name="T87" fmla="*/ 3 h 52"/>
              <a:gd name="T88" fmla="*/ 101 w 225"/>
              <a:gd name="T89" fmla="*/ 1 h 52"/>
              <a:gd name="T90" fmla="*/ 123 w 225"/>
              <a:gd name="T91" fmla="*/ 0 h 52"/>
              <a:gd name="T92" fmla="*/ 137 w 225"/>
              <a:gd name="T93" fmla="*/ 1 h 52"/>
              <a:gd name="T94" fmla="*/ 135 w 225"/>
              <a:gd name="T95" fmla="*/ 3 h 52"/>
              <a:gd name="T96" fmla="*/ 122 w 225"/>
              <a:gd name="T97" fmla="*/ 1 h 52"/>
              <a:gd name="T98" fmla="*/ 123 w 225"/>
              <a:gd name="T99" fmla="*/ 0 h 52"/>
              <a:gd name="T100" fmla="*/ 156 w 225"/>
              <a:gd name="T101" fmla="*/ 0 h 52"/>
              <a:gd name="T102" fmla="*/ 158 w 225"/>
              <a:gd name="T103" fmla="*/ 1 h 52"/>
              <a:gd name="T104" fmla="*/ 144 w 225"/>
              <a:gd name="T105" fmla="*/ 3 h 52"/>
              <a:gd name="T106" fmla="*/ 143 w 225"/>
              <a:gd name="T107" fmla="*/ 1 h 52"/>
              <a:gd name="T108" fmla="*/ 165 w 225"/>
              <a:gd name="T109" fmla="*/ 0 h 52"/>
              <a:gd name="T110" fmla="*/ 179 w 225"/>
              <a:gd name="T111" fmla="*/ 1 h 52"/>
              <a:gd name="T112" fmla="*/ 177 w 225"/>
              <a:gd name="T113" fmla="*/ 3 h 52"/>
              <a:gd name="T114" fmla="*/ 164 w 225"/>
              <a:gd name="T115" fmla="*/ 1 h 52"/>
              <a:gd name="T116" fmla="*/ 165 w 225"/>
              <a:gd name="T117" fmla="*/ 0 h 5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5" h="52">
                <a:moveTo>
                  <a:pt x="19" y="0"/>
                </a:moveTo>
                <a:cubicBezTo>
                  <a:pt x="22" y="0"/>
                  <a:pt x="26" y="0"/>
                  <a:pt x="30" y="0"/>
                </a:cubicBezTo>
                <a:cubicBezTo>
                  <a:pt x="31" y="0"/>
                  <a:pt x="32" y="0"/>
                  <a:pt x="32" y="1"/>
                </a:cubicBezTo>
                <a:cubicBezTo>
                  <a:pt x="32" y="1"/>
                  <a:pt x="32" y="1"/>
                  <a:pt x="32" y="1"/>
                </a:cubicBezTo>
                <a:cubicBezTo>
                  <a:pt x="32" y="2"/>
                  <a:pt x="31" y="3"/>
                  <a:pt x="30" y="3"/>
                </a:cubicBezTo>
                <a:cubicBezTo>
                  <a:pt x="26" y="3"/>
                  <a:pt x="22" y="3"/>
                  <a:pt x="19" y="3"/>
                </a:cubicBezTo>
                <a:cubicBezTo>
                  <a:pt x="18" y="3"/>
                  <a:pt x="17" y="2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0"/>
                  <a:pt x="18" y="0"/>
                  <a:pt x="19" y="0"/>
                </a:cubicBezTo>
                <a:close/>
                <a:moveTo>
                  <a:pt x="224" y="48"/>
                </a:moveTo>
                <a:cubicBezTo>
                  <a:pt x="224" y="48"/>
                  <a:pt x="224" y="48"/>
                  <a:pt x="224" y="48"/>
                </a:cubicBezTo>
                <a:cubicBezTo>
                  <a:pt x="225" y="48"/>
                  <a:pt x="225" y="49"/>
                  <a:pt x="225" y="50"/>
                </a:cubicBezTo>
                <a:cubicBezTo>
                  <a:pt x="225" y="50"/>
                  <a:pt x="225" y="50"/>
                  <a:pt x="225" y="50"/>
                </a:cubicBezTo>
                <a:cubicBezTo>
                  <a:pt x="225" y="51"/>
                  <a:pt x="225" y="52"/>
                  <a:pt x="224" y="52"/>
                </a:cubicBezTo>
                <a:cubicBezTo>
                  <a:pt x="224" y="52"/>
                  <a:pt x="224" y="52"/>
                  <a:pt x="224" y="52"/>
                </a:cubicBezTo>
                <a:cubicBezTo>
                  <a:pt x="223" y="52"/>
                  <a:pt x="222" y="51"/>
                  <a:pt x="222" y="50"/>
                </a:cubicBezTo>
                <a:cubicBezTo>
                  <a:pt x="222" y="50"/>
                  <a:pt x="222" y="50"/>
                  <a:pt x="222" y="50"/>
                </a:cubicBezTo>
                <a:cubicBezTo>
                  <a:pt x="222" y="49"/>
                  <a:pt x="223" y="48"/>
                  <a:pt x="224" y="48"/>
                </a:cubicBezTo>
                <a:close/>
                <a:moveTo>
                  <a:pt x="196" y="1"/>
                </a:moveTo>
                <a:cubicBezTo>
                  <a:pt x="196" y="2"/>
                  <a:pt x="197" y="3"/>
                  <a:pt x="198" y="5"/>
                </a:cubicBezTo>
                <a:cubicBezTo>
                  <a:pt x="199" y="6"/>
                  <a:pt x="198" y="7"/>
                  <a:pt x="198" y="7"/>
                </a:cubicBezTo>
                <a:cubicBezTo>
                  <a:pt x="198" y="7"/>
                  <a:pt x="198" y="7"/>
                  <a:pt x="198" y="7"/>
                </a:cubicBezTo>
                <a:cubicBezTo>
                  <a:pt x="197" y="8"/>
                  <a:pt x="196" y="7"/>
                  <a:pt x="195" y="7"/>
                </a:cubicBezTo>
                <a:cubicBezTo>
                  <a:pt x="195" y="5"/>
                  <a:pt x="194" y="4"/>
                  <a:pt x="193" y="3"/>
                </a:cubicBezTo>
                <a:cubicBezTo>
                  <a:pt x="190" y="3"/>
                  <a:pt x="190" y="3"/>
                  <a:pt x="186" y="3"/>
                </a:cubicBezTo>
                <a:cubicBezTo>
                  <a:pt x="186" y="3"/>
                  <a:pt x="185" y="2"/>
                  <a:pt x="185" y="1"/>
                </a:cubicBezTo>
                <a:cubicBezTo>
                  <a:pt x="185" y="1"/>
                  <a:pt x="185" y="1"/>
                  <a:pt x="185" y="1"/>
                </a:cubicBezTo>
                <a:cubicBezTo>
                  <a:pt x="185" y="0"/>
                  <a:pt x="186" y="0"/>
                  <a:pt x="186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95" y="0"/>
                  <a:pt x="195" y="0"/>
                  <a:pt x="196" y="1"/>
                </a:cubicBezTo>
                <a:close/>
                <a:moveTo>
                  <a:pt x="217" y="42"/>
                </a:moveTo>
                <a:cubicBezTo>
                  <a:pt x="215" y="39"/>
                  <a:pt x="213" y="36"/>
                  <a:pt x="211" y="32"/>
                </a:cubicBezTo>
                <a:cubicBezTo>
                  <a:pt x="211" y="32"/>
                  <a:pt x="211" y="31"/>
                  <a:pt x="212" y="30"/>
                </a:cubicBezTo>
                <a:cubicBezTo>
                  <a:pt x="212" y="30"/>
                  <a:pt x="212" y="30"/>
                  <a:pt x="212" y="30"/>
                </a:cubicBezTo>
                <a:cubicBezTo>
                  <a:pt x="212" y="30"/>
                  <a:pt x="213" y="30"/>
                  <a:pt x="214" y="31"/>
                </a:cubicBezTo>
                <a:cubicBezTo>
                  <a:pt x="216" y="34"/>
                  <a:pt x="218" y="37"/>
                  <a:pt x="220" y="41"/>
                </a:cubicBezTo>
                <a:cubicBezTo>
                  <a:pt x="221" y="41"/>
                  <a:pt x="220" y="42"/>
                  <a:pt x="219" y="43"/>
                </a:cubicBezTo>
                <a:cubicBezTo>
                  <a:pt x="219" y="43"/>
                  <a:pt x="219" y="43"/>
                  <a:pt x="219" y="43"/>
                </a:cubicBezTo>
                <a:cubicBezTo>
                  <a:pt x="219" y="43"/>
                  <a:pt x="218" y="43"/>
                  <a:pt x="217" y="42"/>
                </a:cubicBezTo>
                <a:close/>
                <a:moveTo>
                  <a:pt x="206" y="24"/>
                </a:moveTo>
                <a:cubicBezTo>
                  <a:pt x="204" y="21"/>
                  <a:pt x="202" y="18"/>
                  <a:pt x="200" y="14"/>
                </a:cubicBezTo>
                <a:cubicBezTo>
                  <a:pt x="200" y="14"/>
                  <a:pt x="200" y="13"/>
                  <a:pt x="201" y="12"/>
                </a:cubicBezTo>
                <a:cubicBezTo>
                  <a:pt x="201" y="12"/>
                  <a:pt x="201" y="12"/>
                  <a:pt x="201" y="12"/>
                </a:cubicBezTo>
                <a:cubicBezTo>
                  <a:pt x="201" y="12"/>
                  <a:pt x="203" y="12"/>
                  <a:pt x="203" y="13"/>
                </a:cubicBezTo>
                <a:cubicBezTo>
                  <a:pt x="205" y="16"/>
                  <a:pt x="207" y="19"/>
                  <a:pt x="209" y="23"/>
                </a:cubicBezTo>
                <a:cubicBezTo>
                  <a:pt x="210" y="24"/>
                  <a:pt x="209" y="25"/>
                  <a:pt x="209" y="25"/>
                </a:cubicBezTo>
                <a:cubicBezTo>
                  <a:pt x="209" y="25"/>
                  <a:pt x="209" y="25"/>
                  <a:pt x="209" y="25"/>
                </a:cubicBezTo>
                <a:cubicBezTo>
                  <a:pt x="208" y="26"/>
                  <a:pt x="207" y="25"/>
                  <a:pt x="206" y="24"/>
                </a:cubicBezTo>
                <a:close/>
                <a:moveTo>
                  <a:pt x="0" y="3"/>
                </a:moveTo>
                <a:cubicBezTo>
                  <a:pt x="0" y="0"/>
                  <a:pt x="0" y="0"/>
                  <a:pt x="0" y="0"/>
                </a:cubicBezTo>
                <a:cubicBezTo>
                  <a:pt x="8" y="0"/>
                  <a:pt x="8" y="0"/>
                  <a:pt x="8" y="0"/>
                </a:cubicBezTo>
                <a:cubicBezTo>
                  <a:pt x="9" y="0"/>
                  <a:pt x="10" y="0"/>
                  <a:pt x="1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2"/>
                  <a:pt x="9" y="3"/>
                  <a:pt x="8" y="3"/>
                </a:cubicBezTo>
                <a:cubicBezTo>
                  <a:pt x="0" y="3"/>
                  <a:pt x="0" y="3"/>
                  <a:pt x="0" y="3"/>
                </a:cubicBezTo>
                <a:close/>
                <a:moveTo>
                  <a:pt x="40" y="0"/>
                </a:moveTo>
                <a:cubicBezTo>
                  <a:pt x="43" y="0"/>
                  <a:pt x="47" y="0"/>
                  <a:pt x="51" y="0"/>
                </a:cubicBezTo>
                <a:cubicBezTo>
                  <a:pt x="52" y="0"/>
                  <a:pt x="53" y="0"/>
                  <a:pt x="53" y="1"/>
                </a:cubicBezTo>
                <a:cubicBezTo>
                  <a:pt x="53" y="1"/>
                  <a:pt x="53" y="1"/>
                  <a:pt x="53" y="1"/>
                </a:cubicBezTo>
                <a:cubicBezTo>
                  <a:pt x="53" y="2"/>
                  <a:pt x="52" y="3"/>
                  <a:pt x="51" y="3"/>
                </a:cubicBezTo>
                <a:cubicBezTo>
                  <a:pt x="47" y="3"/>
                  <a:pt x="43" y="3"/>
                  <a:pt x="40" y="3"/>
                </a:cubicBezTo>
                <a:cubicBezTo>
                  <a:pt x="39" y="3"/>
                  <a:pt x="38" y="2"/>
                  <a:pt x="38" y="1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0"/>
                  <a:pt x="39" y="0"/>
                  <a:pt x="40" y="0"/>
                </a:cubicBezTo>
                <a:close/>
                <a:moveTo>
                  <a:pt x="60" y="0"/>
                </a:moveTo>
                <a:cubicBezTo>
                  <a:pt x="64" y="0"/>
                  <a:pt x="68" y="0"/>
                  <a:pt x="72" y="0"/>
                </a:cubicBezTo>
                <a:cubicBezTo>
                  <a:pt x="73" y="0"/>
                  <a:pt x="74" y="0"/>
                  <a:pt x="74" y="1"/>
                </a:cubicBezTo>
                <a:cubicBezTo>
                  <a:pt x="74" y="1"/>
                  <a:pt x="74" y="1"/>
                  <a:pt x="74" y="1"/>
                </a:cubicBezTo>
                <a:cubicBezTo>
                  <a:pt x="74" y="2"/>
                  <a:pt x="73" y="3"/>
                  <a:pt x="72" y="3"/>
                </a:cubicBezTo>
                <a:cubicBezTo>
                  <a:pt x="68" y="3"/>
                  <a:pt x="64" y="3"/>
                  <a:pt x="60" y="3"/>
                </a:cubicBezTo>
                <a:cubicBezTo>
                  <a:pt x="60" y="3"/>
                  <a:pt x="59" y="2"/>
                  <a:pt x="59" y="1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0"/>
                  <a:pt x="60" y="0"/>
                  <a:pt x="60" y="0"/>
                </a:cubicBezTo>
                <a:close/>
                <a:moveTo>
                  <a:pt x="81" y="0"/>
                </a:moveTo>
                <a:cubicBezTo>
                  <a:pt x="85" y="0"/>
                  <a:pt x="89" y="0"/>
                  <a:pt x="93" y="0"/>
                </a:cubicBezTo>
                <a:cubicBezTo>
                  <a:pt x="94" y="0"/>
                  <a:pt x="95" y="0"/>
                  <a:pt x="95" y="1"/>
                </a:cubicBezTo>
                <a:cubicBezTo>
                  <a:pt x="95" y="1"/>
                  <a:pt x="95" y="1"/>
                  <a:pt x="95" y="1"/>
                </a:cubicBezTo>
                <a:cubicBezTo>
                  <a:pt x="95" y="2"/>
                  <a:pt x="94" y="3"/>
                  <a:pt x="93" y="3"/>
                </a:cubicBezTo>
                <a:cubicBezTo>
                  <a:pt x="89" y="3"/>
                  <a:pt x="85" y="3"/>
                  <a:pt x="81" y="3"/>
                </a:cubicBezTo>
                <a:cubicBezTo>
                  <a:pt x="81" y="3"/>
                  <a:pt x="80" y="2"/>
                  <a:pt x="80" y="1"/>
                </a:cubicBezTo>
                <a:cubicBezTo>
                  <a:pt x="80" y="1"/>
                  <a:pt x="80" y="1"/>
                  <a:pt x="80" y="1"/>
                </a:cubicBezTo>
                <a:cubicBezTo>
                  <a:pt x="80" y="0"/>
                  <a:pt x="81" y="0"/>
                  <a:pt x="81" y="0"/>
                </a:cubicBezTo>
                <a:close/>
                <a:moveTo>
                  <a:pt x="102" y="0"/>
                </a:moveTo>
                <a:cubicBezTo>
                  <a:pt x="106" y="0"/>
                  <a:pt x="110" y="0"/>
                  <a:pt x="114" y="0"/>
                </a:cubicBezTo>
                <a:cubicBezTo>
                  <a:pt x="115" y="0"/>
                  <a:pt x="116" y="0"/>
                  <a:pt x="116" y="1"/>
                </a:cubicBezTo>
                <a:cubicBezTo>
                  <a:pt x="116" y="1"/>
                  <a:pt x="116" y="1"/>
                  <a:pt x="116" y="1"/>
                </a:cubicBezTo>
                <a:cubicBezTo>
                  <a:pt x="116" y="2"/>
                  <a:pt x="115" y="3"/>
                  <a:pt x="114" y="3"/>
                </a:cubicBezTo>
                <a:cubicBezTo>
                  <a:pt x="110" y="3"/>
                  <a:pt x="106" y="3"/>
                  <a:pt x="102" y="3"/>
                </a:cubicBezTo>
                <a:cubicBezTo>
                  <a:pt x="102" y="3"/>
                  <a:pt x="101" y="2"/>
                  <a:pt x="101" y="1"/>
                </a:cubicBezTo>
                <a:cubicBezTo>
                  <a:pt x="101" y="1"/>
                  <a:pt x="101" y="1"/>
                  <a:pt x="101" y="1"/>
                </a:cubicBezTo>
                <a:cubicBezTo>
                  <a:pt x="101" y="0"/>
                  <a:pt x="102" y="0"/>
                  <a:pt x="102" y="0"/>
                </a:cubicBezTo>
                <a:close/>
                <a:moveTo>
                  <a:pt x="123" y="0"/>
                </a:moveTo>
                <a:cubicBezTo>
                  <a:pt x="127" y="0"/>
                  <a:pt x="131" y="0"/>
                  <a:pt x="135" y="0"/>
                </a:cubicBezTo>
                <a:cubicBezTo>
                  <a:pt x="136" y="0"/>
                  <a:pt x="137" y="0"/>
                  <a:pt x="137" y="1"/>
                </a:cubicBezTo>
                <a:cubicBezTo>
                  <a:pt x="137" y="1"/>
                  <a:pt x="137" y="1"/>
                  <a:pt x="137" y="1"/>
                </a:cubicBezTo>
                <a:cubicBezTo>
                  <a:pt x="137" y="2"/>
                  <a:pt x="136" y="3"/>
                  <a:pt x="135" y="3"/>
                </a:cubicBezTo>
                <a:cubicBezTo>
                  <a:pt x="131" y="3"/>
                  <a:pt x="127" y="3"/>
                  <a:pt x="123" y="3"/>
                </a:cubicBezTo>
                <a:cubicBezTo>
                  <a:pt x="123" y="3"/>
                  <a:pt x="122" y="2"/>
                  <a:pt x="122" y="1"/>
                </a:cubicBezTo>
                <a:cubicBezTo>
                  <a:pt x="122" y="1"/>
                  <a:pt x="122" y="1"/>
                  <a:pt x="122" y="1"/>
                </a:cubicBezTo>
                <a:cubicBezTo>
                  <a:pt x="122" y="0"/>
                  <a:pt x="123" y="0"/>
                  <a:pt x="123" y="0"/>
                </a:cubicBezTo>
                <a:close/>
                <a:moveTo>
                  <a:pt x="144" y="0"/>
                </a:moveTo>
                <a:cubicBezTo>
                  <a:pt x="148" y="0"/>
                  <a:pt x="152" y="0"/>
                  <a:pt x="156" y="0"/>
                </a:cubicBezTo>
                <a:cubicBezTo>
                  <a:pt x="157" y="0"/>
                  <a:pt x="158" y="0"/>
                  <a:pt x="158" y="1"/>
                </a:cubicBezTo>
                <a:cubicBezTo>
                  <a:pt x="158" y="1"/>
                  <a:pt x="158" y="1"/>
                  <a:pt x="158" y="1"/>
                </a:cubicBezTo>
                <a:cubicBezTo>
                  <a:pt x="158" y="2"/>
                  <a:pt x="157" y="3"/>
                  <a:pt x="156" y="3"/>
                </a:cubicBezTo>
                <a:cubicBezTo>
                  <a:pt x="152" y="3"/>
                  <a:pt x="148" y="3"/>
                  <a:pt x="144" y="3"/>
                </a:cubicBezTo>
                <a:cubicBezTo>
                  <a:pt x="144" y="3"/>
                  <a:pt x="143" y="2"/>
                  <a:pt x="143" y="1"/>
                </a:cubicBezTo>
                <a:cubicBezTo>
                  <a:pt x="143" y="1"/>
                  <a:pt x="143" y="1"/>
                  <a:pt x="143" y="1"/>
                </a:cubicBezTo>
                <a:cubicBezTo>
                  <a:pt x="143" y="0"/>
                  <a:pt x="144" y="0"/>
                  <a:pt x="144" y="0"/>
                </a:cubicBezTo>
                <a:close/>
                <a:moveTo>
                  <a:pt x="165" y="0"/>
                </a:moveTo>
                <a:cubicBezTo>
                  <a:pt x="169" y="0"/>
                  <a:pt x="173" y="0"/>
                  <a:pt x="177" y="0"/>
                </a:cubicBezTo>
                <a:cubicBezTo>
                  <a:pt x="178" y="0"/>
                  <a:pt x="179" y="0"/>
                  <a:pt x="179" y="1"/>
                </a:cubicBezTo>
                <a:cubicBezTo>
                  <a:pt x="179" y="1"/>
                  <a:pt x="179" y="1"/>
                  <a:pt x="179" y="1"/>
                </a:cubicBezTo>
                <a:cubicBezTo>
                  <a:pt x="179" y="2"/>
                  <a:pt x="178" y="3"/>
                  <a:pt x="177" y="3"/>
                </a:cubicBezTo>
                <a:cubicBezTo>
                  <a:pt x="173" y="3"/>
                  <a:pt x="169" y="3"/>
                  <a:pt x="165" y="3"/>
                </a:cubicBezTo>
                <a:cubicBezTo>
                  <a:pt x="165" y="3"/>
                  <a:pt x="164" y="2"/>
                  <a:pt x="164" y="1"/>
                </a:cubicBezTo>
                <a:cubicBezTo>
                  <a:pt x="164" y="1"/>
                  <a:pt x="164" y="1"/>
                  <a:pt x="164" y="1"/>
                </a:cubicBezTo>
                <a:cubicBezTo>
                  <a:pt x="164" y="0"/>
                  <a:pt x="165" y="0"/>
                  <a:pt x="165" y="0"/>
                </a:cubicBezTo>
                <a:close/>
              </a:path>
            </a:pathLst>
          </a:custGeom>
          <a:solidFill>
            <a:srgbClr val="82C3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1" name="Freeform 45"/>
          <p:cNvSpPr>
            <a:spLocks noChangeAspect="1" noEditPoints="1"/>
          </p:cNvSpPr>
          <p:nvPr/>
        </p:nvSpPr>
        <p:spPr bwMode="auto">
          <a:xfrm>
            <a:off x="5187950" y="3795713"/>
            <a:ext cx="207963" cy="347663"/>
          </a:xfrm>
          <a:custGeom>
            <a:gdLst>
              <a:gd name="T0" fmla="*/ 427 w 463"/>
              <a:gd name="T1" fmla="*/ 0 h 773"/>
              <a:gd name="T2" fmla="*/ 42 w 463"/>
              <a:gd name="T3" fmla="*/ 0 h 773"/>
              <a:gd name="T4" fmla="*/ 0 w 463"/>
              <a:gd name="T5" fmla="*/ 35 h 773"/>
              <a:gd name="T6" fmla="*/ 0 w 463"/>
              <a:gd name="T7" fmla="*/ 733 h 773"/>
              <a:gd name="T8" fmla="*/ 42 w 463"/>
              <a:gd name="T9" fmla="*/ 773 h 773"/>
              <a:gd name="T10" fmla="*/ 427 w 463"/>
              <a:gd name="T11" fmla="*/ 773 h 773"/>
              <a:gd name="T12" fmla="*/ 463 w 463"/>
              <a:gd name="T13" fmla="*/ 733 h 773"/>
              <a:gd name="T14" fmla="*/ 463 w 463"/>
              <a:gd name="T15" fmla="*/ 35 h 773"/>
              <a:gd name="T16" fmla="*/ 427 w 463"/>
              <a:gd name="T17" fmla="*/ 0 h 773"/>
              <a:gd name="T18" fmla="*/ 152 w 463"/>
              <a:gd name="T19" fmla="*/ 730 h 773"/>
              <a:gd name="T20" fmla="*/ 139 w 463"/>
              <a:gd name="T21" fmla="*/ 743 h 773"/>
              <a:gd name="T22" fmla="*/ 112 w 463"/>
              <a:gd name="T23" fmla="*/ 743 h 773"/>
              <a:gd name="T24" fmla="*/ 99 w 463"/>
              <a:gd name="T25" fmla="*/ 730 h 773"/>
              <a:gd name="T26" fmla="*/ 99 w 463"/>
              <a:gd name="T27" fmla="*/ 722 h 773"/>
              <a:gd name="T28" fmla="*/ 112 w 463"/>
              <a:gd name="T29" fmla="*/ 709 h 773"/>
              <a:gd name="T30" fmla="*/ 139 w 463"/>
              <a:gd name="T31" fmla="*/ 709 h 773"/>
              <a:gd name="T32" fmla="*/ 152 w 463"/>
              <a:gd name="T33" fmla="*/ 722 h 773"/>
              <a:gd name="T34" fmla="*/ 152 w 463"/>
              <a:gd name="T35" fmla="*/ 730 h 773"/>
              <a:gd name="T36" fmla="*/ 263 w 463"/>
              <a:gd name="T37" fmla="*/ 724 h 773"/>
              <a:gd name="T38" fmla="*/ 247 w 463"/>
              <a:gd name="T39" fmla="*/ 743 h 773"/>
              <a:gd name="T40" fmla="*/ 219 w 463"/>
              <a:gd name="T41" fmla="*/ 743 h 773"/>
              <a:gd name="T42" fmla="*/ 202 w 463"/>
              <a:gd name="T43" fmla="*/ 724 h 773"/>
              <a:gd name="T44" fmla="*/ 202 w 463"/>
              <a:gd name="T45" fmla="*/ 716 h 773"/>
              <a:gd name="T46" fmla="*/ 219 w 463"/>
              <a:gd name="T47" fmla="*/ 699 h 773"/>
              <a:gd name="T48" fmla="*/ 247 w 463"/>
              <a:gd name="T49" fmla="*/ 699 h 773"/>
              <a:gd name="T50" fmla="*/ 263 w 463"/>
              <a:gd name="T51" fmla="*/ 716 h 773"/>
              <a:gd name="T52" fmla="*/ 263 w 463"/>
              <a:gd name="T53" fmla="*/ 724 h 773"/>
              <a:gd name="T54" fmla="*/ 366 w 463"/>
              <a:gd name="T55" fmla="*/ 730 h 773"/>
              <a:gd name="T56" fmla="*/ 354 w 463"/>
              <a:gd name="T57" fmla="*/ 743 h 773"/>
              <a:gd name="T58" fmla="*/ 326 w 463"/>
              <a:gd name="T59" fmla="*/ 743 h 773"/>
              <a:gd name="T60" fmla="*/ 314 w 463"/>
              <a:gd name="T61" fmla="*/ 730 h 773"/>
              <a:gd name="T62" fmla="*/ 314 w 463"/>
              <a:gd name="T63" fmla="*/ 722 h 773"/>
              <a:gd name="T64" fmla="*/ 326 w 463"/>
              <a:gd name="T65" fmla="*/ 709 h 773"/>
              <a:gd name="T66" fmla="*/ 354 w 463"/>
              <a:gd name="T67" fmla="*/ 709 h 773"/>
              <a:gd name="T68" fmla="*/ 366 w 463"/>
              <a:gd name="T69" fmla="*/ 722 h 773"/>
              <a:gd name="T70" fmla="*/ 366 w 463"/>
              <a:gd name="T71" fmla="*/ 730 h 773"/>
              <a:gd name="T72" fmla="*/ 417 w 463"/>
              <a:gd name="T73" fmla="*/ 644 h 773"/>
              <a:gd name="T74" fmla="*/ 394 w 463"/>
              <a:gd name="T75" fmla="*/ 671 h 773"/>
              <a:gd name="T76" fmla="*/ 74 w 463"/>
              <a:gd name="T77" fmla="*/ 671 h 773"/>
              <a:gd name="T78" fmla="*/ 49 w 463"/>
              <a:gd name="T79" fmla="*/ 644 h 773"/>
              <a:gd name="T80" fmla="*/ 49 w 463"/>
              <a:gd name="T81" fmla="*/ 67 h 773"/>
              <a:gd name="T82" fmla="*/ 74 w 463"/>
              <a:gd name="T83" fmla="*/ 46 h 773"/>
              <a:gd name="T84" fmla="*/ 394 w 463"/>
              <a:gd name="T85" fmla="*/ 46 h 773"/>
              <a:gd name="T86" fmla="*/ 417 w 463"/>
              <a:gd name="T87" fmla="*/ 67 h 773"/>
              <a:gd name="T88" fmla="*/ 417 w 463"/>
              <a:gd name="T89" fmla="*/ 644 h 77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62" h="773">
                <a:moveTo>
                  <a:pt x="427" y="0"/>
                </a:moveTo>
                <a:cubicBezTo>
                  <a:pt x="42" y="0"/>
                  <a:pt x="42" y="0"/>
                  <a:pt x="42" y="0"/>
                </a:cubicBezTo>
                <a:cubicBezTo>
                  <a:pt x="19" y="0"/>
                  <a:pt x="0" y="17"/>
                  <a:pt x="0" y="35"/>
                </a:cubicBezTo>
                <a:cubicBezTo>
                  <a:pt x="0" y="733"/>
                  <a:pt x="0" y="733"/>
                  <a:pt x="0" y="733"/>
                </a:cubicBezTo>
                <a:cubicBezTo>
                  <a:pt x="0" y="756"/>
                  <a:pt x="17" y="773"/>
                  <a:pt x="42" y="773"/>
                </a:cubicBezTo>
                <a:cubicBezTo>
                  <a:pt x="427" y="773"/>
                  <a:pt x="427" y="773"/>
                  <a:pt x="427" y="773"/>
                </a:cubicBezTo>
                <a:cubicBezTo>
                  <a:pt x="448" y="773"/>
                  <a:pt x="463" y="756"/>
                  <a:pt x="463" y="733"/>
                </a:cubicBezTo>
                <a:cubicBezTo>
                  <a:pt x="463" y="35"/>
                  <a:pt x="463" y="35"/>
                  <a:pt x="463" y="35"/>
                </a:cubicBezTo>
                <a:cubicBezTo>
                  <a:pt x="463" y="19"/>
                  <a:pt x="451" y="0"/>
                  <a:pt x="427" y="0"/>
                </a:cubicBezTo>
                <a:close/>
                <a:moveTo>
                  <a:pt x="152" y="730"/>
                </a:moveTo>
                <a:cubicBezTo>
                  <a:pt x="152" y="737"/>
                  <a:pt x="146" y="743"/>
                  <a:pt x="139" y="743"/>
                </a:cubicBezTo>
                <a:cubicBezTo>
                  <a:pt x="112" y="743"/>
                  <a:pt x="112" y="743"/>
                  <a:pt x="112" y="743"/>
                </a:cubicBezTo>
                <a:cubicBezTo>
                  <a:pt x="106" y="743"/>
                  <a:pt x="99" y="737"/>
                  <a:pt x="99" y="730"/>
                </a:cubicBezTo>
                <a:cubicBezTo>
                  <a:pt x="99" y="722"/>
                  <a:pt x="99" y="722"/>
                  <a:pt x="99" y="722"/>
                </a:cubicBezTo>
                <a:cubicBezTo>
                  <a:pt x="99" y="714"/>
                  <a:pt x="106" y="709"/>
                  <a:pt x="112" y="709"/>
                </a:cubicBezTo>
                <a:cubicBezTo>
                  <a:pt x="139" y="709"/>
                  <a:pt x="139" y="709"/>
                  <a:pt x="139" y="709"/>
                </a:cubicBezTo>
                <a:cubicBezTo>
                  <a:pt x="146" y="709"/>
                  <a:pt x="152" y="714"/>
                  <a:pt x="152" y="722"/>
                </a:cubicBezTo>
                <a:cubicBezTo>
                  <a:pt x="152" y="730"/>
                  <a:pt x="152" y="730"/>
                  <a:pt x="152" y="730"/>
                </a:cubicBezTo>
                <a:close/>
                <a:moveTo>
                  <a:pt x="263" y="724"/>
                </a:moveTo>
                <a:cubicBezTo>
                  <a:pt x="263" y="735"/>
                  <a:pt x="255" y="743"/>
                  <a:pt x="247" y="743"/>
                </a:cubicBezTo>
                <a:cubicBezTo>
                  <a:pt x="219" y="743"/>
                  <a:pt x="219" y="743"/>
                  <a:pt x="219" y="743"/>
                </a:cubicBezTo>
                <a:cubicBezTo>
                  <a:pt x="211" y="743"/>
                  <a:pt x="202" y="735"/>
                  <a:pt x="202" y="724"/>
                </a:cubicBezTo>
                <a:cubicBezTo>
                  <a:pt x="202" y="716"/>
                  <a:pt x="202" y="716"/>
                  <a:pt x="202" y="716"/>
                </a:cubicBezTo>
                <a:cubicBezTo>
                  <a:pt x="202" y="705"/>
                  <a:pt x="209" y="699"/>
                  <a:pt x="219" y="699"/>
                </a:cubicBezTo>
                <a:cubicBezTo>
                  <a:pt x="247" y="699"/>
                  <a:pt x="247" y="699"/>
                  <a:pt x="247" y="699"/>
                </a:cubicBezTo>
                <a:cubicBezTo>
                  <a:pt x="255" y="699"/>
                  <a:pt x="263" y="705"/>
                  <a:pt x="263" y="716"/>
                </a:cubicBezTo>
                <a:cubicBezTo>
                  <a:pt x="263" y="724"/>
                  <a:pt x="263" y="724"/>
                  <a:pt x="263" y="724"/>
                </a:cubicBezTo>
                <a:close/>
                <a:moveTo>
                  <a:pt x="366" y="730"/>
                </a:moveTo>
                <a:cubicBezTo>
                  <a:pt x="366" y="737"/>
                  <a:pt x="360" y="743"/>
                  <a:pt x="354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0" y="743"/>
                  <a:pt x="314" y="737"/>
                  <a:pt x="314" y="730"/>
                </a:cubicBezTo>
                <a:cubicBezTo>
                  <a:pt x="314" y="722"/>
                  <a:pt x="314" y="722"/>
                  <a:pt x="314" y="722"/>
                </a:cubicBezTo>
                <a:cubicBezTo>
                  <a:pt x="314" y="714"/>
                  <a:pt x="320" y="709"/>
                  <a:pt x="326" y="709"/>
                </a:cubicBezTo>
                <a:cubicBezTo>
                  <a:pt x="354" y="709"/>
                  <a:pt x="354" y="709"/>
                  <a:pt x="354" y="709"/>
                </a:cubicBezTo>
                <a:cubicBezTo>
                  <a:pt x="360" y="709"/>
                  <a:pt x="366" y="714"/>
                  <a:pt x="366" y="722"/>
                </a:cubicBezTo>
                <a:cubicBezTo>
                  <a:pt x="366" y="730"/>
                  <a:pt x="366" y="730"/>
                  <a:pt x="366" y="730"/>
                </a:cubicBezTo>
                <a:close/>
                <a:moveTo>
                  <a:pt x="417" y="644"/>
                </a:moveTo>
                <a:cubicBezTo>
                  <a:pt x="417" y="657"/>
                  <a:pt x="409" y="671"/>
                  <a:pt x="394" y="671"/>
                </a:cubicBezTo>
                <a:cubicBezTo>
                  <a:pt x="74" y="671"/>
                  <a:pt x="74" y="671"/>
                  <a:pt x="74" y="671"/>
                </a:cubicBezTo>
                <a:cubicBezTo>
                  <a:pt x="59" y="671"/>
                  <a:pt x="49" y="659"/>
                  <a:pt x="49" y="644"/>
                </a:cubicBezTo>
                <a:cubicBezTo>
                  <a:pt x="49" y="67"/>
                  <a:pt x="49" y="67"/>
                  <a:pt x="49" y="67"/>
                </a:cubicBezTo>
                <a:cubicBezTo>
                  <a:pt x="49" y="50"/>
                  <a:pt x="61" y="46"/>
                  <a:pt x="74" y="46"/>
                </a:cubicBezTo>
                <a:cubicBezTo>
                  <a:pt x="394" y="46"/>
                  <a:pt x="394" y="46"/>
                  <a:pt x="394" y="46"/>
                </a:cubicBezTo>
                <a:cubicBezTo>
                  <a:pt x="404" y="46"/>
                  <a:pt x="417" y="48"/>
                  <a:pt x="417" y="67"/>
                </a:cubicBezTo>
                <a:cubicBezTo>
                  <a:pt x="417" y="644"/>
                  <a:pt x="417" y="644"/>
                  <a:pt x="417" y="64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9942" tIns="34970" rIns="69942" bIns="3497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2" name="Freeform 10"/>
          <p:cNvSpPr>
            <a:spLocks noEditPoints="1"/>
          </p:cNvSpPr>
          <p:nvPr/>
        </p:nvSpPr>
        <p:spPr bwMode="auto">
          <a:xfrm>
            <a:off x="5053013" y="2587625"/>
            <a:ext cx="533400" cy="336550"/>
          </a:xfrm>
          <a:custGeom>
            <a:gdLst>
              <a:gd name="T0" fmla="*/ 87 w 782"/>
              <a:gd name="T1" fmla="*/ 232 h 493"/>
              <a:gd name="T2" fmla="*/ 195 w 782"/>
              <a:gd name="T3" fmla="*/ 0 h 493"/>
              <a:gd name="T4" fmla="*/ 724 w 782"/>
              <a:gd name="T5" fmla="*/ 467 h 493"/>
              <a:gd name="T6" fmla="*/ 612 w 782"/>
              <a:gd name="T7" fmla="*/ 369 h 493"/>
              <a:gd name="T8" fmla="*/ 565 w 782"/>
              <a:gd name="T9" fmla="*/ 349 h 493"/>
              <a:gd name="T10" fmla="*/ 605 w 782"/>
              <a:gd name="T11" fmla="*/ 354 h 493"/>
              <a:gd name="T12" fmla="*/ 366 w 782"/>
              <a:gd name="T13" fmla="*/ 366 h 493"/>
              <a:gd name="T14" fmla="*/ 372 w 782"/>
              <a:gd name="T15" fmla="*/ 348 h 493"/>
              <a:gd name="T16" fmla="*/ 410 w 782"/>
              <a:gd name="T17" fmla="*/ 351 h 493"/>
              <a:gd name="T18" fmla="*/ 409 w 782"/>
              <a:gd name="T19" fmla="*/ 406 h 493"/>
              <a:gd name="T20" fmla="*/ 362 w 782"/>
              <a:gd name="T21" fmla="*/ 405 h 493"/>
              <a:gd name="T22" fmla="*/ 288 w 782"/>
              <a:gd name="T23" fmla="*/ 400 h 493"/>
              <a:gd name="T24" fmla="*/ 339 w 782"/>
              <a:gd name="T25" fmla="*/ 389 h 493"/>
              <a:gd name="T26" fmla="*/ 322 w 782"/>
              <a:gd name="T27" fmla="*/ 409 h 493"/>
              <a:gd name="T28" fmla="*/ 302 w 782"/>
              <a:gd name="T29" fmla="*/ 353 h 493"/>
              <a:gd name="T30" fmla="*/ 345 w 782"/>
              <a:gd name="T31" fmla="*/ 351 h 493"/>
              <a:gd name="T32" fmla="*/ 213 w 782"/>
              <a:gd name="T33" fmla="*/ 402 h 493"/>
              <a:gd name="T34" fmla="*/ 267 w 782"/>
              <a:gd name="T35" fmla="*/ 387 h 493"/>
              <a:gd name="T36" fmla="*/ 213 w 782"/>
              <a:gd name="T37" fmla="*/ 406 h 493"/>
              <a:gd name="T38" fmla="*/ 199 w 782"/>
              <a:gd name="T39" fmla="*/ 369 h 493"/>
              <a:gd name="T40" fmla="*/ 214 w 782"/>
              <a:gd name="T41" fmla="*/ 348 h 493"/>
              <a:gd name="T42" fmla="*/ 233 w 782"/>
              <a:gd name="T43" fmla="*/ 361 h 493"/>
              <a:gd name="T44" fmla="*/ 280 w 782"/>
              <a:gd name="T45" fmla="*/ 350 h 493"/>
              <a:gd name="T46" fmla="*/ 273 w 782"/>
              <a:gd name="T47" fmla="*/ 367 h 493"/>
              <a:gd name="T48" fmla="*/ 159 w 782"/>
              <a:gd name="T49" fmla="*/ 452 h 493"/>
              <a:gd name="T50" fmla="*/ 107 w 782"/>
              <a:gd name="T51" fmla="*/ 448 h 493"/>
              <a:gd name="T52" fmla="*/ 137 w 782"/>
              <a:gd name="T53" fmla="*/ 424 h 493"/>
              <a:gd name="T54" fmla="*/ 188 w 782"/>
              <a:gd name="T55" fmla="*/ 402 h 493"/>
              <a:gd name="T56" fmla="*/ 142 w 782"/>
              <a:gd name="T57" fmla="*/ 409 h 493"/>
              <a:gd name="T58" fmla="*/ 153 w 782"/>
              <a:gd name="T59" fmla="*/ 385 h 493"/>
              <a:gd name="T60" fmla="*/ 196 w 782"/>
              <a:gd name="T61" fmla="*/ 389 h 493"/>
              <a:gd name="T62" fmla="*/ 407 w 782"/>
              <a:gd name="T63" fmla="*/ 455 h 493"/>
              <a:gd name="T64" fmla="*/ 200 w 782"/>
              <a:gd name="T65" fmla="*/ 458 h 493"/>
              <a:gd name="T66" fmla="*/ 203 w 782"/>
              <a:gd name="T67" fmla="*/ 427 h 493"/>
              <a:gd name="T68" fmla="*/ 402 w 782"/>
              <a:gd name="T69" fmla="*/ 423 h 493"/>
              <a:gd name="T70" fmla="*/ 411 w 782"/>
              <a:gd name="T71" fmla="*/ 448 h 493"/>
              <a:gd name="T72" fmla="*/ 438 w 782"/>
              <a:gd name="T73" fmla="*/ 347 h 493"/>
              <a:gd name="T74" fmla="*/ 471 w 782"/>
              <a:gd name="T75" fmla="*/ 369 h 493"/>
              <a:gd name="T76" fmla="*/ 434 w 782"/>
              <a:gd name="T77" fmla="*/ 366 h 493"/>
              <a:gd name="T78" fmla="*/ 484 w 782"/>
              <a:gd name="T79" fmla="*/ 395 h 493"/>
              <a:gd name="T80" fmla="*/ 473 w 782"/>
              <a:gd name="T81" fmla="*/ 409 h 493"/>
              <a:gd name="T82" fmla="*/ 437 w 782"/>
              <a:gd name="T83" fmla="*/ 404 h 493"/>
              <a:gd name="T84" fmla="*/ 440 w 782"/>
              <a:gd name="T85" fmla="*/ 451 h 493"/>
              <a:gd name="T86" fmla="*/ 438 w 782"/>
              <a:gd name="T87" fmla="*/ 428 h 493"/>
              <a:gd name="T88" fmla="*/ 447 w 782"/>
              <a:gd name="T89" fmla="*/ 423 h 493"/>
              <a:gd name="T90" fmla="*/ 483 w 782"/>
              <a:gd name="T91" fmla="*/ 424 h 493"/>
              <a:gd name="T92" fmla="*/ 502 w 782"/>
              <a:gd name="T93" fmla="*/ 363 h 493"/>
              <a:gd name="T94" fmla="*/ 536 w 782"/>
              <a:gd name="T95" fmla="*/ 350 h 493"/>
              <a:gd name="T96" fmla="*/ 547 w 782"/>
              <a:gd name="T97" fmla="*/ 366 h 493"/>
              <a:gd name="T98" fmla="*/ 519 w 782"/>
              <a:gd name="T99" fmla="*/ 405 h 493"/>
              <a:gd name="T100" fmla="*/ 559 w 782"/>
              <a:gd name="T101" fmla="*/ 389 h 493"/>
              <a:gd name="T102" fmla="*/ 564 w 782"/>
              <a:gd name="T103" fmla="*/ 408 h 493"/>
              <a:gd name="T104" fmla="*/ 588 w 782"/>
              <a:gd name="T105" fmla="*/ 453 h 493"/>
              <a:gd name="T106" fmla="*/ 548 w 782"/>
              <a:gd name="T107" fmla="*/ 457 h 493"/>
              <a:gd name="T108" fmla="*/ 536 w 782"/>
              <a:gd name="T109" fmla="*/ 423 h 493"/>
              <a:gd name="T110" fmla="*/ 588 w 782"/>
              <a:gd name="T111" fmla="*/ 448 h 493"/>
              <a:gd name="T112" fmla="*/ 591 w 782"/>
              <a:gd name="T113" fmla="*/ 382 h 493"/>
              <a:gd name="T114" fmla="*/ 635 w 782"/>
              <a:gd name="T115" fmla="*/ 409 h 493"/>
              <a:gd name="T116" fmla="*/ 616 w 782"/>
              <a:gd name="T117" fmla="*/ 449 h 493"/>
              <a:gd name="T118" fmla="*/ 639 w 782"/>
              <a:gd name="T119" fmla="*/ 423 h 493"/>
              <a:gd name="T120" fmla="*/ 670 w 782"/>
              <a:gd name="T121" fmla="*/ 449 h 49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82" h="492">
                <a:moveTo>
                  <a:pt x="111" y="206"/>
                </a:moveTo>
                <a:cubicBezTo>
                  <a:pt x="91" y="187"/>
                  <a:pt x="91" y="152"/>
                  <a:pt x="111" y="134"/>
                </a:cubicBezTo>
                <a:cubicBezTo>
                  <a:pt x="97" y="136"/>
                  <a:pt x="84" y="151"/>
                  <a:pt x="84" y="170"/>
                </a:cubicBezTo>
                <a:cubicBezTo>
                  <a:pt x="84" y="188"/>
                  <a:pt x="97" y="203"/>
                  <a:pt x="111" y="206"/>
                </a:cubicBezTo>
                <a:close/>
                <a:moveTo>
                  <a:pt x="698" y="170"/>
                </a:moveTo>
                <a:cubicBezTo>
                  <a:pt x="698" y="151"/>
                  <a:pt x="685" y="136"/>
                  <a:pt x="671" y="134"/>
                </a:cubicBezTo>
                <a:cubicBezTo>
                  <a:pt x="691" y="152"/>
                  <a:pt x="691" y="187"/>
                  <a:pt x="671" y="206"/>
                </a:cubicBezTo>
                <a:cubicBezTo>
                  <a:pt x="685" y="203"/>
                  <a:pt x="698" y="188"/>
                  <a:pt x="698" y="170"/>
                </a:cubicBezTo>
                <a:close/>
                <a:moveTo>
                  <a:pt x="696" y="232"/>
                </a:moveTo>
                <a:cubicBezTo>
                  <a:pt x="716" y="224"/>
                  <a:pt x="737" y="200"/>
                  <a:pt x="737" y="170"/>
                </a:cubicBezTo>
                <a:cubicBezTo>
                  <a:pt x="737" y="139"/>
                  <a:pt x="716" y="115"/>
                  <a:pt x="696" y="108"/>
                </a:cubicBezTo>
                <a:cubicBezTo>
                  <a:pt x="712" y="124"/>
                  <a:pt x="723" y="147"/>
                  <a:pt x="723" y="170"/>
                </a:cubicBezTo>
                <a:cubicBezTo>
                  <a:pt x="723" y="193"/>
                  <a:pt x="712" y="215"/>
                  <a:pt x="696" y="232"/>
                </a:cubicBezTo>
                <a:close/>
                <a:moveTo>
                  <a:pt x="87" y="232"/>
                </a:moveTo>
                <a:cubicBezTo>
                  <a:pt x="70" y="215"/>
                  <a:pt x="59" y="193"/>
                  <a:pt x="59" y="170"/>
                </a:cubicBezTo>
                <a:cubicBezTo>
                  <a:pt x="59" y="147"/>
                  <a:pt x="70" y="124"/>
                  <a:pt x="87" y="108"/>
                </a:cubicBezTo>
                <a:cubicBezTo>
                  <a:pt x="66" y="115"/>
                  <a:pt x="45" y="139"/>
                  <a:pt x="46" y="170"/>
                </a:cubicBezTo>
                <a:cubicBezTo>
                  <a:pt x="45" y="200"/>
                  <a:pt x="66" y="224"/>
                  <a:pt x="87" y="232"/>
                </a:cubicBezTo>
                <a:close/>
                <a:moveTo>
                  <a:pt x="714" y="448"/>
                </a:moveTo>
                <a:cubicBezTo>
                  <a:pt x="706" y="438"/>
                  <a:pt x="697" y="428"/>
                  <a:pt x="689" y="419"/>
                </a:cubicBezTo>
                <a:cubicBezTo>
                  <a:pt x="671" y="397"/>
                  <a:pt x="653" y="376"/>
                  <a:pt x="635" y="355"/>
                </a:cubicBezTo>
                <a:cubicBezTo>
                  <a:pt x="634" y="354"/>
                  <a:pt x="633" y="353"/>
                  <a:pt x="632" y="352"/>
                </a:cubicBezTo>
                <a:cubicBezTo>
                  <a:pt x="629" y="347"/>
                  <a:pt x="623" y="345"/>
                  <a:pt x="617" y="343"/>
                </a:cubicBezTo>
                <a:cubicBezTo>
                  <a:pt x="612" y="341"/>
                  <a:pt x="606" y="339"/>
                  <a:pt x="599" y="339"/>
                </a:cubicBezTo>
                <a:cubicBezTo>
                  <a:pt x="621" y="333"/>
                  <a:pt x="637" y="314"/>
                  <a:pt x="637" y="291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22"/>
                  <a:pt x="614" y="0"/>
                  <a:pt x="587" y="0"/>
                </a:cubicBezTo>
                <a:cubicBezTo>
                  <a:pt x="195" y="0"/>
                  <a:pt x="195" y="0"/>
                  <a:pt x="195" y="0"/>
                </a:cubicBezTo>
                <a:cubicBezTo>
                  <a:pt x="168" y="0"/>
                  <a:pt x="145" y="22"/>
                  <a:pt x="145" y="50"/>
                </a:cubicBezTo>
                <a:cubicBezTo>
                  <a:pt x="145" y="291"/>
                  <a:pt x="145" y="291"/>
                  <a:pt x="145" y="291"/>
                </a:cubicBezTo>
                <a:cubicBezTo>
                  <a:pt x="145" y="314"/>
                  <a:pt x="161" y="334"/>
                  <a:pt x="183" y="339"/>
                </a:cubicBezTo>
                <a:cubicBezTo>
                  <a:pt x="171" y="340"/>
                  <a:pt x="157" y="344"/>
                  <a:pt x="149" y="354"/>
                </a:cubicBezTo>
                <a:cubicBezTo>
                  <a:pt x="143" y="361"/>
                  <a:pt x="136" y="369"/>
                  <a:pt x="130" y="377"/>
                </a:cubicBezTo>
                <a:cubicBezTo>
                  <a:pt x="111" y="399"/>
                  <a:pt x="91" y="422"/>
                  <a:pt x="72" y="446"/>
                </a:cubicBezTo>
                <a:cubicBezTo>
                  <a:pt x="67" y="451"/>
                  <a:pt x="58" y="459"/>
                  <a:pt x="58" y="467"/>
                </a:cubicBezTo>
                <a:cubicBezTo>
                  <a:pt x="58" y="489"/>
                  <a:pt x="58" y="478"/>
                  <a:pt x="58" y="478"/>
                </a:cubicBezTo>
                <a:cubicBezTo>
                  <a:pt x="58" y="481"/>
                  <a:pt x="59" y="483"/>
                  <a:pt x="60" y="485"/>
                </a:cubicBezTo>
                <a:cubicBezTo>
                  <a:pt x="65" y="492"/>
                  <a:pt x="75" y="493"/>
                  <a:pt x="83" y="493"/>
                </a:cubicBezTo>
                <a:cubicBezTo>
                  <a:pt x="94" y="493"/>
                  <a:pt x="667" y="493"/>
                  <a:pt x="684" y="493"/>
                </a:cubicBezTo>
                <a:cubicBezTo>
                  <a:pt x="693" y="493"/>
                  <a:pt x="702" y="492"/>
                  <a:pt x="711" y="490"/>
                </a:cubicBezTo>
                <a:cubicBezTo>
                  <a:pt x="716" y="489"/>
                  <a:pt x="723" y="486"/>
                  <a:pt x="724" y="479"/>
                </a:cubicBezTo>
                <a:cubicBezTo>
                  <a:pt x="724" y="456"/>
                  <a:pt x="724" y="467"/>
                  <a:pt x="724" y="467"/>
                </a:cubicBezTo>
                <a:cubicBezTo>
                  <a:pt x="725" y="462"/>
                  <a:pt x="722" y="457"/>
                  <a:pt x="718" y="453"/>
                </a:cubicBezTo>
                <a:cubicBezTo>
                  <a:pt x="717" y="451"/>
                  <a:pt x="715" y="449"/>
                  <a:pt x="714" y="448"/>
                </a:cubicBezTo>
                <a:close/>
                <a:moveTo>
                  <a:pt x="164" y="299"/>
                </a:moveTo>
                <a:cubicBezTo>
                  <a:pt x="164" y="64"/>
                  <a:pt x="164" y="53"/>
                  <a:pt x="164" y="53"/>
                </a:cubicBezTo>
                <a:cubicBezTo>
                  <a:pt x="164" y="39"/>
                  <a:pt x="175" y="16"/>
                  <a:pt x="189" y="16"/>
                </a:cubicBezTo>
                <a:cubicBezTo>
                  <a:pt x="570" y="16"/>
                  <a:pt x="593" y="16"/>
                  <a:pt x="593" y="16"/>
                </a:cubicBezTo>
                <a:cubicBezTo>
                  <a:pt x="607" y="16"/>
                  <a:pt x="618" y="39"/>
                  <a:pt x="618" y="53"/>
                </a:cubicBezTo>
                <a:cubicBezTo>
                  <a:pt x="618" y="268"/>
                  <a:pt x="618" y="299"/>
                  <a:pt x="618" y="299"/>
                </a:cubicBezTo>
                <a:cubicBezTo>
                  <a:pt x="618" y="313"/>
                  <a:pt x="607" y="325"/>
                  <a:pt x="593" y="325"/>
                </a:cubicBezTo>
                <a:cubicBezTo>
                  <a:pt x="212" y="325"/>
                  <a:pt x="189" y="325"/>
                  <a:pt x="189" y="325"/>
                </a:cubicBezTo>
                <a:cubicBezTo>
                  <a:pt x="175" y="325"/>
                  <a:pt x="164" y="302"/>
                  <a:pt x="164" y="287"/>
                </a:cubicBezTo>
                <a:lnTo>
                  <a:pt x="164" y="299"/>
                </a:lnTo>
                <a:close/>
                <a:moveTo>
                  <a:pt x="613" y="367"/>
                </a:moveTo>
                <a:cubicBezTo>
                  <a:pt x="613" y="367"/>
                  <a:pt x="613" y="368"/>
                  <a:pt x="612" y="369"/>
                </a:cubicBezTo>
                <a:cubicBezTo>
                  <a:pt x="612" y="369"/>
                  <a:pt x="612" y="369"/>
                  <a:pt x="612" y="369"/>
                </a:cubicBezTo>
                <a:cubicBezTo>
                  <a:pt x="612" y="369"/>
                  <a:pt x="612" y="369"/>
                  <a:pt x="612" y="369"/>
                </a:cubicBezTo>
                <a:cubicBezTo>
                  <a:pt x="612" y="369"/>
                  <a:pt x="612" y="369"/>
                  <a:pt x="612" y="369"/>
                </a:cubicBezTo>
                <a:cubicBezTo>
                  <a:pt x="612" y="369"/>
                  <a:pt x="612" y="369"/>
                  <a:pt x="611" y="369"/>
                </a:cubicBezTo>
                <a:cubicBezTo>
                  <a:pt x="611" y="369"/>
                  <a:pt x="611" y="369"/>
                  <a:pt x="611" y="369"/>
                </a:cubicBezTo>
                <a:cubicBezTo>
                  <a:pt x="611" y="369"/>
                  <a:pt x="611" y="369"/>
                  <a:pt x="610" y="369"/>
                </a:cubicBezTo>
                <a:cubicBezTo>
                  <a:pt x="608" y="371"/>
                  <a:pt x="604" y="371"/>
                  <a:pt x="600" y="371"/>
                </a:cubicBezTo>
                <a:cubicBezTo>
                  <a:pt x="584" y="371"/>
                  <a:pt x="584" y="371"/>
                  <a:pt x="584" y="371"/>
                </a:cubicBezTo>
                <a:cubicBezTo>
                  <a:pt x="580" y="371"/>
                  <a:pt x="577" y="370"/>
                  <a:pt x="574" y="369"/>
                </a:cubicBezTo>
                <a:cubicBezTo>
                  <a:pt x="573" y="368"/>
                  <a:pt x="572" y="367"/>
                  <a:pt x="571" y="367"/>
                </a:cubicBezTo>
                <a:cubicBezTo>
                  <a:pt x="570" y="366"/>
                  <a:pt x="569" y="365"/>
                  <a:pt x="569" y="365"/>
                </a:cubicBezTo>
                <a:cubicBezTo>
                  <a:pt x="568" y="363"/>
                  <a:pt x="568" y="363"/>
                  <a:pt x="568" y="363"/>
                </a:cubicBezTo>
                <a:cubicBezTo>
                  <a:pt x="566" y="360"/>
                  <a:pt x="564" y="357"/>
                  <a:pt x="563" y="354"/>
                </a:cubicBezTo>
                <a:cubicBezTo>
                  <a:pt x="561" y="351"/>
                  <a:pt x="563" y="350"/>
                  <a:pt x="565" y="349"/>
                </a:cubicBezTo>
                <a:cubicBezTo>
                  <a:pt x="565" y="349"/>
                  <a:pt x="566" y="349"/>
                  <a:pt x="566" y="349"/>
                </a:cubicBezTo>
                <a:cubicBezTo>
                  <a:pt x="567" y="348"/>
                  <a:pt x="569" y="348"/>
                  <a:pt x="570" y="348"/>
                </a:cubicBezTo>
                <a:cubicBezTo>
                  <a:pt x="573" y="348"/>
                  <a:pt x="573" y="348"/>
                  <a:pt x="573" y="348"/>
                </a:cubicBezTo>
                <a:cubicBezTo>
                  <a:pt x="573" y="348"/>
                  <a:pt x="573" y="348"/>
                  <a:pt x="573" y="348"/>
                </a:cubicBezTo>
                <a:cubicBezTo>
                  <a:pt x="577" y="348"/>
                  <a:pt x="581" y="348"/>
                  <a:pt x="586" y="348"/>
                </a:cubicBezTo>
                <a:cubicBezTo>
                  <a:pt x="586" y="348"/>
                  <a:pt x="586" y="348"/>
                  <a:pt x="586" y="348"/>
                </a:cubicBezTo>
                <a:cubicBezTo>
                  <a:pt x="590" y="348"/>
                  <a:pt x="590" y="348"/>
                  <a:pt x="590" y="348"/>
                </a:cubicBezTo>
                <a:cubicBezTo>
                  <a:pt x="592" y="348"/>
                  <a:pt x="594" y="348"/>
                  <a:pt x="595" y="348"/>
                </a:cubicBezTo>
                <a:cubicBezTo>
                  <a:pt x="596" y="349"/>
                  <a:pt x="597" y="349"/>
                  <a:pt x="598" y="349"/>
                </a:cubicBezTo>
                <a:cubicBezTo>
                  <a:pt x="598" y="349"/>
                  <a:pt x="598" y="349"/>
                  <a:pt x="598" y="349"/>
                </a:cubicBezTo>
                <a:cubicBezTo>
                  <a:pt x="598" y="350"/>
                  <a:pt x="598" y="350"/>
                  <a:pt x="599" y="350"/>
                </a:cubicBezTo>
                <a:cubicBezTo>
                  <a:pt x="599" y="350"/>
                  <a:pt x="599" y="350"/>
                  <a:pt x="599" y="350"/>
                </a:cubicBezTo>
                <a:cubicBezTo>
                  <a:pt x="600" y="350"/>
                  <a:pt x="602" y="351"/>
                  <a:pt x="603" y="351"/>
                </a:cubicBezTo>
                <a:cubicBezTo>
                  <a:pt x="604" y="352"/>
                  <a:pt x="604" y="353"/>
                  <a:pt x="605" y="354"/>
                </a:cubicBezTo>
                <a:cubicBezTo>
                  <a:pt x="608" y="359"/>
                  <a:pt x="608" y="359"/>
                  <a:pt x="608" y="359"/>
                </a:cubicBezTo>
                <a:cubicBezTo>
                  <a:pt x="609" y="360"/>
                  <a:pt x="611" y="362"/>
                  <a:pt x="612" y="364"/>
                </a:cubicBezTo>
                <a:cubicBezTo>
                  <a:pt x="612" y="364"/>
                  <a:pt x="612" y="364"/>
                  <a:pt x="612" y="364"/>
                </a:cubicBezTo>
                <a:cubicBezTo>
                  <a:pt x="613" y="365"/>
                  <a:pt x="613" y="366"/>
                  <a:pt x="613" y="367"/>
                </a:cubicBezTo>
                <a:close/>
                <a:moveTo>
                  <a:pt x="410" y="363"/>
                </a:moveTo>
                <a:cubicBezTo>
                  <a:pt x="410" y="364"/>
                  <a:pt x="410" y="364"/>
                  <a:pt x="410" y="365"/>
                </a:cubicBezTo>
                <a:cubicBezTo>
                  <a:pt x="406" y="371"/>
                  <a:pt x="392" y="369"/>
                  <a:pt x="386" y="369"/>
                </a:cubicBezTo>
                <a:cubicBezTo>
                  <a:pt x="383" y="369"/>
                  <a:pt x="380" y="369"/>
                  <a:pt x="377" y="369"/>
                </a:cubicBezTo>
                <a:cubicBezTo>
                  <a:pt x="374" y="369"/>
                  <a:pt x="370" y="369"/>
                  <a:pt x="367" y="367"/>
                </a:cubicBezTo>
                <a:cubicBezTo>
                  <a:pt x="367" y="367"/>
                  <a:pt x="367" y="367"/>
                  <a:pt x="367" y="367"/>
                </a:cubicBezTo>
                <a:cubicBezTo>
                  <a:pt x="367" y="366"/>
                  <a:pt x="367" y="366"/>
                  <a:pt x="367" y="366"/>
                </a:cubicBezTo>
                <a:cubicBezTo>
                  <a:pt x="366" y="366"/>
                  <a:pt x="366" y="366"/>
                  <a:pt x="366" y="366"/>
                </a:cubicBezTo>
                <a:cubicBezTo>
                  <a:pt x="366" y="366"/>
                  <a:pt x="366" y="366"/>
                  <a:pt x="366" y="366"/>
                </a:cubicBezTo>
                <a:cubicBezTo>
                  <a:pt x="366" y="366"/>
                  <a:pt x="366" y="366"/>
                  <a:pt x="366" y="366"/>
                </a:cubicBezTo>
                <a:cubicBezTo>
                  <a:pt x="366" y="365"/>
                  <a:pt x="366" y="365"/>
                  <a:pt x="366" y="365"/>
                </a:cubicBezTo>
                <a:cubicBezTo>
                  <a:pt x="366" y="364"/>
                  <a:pt x="366" y="364"/>
                  <a:pt x="366" y="363"/>
                </a:cubicBezTo>
                <a:cubicBezTo>
                  <a:pt x="366" y="363"/>
                  <a:pt x="366" y="363"/>
                  <a:pt x="366" y="363"/>
                </a:cubicBezTo>
                <a:cubicBezTo>
                  <a:pt x="366" y="362"/>
                  <a:pt x="366" y="361"/>
                  <a:pt x="366" y="361"/>
                </a:cubicBezTo>
                <a:cubicBezTo>
                  <a:pt x="366" y="360"/>
                  <a:pt x="366" y="360"/>
                  <a:pt x="366" y="360"/>
                </a:cubicBezTo>
                <a:cubicBezTo>
                  <a:pt x="366" y="358"/>
                  <a:pt x="366" y="355"/>
                  <a:pt x="367" y="353"/>
                </a:cubicBezTo>
                <a:cubicBezTo>
                  <a:pt x="367" y="352"/>
                  <a:pt x="367" y="352"/>
                  <a:pt x="367" y="352"/>
                </a:cubicBezTo>
                <a:cubicBezTo>
                  <a:pt x="367" y="352"/>
                  <a:pt x="367" y="351"/>
                  <a:pt x="368" y="350"/>
                </a:cubicBezTo>
                <a:cubicBezTo>
                  <a:pt x="369" y="350"/>
                  <a:pt x="369" y="349"/>
                  <a:pt x="370" y="349"/>
                </a:cubicBezTo>
                <a:cubicBezTo>
                  <a:pt x="370" y="349"/>
                  <a:pt x="370" y="349"/>
                  <a:pt x="370" y="349"/>
                </a:cubicBezTo>
                <a:cubicBezTo>
                  <a:pt x="370" y="349"/>
                  <a:pt x="370" y="348"/>
                  <a:pt x="370" y="348"/>
                </a:cubicBezTo>
                <a:cubicBezTo>
                  <a:pt x="370" y="348"/>
                  <a:pt x="371" y="348"/>
                  <a:pt x="371" y="348"/>
                </a:cubicBezTo>
                <a:cubicBezTo>
                  <a:pt x="371" y="348"/>
                  <a:pt x="371" y="348"/>
                  <a:pt x="371" y="348"/>
                </a:cubicBezTo>
                <a:cubicBezTo>
                  <a:pt x="371" y="348"/>
                  <a:pt x="372" y="348"/>
                  <a:pt x="372" y="348"/>
                </a:cubicBezTo>
                <a:cubicBezTo>
                  <a:pt x="372" y="348"/>
                  <a:pt x="372" y="348"/>
                  <a:pt x="373" y="348"/>
                </a:cubicBezTo>
                <a:cubicBezTo>
                  <a:pt x="373" y="347"/>
                  <a:pt x="373" y="347"/>
                  <a:pt x="374" y="347"/>
                </a:cubicBezTo>
                <a:cubicBezTo>
                  <a:pt x="374" y="347"/>
                  <a:pt x="374" y="347"/>
                  <a:pt x="374" y="347"/>
                </a:cubicBezTo>
                <a:cubicBezTo>
                  <a:pt x="374" y="347"/>
                  <a:pt x="374" y="347"/>
                  <a:pt x="374" y="347"/>
                </a:cubicBezTo>
                <a:cubicBezTo>
                  <a:pt x="375" y="347"/>
                  <a:pt x="375" y="347"/>
                  <a:pt x="375" y="347"/>
                </a:cubicBezTo>
                <a:cubicBezTo>
                  <a:pt x="376" y="347"/>
                  <a:pt x="377" y="347"/>
                  <a:pt x="378" y="347"/>
                </a:cubicBezTo>
                <a:cubicBezTo>
                  <a:pt x="379" y="347"/>
                  <a:pt x="379" y="347"/>
                  <a:pt x="379" y="347"/>
                </a:cubicBezTo>
                <a:cubicBezTo>
                  <a:pt x="380" y="347"/>
                  <a:pt x="382" y="347"/>
                  <a:pt x="383" y="347"/>
                </a:cubicBezTo>
                <a:cubicBezTo>
                  <a:pt x="399" y="347"/>
                  <a:pt x="399" y="347"/>
                  <a:pt x="399" y="347"/>
                </a:cubicBezTo>
                <a:cubicBezTo>
                  <a:pt x="399" y="347"/>
                  <a:pt x="399" y="347"/>
                  <a:pt x="400" y="347"/>
                </a:cubicBezTo>
                <a:cubicBezTo>
                  <a:pt x="400" y="347"/>
                  <a:pt x="400" y="347"/>
                  <a:pt x="400" y="347"/>
                </a:cubicBezTo>
                <a:cubicBezTo>
                  <a:pt x="401" y="347"/>
                  <a:pt x="401" y="347"/>
                  <a:pt x="402" y="347"/>
                </a:cubicBezTo>
                <a:cubicBezTo>
                  <a:pt x="405" y="347"/>
                  <a:pt x="408" y="348"/>
                  <a:pt x="409" y="351"/>
                </a:cubicBezTo>
                <a:cubicBezTo>
                  <a:pt x="410" y="351"/>
                  <a:pt x="410" y="351"/>
                  <a:pt x="410" y="351"/>
                </a:cubicBezTo>
                <a:cubicBezTo>
                  <a:pt x="410" y="351"/>
                  <a:pt x="410" y="351"/>
                  <a:pt x="410" y="351"/>
                </a:cubicBezTo>
                <a:cubicBezTo>
                  <a:pt x="411" y="355"/>
                  <a:pt x="410" y="359"/>
                  <a:pt x="410" y="362"/>
                </a:cubicBezTo>
                <a:cubicBezTo>
                  <a:pt x="410" y="363"/>
                  <a:pt x="410" y="363"/>
                  <a:pt x="410" y="363"/>
                </a:cubicBezTo>
                <a:cubicBezTo>
                  <a:pt x="410" y="363"/>
                  <a:pt x="410" y="363"/>
                  <a:pt x="410" y="363"/>
                </a:cubicBezTo>
                <a:close/>
                <a:moveTo>
                  <a:pt x="387" y="381"/>
                </a:moveTo>
                <a:cubicBezTo>
                  <a:pt x="393" y="381"/>
                  <a:pt x="407" y="380"/>
                  <a:pt x="410" y="386"/>
                </a:cubicBezTo>
                <a:cubicBezTo>
                  <a:pt x="410" y="387"/>
                  <a:pt x="411" y="387"/>
                  <a:pt x="411" y="388"/>
                </a:cubicBezTo>
                <a:cubicBezTo>
                  <a:pt x="411" y="395"/>
                  <a:pt x="411" y="395"/>
                  <a:pt x="411" y="395"/>
                </a:cubicBezTo>
                <a:cubicBezTo>
                  <a:pt x="411" y="397"/>
                  <a:pt x="411" y="399"/>
                  <a:pt x="411" y="401"/>
                </a:cubicBezTo>
                <a:cubicBezTo>
                  <a:pt x="411" y="401"/>
                  <a:pt x="411" y="401"/>
                  <a:pt x="411" y="401"/>
                </a:cubicBezTo>
                <a:cubicBezTo>
                  <a:pt x="411" y="402"/>
                  <a:pt x="411" y="402"/>
                  <a:pt x="411" y="402"/>
                </a:cubicBezTo>
                <a:cubicBezTo>
                  <a:pt x="411" y="402"/>
                  <a:pt x="410" y="404"/>
                  <a:pt x="410" y="404"/>
                </a:cubicBezTo>
                <a:cubicBezTo>
                  <a:pt x="409" y="405"/>
                  <a:pt x="409" y="405"/>
                  <a:pt x="409" y="405"/>
                </a:cubicBezTo>
                <a:cubicBezTo>
                  <a:pt x="409" y="405"/>
                  <a:pt x="409" y="405"/>
                  <a:pt x="409" y="406"/>
                </a:cubicBezTo>
                <a:cubicBezTo>
                  <a:pt x="409" y="406"/>
                  <a:pt x="409" y="406"/>
                  <a:pt x="409" y="406"/>
                </a:cubicBezTo>
                <a:cubicBezTo>
                  <a:pt x="407" y="407"/>
                  <a:pt x="405" y="408"/>
                  <a:pt x="403" y="409"/>
                </a:cubicBezTo>
                <a:cubicBezTo>
                  <a:pt x="403" y="409"/>
                  <a:pt x="403" y="409"/>
                  <a:pt x="403" y="409"/>
                </a:cubicBezTo>
                <a:cubicBezTo>
                  <a:pt x="403" y="409"/>
                  <a:pt x="403" y="409"/>
                  <a:pt x="403" y="409"/>
                </a:cubicBezTo>
                <a:cubicBezTo>
                  <a:pt x="402" y="409"/>
                  <a:pt x="401" y="409"/>
                  <a:pt x="401" y="409"/>
                </a:cubicBezTo>
                <a:cubicBezTo>
                  <a:pt x="400" y="409"/>
                  <a:pt x="400" y="409"/>
                  <a:pt x="400" y="409"/>
                </a:cubicBezTo>
                <a:cubicBezTo>
                  <a:pt x="399" y="409"/>
                  <a:pt x="398" y="409"/>
                  <a:pt x="398" y="409"/>
                </a:cubicBezTo>
                <a:cubicBezTo>
                  <a:pt x="398" y="409"/>
                  <a:pt x="398" y="409"/>
                  <a:pt x="398" y="409"/>
                </a:cubicBezTo>
                <a:cubicBezTo>
                  <a:pt x="373" y="409"/>
                  <a:pt x="373" y="409"/>
                  <a:pt x="373" y="409"/>
                </a:cubicBezTo>
                <a:cubicBezTo>
                  <a:pt x="371" y="409"/>
                  <a:pt x="367" y="409"/>
                  <a:pt x="364" y="407"/>
                </a:cubicBezTo>
                <a:cubicBezTo>
                  <a:pt x="364" y="407"/>
                  <a:pt x="364" y="407"/>
                  <a:pt x="364" y="407"/>
                </a:cubicBezTo>
                <a:cubicBezTo>
                  <a:pt x="364" y="407"/>
                  <a:pt x="364" y="407"/>
                  <a:pt x="364" y="407"/>
                </a:cubicBezTo>
                <a:cubicBezTo>
                  <a:pt x="364" y="407"/>
                  <a:pt x="364" y="406"/>
                  <a:pt x="363" y="406"/>
                </a:cubicBezTo>
                <a:cubicBezTo>
                  <a:pt x="363" y="406"/>
                  <a:pt x="362" y="405"/>
                  <a:pt x="362" y="405"/>
                </a:cubicBezTo>
                <a:cubicBezTo>
                  <a:pt x="362" y="405"/>
                  <a:pt x="362" y="405"/>
                  <a:pt x="362" y="404"/>
                </a:cubicBezTo>
                <a:cubicBezTo>
                  <a:pt x="362" y="404"/>
                  <a:pt x="361" y="403"/>
                  <a:pt x="361" y="402"/>
                </a:cubicBezTo>
                <a:cubicBezTo>
                  <a:pt x="362" y="400"/>
                  <a:pt x="362" y="400"/>
                  <a:pt x="362" y="400"/>
                </a:cubicBezTo>
                <a:cubicBezTo>
                  <a:pt x="362" y="400"/>
                  <a:pt x="362" y="400"/>
                  <a:pt x="362" y="400"/>
                </a:cubicBezTo>
                <a:cubicBezTo>
                  <a:pt x="362" y="396"/>
                  <a:pt x="362" y="392"/>
                  <a:pt x="363" y="388"/>
                </a:cubicBezTo>
                <a:cubicBezTo>
                  <a:pt x="363" y="388"/>
                  <a:pt x="363" y="388"/>
                  <a:pt x="363" y="388"/>
                </a:cubicBezTo>
                <a:cubicBezTo>
                  <a:pt x="363" y="388"/>
                  <a:pt x="363" y="388"/>
                  <a:pt x="363" y="388"/>
                </a:cubicBezTo>
                <a:cubicBezTo>
                  <a:pt x="364" y="379"/>
                  <a:pt x="381" y="381"/>
                  <a:pt x="387" y="381"/>
                </a:cubicBezTo>
                <a:close/>
                <a:moveTo>
                  <a:pt x="289" y="407"/>
                </a:moveTo>
                <a:cubicBezTo>
                  <a:pt x="289" y="407"/>
                  <a:pt x="289" y="407"/>
                  <a:pt x="288" y="406"/>
                </a:cubicBezTo>
                <a:cubicBezTo>
                  <a:pt x="288" y="406"/>
                  <a:pt x="288" y="405"/>
                  <a:pt x="287" y="405"/>
                </a:cubicBezTo>
                <a:cubicBezTo>
                  <a:pt x="287" y="405"/>
                  <a:pt x="287" y="405"/>
                  <a:pt x="287" y="405"/>
                </a:cubicBezTo>
                <a:cubicBezTo>
                  <a:pt x="287" y="404"/>
                  <a:pt x="287" y="403"/>
                  <a:pt x="287" y="402"/>
                </a:cubicBezTo>
                <a:cubicBezTo>
                  <a:pt x="288" y="400"/>
                  <a:pt x="288" y="400"/>
                  <a:pt x="288" y="400"/>
                </a:cubicBezTo>
                <a:cubicBezTo>
                  <a:pt x="288" y="400"/>
                  <a:pt x="288" y="400"/>
                  <a:pt x="288" y="400"/>
                </a:cubicBezTo>
                <a:cubicBezTo>
                  <a:pt x="288" y="400"/>
                  <a:pt x="288" y="399"/>
                  <a:pt x="288" y="399"/>
                </a:cubicBezTo>
                <a:cubicBezTo>
                  <a:pt x="291" y="388"/>
                  <a:pt x="291" y="388"/>
                  <a:pt x="291" y="388"/>
                </a:cubicBezTo>
                <a:cubicBezTo>
                  <a:pt x="291" y="388"/>
                  <a:pt x="291" y="388"/>
                  <a:pt x="292" y="388"/>
                </a:cubicBezTo>
                <a:cubicBezTo>
                  <a:pt x="295" y="380"/>
                  <a:pt x="310" y="381"/>
                  <a:pt x="317" y="381"/>
                </a:cubicBezTo>
                <a:cubicBezTo>
                  <a:pt x="320" y="381"/>
                  <a:pt x="325" y="381"/>
                  <a:pt x="330" y="381"/>
                </a:cubicBezTo>
                <a:cubicBezTo>
                  <a:pt x="331" y="382"/>
                  <a:pt x="332" y="382"/>
                  <a:pt x="333" y="382"/>
                </a:cubicBezTo>
                <a:cubicBezTo>
                  <a:pt x="333" y="382"/>
                  <a:pt x="333" y="382"/>
                  <a:pt x="333" y="382"/>
                </a:cubicBezTo>
                <a:cubicBezTo>
                  <a:pt x="335" y="383"/>
                  <a:pt x="337" y="384"/>
                  <a:pt x="338" y="385"/>
                </a:cubicBezTo>
                <a:cubicBezTo>
                  <a:pt x="338" y="385"/>
                  <a:pt x="338" y="385"/>
                  <a:pt x="338" y="385"/>
                </a:cubicBezTo>
                <a:cubicBezTo>
                  <a:pt x="338" y="386"/>
                  <a:pt x="338" y="386"/>
                  <a:pt x="338" y="386"/>
                </a:cubicBezTo>
                <a:cubicBezTo>
                  <a:pt x="338" y="386"/>
                  <a:pt x="338" y="386"/>
                  <a:pt x="338" y="386"/>
                </a:cubicBezTo>
                <a:cubicBezTo>
                  <a:pt x="339" y="387"/>
                  <a:pt x="339" y="388"/>
                  <a:pt x="339" y="388"/>
                </a:cubicBezTo>
                <a:cubicBezTo>
                  <a:pt x="339" y="389"/>
                  <a:pt x="339" y="389"/>
                  <a:pt x="339" y="389"/>
                </a:cubicBezTo>
                <a:cubicBezTo>
                  <a:pt x="339" y="389"/>
                  <a:pt x="339" y="389"/>
                  <a:pt x="339" y="389"/>
                </a:cubicBezTo>
                <a:cubicBezTo>
                  <a:pt x="338" y="391"/>
                  <a:pt x="338" y="393"/>
                  <a:pt x="338" y="395"/>
                </a:cubicBezTo>
                <a:cubicBezTo>
                  <a:pt x="336" y="402"/>
                  <a:pt x="336" y="402"/>
                  <a:pt x="336" y="402"/>
                </a:cubicBezTo>
                <a:cubicBezTo>
                  <a:pt x="336" y="403"/>
                  <a:pt x="336" y="404"/>
                  <a:pt x="335" y="404"/>
                </a:cubicBezTo>
                <a:cubicBezTo>
                  <a:pt x="335" y="405"/>
                  <a:pt x="335" y="405"/>
                  <a:pt x="335" y="405"/>
                </a:cubicBezTo>
                <a:cubicBezTo>
                  <a:pt x="335" y="405"/>
                  <a:pt x="334" y="405"/>
                  <a:pt x="334" y="405"/>
                </a:cubicBezTo>
                <a:cubicBezTo>
                  <a:pt x="334" y="405"/>
                  <a:pt x="334" y="406"/>
                  <a:pt x="334" y="406"/>
                </a:cubicBezTo>
                <a:cubicBezTo>
                  <a:pt x="332" y="407"/>
                  <a:pt x="329" y="408"/>
                  <a:pt x="327" y="409"/>
                </a:cubicBezTo>
                <a:cubicBezTo>
                  <a:pt x="327" y="409"/>
                  <a:pt x="327" y="409"/>
                  <a:pt x="327" y="409"/>
                </a:cubicBezTo>
                <a:cubicBezTo>
                  <a:pt x="327" y="409"/>
                  <a:pt x="327" y="409"/>
                  <a:pt x="327" y="409"/>
                </a:cubicBezTo>
                <a:cubicBezTo>
                  <a:pt x="327" y="409"/>
                  <a:pt x="326" y="409"/>
                  <a:pt x="325" y="409"/>
                </a:cubicBezTo>
                <a:cubicBezTo>
                  <a:pt x="325" y="409"/>
                  <a:pt x="325" y="409"/>
                  <a:pt x="324" y="409"/>
                </a:cubicBezTo>
                <a:cubicBezTo>
                  <a:pt x="324" y="409"/>
                  <a:pt x="323" y="409"/>
                  <a:pt x="322" y="409"/>
                </a:cubicBezTo>
                <a:cubicBezTo>
                  <a:pt x="322" y="409"/>
                  <a:pt x="322" y="409"/>
                  <a:pt x="322" y="409"/>
                </a:cubicBezTo>
                <a:cubicBezTo>
                  <a:pt x="298" y="409"/>
                  <a:pt x="298" y="409"/>
                  <a:pt x="298" y="409"/>
                </a:cubicBezTo>
                <a:cubicBezTo>
                  <a:pt x="295" y="409"/>
                  <a:pt x="292" y="409"/>
                  <a:pt x="289" y="407"/>
                </a:cubicBezTo>
                <a:cubicBezTo>
                  <a:pt x="289" y="407"/>
                  <a:pt x="289" y="407"/>
                  <a:pt x="289" y="407"/>
                </a:cubicBezTo>
                <a:close/>
                <a:moveTo>
                  <a:pt x="320" y="369"/>
                </a:moveTo>
                <a:cubicBezTo>
                  <a:pt x="316" y="369"/>
                  <a:pt x="312" y="369"/>
                  <a:pt x="309" y="369"/>
                </a:cubicBezTo>
                <a:cubicBezTo>
                  <a:pt x="306" y="369"/>
                  <a:pt x="301" y="369"/>
                  <a:pt x="299" y="366"/>
                </a:cubicBezTo>
                <a:cubicBezTo>
                  <a:pt x="299" y="365"/>
                  <a:pt x="299" y="365"/>
                  <a:pt x="299" y="365"/>
                </a:cubicBezTo>
                <a:cubicBezTo>
                  <a:pt x="299" y="365"/>
                  <a:pt x="299" y="364"/>
                  <a:pt x="299" y="364"/>
                </a:cubicBezTo>
                <a:cubicBezTo>
                  <a:pt x="299" y="364"/>
                  <a:pt x="299" y="364"/>
                  <a:pt x="299" y="363"/>
                </a:cubicBezTo>
                <a:cubicBezTo>
                  <a:pt x="299" y="363"/>
                  <a:pt x="299" y="363"/>
                  <a:pt x="299" y="363"/>
                </a:cubicBezTo>
                <a:cubicBezTo>
                  <a:pt x="299" y="363"/>
                  <a:pt x="299" y="363"/>
                  <a:pt x="299" y="363"/>
                </a:cubicBezTo>
                <a:cubicBezTo>
                  <a:pt x="299" y="362"/>
                  <a:pt x="299" y="361"/>
                  <a:pt x="300" y="361"/>
                </a:cubicBezTo>
                <a:cubicBezTo>
                  <a:pt x="300" y="358"/>
                  <a:pt x="301" y="355"/>
                  <a:pt x="302" y="353"/>
                </a:cubicBezTo>
                <a:cubicBezTo>
                  <a:pt x="302" y="353"/>
                  <a:pt x="302" y="353"/>
                  <a:pt x="302" y="353"/>
                </a:cubicBezTo>
                <a:cubicBezTo>
                  <a:pt x="302" y="352"/>
                  <a:pt x="303" y="351"/>
                  <a:pt x="303" y="350"/>
                </a:cubicBezTo>
                <a:cubicBezTo>
                  <a:pt x="304" y="350"/>
                  <a:pt x="304" y="350"/>
                  <a:pt x="305" y="349"/>
                </a:cubicBezTo>
                <a:cubicBezTo>
                  <a:pt x="306" y="348"/>
                  <a:pt x="308" y="348"/>
                  <a:pt x="310" y="347"/>
                </a:cubicBezTo>
                <a:cubicBezTo>
                  <a:pt x="310" y="347"/>
                  <a:pt x="310" y="347"/>
                  <a:pt x="310" y="347"/>
                </a:cubicBezTo>
                <a:cubicBezTo>
                  <a:pt x="312" y="347"/>
                  <a:pt x="313" y="347"/>
                  <a:pt x="315" y="347"/>
                </a:cubicBezTo>
                <a:cubicBezTo>
                  <a:pt x="317" y="347"/>
                  <a:pt x="317" y="347"/>
                  <a:pt x="317" y="347"/>
                </a:cubicBezTo>
                <a:cubicBezTo>
                  <a:pt x="317" y="347"/>
                  <a:pt x="318" y="347"/>
                  <a:pt x="319" y="347"/>
                </a:cubicBezTo>
                <a:cubicBezTo>
                  <a:pt x="323" y="347"/>
                  <a:pt x="328" y="347"/>
                  <a:pt x="332" y="347"/>
                </a:cubicBezTo>
                <a:cubicBezTo>
                  <a:pt x="333" y="347"/>
                  <a:pt x="334" y="347"/>
                  <a:pt x="334" y="347"/>
                </a:cubicBezTo>
                <a:cubicBezTo>
                  <a:pt x="335" y="347"/>
                  <a:pt x="335" y="347"/>
                  <a:pt x="335" y="347"/>
                </a:cubicBezTo>
                <a:cubicBezTo>
                  <a:pt x="335" y="347"/>
                  <a:pt x="335" y="347"/>
                  <a:pt x="336" y="347"/>
                </a:cubicBezTo>
                <a:cubicBezTo>
                  <a:pt x="336" y="347"/>
                  <a:pt x="337" y="347"/>
                  <a:pt x="337" y="347"/>
                </a:cubicBezTo>
                <a:cubicBezTo>
                  <a:pt x="337" y="347"/>
                  <a:pt x="337" y="347"/>
                  <a:pt x="337" y="347"/>
                </a:cubicBezTo>
                <a:cubicBezTo>
                  <a:pt x="341" y="347"/>
                  <a:pt x="345" y="348"/>
                  <a:pt x="345" y="351"/>
                </a:cubicBezTo>
                <a:cubicBezTo>
                  <a:pt x="345" y="351"/>
                  <a:pt x="345" y="351"/>
                  <a:pt x="345" y="351"/>
                </a:cubicBezTo>
                <a:cubicBezTo>
                  <a:pt x="345" y="351"/>
                  <a:pt x="345" y="351"/>
                  <a:pt x="345" y="352"/>
                </a:cubicBezTo>
                <a:cubicBezTo>
                  <a:pt x="345" y="355"/>
                  <a:pt x="344" y="359"/>
                  <a:pt x="343" y="362"/>
                </a:cubicBezTo>
                <a:cubicBezTo>
                  <a:pt x="343" y="362"/>
                  <a:pt x="343" y="362"/>
                  <a:pt x="343" y="362"/>
                </a:cubicBezTo>
                <a:cubicBezTo>
                  <a:pt x="343" y="363"/>
                  <a:pt x="343" y="363"/>
                  <a:pt x="343" y="363"/>
                </a:cubicBezTo>
                <a:cubicBezTo>
                  <a:pt x="343" y="364"/>
                  <a:pt x="343" y="364"/>
                  <a:pt x="342" y="365"/>
                </a:cubicBezTo>
                <a:cubicBezTo>
                  <a:pt x="342" y="365"/>
                  <a:pt x="342" y="365"/>
                  <a:pt x="342" y="366"/>
                </a:cubicBezTo>
                <a:cubicBezTo>
                  <a:pt x="342" y="366"/>
                  <a:pt x="342" y="366"/>
                  <a:pt x="342" y="366"/>
                </a:cubicBezTo>
                <a:cubicBezTo>
                  <a:pt x="342" y="366"/>
                  <a:pt x="342" y="366"/>
                  <a:pt x="342" y="366"/>
                </a:cubicBezTo>
                <a:cubicBezTo>
                  <a:pt x="337" y="371"/>
                  <a:pt x="325" y="369"/>
                  <a:pt x="320" y="369"/>
                </a:cubicBezTo>
                <a:close/>
                <a:moveTo>
                  <a:pt x="212" y="404"/>
                </a:moveTo>
                <a:cubicBezTo>
                  <a:pt x="212" y="404"/>
                  <a:pt x="212" y="403"/>
                  <a:pt x="212" y="403"/>
                </a:cubicBezTo>
                <a:cubicBezTo>
                  <a:pt x="213" y="403"/>
                  <a:pt x="213" y="402"/>
                  <a:pt x="213" y="402"/>
                </a:cubicBezTo>
                <a:cubicBezTo>
                  <a:pt x="213" y="402"/>
                  <a:pt x="213" y="402"/>
                  <a:pt x="213" y="402"/>
                </a:cubicBezTo>
                <a:cubicBezTo>
                  <a:pt x="213" y="402"/>
                  <a:pt x="213" y="402"/>
                  <a:pt x="213" y="402"/>
                </a:cubicBezTo>
                <a:cubicBezTo>
                  <a:pt x="213" y="401"/>
                  <a:pt x="214" y="401"/>
                  <a:pt x="214" y="400"/>
                </a:cubicBezTo>
                <a:cubicBezTo>
                  <a:pt x="216" y="396"/>
                  <a:pt x="217" y="393"/>
                  <a:pt x="219" y="389"/>
                </a:cubicBezTo>
                <a:cubicBezTo>
                  <a:pt x="219" y="389"/>
                  <a:pt x="219" y="389"/>
                  <a:pt x="219" y="389"/>
                </a:cubicBezTo>
                <a:cubicBezTo>
                  <a:pt x="219" y="389"/>
                  <a:pt x="219" y="389"/>
                  <a:pt x="219" y="389"/>
                </a:cubicBezTo>
                <a:cubicBezTo>
                  <a:pt x="220" y="388"/>
                  <a:pt x="220" y="388"/>
                  <a:pt x="220" y="388"/>
                </a:cubicBezTo>
                <a:cubicBezTo>
                  <a:pt x="220" y="388"/>
                  <a:pt x="220" y="388"/>
                  <a:pt x="220" y="387"/>
                </a:cubicBezTo>
                <a:cubicBezTo>
                  <a:pt x="220" y="387"/>
                  <a:pt x="220" y="387"/>
                  <a:pt x="221" y="387"/>
                </a:cubicBezTo>
                <a:cubicBezTo>
                  <a:pt x="226" y="380"/>
                  <a:pt x="238" y="382"/>
                  <a:pt x="245" y="382"/>
                </a:cubicBezTo>
                <a:cubicBezTo>
                  <a:pt x="245" y="382"/>
                  <a:pt x="245" y="382"/>
                  <a:pt x="245" y="382"/>
                </a:cubicBezTo>
                <a:cubicBezTo>
                  <a:pt x="247" y="382"/>
                  <a:pt x="253" y="381"/>
                  <a:pt x="258" y="382"/>
                </a:cubicBezTo>
                <a:cubicBezTo>
                  <a:pt x="259" y="382"/>
                  <a:pt x="261" y="382"/>
                  <a:pt x="262" y="382"/>
                </a:cubicBezTo>
                <a:cubicBezTo>
                  <a:pt x="263" y="382"/>
                  <a:pt x="264" y="383"/>
                  <a:pt x="264" y="383"/>
                </a:cubicBezTo>
                <a:cubicBezTo>
                  <a:pt x="266" y="384"/>
                  <a:pt x="267" y="385"/>
                  <a:pt x="267" y="387"/>
                </a:cubicBezTo>
                <a:cubicBezTo>
                  <a:pt x="267" y="387"/>
                  <a:pt x="267" y="387"/>
                  <a:pt x="267" y="387"/>
                </a:cubicBezTo>
                <a:cubicBezTo>
                  <a:pt x="267" y="387"/>
                  <a:pt x="267" y="387"/>
                  <a:pt x="267" y="388"/>
                </a:cubicBezTo>
                <a:cubicBezTo>
                  <a:pt x="267" y="388"/>
                  <a:pt x="267" y="388"/>
                  <a:pt x="267" y="388"/>
                </a:cubicBezTo>
                <a:cubicBezTo>
                  <a:pt x="262" y="402"/>
                  <a:pt x="262" y="402"/>
                  <a:pt x="262" y="402"/>
                </a:cubicBezTo>
                <a:cubicBezTo>
                  <a:pt x="262" y="403"/>
                  <a:pt x="261" y="404"/>
                  <a:pt x="260" y="405"/>
                </a:cubicBezTo>
                <a:cubicBezTo>
                  <a:pt x="259" y="406"/>
                  <a:pt x="258" y="407"/>
                  <a:pt x="256" y="407"/>
                </a:cubicBezTo>
                <a:cubicBezTo>
                  <a:pt x="256" y="407"/>
                  <a:pt x="256" y="407"/>
                  <a:pt x="256" y="407"/>
                </a:cubicBezTo>
                <a:cubicBezTo>
                  <a:pt x="254" y="408"/>
                  <a:pt x="252" y="409"/>
                  <a:pt x="250" y="409"/>
                </a:cubicBezTo>
                <a:cubicBezTo>
                  <a:pt x="249" y="409"/>
                  <a:pt x="249" y="409"/>
                  <a:pt x="249" y="409"/>
                </a:cubicBezTo>
                <a:cubicBezTo>
                  <a:pt x="249" y="409"/>
                  <a:pt x="249" y="409"/>
                  <a:pt x="248" y="409"/>
                </a:cubicBezTo>
                <a:cubicBezTo>
                  <a:pt x="244" y="410"/>
                  <a:pt x="240" y="409"/>
                  <a:pt x="235" y="409"/>
                </a:cubicBezTo>
                <a:cubicBezTo>
                  <a:pt x="231" y="409"/>
                  <a:pt x="227" y="410"/>
                  <a:pt x="222" y="410"/>
                </a:cubicBezTo>
                <a:cubicBezTo>
                  <a:pt x="219" y="410"/>
                  <a:pt x="215" y="409"/>
                  <a:pt x="213" y="406"/>
                </a:cubicBezTo>
                <a:cubicBezTo>
                  <a:pt x="213" y="406"/>
                  <a:pt x="213" y="406"/>
                  <a:pt x="213" y="406"/>
                </a:cubicBezTo>
                <a:cubicBezTo>
                  <a:pt x="213" y="406"/>
                  <a:pt x="213" y="406"/>
                  <a:pt x="213" y="406"/>
                </a:cubicBezTo>
                <a:cubicBezTo>
                  <a:pt x="213" y="405"/>
                  <a:pt x="213" y="405"/>
                  <a:pt x="212" y="405"/>
                </a:cubicBezTo>
                <a:cubicBezTo>
                  <a:pt x="212" y="405"/>
                  <a:pt x="212" y="405"/>
                  <a:pt x="212" y="405"/>
                </a:cubicBezTo>
                <a:cubicBezTo>
                  <a:pt x="212" y="405"/>
                  <a:pt x="212" y="405"/>
                  <a:pt x="212" y="405"/>
                </a:cubicBezTo>
                <a:cubicBezTo>
                  <a:pt x="212" y="404"/>
                  <a:pt x="212" y="404"/>
                  <a:pt x="212" y="404"/>
                </a:cubicBezTo>
                <a:close/>
                <a:moveTo>
                  <a:pt x="212" y="359"/>
                </a:moveTo>
                <a:cubicBezTo>
                  <a:pt x="212" y="359"/>
                  <a:pt x="212" y="359"/>
                  <a:pt x="212" y="359"/>
                </a:cubicBezTo>
                <a:cubicBezTo>
                  <a:pt x="209" y="364"/>
                  <a:pt x="209" y="364"/>
                  <a:pt x="209" y="364"/>
                </a:cubicBezTo>
                <a:cubicBezTo>
                  <a:pt x="209" y="364"/>
                  <a:pt x="208" y="365"/>
                  <a:pt x="207" y="366"/>
                </a:cubicBezTo>
                <a:cubicBezTo>
                  <a:pt x="206" y="367"/>
                  <a:pt x="205" y="367"/>
                  <a:pt x="203" y="368"/>
                </a:cubicBezTo>
                <a:cubicBezTo>
                  <a:pt x="203" y="368"/>
                  <a:pt x="203" y="368"/>
                  <a:pt x="202" y="368"/>
                </a:cubicBezTo>
                <a:cubicBezTo>
                  <a:pt x="202" y="369"/>
                  <a:pt x="202" y="369"/>
                  <a:pt x="202" y="369"/>
                </a:cubicBezTo>
                <a:cubicBezTo>
                  <a:pt x="202" y="369"/>
                  <a:pt x="202" y="369"/>
                  <a:pt x="202" y="369"/>
                </a:cubicBezTo>
                <a:cubicBezTo>
                  <a:pt x="201" y="369"/>
                  <a:pt x="200" y="369"/>
                  <a:pt x="199" y="369"/>
                </a:cubicBezTo>
                <a:cubicBezTo>
                  <a:pt x="197" y="370"/>
                  <a:pt x="196" y="370"/>
                  <a:pt x="194" y="370"/>
                </a:cubicBezTo>
                <a:cubicBezTo>
                  <a:pt x="189" y="370"/>
                  <a:pt x="189" y="370"/>
                  <a:pt x="189" y="370"/>
                </a:cubicBezTo>
                <a:cubicBezTo>
                  <a:pt x="189" y="370"/>
                  <a:pt x="189" y="370"/>
                  <a:pt x="189" y="370"/>
                </a:cubicBezTo>
                <a:cubicBezTo>
                  <a:pt x="184" y="370"/>
                  <a:pt x="178" y="370"/>
                  <a:pt x="172" y="370"/>
                </a:cubicBezTo>
                <a:cubicBezTo>
                  <a:pt x="170" y="370"/>
                  <a:pt x="165" y="369"/>
                  <a:pt x="164" y="366"/>
                </a:cubicBezTo>
                <a:cubicBezTo>
                  <a:pt x="164" y="366"/>
                  <a:pt x="164" y="365"/>
                  <a:pt x="164" y="365"/>
                </a:cubicBezTo>
                <a:cubicBezTo>
                  <a:pt x="165" y="364"/>
                  <a:pt x="166" y="362"/>
                  <a:pt x="166" y="362"/>
                </a:cubicBezTo>
                <a:cubicBezTo>
                  <a:pt x="168" y="358"/>
                  <a:pt x="170" y="355"/>
                  <a:pt x="173" y="352"/>
                </a:cubicBezTo>
                <a:cubicBezTo>
                  <a:pt x="173" y="352"/>
                  <a:pt x="173" y="352"/>
                  <a:pt x="173" y="352"/>
                </a:cubicBezTo>
                <a:cubicBezTo>
                  <a:pt x="173" y="352"/>
                  <a:pt x="173" y="352"/>
                  <a:pt x="173" y="352"/>
                </a:cubicBezTo>
                <a:cubicBezTo>
                  <a:pt x="180" y="345"/>
                  <a:pt x="193" y="347"/>
                  <a:pt x="201" y="347"/>
                </a:cubicBezTo>
                <a:cubicBezTo>
                  <a:pt x="205" y="347"/>
                  <a:pt x="210" y="346"/>
                  <a:pt x="213" y="348"/>
                </a:cubicBezTo>
                <a:cubicBezTo>
                  <a:pt x="213" y="348"/>
                  <a:pt x="213" y="348"/>
                  <a:pt x="213" y="348"/>
                </a:cubicBezTo>
                <a:cubicBezTo>
                  <a:pt x="214" y="348"/>
                  <a:pt x="214" y="348"/>
                  <a:pt x="214" y="348"/>
                </a:cubicBezTo>
                <a:cubicBezTo>
                  <a:pt x="214" y="348"/>
                  <a:pt x="214" y="349"/>
                  <a:pt x="214" y="349"/>
                </a:cubicBezTo>
                <a:cubicBezTo>
                  <a:pt x="215" y="349"/>
                  <a:pt x="216" y="350"/>
                  <a:pt x="216" y="350"/>
                </a:cubicBezTo>
                <a:cubicBezTo>
                  <a:pt x="216" y="351"/>
                  <a:pt x="216" y="352"/>
                  <a:pt x="215" y="353"/>
                </a:cubicBezTo>
                <a:cubicBezTo>
                  <a:pt x="215" y="353"/>
                  <a:pt x="215" y="353"/>
                  <a:pt x="215" y="353"/>
                </a:cubicBezTo>
                <a:cubicBezTo>
                  <a:pt x="214" y="355"/>
                  <a:pt x="213" y="357"/>
                  <a:pt x="212" y="359"/>
                </a:cubicBezTo>
                <a:close/>
                <a:moveTo>
                  <a:pt x="266" y="369"/>
                </a:moveTo>
                <a:cubicBezTo>
                  <a:pt x="266" y="369"/>
                  <a:pt x="265" y="369"/>
                  <a:pt x="264" y="369"/>
                </a:cubicBezTo>
                <a:cubicBezTo>
                  <a:pt x="264" y="369"/>
                  <a:pt x="264" y="370"/>
                  <a:pt x="264" y="370"/>
                </a:cubicBezTo>
                <a:cubicBezTo>
                  <a:pt x="261" y="370"/>
                  <a:pt x="258" y="370"/>
                  <a:pt x="254" y="370"/>
                </a:cubicBezTo>
                <a:cubicBezTo>
                  <a:pt x="240" y="370"/>
                  <a:pt x="240" y="370"/>
                  <a:pt x="240" y="370"/>
                </a:cubicBezTo>
                <a:cubicBezTo>
                  <a:pt x="238" y="370"/>
                  <a:pt x="233" y="369"/>
                  <a:pt x="231" y="366"/>
                </a:cubicBezTo>
                <a:cubicBezTo>
                  <a:pt x="231" y="366"/>
                  <a:pt x="231" y="365"/>
                  <a:pt x="231" y="365"/>
                </a:cubicBezTo>
                <a:cubicBezTo>
                  <a:pt x="231" y="365"/>
                  <a:pt x="231" y="365"/>
                  <a:pt x="231" y="364"/>
                </a:cubicBezTo>
                <a:cubicBezTo>
                  <a:pt x="232" y="363"/>
                  <a:pt x="233" y="362"/>
                  <a:pt x="233" y="361"/>
                </a:cubicBezTo>
                <a:cubicBezTo>
                  <a:pt x="234" y="358"/>
                  <a:pt x="235" y="354"/>
                  <a:pt x="238" y="352"/>
                </a:cubicBezTo>
                <a:cubicBezTo>
                  <a:pt x="238" y="351"/>
                  <a:pt x="238" y="351"/>
                  <a:pt x="238" y="351"/>
                </a:cubicBezTo>
                <a:cubicBezTo>
                  <a:pt x="238" y="351"/>
                  <a:pt x="238" y="351"/>
                  <a:pt x="238" y="351"/>
                </a:cubicBezTo>
                <a:cubicBezTo>
                  <a:pt x="239" y="351"/>
                  <a:pt x="239" y="351"/>
                  <a:pt x="239" y="351"/>
                </a:cubicBezTo>
                <a:cubicBezTo>
                  <a:pt x="239" y="350"/>
                  <a:pt x="239" y="350"/>
                  <a:pt x="239" y="350"/>
                </a:cubicBezTo>
                <a:cubicBezTo>
                  <a:pt x="239" y="350"/>
                  <a:pt x="239" y="350"/>
                  <a:pt x="239" y="350"/>
                </a:cubicBezTo>
                <a:cubicBezTo>
                  <a:pt x="241" y="349"/>
                  <a:pt x="244" y="348"/>
                  <a:pt x="246" y="348"/>
                </a:cubicBezTo>
                <a:cubicBezTo>
                  <a:pt x="246" y="348"/>
                  <a:pt x="246" y="347"/>
                  <a:pt x="247" y="347"/>
                </a:cubicBezTo>
                <a:cubicBezTo>
                  <a:pt x="248" y="347"/>
                  <a:pt x="249" y="347"/>
                  <a:pt x="251" y="347"/>
                </a:cubicBezTo>
                <a:cubicBezTo>
                  <a:pt x="259" y="347"/>
                  <a:pt x="259" y="347"/>
                  <a:pt x="259" y="347"/>
                </a:cubicBezTo>
                <a:cubicBezTo>
                  <a:pt x="262" y="347"/>
                  <a:pt x="265" y="347"/>
                  <a:pt x="267" y="347"/>
                </a:cubicBezTo>
                <a:cubicBezTo>
                  <a:pt x="271" y="347"/>
                  <a:pt x="276" y="346"/>
                  <a:pt x="279" y="349"/>
                </a:cubicBezTo>
                <a:cubicBezTo>
                  <a:pt x="279" y="349"/>
                  <a:pt x="280" y="349"/>
                  <a:pt x="280" y="350"/>
                </a:cubicBezTo>
                <a:cubicBezTo>
                  <a:pt x="280" y="350"/>
                  <a:pt x="280" y="350"/>
                  <a:pt x="280" y="350"/>
                </a:cubicBezTo>
                <a:cubicBezTo>
                  <a:pt x="280" y="350"/>
                  <a:pt x="280" y="350"/>
                  <a:pt x="280" y="350"/>
                </a:cubicBezTo>
                <a:cubicBezTo>
                  <a:pt x="280" y="350"/>
                  <a:pt x="280" y="350"/>
                  <a:pt x="280" y="350"/>
                </a:cubicBezTo>
                <a:cubicBezTo>
                  <a:pt x="280" y="351"/>
                  <a:pt x="280" y="351"/>
                  <a:pt x="280" y="352"/>
                </a:cubicBezTo>
                <a:cubicBezTo>
                  <a:pt x="280" y="355"/>
                  <a:pt x="278" y="359"/>
                  <a:pt x="277" y="361"/>
                </a:cubicBezTo>
                <a:cubicBezTo>
                  <a:pt x="277" y="361"/>
                  <a:pt x="277" y="361"/>
                  <a:pt x="277" y="361"/>
                </a:cubicBezTo>
                <a:cubicBezTo>
                  <a:pt x="277" y="362"/>
                  <a:pt x="277" y="362"/>
                  <a:pt x="276" y="363"/>
                </a:cubicBezTo>
                <a:cubicBezTo>
                  <a:pt x="276" y="363"/>
                  <a:pt x="276" y="363"/>
                  <a:pt x="276" y="363"/>
                </a:cubicBezTo>
                <a:cubicBezTo>
                  <a:pt x="276" y="364"/>
                  <a:pt x="276" y="364"/>
                  <a:pt x="276" y="364"/>
                </a:cubicBezTo>
                <a:cubicBezTo>
                  <a:pt x="276" y="364"/>
                  <a:pt x="276" y="364"/>
                  <a:pt x="276" y="364"/>
                </a:cubicBezTo>
                <a:cubicBezTo>
                  <a:pt x="276" y="364"/>
                  <a:pt x="275" y="365"/>
                  <a:pt x="275" y="365"/>
                </a:cubicBezTo>
                <a:cubicBezTo>
                  <a:pt x="275" y="365"/>
                  <a:pt x="275" y="365"/>
                  <a:pt x="275" y="365"/>
                </a:cubicBezTo>
                <a:cubicBezTo>
                  <a:pt x="275" y="365"/>
                  <a:pt x="275" y="365"/>
                  <a:pt x="275" y="365"/>
                </a:cubicBezTo>
                <a:cubicBezTo>
                  <a:pt x="275" y="366"/>
                  <a:pt x="275" y="366"/>
                  <a:pt x="275" y="366"/>
                </a:cubicBezTo>
                <a:cubicBezTo>
                  <a:pt x="274" y="366"/>
                  <a:pt x="274" y="367"/>
                  <a:pt x="273" y="367"/>
                </a:cubicBezTo>
                <a:cubicBezTo>
                  <a:pt x="273" y="367"/>
                  <a:pt x="272" y="367"/>
                  <a:pt x="272" y="368"/>
                </a:cubicBezTo>
                <a:cubicBezTo>
                  <a:pt x="271" y="368"/>
                  <a:pt x="271" y="368"/>
                  <a:pt x="271" y="368"/>
                </a:cubicBezTo>
                <a:cubicBezTo>
                  <a:pt x="271" y="368"/>
                  <a:pt x="271" y="368"/>
                  <a:pt x="271" y="368"/>
                </a:cubicBezTo>
                <a:cubicBezTo>
                  <a:pt x="269" y="369"/>
                  <a:pt x="268" y="369"/>
                  <a:pt x="266" y="369"/>
                </a:cubicBezTo>
                <a:close/>
                <a:moveTo>
                  <a:pt x="172" y="430"/>
                </a:moveTo>
                <a:cubicBezTo>
                  <a:pt x="172" y="430"/>
                  <a:pt x="172" y="430"/>
                  <a:pt x="172" y="430"/>
                </a:cubicBezTo>
                <a:cubicBezTo>
                  <a:pt x="172" y="433"/>
                  <a:pt x="169" y="437"/>
                  <a:pt x="167" y="439"/>
                </a:cubicBezTo>
                <a:cubicBezTo>
                  <a:pt x="167" y="439"/>
                  <a:pt x="167" y="439"/>
                  <a:pt x="167" y="439"/>
                </a:cubicBezTo>
                <a:cubicBezTo>
                  <a:pt x="165" y="443"/>
                  <a:pt x="164" y="447"/>
                  <a:pt x="161" y="450"/>
                </a:cubicBezTo>
                <a:cubicBezTo>
                  <a:pt x="161" y="450"/>
                  <a:pt x="161" y="450"/>
                  <a:pt x="161" y="451"/>
                </a:cubicBezTo>
                <a:cubicBezTo>
                  <a:pt x="160" y="451"/>
                  <a:pt x="160" y="451"/>
                  <a:pt x="160" y="451"/>
                </a:cubicBezTo>
                <a:cubicBezTo>
                  <a:pt x="160" y="451"/>
                  <a:pt x="160" y="451"/>
                  <a:pt x="160" y="452"/>
                </a:cubicBezTo>
                <a:cubicBezTo>
                  <a:pt x="159" y="452"/>
                  <a:pt x="159" y="452"/>
                  <a:pt x="159" y="452"/>
                </a:cubicBezTo>
                <a:cubicBezTo>
                  <a:pt x="159" y="452"/>
                  <a:pt x="159" y="452"/>
                  <a:pt x="159" y="452"/>
                </a:cubicBezTo>
                <a:cubicBezTo>
                  <a:pt x="156" y="455"/>
                  <a:pt x="153" y="456"/>
                  <a:pt x="150" y="457"/>
                </a:cubicBezTo>
                <a:cubicBezTo>
                  <a:pt x="149" y="457"/>
                  <a:pt x="149" y="457"/>
                  <a:pt x="149" y="458"/>
                </a:cubicBezTo>
                <a:cubicBezTo>
                  <a:pt x="146" y="458"/>
                  <a:pt x="144" y="458"/>
                  <a:pt x="142" y="458"/>
                </a:cubicBezTo>
                <a:cubicBezTo>
                  <a:pt x="141" y="458"/>
                  <a:pt x="141" y="458"/>
                  <a:pt x="141" y="458"/>
                </a:cubicBezTo>
                <a:cubicBezTo>
                  <a:pt x="141" y="458"/>
                  <a:pt x="141" y="458"/>
                  <a:pt x="141" y="458"/>
                </a:cubicBezTo>
                <a:cubicBezTo>
                  <a:pt x="132" y="458"/>
                  <a:pt x="124" y="458"/>
                  <a:pt x="115" y="458"/>
                </a:cubicBezTo>
                <a:cubicBezTo>
                  <a:pt x="114" y="458"/>
                  <a:pt x="114" y="458"/>
                  <a:pt x="113" y="458"/>
                </a:cubicBezTo>
                <a:cubicBezTo>
                  <a:pt x="112" y="458"/>
                  <a:pt x="111" y="458"/>
                  <a:pt x="110" y="458"/>
                </a:cubicBezTo>
                <a:cubicBezTo>
                  <a:pt x="109" y="457"/>
                  <a:pt x="107" y="456"/>
                  <a:pt x="107" y="456"/>
                </a:cubicBezTo>
                <a:cubicBezTo>
                  <a:pt x="106" y="455"/>
                  <a:pt x="106" y="453"/>
                  <a:pt x="106" y="452"/>
                </a:cubicBezTo>
                <a:cubicBezTo>
                  <a:pt x="106" y="451"/>
                  <a:pt x="106" y="451"/>
                  <a:pt x="107" y="450"/>
                </a:cubicBezTo>
                <a:cubicBezTo>
                  <a:pt x="107" y="449"/>
                  <a:pt x="107" y="449"/>
                  <a:pt x="107" y="449"/>
                </a:cubicBezTo>
                <a:cubicBezTo>
                  <a:pt x="107" y="449"/>
                  <a:pt x="107" y="449"/>
                  <a:pt x="107" y="449"/>
                </a:cubicBezTo>
                <a:cubicBezTo>
                  <a:pt x="107" y="448"/>
                  <a:pt x="107" y="448"/>
                  <a:pt x="107" y="448"/>
                </a:cubicBezTo>
                <a:cubicBezTo>
                  <a:pt x="107" y="448"/>
                  <a:pt x="107" y="448"/>
                  <a:pt x="107" y="448"/>
                </a:cubicBezTo>
                <a:cubicBezTo>
                  <a:pt x="109" y="445"/>
                  <a:pt x="112" y="442"/>
                  <a:pt x="114" y="439"/>
                </a:cubicBezTo>
                <a:cubicBezTo>
                  <a:pt x="116" y="436"/>
                  <a:pt x="117" y="433"/>
                  <a:pt x="119" y="431"/>
                </a:cubicBezTo>
                <a:cubicBezTo>
                  <a:pt x="120" y="431"/>
                  <a:pt x="120" y="430"/>
                  <a:pt x="120" y="430"/>
                </a:cubicBezTo>
                <a:cubicBezTo>
                  <a:pt x="120" y="430"/>
                  <a:pt x="120" y="430"/>
                  <a:pt x="120" y="430"/>
                </a:cubicBezTo>
                <a:cubicBezTo>
                  <a:pt x="121" y="430"/>
                  <a:pt x="121" y="429"/>
                  <a:pt x="122" y="429"/>
                </a:cubicBezTo>
                <a:cubicBezTo>
                  <a:pt x="122" y="429"/>
                  <a:pt x="122" y="429"/>
                  <a:pt x="122" y="429"/>
                </a:cubicBezTo>
                <a:cubicBezTo>
                  <a:pt x="122" y="429"/>
                  <a:pt x="122" y="429"/>
                  <a:pt x="122" y="429"/>
                </a:cubicBezTo>
                <a:cubicBezTo>
                  <a:pt x="125" y="426"/>
                  <a:pt x="128" y="425"/>
                  <a:pt x="132" y="424"/>
                </a:cubicBezTo>
                <a:cubicBezTo>
                  <a:pt x="132" y="424"/>
                  <a:pt x="132" y="424"/>
                  <a:pt x="132" y="424"/>
                </a:cubicBezTo>
                <a:cubicBezTo>
                  <a:pt x="132" y="424"/>
                  <a:pt x="132" y="424"/>
                  <a:pt x="132" y="424"/>
                </a:cubicBezTo>
                <a:cubicBezTo>
                  <a:pt x="133" y="424"/>
                  <a:pt x="133" y="424"/>
                  <a:pt x="134" y="424"/>
                </a:cubicBezTo>
                <a:cubicBezTo>
                  <a:pt x="135" y="424"/>
                  <a:pt x="135" y="424"/>
                  <a:pt x="135" y="424"/>
                </a:cubicBezTo>
                <a:cubicBezTo>
                  <a:pt x="136" y="424"/>
                  <a:pt x="136" y="424"/>
                  <a:pt x="137" y="424"/>
                </a:cubicBezTo>
                <a:cubicBezTo>
                  <a:pt x="137" y="423"/>
                  <a:pt x="137" y="423"/>
                  <a:pt x="138" y="423"/>
                </a:cubicBezTo>
                <a:cubicBezTo>
                  <a:pt x="138" y="423"/>
                  <a:pt x="138" y="423"/>
                  <a:pt x="138" y="423"/>
                </a:cubicBezTo>
                <a:cubicBezTo>
                  <a:pt x="138" y="423"/>
                  <a:pt x="138" y="423"/>
                  <a:pt x="138" y="423"/>
                </a:cubicBezTo>
                <a:cubicBezTo>
                  <a:pt x="146" y="423"/>
                  <a:pt x="153" y="423"/>
                  <a:pt x="161" y="423"/>
                </a:cubicBezTo>
                <a:cubicBezTo>
                  <a:pt x="161" y="423"/>
                  <a:pt x="161" y="423"/>
                  <a:pt x="161" y="423"/>
                </a:cubicBezTo>
                <a:cubicBezTo>
                  <a:pt x="163" y="423"/>
                  <a:pt x="163" y="423"/>
                  <a:pt x="163" y="423"/>
                </a:cubicBezTo>
                <a:cubicBezTo>
                  <a:pt x="165" y="423"/>
                  <a:pt x="166" y="424"/>
                  <a:pt x="167" y="424"/>
                </a:cubicBezTo>
                <a:cubicBezTo>
                  <a:pt x="168" y="424"/>
                  <a:pt x="168" y="424"/>
                  <a:pt x="169" y="425"/>
                </a:cubicBezTo>
                <a:cubicBezTo>
                  <a:pt x="169" y="425"/>
                  <a:pt x="169" y="425"/>
                  <a:pt x="169" y="425"/>
                </a:cubicBezTo>
                <a:cubicBezTo>
                  <a:pt x="169" y="425"/>
                  <a:pt x="169" y="425"/>
                  <a:pt x="170" y="425"/>
                </a:cubicBezTo>
                <a:cubicBezTo>
                  <a:pt x="172" y="426"/>
                  <a:pt x="173" y="428"/>
                  <a:pt x="172" y="430"/>
                </a:cubicBezTo>
                <a:close/>
                <a:moveTo>
                  <a:pt x="188" y="402"/>
                </a:moveTo>
                <a:cubicBezTo>
                  <a:pt x="188" y="402"/>
                  <a:pt x="188" y="402"/>
                  <a:pt x="188" y="402"/>
                </a:cubicBezTo>
                <a:cubicBezTo>
                  <a:pt x="188" y="402"/>
                  <a:pt x="188" y="402"/>
                  <a:pt x="188" y="402"/>
                </a:cubicBezTo>
                <a:cubicBezTo>
                  <a:pt x="188" y="403"/>
                  <a:pt x="187" y="403"/>
                  <a:pt x="187" y="404"/>
                </a:cubicBezTo>
                <a:cubicBezTo>
                  <a:pt x="187" y="404"/>
                  <a:pt x="187" y="404"/>
                  <a:pt x="187" y="404"/>
                </a:cubicBezTo>
                <a:cubicBezTo>
                  <a:pt x="185" y="406"/>
                  <a:pt x="182" y="407"/>
                  <a:pt x="179" y="408"/>
                </a:cubicBezTo>
                <a:cubicBezTo>
                  <a:pt x="179" y="408"/>
                  <a:pt x="179" y="408"/>
                  <a:pt x="179" y="408"/>
                </a:cubicBezTo>
                <a:cubicBezTo>
                  <a:pt x="179" y="409"/>
                  <a:pt x="178" y="409"/>
                  <a:pt x="178" y="409"/>
                </a:cubicBezTo>
                <a:cubicBezTo>
                  <a:pt x="177" y="409"/>
                  <a:pt x="177" y="409"/>
                  <a:pt x="177" y="409"/>
                </a:cubicBezTo>
                <a:cubicBezTo>
                  <a:pt x="177" y="409"/>
                  <a:pt x="177" y="409"/>
                  <a:pt x="176" y="409"/>
                </a:cubicBezTo>
                <a:cubicBezTo>
                  <a:pt x="174" y="409"/>
                  <a:pt x="172" y="410"/>
                  <a:pt x="171" y="410"/>
                </a:cubicBezTo>
                <a:cubicBezTo>
                  <a:pt x="170" y="410"/>
                  <a:pt x="170" y="410"/>
                  <a:pt x="170" y="410"/>
                </a:cubicBezTo>
                <a:cubicBezTo>
                  <a:pt x="167" y="410"/>
                  <a:pt x="164" y="410"/>
                  <a:pt x="161" y="410"/>
                </a:cubicBezTo>
                <a:cubicBezTo>
                  <a:pt x="156" y="410"/>
                  <a:pt x="151" y="410"/>
                  <a:pt x="146" y="410"/>
                </a:cubicBezTo>
                <a:cubicBezTo>
                  <a:pt x="146" y="410"/>
                  <a:pt x="145" y="410"/>
                  <a:pt x="144" y="410"/>
                </a:cubicBezTo>
                <a:cubicBezTo>
                  <a:pt x="144" y="410"/>
                  <a:pt x="144" y="410"/>
                  <a:pt x="144" y="410"/>
                </a:cubicBezTo>
                <a:cubicBezTo>
                  <a:pt x="143" y="409"/>
                  <a:pt x="143" y="409"/>
                  <a:pt x="142" y="409"/>
                </a:cubicBezTo>
                <a:cubicBezTo>
                  <a:pt x="142" y="409"/>
                  <a:pt x="142" y="409"/>
                  <a:pt x="142" y="409"/>
                </a:cubicBezTo>
                <a:cubicBezTo>
                  <a:pt x="142" y="409"/>
                  <a:pt x="142" y="409"/>
                  <a:pt x="142" y="409"/>
                </a:cubicBezTo>
                <a:cubicBezTo>
                  <a:pt x="140" y="409"/>
                  <a:pt x="138" y="407"/>
                  <a:pt x="138" y="405"/>
                </a:cubicBezTo>
                <a:cubicBezTo>
                  <a:pt x="138" y="405"/>
                  <a:pt x="138" y="404"/>
                  <a:pt x="138" y="404"/>
                </a:cubicBezTo>
                <a:cubicBezTo>
                  <a:pt x="138" y="404"/>
                  <a:pt x="138" y="404"/>
                  <a:pt x="138" y="403"/>
                </a:cubicBezTo>
                <a:cubicBezTo>
                  <a:pt x="138" y="403"/>
                  <a:pt x="138" y="403"/>
                  <a:pt x="139" y="402"/>
                </a:cubicBezTo>
                <a:cubicBezTo>
                  <a:pt x="139" y="402"/>
                  <a:pt x="139" y="402"/>
                  <a:pt x="139" y="402"/>
                </a:cubicBezTo>
                <a:cubicBezTo>
                  <a:pt x="139" y="402"/>
                  <a:pt x="139" y="402"/>
                  <a:pt x="139" y="402"/>
                </a:cubicBezTo>
                <a:cubicBezTo>
                  <a:pt x="139" y="402"/>
                  <a:pt x="139" y="401"/>
                  <a:pt x="140" y="401"/>
                </a:cubicBezTo>
                <a:cubicBezTo>
                  <a:pt x="142" y="397"/>
                  <a:pt x="144" y="394"/>
                  <a:pt x="147" y="390"/>
                </a:cubicBezTo>
                <a:cubicBezTo>
                  <a:pt x="147" y="390"/>
                  <a:pt x="147" y="390"/>
                  <a:pt x="147" y="390"/>
                </a:cubicBezTo>
                <a:cubicBezTo>
                  <a:pt x="148" y="389"/>
                  <a:pt x="148" y="389"/>
                  <a:pt x="148" y="389"/>
                </a:cubicBezTo>
                <a:cubicBezTo>
                  <a:pt x="149" y="388"/>
                  <a:pt x="149" y="387"/>
                  <a:pt x="151" y="386"/>
                </a:cubicBezTo>
                <a:cubicBezTo>
                  <a:pt x="151" y="385"/>
                  <a:pt x="152" y="385"/>
                  <a:pt x="153" y="385"/>
                </a:cubicBezTo>
                <a:cubicBezTo>
                  <a:pt x="153" y="384"/>
                  <a:pt x="154" y="384"/>
                  <a:pt x="154" y="384"/>
                </a:cubicBezTo>
                <a:cubicBezTo>
                  <a:pt x="154" y="384"/>
                  <a:pt x="154" y="384"/>
                  <a:pt x="155" y="384"/>
                </a:cubicBezTo>
                <a:cubicBezTo>
                  <a:pt x="155" y="384"/>
                  <a:pt x="155" y="384"/>
                  <a:pt x="155" y="384"/>
                </a:cubicBezTo>
                <a:cubicBezTo>
                  <a:pt x="155" y="384"/>
                  <a:pt x="155" y="384"/>
                  <a:pt x="156" y="383"/>
                </a:cubicBezTo>
                <a:cubicBezTo>
                  <a:pt x="157" y="383"/>
                  <a:pt x="158" y="383"/>
                  <a:pt x="160" y="382"/>
                </a:cubicBezTo>
                <a:cubicBezTo>
                  <a:pt x="161" y="382"/>
                  <a:pt x="163" y="382"/>
                  <a:pt x="165" y="382"/>
                </a:cubicBezTo>
                <a:cubicBezTo>
                  <a:pt x="169" y="382"/>
                  <a:pt x="169" y="382"/>
                  <a:pt x="169" y="382"/>
                </a:cubicBezTo>
                <a:cubicBezTo>
                  <a:pt x="170" y="382"/>
                  <a:pt x="171" y="382"/>
                  <a:pt x="172" y="382"/>
                </a:cubicBezTo>
                <a:cubicBezTo>
                  <a:pt x="177" y="382"/>
                  <a:pt x="181" y="382"/>
                  <a:pt x="185" y="382"/>
                </a:cubicBezTo>
                <a:cubicBezTo>
                  <a:pt x="185" y="382"/>
                  <a:pt x="185" y="382"/>
                  <a:pt x="185" y="382"/>
                </a:cubicBezTo>
                <a:cubicBezTo>
                  <a:pt x="187" y="382"/>
                  <a:pt x="187" y="382"/>
                  <a:pt x="187" y="382"/>
                </a:cubicBezTo>
                <a:cubicBezTo>
                  <a:pt x="189" y="382"/>
                  <a:pt x="190" y="382"/>
                  <a:pt x="191" y="382"/>
                </a:cubicBezTo>
                <a:cubicBezTo>
                  <a:pt x="193" y="383"/>
                  <a:pt x="193" y="383"/>
                  <a:pt x="194" y="383"/>
                </a:cubicBezTo>
                <a:cubicBezTo>
                  <a:pt x="196" y="384"/>
                  <a:pt x="197" y="386"/>
                  <a:pt x="196" y="389"/>
                </a:cubicBezTo>
                <a:cubicBezTo>
                  <a:pt x="194" y="392"/>
                  <a:pt x="192" y="395"/>
                  <a:pt x="190" y="398"/>
                </a:cubicBezTo>
                <a:cubicBezTo>
                  <a:pt x="188" y="402"/>
                  <a:pt x="188" y="402"/>
                  <a:pt x="188" y="402"/>
                </a:cubicBezTo>
                <a:cubicBezTo>
                  <a:pt x="188" y="402"/>
                  <a:pt x="188" y="402"/>
                  <a:pt x="188" y="402"/>
                </a:cubicBezTo>
                <a:close/>
                <a:moveTo>
                  <a:pt x="411" y="448"/>
                </a:moveTo>
                <a:cubicBezTo>
                  <a:pt x="411" y="449"/>
                  <a:pt x="411" y="449"/>
                  <a:pt x="411" y="450"/>
                </a:cubicBezTo>
                <a:cubicBezTo>
                  <a:pt x="411" y="450"/>
                  <a:pt x="411" y="450"/>
                  <a:pt x="411" y="450"/>
                </a:cubicBezTo>
                <a:cubicBezTo>
                  <a:pt x="411" y="451"/>
                  <a:pt x="411" y="451"/>
                  <a:pt x="410" y="451"/>
                </a:cubicBezTo>
                <a:cubicBezTo>
                  <a:pt x="410" y="451"/>
                  <a:pt x="410" y="451"/>
                  <a:pt x="410" y="452"/>
                </a:cubicBezTo>
                <a:cubicBezTo>
                  <a:pt x="410" y="452"/>
                  <a:pt x="410" y="452"/>
                  <a:pt x="410" y="452"/>
                </a:cubicBezTo>
                <a:cubicBezTo>
                  <a:pt x="410" y="452"/>
                  <a:pt x="409" y="453"/>
                  <a:pt x="409" y="453"/>
                </a:cubicBezTo>
                <a:cubicBezTo>
                  <a:pt x="409" y="453"/>
                  <a:pt x="409" y="453"/>
                  <a:pt x="409" y="453"/>
                </a:cubicBezTo>
                <a:cubicBezTo>
                  <a:pt x="408" y="454"/>
                  <a:pt x="408" y="454"/>
                  <a:pt x="407" y="455"/>
                </a:cubicBezTo>
                <a:cubicBezTo>
                  <a:pt x="407" y="455"/>
                  <a:pt x="407" y="455"/>
                  <a:pt x="407" y="455"/>
                </a:cubicBezTo>
                <a:cubicBezTo>
                  <a:pt x="407" y="455"/>
                  <a:pt x="407" y="455"/>
                  <a:pt x="407" y="455"/>
                </a:cubicBezTo>
                <a:cubicBezTo>
                  <a:pt x="406" y="455"/>
                  <a:pt x="406" y="456"/>
                  <a:pt x="405" y="456"/>
                </a:cubicBezTo>
                <a:cubicBezTo>
                  <a:pt x="405" y="456"/>
                  <a:pt x="405" y="456"/>
                  <a:pt x="405" y="456"/>
                </a:cubicBezTo>
                <a:cubicBezTo>
                  <a:pt x="404" y="456"/>
                  <a:pt x="404" y="456"/>
                  <a:pt x="404" y="456"/>
                </a:cubicBezTo>
                <a:cubicBezTo>
                  <a:pt x="403" y="456"/>
                  <a:pt x="403" y="457"/>
                  <a:pt x="403" y="457"/>
                </a:cubicBezTo>
                <a:cubicBezTo>
                  <a:pt x="403" y="457"/>
                  <a:pt x="403" y="457"/>
                  <a:pt x="402" y="457"/>
                </a:cubicBezTo>
                <a:cubicBezTo>
                  <a:pt x="402" y="457"/>
                  <a:pt x="402" y="457"/>
                  <a:pt x="402" y="457"/>
                </a:cubicBezTo>
                <a:cubicBezTo>
                  <a:pt x="402" y="457"/>
                  <a:pt x="401" y="457"/>
                  <a:pt x="400" y="457"/>
                </a:cubicBezTo>
                <a:cubicBezTo>
                  <a:pt x="400" y="457"/>
                  <a:pt x="399" y="457"/>
                  <a:pt x="399" y="457"/>
                </a:cubicBezTo>
                <a:cubicBezTo>
                  <a:pt x="398" y="458"/>
                  <a:pt x="398" y="458"/>
                  <a:pt x="397" y="458"/>
                </a:cubicBezTo>
                <a:cubicBezTo>
                  <a:pt x="397" y="458"/>
                  <a:pt x="397" y="458"/>
                  <a:pt x="397" y="458"/>
                </a:cubicBezTo>
                <a:cubicBezTo>
                  <a:pt x="396" y="458"/>
                  <a:pt x="396" y="458"/>
                  <a:pt x="396" y="458"/>
                </a:cubicBezTo>
                <a:cubicBezTo>
                  <a:pt x="396" y="458"/>
                  <a:pt x="396" y="458"/>
                  <a:pt x="396" y="458"/>
                </a:cubicBezTo>
                <a:cubicBezTo>
                  <a:pt x="393" y="458"/>
                  <a:pt x="390" y="458"/>
                  <a:pt x="387" y="458"/>
                </a:cubicBezTo>
                <a:cubicBezTo>
                  <a:pt x="373" y="458"/>
                  <a:pt x="212" y="458"/>
                  <a:pt x="200" y="458"/>
                </a:cubicBezTo>
                <a:cubicBezTo>
                  <a:pt x="199" y="458"/>
                  <a:pt x="198" y="458"/>
                  <a:pt x="198" y="458"/>
                </a:cubicBezTo>
                <a:cubicBezTo>
                  <a:pt x="197" y="458"/>
                  <a:pt x="196" y="458"/>
                  <a:pt x="195" y="457"/>
                </a:cubicBezTo>
                <a:cubicBezTo>
                  <a:pt x="193" y="457"/>
                  <a:pt x="192" y="456"/>
                  <a:pt x="191" y="455"/>
                </a:cubicBezTo>
                <a:cubicBezTo>
                  <a:pt x="190" y="454"/>
                  <a:pt x="190" y="453"/>
                  <a:pt x="189" y="452"/>
                </a:cubicBezTo>
                <a:cubicBezTo>
                  <a:pt x="189" y="451"/>
                  <a:pt x="189" y="450"/>
                  <a:pt x="190" y="449"/>
                </a:cubicBezTo>
                <a:cubicBezTo>
                  <a:pt x="191" y="448"/>
                  <a:pt x="191" y="448"/>
                  <a:pt x="191" y="448"/>
                </a:cubicBezTo>
                <a:cubicBezTo>
                  <a:pt x="191" y="448"/>
                  <a:pt x="191" y="448"/>
                  <a:pt x="191" y="448"/>
                </a:cubicBezTo>
                <a:cubicBezTo>
                  <a:pt x="192" y="444"/>
                  <a:pt x="194" y="440"/>
                  <a:pt x="196" y="437"/>
                </a:cubicBezTo>
                <a:cubicBezTo>
                  <a:pt x="196" y="436"/>
                  <a:pt x="197" y="435"/>
                  <a:pt x="197" y="435"/>
                </a:cubicBezTo>
                <a:cubicBezTo>
                  <a:pt x="198" y="432"/>
                  <a:pt x="198" y="432"/>
                  <a:pt x="198" y="432"/>
                </a:cubicBezTo>
                <a:cubicBezTo>
                  <a:pt x="199" y="431"/>
                  <a:pt x="200" y="430"/>
                  <a:pt x="201" y="428"/>
                </a:cubicBezTo>
                <a:cubicBezTo>
                  <a:pt x="201" y="428"/>
                  <a:pt x="202" y="428"/>
                  <a:pt x="202" y="428"/>
                </a:cubicBezTo>
                <a:cubicBezTo>
                  <a:pt x="202" y="428"/>
                  <a:pt x="202" y="428"/>
                  <a:pt x="203" y="428"/>
                </a:cubicBezTo>
                <a:cubicBezTo>
                  <a:pt x="203" y="427"/>
                  <a:pt x="203" y="427"/>
                  <a:pt x="203" y="427"/>
                </a:cubicBezTo>
                <a:cubicBezTo>
                  <a:pt x="203" y="427"/>
                  <a:pt x="203" y="427"/>
                  <a:pt x="203" y="427"/>
                </a:cubicBezTo>
                <a:cubicBezTo>
                  <a:pt x="204" y="427"/>
                  <a:pt x="204" y="427"/>
                  <a:pt x="204" y="427"/>
                </a:cubicBezTo>
                <a:cubicBezTo>
                  <a:pt x="204" y="426"/>
                  <a:pt x="205" y="426"/>
                  <a:pt x="205" y="426"/>
                </a:cubicBezTo>
                <a:cubicBezTo>
                  <a:pt x="205" y="426"/>
                  <a:pt x="206" y="426"/>
                  <a:pt x="206" y="425"/>
                </a:cubicBezTo>
                <a:cubicBezTo>
                  <a:pt x="206" y="425"/>
                  <a:pt x="207" y="425"/>
                  <a:pt x="207" y="425"/>
                </a:cubicBezTo>
                <a:cubicBezTo>
                  <a:pt x="208" y="425"/>
                  <a:pt x="208" y="425"/>
                  <a:pt x="209" y="424"/>
                </a:cubicBezTo>
                <a:cubicBezTo>
                  <a:pt x="209" y="424"/>
                  <a:pt x="210" y="424"/>
                  <a:pt x="210" y="424"/>
                </a:cubicBezTo>
                <a:cubicBezTo>
                  <a:pt x="210" y="424"/>
                  <a:pt x="210" y="424"/>
                  <a:pt x="210" y="424"/>
                </a:cubicBezTo>
                <a:cubicBezTo>
                  <a:pt x="212" y="423"/>
                  <a:pt x="214" y="423"/>
                  <a:pt x="216" y="423"/>
                </a:cubicBezTo>
                <a:cubicBezTo>
                  <a:pt x="216" y="423"/>
                  <a:pt x="385" y="423"/>
                  <a:pt x="392" y="423"/>
                </a:cubicBezTo>
                <a:cubicBezTo>
                  <a:pt x="393" y="423"/>
                  <a:pt x="395" y="423"/>
                  <a:pt x="397" y="423"/>
                </a:cubicBezTo>
                <a:cubicBezTo>
                  <a:pt x="398" y="423"/>
                  <a:pt x="399" y="423"/>
                  <a:pt x="400" y="423"/>
                </a:cubicBezTo>
                <a:cubicBezTo>
                  <a:pt x="400" y="423"/>
                  <a:pt x="400" y="423"/>
                  <a:pt x="400" y="423"/>
                </a:cubicBezTo>
                <a:cubicBezTo>
                  <a:pt x="401" y="423"/>
                  <a:pt x="402" y="423"/>
                  <a:pt x="402" y="423"/>
                </a:cubicBezTo>
                <a:cubicBezTo>
                  <a:pt x="403" y="423"/>
                  <a:pt x="403" y="423"/>
                  <a:pt x="403" y="423"/>
                </a:cubicBezTo>
                <a:cubicBezTo>
                  <a:pt x="403" y="423"/>
                  <a:pt x="403" y="423"/>
                  <a:pt x="403" y="423"/>
                </a:cubicBezTo>
                <a:cubicBezTo>
                  <a:pt x="404" y="424"/>
                  <a:pt x="404" y="424"/>
                  <a:pt x="405" y="424"/>
                </a:cubicBezTo>
                <a:cubicBezTo>
                  <a:pt x="405" y="424"/>
                  <a:pt x="405" y="424"/>
                  <a:pt x="405" y="424"/>
                </a:cubicBezTo>
                <a:cubicBezTo>
                  <a:pt x="406" y="425"/>
                  <a:pt x="406" y="425"/>
                  <a:pt x="407" y="425"/>
                </a:cubicBezTo>
                <a:cubicBezTo>
                  <a:pt x="407" y="425"/>
                  <a:pt x="407" y="425"/>
                  <a:pt x="407" y="425"/>
                </a:cubicBezTo>
                <a:cubicBezTo>
                  <a:pt x="407" y="425"/>
                  <a:pt x="407" y="425"/>
                  <a:pt x="407" y="425"/>
                </a:cubicBezTo>
                <a:cubicBezTo>
                  <a:pt x="408" y="426"/>
                  <a:pt x="408" y="426"/>
                  <a:pt x="408" y="426"/>
                </a:cubicBezTo>
                <a:cubicBezTo>
                  <a:pt x="409" y="427"/>
                  <a:pt x="409" y="427"/>
                  <a:pt x="410" y="428"/>
                </a:cubicBezTo>
                <a:cubicBezTo>
                  <a:pt x="411" y="429"/>
                  <a:pt x="411" y="430"/>
                  <a:pt x="411" y="431"/>
                </a:cubicBezTo>
                <a:cubicBezTo>
                  <a:pt x="411" y="432"/>
                  <a:pt x="411" y="432"/>
                  <a:pt x="411" y="432"/>
                </a:cubicBezTo>
                <a:cubicBezTo>
                  <a:pt x="411" y="432"/>
                  <a:pt x="411" y="432"/>
                  <a:pt x="411" y="432"/>
                </a:cubicBezTo>
                <a:cubicBezTo>
                  <a:pt x="411" y="436"/>
                  <a:pt x="411" y="441"/>
                  <a:pt x="411" y="445"/>
                </a:cubicBezTo>
                <a:cubicBezTo>
                  <a:pt x="411" y="446"/>
                  <a:pt x="411" y="447"/>
                  <a:pt x="411" y="448"/>
                </a:cubicBezTo>
                <a:close/>
                <a:moveTo>
                  <a:pt x="434" y="366"/>
                </a:moveTo>
                <a:cubicBezTo>
                  <a:pt x="434" y="366"/>
                  <a:pt x="434" y="366"/>
                  <a:pt x="434" y="366"/>
                </a:cubicBezTo>
                <a:cubicBezTo>
                  <a:pt x="434" y="366"/>
                  <a:pt x="434" y="366"/>
                  <a:pt x="434" y="365"/>
                </a:cubicBezTo>
                <a:cubicBezTo>
                  <a:pt x="433" y="365"/>
                  <a:pt x="433" y="364"/>
                  <a:pt x="432" y="363"/>
                </a:cubicBezTo>
                <a:cubicBezTo>
                  <a:pt x="432" y="362"/>
                  <a:pt x="432" y="362"/>
                  <a:pt x="432" y="362"/>
                </a:cubicBezTo>
                <a:cubicBezTo>
                  <a:pt x="432" y="362"/>
                  <a:pt x="432" y="361"/>
                  <a:pt x="432" y="360"/>
                </a:cubicBezTo>
                <a:cubicBezTo>
                  <a:pt x="432" y="360"/>
                  <a:pt x="432" y="360"/>
                  <a:pt x="432" y="360"/>
                </a:cubicBezTo>
                <a:cubicBezTo>
                  <a:pt x="432" y="358"/>
                  <a:pt x="432" y="355"/>
                  <a:pt x="432" y="353"/>
                </a:cubicBezTo>
                <a:cubicBezTo>
                  <a:pt x="432" y="352"/>
                  <a:pt x="432" y="352"/>
                  <a:pt x="432" y="352"/>
                </a:cubicBezTo>
                <a:cubicBezTo>
                  <a:pt x="432" y="351"/>
                  <a:pt x="432" y="350"/>
                  <a:pt x="432" y="350"/>
                </a:cubicBezTo>
                <a:cubicBezTo>
                  <a:pt x="433" y="349"/>
                  <a:pt x="434" y="349"/>
                  <a:pt x="435" y="348"/>
                </a:cubicBezTo>
                <a:cubicBezTo>
                  <a:pt x="436" y="348"/>
                  <a:pt x="437" y="347"/>
                  <a:pt x="438" y="347"/>
                </a:cubicBezTo>
                <a:cubicBezTo>
                  <a:pt x="438" y="347"/>
                  <a:pt x="438" y="347"/>
                  <a:pt x="438" y="347"/>
                </a:cubicBezTo>
                <a:cubicBezTo>
                  <a:pt x="438" y="347"/>
                  <a:pt x="438" y="347"/>
                  <a:pt x="438" y="347"/>
                </a:cubicBezTo>
                <a:cubicBezTo>
                  <a:pt x="439" y="347"/>
                  <a:pt x="439" y="347"/>
                  <a:pt x="440" y="347"/>
                </a:cubicBezTo>
                <a:cubicBezTo>
                  <a:pt x="440" y="347"/>
                  <a:pt x="440" y="347"/>
                  <a:pt x="441" y="347"/>
                </a:cubicBezTo>
                <a:cubicBezTo>
                  <a:pt x="443" y="346"/>
                  <a:pt x="445" y="346"/>
                  <a:pt x="447" y="346"/>
                </a:cubicBezTo>
                <a:cubicBezTo>
                  <a:pt x="463" y="346"/>
                  <a:pt x="463" y="346"/>
                  <a:pt x="463" y="346"/>
                </a:cubicBezTo>
                <a:cubicBezTo>
                  <a:pt x="464" y="346"/>
                  <a:pt x="465" y="346"/>
                  <a:pt x="465" y="347"/>
                </a:cubicBezTo>
                <a:cubicBezTo>
                  <a:pt x="469" y="347"/>
                  <a:pt x="474" y="348"/>
                  <a:pt x="475" y="352"/>
                </a:cubicBezTo>
                <a:cubicBezTo>
                  <a:pt x="476" y="355"/>
                  <a:pt x="476" y="359"/>
                  <a:pt x="477" y="362"/>
                </a:cubicBezTo>
                <a:cubicBezTo>
                  <a:pt x="477" y="363"/>
                  <a:pt x="477" y="363"/>
                  <a:pt x="477" y="363"/>
                </a:cubicBezTo>
                <a:cubicBezTo>
                  <a:pt x="477" y="364"/>
                  <a:pt x="477" y="364"/>
                  <a:pt x="477" y="365"/>
                </a:cubicBezTo>
                <a:cubicBezTo>
                  <a:pt x="477" y="365"/>
                  <a:pt x="477" y="365"/>
                  <a:pt x="477" y="365"/>
                </a:cubicBezTo>
                <a:cubicBezTo>
                  <a:pt x="477" y="365"/>
                  <a:pt x="477" y="365"/>
                  <a:pt x="477" y="365"/>
                </a:cubicBezTo>
                <a:cubicBezTo>
                  <a:pt x="477" y="365"/>
                  <a:pt x="477" y="365"/>
                  <a:pt x="477" y="365"/>
                </a:cubicBezTo>
                <a:cubicBezTo>
                  <a:pt x="476" y="367"/>
                  <a:pt x="474" y="368"/>
                  <a:pt x="472" y="369"/>
                </a:cubicBezTo>
                <a:cubicBezTo>
                  <a:pt x="471" y="369"/>
                  <a:pt x="471" y="369"/>
                  <a:pt x="471" y="369"/>
                </a:cubicBezTo>
                <a:cubicBezTo>
                  <a:pt x="471" y="369"/>
                  <a:pt x="471" y="369"/>
                  <a:pt x="470" y="369"/>
                </a:cubicBezTo>
                <a:cubicBezTo>
                  <a:pt x="470" y="369"/>
                  <a:pt x="470" y="369"/>
                  <a:pt x="470" y="369"/>
                </a:cubicBezTo>
                <a:cubicBezTo>
                  <a:pt x="469" y="369"/>
                  <a:pt x="469" y="369"/>
                  <a:pt x="469" y="369"/>
                </a:cubicBezTo>
                <a:cubicBezTo>
                  <a:pt x="463" y="370"/>
                  <a:pt x="457" y="369"/>
                  <a:pt x="455" y="369"/>
                </a:cubicBezTo>
                <a:cubicBezTo>
                  <a:pt x="445" y="369"/>
                  <a:pt x="445" y="369"/>
                  <a:pt x="445" y="369"/>
                </a:cubicBezTo>
                <a:cubicBezTo>
                  <a:pt x="444" y="369"/>
                  <a:pt x="443" y="369"/>
                  <a:pt x="442" y="369"/>
                </a:cubicBezTo>
                <a:cubicBezTo>
                  <a:pt x="442" y="369"/>
                  <a:pt x="441" y="369"/>
                  <a:pt x="441" y="369"/>
                </a:cubicBezTo>
                <a:cubicBezTo>
                  <a:pt x="440" y="369"/>
                  <a:pt x="440" y="369"/>
                  <a:pt x="440" y="369"/>
                </a:cubicBezTo>
                <a:cubicBezTo>
                  <a:pt x="440" y="369"/>
                  <a:pt x="440" y="369"/>
                  <a:pt x="440" y="369"/>
                </a:cubicBezTo>
                <a:cubicBezTo>
                  <a:pt x="439" y="369"/>
                  <a:pt x="439" y="369"/>
                  <a:pt x="438" y="368"/>
                </a:cubicBezTo>
                <a:cubicBezTo>
                  <a:pt x="438" y="368"/>
                  <a:pt x="438" y="368"/>
                  <a:pt x="438" y="368"/>
                </a:cubicBezTo>
                <a:cubicBezTo>
                  <a:pt x="437" y="368"/>
                  <a:pt x="437" y="368"/>
                  <a:pt x="436" y="367"/>
                </a:cubicBezTo>
                <a:cubicBezTo>
                  <a:pt x="436" y="367"/>
                  <a:pt x="435" y="367"/>
                  <a:pt x="434" y="366"/>
                </a:cubicBezTo>
                <a:cubicBezTo>
                  <a:pt x="434" y="366"/>
                  <a:pt x="434" y="366"/>
                  <a:pt x="434" y="366"/>
                </a:cubicBezTo>
                <a:close/>
                <a:moveTo>
                  <a:pt x="437" y="404"/>
                </a:moveTo>
                <a:cubicBezTo>
                  <a:pt x="436" y="403"/>
                  <a:pt x="436" y="402"/>
                  <a:pt x="435" y="402"/>
                </a:cubicBezTo>
                <a:cubicBezTo>
                  <a:pt x="435" y="400"/>
                  <a:pt x="435" y="400"/>
                  <a:pt x="435" y="400"/>
                </a:cubicBezTo>
                <a:cubicBezTo>
                  <a:pt x="435" y="400"/>
                  <a:pt x="435" y="400"/>
                  <a:pt x="435" y="400"/>
                </a:cubicBezTo>
                <a:cubicBezTo>
                  <a:pt x="435" y="396"/>
                  <a:pt x="435" y="392"/>
                  <a:pt x="434" y="388"/>
                </a:cubicBezTo>
                <a:cubicBezTo>
                  <a:pt x="434" y="388"/>
                  <a:pt x="434" y="388"/>
                  <a:pt x="434" y="388"/>
                </a:cubicBezTo>
                <a:cubicBezTo>
                  <a:pt x="434" y="388"/>
                  <a:pt x="434" y="388"/>
                  <a:pt x="434" y="388"/>
                </a:cubicBezTo>
                <a:cubicBezTo>
                  <a:pt x="434" y="388"/>
                  <a:pt x="434" y="388"/>
                  <a:pt x="434" y="387"/>
                </a:cubicBezTo>
                <a:cubicBezTo>
                  <a:pt x="435" y="379"/>
                  <a:pt x="453" y="381"/>
                  <a:pt x="458" y="381"/>
                </a:cubicBezTo>
                <a:cubicBezTo>
                  <a:pt x="465" y="381"/>
                  <a:pt x="477" y="380"/>
                  <a:pt x="481" y="386"/>
                </a:cubicBezTo>
                <a:cubicBezTo>
                  <a:pt x="481" y="387"/>
                  <a:pt x="482" y="387"/>
                  <a:pt x="482" y="388"/>
                </a:cubicBezTo>
                <a:cubicBezTo>
                  <a:pt x="482" y="389"/>
                  <a:pt x="482" y="389"/>
                  <a:pt x="482" y="389"/>
                </a:cubicBezTo>
                <a:cubicBezTo>
                  <a:pt x="482" y="389"/>
                  <a:pt x="482" y="389"/>
                  <a:pt x="482" y="389"/>
                </a:cubicBezTo>
                <a:cubicBezTo>
                  <a:pt x="483" y="391"/>
                  <a:pt x="483" y="392"/>
                  <a:pt x="484" y="395"/>
                </a:cubicBezTo>
                <a:cubicBezTo>
                  <a:pt x="485" y="401"/>
                  <a:pt x="485" y="401"/>
                  <a:pt x="485" y="401"/>
                </a:cubicBezTo>
                <a:cubicBezTo>
                  <a:pt x="485" y="402"/>
                  <a:pt x="485" y="403"/>
                  <a:pt x="484" y="404"/>
                </a:cubicBezTo>
                <a:cubicBezTo>
                  <a:pt x="484" y="405"/>
                  <a:pt x="484" y="405"/>
                  <a:pt x="483" y="406"/>
                </a:cubicBezTo>
                <a:cubicBezTo>
                  <a:pt x="483" y="406"/>
                  <a:pt x="483" y="406"/>
                  <a:pt x="482" y="407"/>
                </a:cubicBezTo>
                <a:cubicBezTo>
                  <a:pt x="482" y="407"/>
                  <a:pt x="482" y="407"/>
                  <a:pt x="482" y="407"/>
                </a:cubicBezTo>
                <a:cubicBezTo>
                  <a:pt x="482" y="407"/>
                  <a:pt x="482" y="407"/>
                  <a:pt x="482" y="407"/>
                </a:cubicBezTo>
                <a:cubicBezTo>
                  <a:pt x="481" y="407"/>
                  <a:pt x="481" y="407"/>
                  <a:pt x="481" y="407"/>
                </a:cubicBezTo>
                <a:cubicBezTo>
                  <a:pt x="480" y="408"/>
                  <a:pt x="480" y="408"/>
                  <a:pt x="480" y="408"/>
                </a:cubicBezTo>
                <a:cubicBezTo>
                  <a:pt x="479" y="408"/>
                  <a:pt x="479" y="408"/>
                  <a:pt x="479" y="408"/>
                </a:cubicBezTo>
                <a:cubicBezTo>
                  <a:pt x="479" y="408"/>
                  <a:pt x="479" y="408"/>
                  <a:pt x="478" y="408"/>
                </a:cubicBezTo>
                <a:cubicBezTo>
                  <a:pt x="478" y="408"/>
                  <a:pt x="478" y="409"/>
                  <a:pt x="477" y="409"/>
                </a:cubicBezTo>
                <a:cubicBezTo>
                  <a:pt x="477" y="409"/>
                  <a:pt x="477" y="409"/>
                  <a:pt x="477" y="409"/>
                </a:cubicBezTo>
                <a:cubicBezTo>
                  <a:pt x="477" y="409"/>
                  <a:pt x="476" y="409"/>
                  <a:pt x="475" y="409"/>
                </a:cubicBezTo>
                <a:cubicBezTo>
                  <a:pt x="474" y="409"/>
                  <a:pt x="474" y="409"/>
                  <a:pt x="473" y="409"/>
                </a:cubicBezTo>
                <a:cubicBezTo>
                  <a:pt x="473" y="409"/>
                  <a:pt x="473" y="409"/>
                  <a:pt x="473" y="409"/>
                </a:cubicBezTo>
                <a:cubicBezTo>
                  <a:pt x="473" y="409"/>
                  <a:pt x="473" y="409"/>
                  <a:pt x="473" y="409"/>
                </a:cubicBezTo>
                <a:cubicBezTo>
                  <a:pt x="473" y="409"/>
                  <a:pt x="473" y="409"/>
                  <a:pt x="473" y="409"/>
                </a:cubicBezTo>
                <a:cubicBezTo>
                  <a:pt x="465" y="409"/>
                  <a:pt x="457" y="409"/>
                  <a:pt x="449" y="409"/>
                </a:cubicBezTo>
                <a:cubicBezTo>
                  <a:pt x="448" y="409"/>
                  <a:pt x="447" y="409"/>
                  <a:pt x="447" y="409"/>
                </a:cubicBezTo>
                <a:cubicBezTo>
                  <a:pt x="446" y="409"/>
                  <a:pt x="446" y="409"/>
                  <a:pt x="446" y="409"/>
                </a:cubicBezTo>
                <a:cubicBezTo>
                  <a:pt x="445" y="409"/>
                  <a:pt x="445" y="409"/>
                  <a:pt x="444" y="409"/>
                </a:cubicBezTo>
                <a:cubicBezTo>
                  <a:pt x="444" y="409"/>
                  <a:pt x="444" y="409"/>
                  <a:pt x="444" y="409"/>
                </a:cubicBezTo>
                <a:cubicBezTo>
                  <a:pt x="444" y="408"/>
                  <a:pt x="444" y="408"/>
                  <a:pt x="444" y="408"/>
                </a:cubicBezTo>
                <a:cubicBezTo>
                  <a:pt x="443" y="408"/>
                  <a:pt x="442" y="408"/>
                  <a:pt x="442" y="408"/>
                </a:cubicBezTo>
                <a:cubicBezTo>
                  <a:pt x="441" y="408"/>
                  <a:pt x="441" y="407"/>
                  <a:pt x="441" y="407"/>
                </a:cubicBezTo>
                <a:cubicBezTo>
                  <a:pt x="441" y="407"/>
                  <a:pt x="440" y="407"/>
                  <a:pt x="440" y="407"/>
                </a:cubicBezTo>
                <a:cubicBezTo>
                  <a:pt x="440" y="407"/>
                  <a:pt x="440" y="407"/>
                  <a:pt x="440" y="407"/>
                </a:cubicBezTo>
                <a:cubicBezTo>
                  <a:pt x="439" y="406"/>
                  <a:pt x="437" y="405"/>
                  <a:pt x="437" y="404"/>
                </a:cubicBezTo>
                <a:close/>
                <a:moveTo>
                  <a:pt x="494" y="451"/>
                </a:moveTo>
                <a:cubicBezTo>
                  <a:pt x="493" y="453"/>
                  <a:pt x="492" y="453"/>
                  <a:pt x="491" y="454"/>
                </a:cubicBezTo>
                <a:cubicBezTo>
                  <a:pt x="490" y="455"/>
                  <a:pt x="489" y="456"/>
                  <a:pt x="487" y="456"/>
                </a:cubicBezTo>
                <a:cubicBezTo>
                  <a:pt x="485" y="457"/>
                  <a:pt x="484" y="457"/>
                  <a:pt x="481" y="457"/>
                </a:cubicBezTo>
                <a:cubicBezTo>
                  <a:pt x="476" y="457"/>
                  <a:pt x="476" y="457"/>
                  <a:pt x="476" y="457"/>
                </a:cubicBezTo>
                <a:cubicBezTo>
                  <a:pt x="476" y="457"/>
                  <a:pt x="476" y="457"/>
                  <a:pt x="476" y="457"/>
                </a:cubicBezTo>
                <a:cubicBezTo>
                  <a:pt x="469" y="457"/>
                  <a:pt x="462" y="457"/>
                  <a:pt x="454" y="457"/>
                </a:cubicBezTo>
                <a:cubicBezTo>
                  <a:pt x="453" y="457"/>
                  <a:pt x="453" y="457"/>
                  <a:pt x="452" y="457"/>
                </a:cubicBezTo>
                <a:cubicBezTo>
                  <a:pt x="451" y="457"/>
                  <a:pt x="451" y="457"/>
                  <a:pt x="451" y="457"/>
                </a:cubicBezTo>
                <a:cubicBezTo>
                  <a:pt x="450" y="457"/>
                  <a:pt x="450" y="457"/>
                  <a:pt x="449" y="457"/>
                </a:cubicBezTo>
                <a:cubicBezTo>
                  <a:pt x="449" y="457"/>
                  <a:pt x="449" y="457"/>
                  <a:pt x="448" y="457"/>
                </a:cubicBezTo>
                <a:cubicBezTo>
                  <a:pt x="448" y="457"/>
                  <a:pt x="448" y="457"/>
                  <a:pt x="448" y="457"/>
                </a:cubicBezTo>
                <a:cubicBezTo>
                  <a:pt x="445" y="456"/>
                  <a:pt x="442" y="454"/>
                  <a:pt x="440" y="451"/>
                </a:cubicBezTo>
                <a:cubicBezTo>
                  <a:pt x="440" y="451"/>
                  <a:pt x="440" y="451"/>
                  <a:pt x="440" y="451"/>
                </a:cubicBezTo>
                <a:cubicBezTo>
                  <a:pt x="440" y="451"/>
                  <a:pt x="440" y="451"/>
                  <a:pt x="440" y="451"/>
                </a:cubicBezTo>
                <a:cubicBezTo>
                  <a:pt x="440" y="451"/>
                  <a:pt x="440" y="451"/>
                  <a:pt x="440" y="450"/>
                </a:cubicBezTo>
                <a:cubicBezTo>
                  <a:pt x="439" y="450"/>
                  <a:pt x="439" y="449"/>
                  <a:pt x="439" y="449"/>
                </a:cubicBezTo>
                <a:cubicBezTo>
                  <a:pt x="439" y="449"/>
                  <a:pt x="439" y="449"/>
                  <a:pt x="439" y="448"/>
                </a:cubicBezTo>
                <a:cubicBezTo>
                  <a:pt x="439" y="448"/>
                  <a:pt x="439" y="448"/>
                  <a:pt x="439" y="448"/>
                </a:cubicBezTo>
                <a:cubicBezTo>
                  <a:pt x="439" y="447"/>
                  <a:pt x="439" y="447"/>
                  <a:pt x="439" y="447"/>
                </a:cubicBezTo>
                <a:cubicBezTo>
                  <a:pt x="439" y="447"/>
                  <a:pt x="439" y="447"/>
                  <a:pt x="439" y="447"/>
                </a:cubicBezTo>
                <a:cubicBezTo>
                  <a:pt x="439" y="444"/>
                  <a:pt x="438" y="439"/>
                  <a:pt x="438" y="435"/>
                </a:cubicBezTo>
                <a:cubicBezTo>
                  <a:pt x="438" y="435"/>
                  <a:pt x="438" y="434"/>
                  <a:pt x="438" y="433"/>
                </a:cubicBezTo>
                <a:cubicBezTo>
                  <a:pt x="438" y="431"/>
                  <a:pt x="438" y="431"/>
                  <a:pt x="438" y="431"/>
                </a:cubicBezTo>
                <a:cubicBezTo>
                  <a:pt x="438" y="431"/>
                  <a:pt x="438" y="431"/>
                  <a:pt x="438" y="431"/>
                </a:cubicBezTo>
                <a:cubicBezTo>
                  <a:pt x="438" y="430"/>
                  <a:pt x="438" y="430"/>
                  <a:pt x="438" y="430"/>
                </a:cubicBezTo>
                <a:cubicBezTo>
                  <a:pt x="438" y="430"/>
                  <a:pt x="438" y="429"/>
                  <a:pt x="438" y="429"/>
                </a:cubicBezTo>
                <a:cubicBezTo>
                  <a:pt x="438" y="429"/>
                  <a:pt x="438" y="429"/>
                  <a:pt x="438" y="428"/>
                </a:cubicBezTo>
                <a:cubicBezTo>
                  <a:pt x="439" y="428"/>
                  <a:pt x="439" y="428"/>
                  <a:pt x="439" y="428"/>
                </a:cubicBezTo>
                <a:cubicBezTo>
                  <a:pt x="439" y="428"/>
                  <a:pt x="439" y="428"/>
                  <a:pt x="439" y="428"/>
                </a:cubicBezTo>
                <a:cubicBezTo>
                  <a:pt x="439" y="427"/>
                  <a:pt x="439" y="427"/>
                  <a:pt x="439" y="427"/>
                </a:cubicBezTo>
                <a:cubicBezTo>
                  <a:pt x="440" y="426"/>
                  <a:pt x="440" y="426"/>
                  <a:pt x="440" y="426"/>
                </a:cubicBezTo>
                <a:cubicBezTo>
                  <a:pt x="440" y="426"/>
                  <a:pt x="441" y="426"/>
                  <a:pt x="441" y="425"/>
                </a:cubicBezTo>
                <a:cubicBezTo>
                  <a:pt x="441" y="425"/>
                  <a:pt x="441" y="425"/>
                  <a:pt x="441" y="425"/>
                </a:cubicBezTo>
                <a:cubicBezTo>
                  <a:pt x="441" y="425"/>
                  <a:pt x="441" y="425"/>
                  <a:pt x="441" y="425"/>
                </a:cubicBezTo>
                <a:cubicBezTo>
                  <a:pt x="442" y="425"/>
                  <a:pt x="442" y="425"/>
                  <a:pt x="443" y="424"/>
                </a:cubicBezTo>
                <a:cubicBezTo>
                  <a:pt x="443" y="424"/>
                  <a:pt x="443" y="424"/>
                  <a:pt x="443" y="424"/>
                </a:cubicBezTo>
                <a:cubicBezTo>
                  <a:pt x="444" y="424"/>
                  <a:pt x="444" y="424"/>
                  <a:pt x="444" y="424"/>
                </a:cubicBezTo>
                <a:cubicBezTo>
                  <a:pt x="444" y="424"/>
                  <a:pt x="444" y="424"/>
                  <a:pt x="444" y="424"/>
                </a:cubicBezTo>
                <a:cubicBezTo>
                  <a:pt x="444" y="424"/>
                  <a:pt x="445" y="423"/>
                  <a:pt x="445" y="423"/>
                </a:cubicBezTo>
                <a:cubicBezTo>
                  <a:pt x="446" y="423"/>
                  <a:pt x="446" y="423"/>
                  <a:pt x="446" y="423"/>
                </a:cubicBezTo>
                <a:cubicBezTo>
                  <a:pt x="446" y="423"/>
                  <a:pt x="447" y="423"/>
                  <a:pt x="447" y="423"/>
                </a:cubicBezTo>
                <a:cubicBezTo>
                  <a:pt x="448" y="423"/>
                  <a:pt x="448" y="423"/>
                  <a:pt x="449" y="423"/>
                </a:cubicBezTo>
                <a:cubicBezTo>
                  <a:pt x="450" y="423"/>
                  <a:pt x="450" y="423"/>
                  <a:pt x="450" y="423"/>
                </a:cubicBezTo>
                <a:cubicBezTo>
                  <a:pt x="450" y="423"/>
                  <a:pt x="450" y="423"/>
                  <a:pt x="451" y="423"/>
                </a:cubicBezTo>
                <a:cubicBezTo>
                  <a:pt x="452" y="423"/>
                  <a:pt x="452" y="423"/>
                  <a:pt x="452" y="423"/>
                </a:cubicBezTo>
                <a:cubicBezTo>
                  <a:pt x="453" y="423"/>
                  <a:pt x="454" y="423"/>
                  <a:pt x="455" y="423"/>
                </a:cubicBezTo>
                <a:cubicBezTo>
                  <a:pt x="457" y="423"/>
                  <a:pt x="458" y="423"/>
                  <a:pt x="459" y="423"/>
                </a:cubicBezTo>
                <a:cubicBezTo>
                  <a:pt x="469" y="423"/>
                  <a:pt x="469" y="423"/>
                  <a:pt x="469" y="423"/>
                </a:cubicBezTo>
                <a:cubicBezTo>
                  <a:pt x="472" y="423"/>
                  <a:pt x="475" y="423"/>
                  <a:pt x="478" y="423"/>
                </a:cubicBezTo>
                <a:cubicBezTo>
                  <a:pt x="478" y="423"/>
                  <a:pt x="479" y="423"/>
                  <a:pt x="479" y="423"/>
                </a:cubicBezTo>
                <a:cubicBezTo>
                  <a:pt x="479" y="423"/>
                  <a:pt x="480" y="423"/>
                  <a:pt x="480" y="423"/>
                </a:cubicBezTo>
                <a:cubicBezTo>
                  <a:pt x="480" y="423"/>
                  <a:pt x="480" y="423"/>
                  <a:pt x="481" y="423"/>
                </a:cubicBezTo>
                <a:cubicBezTo>
                  <a:pt x="481" y="423"/>
                  <a:pt x="481" y="423"/>
                  <a:pt x="481" y="423"/>
                </a:cubicBezTo>
                <a:cubicBezTo>
                  <a:pt x="481" y="423"/>
                  <a:pt x="481" y="423"/>
                  <a:pt x="481" y="423"/>
                </a:cubicBezTo>
                <a:cubicBezTo>
                  <a:pt x="482" y="423"/>
                  <a:pt x="482" y="424"/>
                  <a:pt x="483" y="424"/>
                </a:cubicBezTo>
                <a:cubicBezTo>
                  <a:pt x="483" y="424"/>
                  <a:pt x="484" y="424"/>
                  <a:pt x="484" y="424"/>
                </a:cubicBezTo>
                <a:cubicBezTo>
                  <a:pt x="484" y="424"/>
                  <a:pt x="484" y="424"/>
                  <a:pt x="484" y="425"/>
                </a:cubicBezTo>
                <a:cubicBezTo>
                  <a:pt x="485" y="425"/>
                  <a:pt x="485" y="425"/>
                  <a:pt x="486" y="425"/>
                </a:cubicBezTo>
                <a:cubicBezTo>
                  <a:pt x="487" y="426"/>
                  <a:pt x="488" y="427"/>
                  <a:pt x="489" y="428"/>
                </a:cubicBezTo>
                <a:cubicBezTo>
                  <a:pt x="490" y="429"/>
                  <a:pt x="491" y="430"/>
                  <a:pt x="491" y="431"/>
                </a:cubicBezTo>
                <a:cubicBezTo>
                  <a:pt x="492" y="438"/>
                  <a:pt x="492" y="438"/>
                  <a:pt x="492" y="438"/>
                </a:cubicBezTo>
                <a:cubicBezTo>
                  <a:pt x="493" y="441"/>
                  <a:pt x="493" y="443"/>
                  <a:pt x="494" y="446"/>
                </a:cubicBezTo>
                <a:cubicBezTo>
                  <a:pt x="494" y="446"/>
                  <a:pt x="494" y="446"/>
                  <a:pt x="494" y="446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9"/>
                  <a:pt x="494" y="450"/>
                  <a:pt x="494" y="451"/>
                </a:cubicBezTo>
                <a:close/>
                <a:moveTo>
                  <a:pt x="508" y="369"/>
                </a:moveTo>
                <a:cubicBezTo>
                  <a:pt x="507" y="368"/>
                  <a:pt x="505" y="368"/>
                  <a:pt x="505" y="367"/>
                </a:cubicBezTo>
                <a:cubicBezTo>
                  <a:pt x="504" y="366"/>
                  <a:pt x="503" y="365"/>
                  <a:pt x="503" y="365"/>
                </a:cubicBezTo>
                <a:cubicBezTo>
                  <a:pt x="502" y="363"/>
                  <a:pt x="502" y="363"/>
                  <a:pt x="502" y="363"/>
                </a:cubicBezTo>
                <a:cubicBezTo>
                  <a:pt x="502" y="361"/>
                  <a:pt x="501" y="359"/>
                  <a:pt x="500" y="357"/>
                </a:cubicBezTo>
                <a:cubicBezTo>
                  <a:pt x="500" y="356"/>
                  <a:pt x="499" y="355"/>
                  <a:pt x="499" y="353"/>
                </a:cubicBezTo>
                <a:cubicBezTo>
                  <a:pt x="499" y="353"/>
                  <a:pt x="499" y="353"/>
                  <a:pt x="499" y="353"/>
                </a:cubicBezTo>
                <a:cubicBezTo>
                  <a:pt x="499" y="353"/>
                  <a:pt x="499" y="353"/>
                  <a:pt x="499" y="353"/>
                </a:cubicBezTo>
                <a:cubicBezTo>
                  <a:pt x="499" y="352"/>
                  <a:pt x="499" y="352"/>
                  <a:pt x="499" y="352"/>
                </a:cubicBezTo>
                <a:cubicBezTo>
                  <a:pt x="499" y="352"/>
                  <a:pt x="499" y="352"/>
                  <a:pt x="499" y="352"/>
                </a:cubicBezTo>
                <a:cubicBezTo>
                  <a:pt x="499" y="352"/>
                  <a:pt x="499" y="352"/>
                  <a:pt x="499" y="352"/>
                </a:cubicBezTo>
                <a:cubicBezTo>
                  <a:pt x="501" y="348"/>
                  <a:pt x="508" y="348"/>
                  <a:pt x="511" y="348"/>
                </a:cubicBezTo>
                <a:cubicBezTo>
                  <a:pt x="528" y="348"/>
                  <a:pt x="528" y="348"/>
                  <a:pt x="528" y="348"/>
                </a:cubicBezTo>
                <a:cubicBezTo>
                  <a:pt x="529" y="348"/>
                  <a:pt x="531" y="348"/>
                  <a:pt x="532" y="349"/>
                </a:cubicBezTo>
                <a:cubicBezTo>
                  <a:pt x="532" y="349"/>
                  <a:pt x="533" y="349"/>
                  <a:pt x="533" y="349"/>
                </a:cubicBezTo>
                <a:cubicBezTo>
                  <a:pt x="533" y="349"/>
                  <a:pt x="534" y="349"/>
                  <a:pt x="534" y="349"/>
                </a:cubicBezTo>
                <a:cubicBezTo>
                  <a:pt x="534" y="349"/>
                  <a:pt x="534" y="349"/>
                  <a:pt x="534" y="349"/>
                </a:cubicBezTo>
                <a:cubicBezTo>
                  <a:pt x="535" y="349"/>
                  <a:pt x="536" y="350"/>
                  <a:pt x="536" y="350"/>
                </a:cubicBezTo>
                <a:cubicBezTo>
                  <a:pt x="536" y="350"/>
                  <a:pt x="536" y="350"/>
                  <a:pt x="536" y="350"/>
                </a:cubicBezTo>
                <a:cubicBezTo>
                  <a:pt x="536" y="350"/>
                  <a:pt x="536" y="350"/>
                  <a:pt x="536" y="350"/>
                </a:cubicBezTo>
                <a:cubicBezTo>
                  <a:pt x="537" y="350"/>
                  <a:pt x="537" y="350"/>
                  <a:pt x="538" y="350"/>
                </a:cubicBezTo>
                <a:cubicBezTo>
                  <a:pt x="538" y="351"/>
                  <a:pt x="538" y="351"/>
                  <a:pt x="538" y="351"/>
                </a:cubicBezTo>
                <a:cubicBezTo>
                  <a:pt x="538" y="351"/>
                  <a:pt x="538" y="351"/>
                  <a:pt x="539" y="351"/>
                </a:cubicBezTo>
                <a:cubicBezTo>
                  <a:pt x="539" y="351"/>
                  <a:pt x="539" y="351"/>
                  <a:pt x="539" y="351"/>
                </a:cubicBezTo>
                <a:cubicBezTo>
                  <a:pt x="539" y="352"/>
                  <a:pt x="539" y="352"/>
                  <a:pt x="539" y="352"/>
                </a:cubicBezTo>
                <a:cubicBezTo>
                  <a:pt x="540" y="352"/>
                  <a:pt x="541" y="353"/>
                  <a:pt x="541" y="354"/>
                </a:cubicBezTo>
                <a:cubicBezTo>
                  <a:pt x="541" y="354"/>
                  <a:pt x="541" y="354"/>
                  <a:pt x="541" y="354"/>
                </a:cubicBezTo>
                <a:cubicBezTo>
                  <a:pt x="543" y="356"/>
                  <a:pt x="544" y="359"/>
                  <a:pt x="545" y="361"/>
                </a:cubicBezTo>
                <a:cubicBezTo>
                  <a:pt x="545" y="361"/>
                  <a:pt x="545" y="361"/>
                  <a:pt x="545" y="361"/>
                </a:cubicBezTo>
                <a:cubicBezTo>
                  <a:pt x="546" y="363"/>
                  <a:pt x="547" y="364"/>
                  <a:pt x="547" y="365"/>
                </a:cubicBezTo>
                <a:cubicBezTo>
                  <a:pt x="547" y="366"/>
                  <a:pt x="547" y="366"/>
                  <a:pt x="547" y="366"/>
                </a:cubicBezTo>
                <a:cubicBezTo>
                  <a:pt x="547" y="366"/>
                  <a:pt x="547" y="366"/>
                  <a:pt x="547" y="366"/>
                </a:cubicBezTo>
                <a:cubicBezTo>
                  <a:pt x="547" y="368"/>
                  <a:pt x="545" y="369"/>
                  <a:pt x="543" y="370"/>
                </a:cubicBezTo>
                <a:cubicBezTo>
                  <a:pt x="542" y="370"/>
                  <a:pt x="542" y="370"/>
                  <a:pt x="542" y="370"/>
                </a:cubicBezTo>
                <a:cubicBezTo>
                  <a:pt x="542" y="370"/>
                  <a:pt x="542" y="370"/>
                  <a:pt x="542" y="370"/>
                </a:cubicBezTo>
                <a:cubicBezTo>
                  <a:pt x="542" y="370"/>
                  <a:pt x="541" y="370"/>
                  <a:pt x="541" y="371"/>
                </a:cubicBezTo>
                <a:cubicBezTo>
                  <a:pt x="540" y="371"/>
                  <a:pt x="540" y="371"/>
                  <a:pt x="540" y="371"/>
                </a:cubicBezTo>
                <a:cubicBezTo>
                  <a:pt x="540" y="371"/>
                  <a:pt x="539" y="371"/>
                  <a:pt x="539" y="371"/>
                </a:cubicBezTo>
                <a:cubicBezTo>
                  <a:pt x="539" y="371"/>
                  <a:pt x="538" y="371"/>
                  <a:pt x="538" y="371"/>
                </a:cubicBezTo>
                <a:cubicBezTo>
                  <a:pt x="538" y="371"/>
                  <a:pt x="538" y="371"/>
                  <a:pt x="538" y="371"/>
                </a:cubicBezTo>
                <a:cubicBezTo>
                  <a:pt x="538" y="371"/>
                  <a:pt x="538" y="371"/>
                  <a:pt x="538" y="371"/>
                </a:cubicBezTo>
                <a:cubicBezTo>
                  <a:pt x="535" y="371"/>
                  <a:pt x="532" y="371"/>
                  <a:pt x="530" y="371"/>
                </a:cubicBezTo>
                <a:cubicBezTo>
                  <a:pt x="526" y="371"/>
                  <a:pt x="521" y="371"/>
                  <a:pt x="517" y="371"/>
                </a:cubicBezTo>
                <a:cubicBezTo>
                  <a:pt x="514" y="371"/>
                  <a:pt x="511" y="370"/>
                  <a:pt x="508" y="369"/>
                </a:cubicBezTo>
                <a:cubicBezTo>
                  <a:pt x="508" y="369"/>
                  <a:pt x="508" y="369"/>
                  <a:pt x="508" y="369"/>
                </a:cubicBezTo>
                <a:close/>
                <a:moveTo>
                  <a:pt x="519" y="405"/>
                </a:moveTo>
                <a:cubicBezTo>
                  <a:pt x="518" y="404"/>
                  <a:pt x="517" y="403"/>
                  <a:pt x="517" y="402"/>
                </a:cubicBezTo>
                <a:cubicBezTo>
                  <a:pt x="515" y="396"/>
                  <a:pt x="515" y="396"/>
                  <a:pt x="515" y="396"/>
                </a:cubicBezTo>
                <a:cubicBezTo>
                  <a:pt x="514" y="394"/>
                  <a:pt x="513" y="392"/>
                  <a:pt x="512" y="390"/>
                </a:cubicBezTo>
                <a:cubicBezTo>
                  <a:pt x="512" y="390"/>
                  <a:pt x="512" y="390"/>
                  <a:pt x="512" y="390"/>
                </a:cubicBezTo>
                <a:cubicBezTo>
                  <a:pt x="512" y="389"/>
                  <a:pt x="512" y="389"/>
                  <a:pt x="512" y="389"/>
                </a:cubicBezTo>
                <a:cubicBezTo>
                  <a:pt x="512" y="388"/>
                  <a:pt x="512" y="387"/>
                  <a:pt x="512" y="386"/>
                </a:cubicBezTo>
                <a:cubicBezTo>
                  <a:pt x="512" y="386"/>
                  <a:pt x="513" y="385"/>
                  <a:pt x="513" y="385"/>
                </a:cubicBezTo>
                <a:cubicBezTo>
                  <a:pt x="513" y="385"/>
                  <a:pt x="513" y="385"/>
                  <a:pt x="514" y="385"/>
                </a:cubicBezTo>
                <a:cubicBezTo>
                  <a:pt x="514" y="384"/>
                  <a:pt x="514" y="384"/>
                  <a:pt x="514" y="384"/>
                </a:cubicBezTo>
                <a:cubicBezTo>
                  <a:pt x="515" y="384"/>
                  <a:pt x="516" y="383"/>
                  <a:pt x="517" y="383"/>
                </a:cubicBezTo>
                <a:cubicBezTo>
                  <a:pt x="518" y="383"/>
                  <a:pt x="519" y="383"/>
                  <a:pt x="520" y="382"/>
                </a:cubicBezTo>
                <a:cubicBezTo>
                  <a:pt x="525" y="382"/>
                  <a:pt x="530" y="382"/>
                  <a:pt x="532" y="382"/>
                </a:cubicBezTo>
                <a:cubicBezTo>
                  <a:pt x="540" y="382"/>
                  <a:pt x="554" y="381"/>
                  <a:pt x="559" y="389"/>
                </a:cubicBezTo>
                <a:cubicBezTo>
                  <a:pt x="559" y="389"/>
                  <a:pt x="559" y="389"/>
                  <a:pt x="559" y="389"/>
                </a:cubicBezTo>
                <a:cubicBezTo>
                  <a:pt x="559" y="389"/>
                  <a:pt x="559" y="389"/>
                  <a:pt x="559" y="389"/>
                </a:cubicBezTo>
                <a:cubicBezTo>
                  <a:pt x="559" y="389"/>
                  <a:pt x="559" y="389"/>
                  <a:pt x="559" y="389"/>
                </a:cubicBezTo>
                <a:cubicBezTo>
                  <a:pt x="561" y="393"/>
                  <a:pt x="562" y="396"/>
                  <a:pt x="564" y="400"/>
                </a:cubicBezTo>
                <a:cubicBezTo>
                  <a:pt x="565" y="401"/>
                  <a:pt x="565" y="402"/>
                  <a:pt x="566" y="403"/>
                </a:cubicBezTo>
                <a:cubicBezTo>
                  <a:pt x="566" y="403"/>
                  <a:pt x="566" y="403"/>
                  <a:pt x="566" y="403"/>
                </a:cubicBezTo>
                <a:cubicBezTo>
                  <a:pt x="566" y="404"/>
                  <a:pt x="566" y="404"/>
                  <a:pt x="566" y="404"/>
                </a:cubicBezTo>
                <a:cubicBezTo>
                  <a:pt x="566" y="404"/>
                  <a:pt x="566" y="405"/>
                  <a:pt x="566" y="405"/>
                </a:cubicBezTo>
                <a:cubicBezTo>
                  <a:pt x="566" y="405"/>
                  <a:pt x="566" y="405"/>
                  <a:pt x="566" y="405"/>
                </a:cubicBezTo>
                <a:cubicBezTo>
                  <a:pt x="566" y="405"/>
                  <a:pt x="566" y="405"/>
                  <a:pt x="566" y="405"/>
                </a:cubicBezTo>
                <a:cubicBezTo>
                  <a:pt x="566" y="406"/>
                  <a:pt x="565" y="406"/>
                  <a:pt x="565" y="406"/>
                </a:cubicBezTo>
                <a:cubicBezTo>
                  <a:pt x="565" y="406"/>
                  <a:pt x="565" y="406"/>
                  <a:pt x="565" y="406"/>
                </a:cubicBezTo>
                <a:cubicBezTo>
                  <a:pt x="565" y="407"/>
                  <a:pt x="565" y="407"/>
                  <a:pt x="564" y="407"/>
                </a:cubicBezTo>
                <a:cubicBezTo>
                  <a:pt x="564" y="407"/>
                  <a:pt x="564" y="407"/>
                  <a:pt x="564" y="407"/>
                </a:cubicBezTo>
                <a:cubicBezTo>
                  <a:pt x="564" y="408"/>
                  <a:pt x="564" y="408"/>
                  <a:pt x="564" y="408"/>
                </a:cubicBezTo>
                <a:cubicBezTo>
                  <a:pt x="564" y="408"/>
                  <a:pt x="563" y="408"/>
                  <a:pt x="563" y="408"/>
                </a:cubicBezTo>
                <a:cubicBezTo>
                  <a:pt x="563" y="408"/>
                  <a:pt x="562" y="409"/>
                  <a:pt x="561" y="409"/>
                </a:cubicBezTo>
                <a:cubicBezTo>
                  <a:pt x="561" y="409"/>
                  <a:pt x="561" y="409"/>
                  <a:pt x="560" y="409"/>
                </a:cubicBezTo>
                <a:cubicBezTo>
                  <a:pt x="560" y="409"/>
                  <a:pt x="559" y="409"/>
                  <a:pt x="559" y="410"/>
                </a:cubicBezTo>
                <a:cubicBezTo>
                  <a:pt x="559" y="410"/>
                  <a:pt x="559" y="410"/>
                  <a:pt x="559" y="410"/>
                </a:cubicBezTo>
                <a:cubicBezTo>
                  <a:pt x="558" y="410"/>
                  <a:pt x="558" y="410"/>
                  <a:pt x="558" y="410"/>
                </a:cubicBezTo>
                <a:cubicBezTo>
                  <a:pt x="550" y="410"/>
                  <a:pt x="541" y="410"/>
                  <a:pt x="532" y="410"/>
                </a:cubicBezTo>
                <a:cubicBezTo>
                  <a:pt x="532" y="410"/>
                  <a:pt x="531" y="410"/>
                  <a:pt x="530" y="410"/>
                </a:cubicBezTo>
                <a:cubicBezTo>
                  <a:pt x="530" y="410"/>
                  <a:pt x="530" y="410"/>
                  <a:pt x="530" y="410"/>
                </a:cubicBezTo>
                <a:cubicBezTo>
                  <a:pt x="527" y="409"/>
                  <a:pt x="524" y="408"/>
                  <a:pt x="521" y="406"/>
                </a:cubicBezTo>
                <a:cubicBezTo>
                  <a:pt x="520" y="406"/>
                  <a:pt x="520" y="406"/>
                  <a:pt x="519" y="405"/>
                </a:cubicBezTo>
                <a:close/>
                <a:moveTo>
                  <a:pt x="589" y="451"/>
                </a:moveTo>
                <a:cubicBezTo>
                  <a:pt x="589" y="452"/>
                  <a:pt x="588" y="452"/>
                  <a:pt x="588" y="452"/>
                </a:cubicBezTo>
                <a:cubicBezTo>
                  <a:pt x="588" y="452"/>
                  <a:pt x="588" y="452"/>
                  <a:pt x="588" y="453"/>
                </a:cubicBezTo>
                <a:cubicBezTo>
                  <a:pt x="588" y="453"/>
                  <a:pt x="588" y="453"/>
                  <a:pt x="588" y="453"/>
                </a:cubicBezTo>
                <a:cubicBezTo>
                  <a:pt x="588" y="453"/>
                  <a:pt x="588" y="453"/>
                  <a:pt x="588" y="454"/>
                </a:cubicBezTo>
                <a:cubicBezTo>
                  <a:pt x="588" y="454"/>
                  <a:pt x="588" y="454"/>
                  <a:pt x="587" y="454"/>
                </a:cubicBezTo>
                <a:cubicBezTo>
                  <a:pt x="587" y="454"/>
                  <a:pt x="587" y="454"/>
                  <a:pt x="587" y="454"/>
                </a:cubicBezTo>
                <a:cubicBezTo>
                  <a:pt x="587" y="454"/>
                  <a:pt x="587" y="454"/>
                  <a:pt x="587" y="455"/>
                </a:cubicBezTo>
                <a:cubicBezTo>
                  <a:pt x="585" y="456"/>
                  <a:pt x="583" y="457"/>
                  <a:pt x="581" y="457"/>
                </a:cubicBezTo>
                <a:cubicBezTo>
                  <a:pt x="581" y="457"/>
                  <a:pt x="581" y="457"/>
                  <a:pt x="581" y="457"/>
                </a:cubicBezTo>
                <a:cubicBezTo>
                  <a:pt x="580" y="457"/>
                  <a:pt x="579" y="457"/>
                  <a:pt x="578" y="457"/>
                </a:cubicBezTo>
                <a:cubicBezTo>
                  <a:pt x="578" y="457"/>
                  <a:pt x="578" y="457"/>
                  <a:pt x="578" y="457"/>
                </a:cubicBezTo>
                <a:cubicBezTo>
                  <a:pt x="577" y="457"/>
                  <a:pt x="577" y="457"/>
                  <a:pt x="577" y="457"/>
                </a:cubicBezTo>
                <a:cubicBezTo>
                  <a:pt x="577" y="457"/>
                  <a:pt x="576" y="457"/>
                  <a:pt x="575" y="457"/>
                </a:cubicBezTo>
                <a:cubicBezTo>
                  <a:pt x="552" y="457"/>
                  <a:pt x="552" y="457"/>
                  <a:pt x="552" y="457"/>
                </a:cubicBezTo>
                <a:cubicBezTo>
                  <a:pt x="551" y="457"/>
                  <a:pt x="550" y="457"/>
                  <a:pt x="549" y="457"/>
                </a:cubicBezTo>
                <a:cubicBezTo>
                  <a:pt x="549" y="457"/>
                  <a:pt x="549" y="457"/>
                  <a:pt x="548" y="457"/>
                </a:cubicBezTo>
                <a:cubicBezTo>
                  <a:pt x="543" y="456"/>
                  <a:pt x="538" y="454"/>
                  <a:pt x="535" y="450"/>
                </a:cubicBezTo>
                <a:cubicBezTo>
                  <a:pt x="534" y="449"/>
                  <a:pt x="534" y="449"/>
                  <a:pt x="534" y="448"/>
                </a:cubicBezTo>
                <a:cubicBezTo>
                  <a:pt x="534" y="448"/>
                  <a:pt x="534" y="448"/>
                  <a:pt x="534" y="448"/>
                </a:cubicBezTo>
                <a:cubicBezTo>
                  <a:pt x="534" y="448"/>
                  <a:pt x="534" y="448"/>
                  <a:pt x="534" y="448"/>
                </a:cubicBezTo>
                <a:cubicBezTo>
                  <a:pt x="533" y="444"/>
                  <a:pt x="531" y="441"/>
                  <a:pt x="530" y="438"/>
                </a:cubicBezTo>
                <a:cubicBezTo>
                  <a:pt x="530" y="436"/>
                  <a:pt x="528" y="434"/>
                  <a:pt x="528" y="432"/>
                </a:cubicBezTo>
                <a:cubicBezTo>
                  <a:pt x="528" y="432"/>
                  <a:pt x="528" y="432"/>
                  <a:pt x="528" y="432"/>
                </a:cubicBezTo>
                <a:cubicBezTo>
                  <a:pt x="528" y="431"/>
                  <a:pt x="528" y="431"/>
                  <a:pt x="528" y="431"/>
                </a:cubicBezTo>
                <a:cubicBezTo>
                  <a:pt x="528" y="431"/>
                  <a:pt x="528" y="431"/>
                  <a:pt x="528" y="431"/>
                </a:cubicBezTo>
                <a:cubicBezTo>
                  <a:pt x="528" y="430"/>
                  <a:pt x="528" y="429"/>
                  <a:pt x="528" y="428"/>
                </a:cubicBezTo>
                <a:cubicBezTo>
                  <a:pt x="528" y="428"/>
                  <a:pt x="528" y="427"/>
                  <a:pt x="528" y="427"/>
                </a:cubicBezTo>
                <a:cubicBezTo>
                  <a:pt x="528" y="427"/>
                  <a:pt x="528" y="427"/>
                  <a:pt x="528" y="427"/>
                </a:cubicBezTo>
                <a:cubicBezTo>
                  <a:pt x="530" y="425"/>
                  <a:pt x="532" y="424"/>
                  <a:pt x="535" y="423"/>
                </a:cubicBezTo>
                <a:cubicBezTo>
                  <a:pt x="535" y="423"/>
                  <a:pt x="535" y="423"/>
                  <a:pt x="536" y="423"/>
                </a:cubicBezTo>
                <a:cubicBezTo>
                  <a:pt x="536" y="423"/>
                  <a:pt x="537" y="423"/>
                  <a:pt x="538" y="423"/>
                </a:cubicBezTo>
                <a:cubicBezTo>
                  <a:pt x="538" y="423"/>
                  <a:pt x="538" y="423"/>
                  <a:pt x="538" y="423"/>
                </a:cubicBezTo>
                <a:cubicBezTo>
                  <a:pt x="540" y="423"/>
                  <a:pt x="540" y="423"/>
                  <a:pt x="540" y="423"/>
                </a:cubicBezTo>
                <a:cubicBezTo>
                  <a:pt x="540" y="423"/>
                  <a:pt x="540" y="423"/>
                  <a:pt x="541" y="423"/>
                </a:cubicBezTo>
                <a:cubicBezTo>
                  <a:pt x="548" y="423"/>
                  <a:pt x="555" y="423"/>
                  <a:pt x="563" y="423"/>
                </a:cubicBezTo>
                <a:cubicBezTo>
                  <a:pt x="563" y="423"/>
                  <a:pt x="563" y="423"/>
                  <a:pt x="563" y="423"/>
                </a:cubicBezTo>
                <a:cubicBezTo>
                  <a:pt x="563" y="423"/>
                  <a:pt x="563" y="423"/>
                  <a:pt x="563" y="423"/>
                </a:cubicBezTo>
                <a:cubicBezTo>
                  <a:pt x="563" y="423"/>
                  <a:pt x="564" y="423"/>
                  <a:pt x="565" y="423"/>
                </a:cubicBezTo>
                <a:cubicBezTo>
                  <a:pt x="565" y="423"/>
                  <a:pt x="565" y="423"/>
                  <a:pt x="565" y="423"/>
                </a:cubicBezTo>
                <a:cubicBezTo>
                  <a:pt x="570" y="424"/>
                  <a:pt x="576" y="426"/>
                  <a:pt x="579" y="430"/>
                </a:cubicBezTo>
                <a:cubicBezTo>
                  <a:pt x="579" y="430"/>
                  <a:pt x="579" y="431"/>
                  <a:pt x="580" y="431"/>
                </a:cubicBezTo>
                <a:cubicBezTo>
                  <a:pt x="581" y="433"/>
                  <a:pt x="581" y="433"/>
                  <a:pt x="581" y="433"/>
                </a:cubicBezTo>
                <a:cubicBezTo>
                  <a:pt x="582" y="436"/>
                  <a:pt x="584" y="439"/>
                  <a:pt x="585" y="442"/>
                </a:cubicBezTo>
                <a:cubicBezTo>
                  <a:pt x="586" y="443"/>
                  <a:pt x="588" y="446"/>
                  <a:pt x="588" y="448"/>
                </a:cubicBezTo>
                <a:cubicBezTo>
                  <a:pt x="589" y="449"/>
                  <a:pt x="589" y="450"/>
                  <a:pt x="589" y="451"/>
                </a:cubicBezTo>
                <a:close/>
                <a:moveTo>
                  <a:pt x="594" y="406"/>
                </a:moveTo>
                <a:cubicBezTo>
                  <a:pt x="593" y="406"/>
                  <a:pt x="593" y="405"/>
                  <a:pt x="592" y="405"/>
                </a:cubicBezTo>
                <a:cubicBezTo>
                  <a:pt x="591" y="404"/>
                  <a:pt x="590" y="403"/>
                  <a:pt x="590" y="402"/>
                </a:cubicBezTo>
                <a:cubicBezTo>
                  <a:pt x="589" y="401"/>
                  <a:pt x="589" y="401"/>
                  <a:pt x="589" y="401"/>
                </a:cubicBezTo>
                <a:cubicBezTo>
                  <a:pt x="589" y="401"/>
                  <a:pt x="589" y="401"/>
                  <a:pt x="589" y="401"/>
                </a:cubicBezTo>
                <a:cubicBezTo>
                  <a:pt x="587" y="398"/>
                  <a:pt x="585" y="394"/>
                  <a:pt x="583" y="390"/>
                </a:cubicBezTo>
                <a:cubicBezTo>
                  <a:pt x="583" y="390"/>
                  <a:pt x="583" y="390"/>
                  <a:pt x="583" y="390"/>
                </a:cubicBezTo>
                <a:cubicBezTo>
                  <a:pt x="582" y="389"/>
                  <a:pt x="582" y="389"/>
                  <a:pt x="582" y="389"/>
                </a:cubicBezTo>
                <a:cubicBezTo>
                  <a:pt x="582" y="388"/>
                  <a:pt x="582" y="387"/>
                  <a:pt x="582" y="386"/>
                </a:cubicBezTo>
                <a:cubicBezTo>
                  <a:pt x="582" y="385"/>
                  <a:pt x="582" y="385"/>
                  <a:pt x="583" y="384"/>
                </a:cubicBezTo>
                <a:cubicBezTo>
                  <a:pt x="584" y="383"/>
                  <a:pt x="585" y="383"/>
                  <a:pt x="586" y="383"/>
                </a:cubicBezTo>
                <a:cubicBezTo>
                  <a:pt x="588" y="382"/>
                  <a:pt x="589" y="382"/>
                  <a:pt x="591" y="382"/>
                </a:cubicBezTo>
                <a:cubicBezTo>
                  <a:pt x="591" y="382"/>
                  <a:pt x="591" y="382"/>
                  <a:pt x="591" y="382"/>
                </a:cubicBezTo>
                <a:cubicBezTo>
                  <a:pt x="594" y="382"/>
                  <a:pt x="598" y="382"/>
                  <a:pt x="600" y="382"/>
                </a:cubicBezTo>
                <a:cubicBezTo>
                  <a:pt x="609" y="382"/>
                  <a:pt x="623" y="380"/>
                  <a:pt x="629" y="389"/>
                </a:cubicBezTo>
                <a:cubicBezTo>
                  <a:pt x="631" y="392"/>
                  <a:pt x="633" y="394"/>
                  <a:pt x="635" y="397"/>
                </a:cubicBezTo>
                <a:cubicBezTo>
                  <a:pt x="636" y="399"/>
                  <a:pt x="637" y="401"/>
                  <a:pt x="638" y="402"/>
                </a:cubicBezTo>
                <a:cubicBezTo>
                  <a:pt x="639" y="403"/>
                  <a:pt x="639" y="404"/>
                  <a:pt x="639" y="405"/>
                </a:cubicBezTo>
                <a:cubicBezTo>
                  <a:pt x="639" y="405"/>
                  <a:pt x="639" y="406"/>
                  <a:pt x="639" y="406"/>
                </a:cubicBezTo>
                <a:cubicBezTo>
                  <a:pt x="639" y="407"/>
                  <a:pt x="638" y="407"/>
                  <a:pt x="638" y="407"/>
                </a:cubicBezTo>
                <a:cubicBezTo>
                  <a:pt x="638" y="407"/>
                  <a:pt x="638" y="407"/>
                  <a:pt x="638" y="407"/>
                </a:cubicBezTo>
                <a:cubicBezTo>
                  <a:pt x="638" y="407"/>
                  <a:pt x="638" y="407"/>
                  <a:pt x="638" y="407"/>
                </a:cubicBezTo>
                <a:cubicBezTo>
                  <a:pt x="638" y="408"/>
                  <a:pt x="638" y="408"/>
                  <a:pt x="637" y="408"/>
                </a:cubicBezTo>
                <a:cubicBezTo>
                  <a:pt x="637" y="408"/>
                  <a:pt x="637" y="408"/>
                  <a:pt x="637" y="408"/>
                </a:cubicBezTo>
                <a:cubicBezTo>
                  <a:pt x="637" y="408"/>
                  <a:pt x="637" y="408"/>
                  <a:pt x="636" y="408"/>
                </a:cubicBezTo>
                <a:cubicBezTo>
                  <a:pt x="636" y="408"/>
                  <a:pt x="635" y="409"/>
                  <a:pt x="635" y="409"/>
                </a:cubicBezTo>
                <a:cubicBezTo>
                  <a:pt x="635" y="409"/>
                  <a:pt x="635" y="409"/>
                  <a:pt x="635" y="409"/>
                </a:cubicBezTo>
                <a:cubicBezTo>
                  <a:pt x="635" y="409"/>
                  <a:pt x="635" y="409"/>
                  <a:pt x="635" y="409"/>
                </a:cubicBezTo>
                <a:cubicBezTo>
                  <a:pt x="631" y="410"/>
                  <a:pt x="625" y="410"/>
                  <a:pt x="621" y="410"/>
                </a:cubicBezTo>
                <a:cubicBezTo>
                  <a:pt x="616" y="410"/>
                  <a:pt x="611" y="410"/>
                  <a:pt x="607" y="410"/>
                </a:cubicBezTo>
                <a:cubicBezTo>
                  <a:pt x="602" y="410"/>
                  <a:pt x="598" y="408"/>
                  <a:pt x="594" y="406"/>
                </a:cubicBezTo>
                <a:close/>
                <a:moveTo>
                  <a:pt x="670" y="454"/>
                </a:moveTo>
                <a:cubicBezTo>
                  <a:pt x="670" y="454"/>
                  <a:pt x="670" y="454"/>
                  <a:pt x="670" y="454"/>
                </a:cubicBezTo>
                <a:cubicBezTo>
                  <a:pt x="669" y="455"/>
                  <a:pt x="668" y="456"/>
                  <a:pt x="666" y="456"/>
                </a:cubicBezTo>
                <a:cubicBezTo>
                  <a:pt x="665" y="457"/>
                  <a:pt x="664" y="457"/>
                  <a:pt x="662" y="457"/>
                </a:cubicBezTo>
                <a:cubicBezTo>
                  <a:pt x="660" y="457"/>
                  <a:pt x="660" y="457"/>
                  <a:pt x="660" y="457"/>
                </a:cubicBezTo>
                <a:cubicBezTo>
                  <a:pt x="660" y="457"/>
                  <a:pt x="660" y="457"/>
                  <a:pt x="660" y="457"/>
                </a:cubicBezTo>
                <a:cubicBezTo>
                  <a:pt x="651" y="457"/>
                  <a:pt x="643" y="457"/>
                  <a:pt x="635" y="457"/>
                </a:cubicBezTo>
                <a:cubicBezTo>
                  <a:pt x="634" y="457"/>
                  <a:pt x="633" y="457"/>
                  <a:pt x="632" y="457"/>
                </a:cubicBezTo>
                <a:cubicBezTo>
                  <a:pt x="632" y="457"/>
                  <a:pt x="632" y="457"/>
                  <a:pt x="632" y="457"/>
                </a:cubicBezTo>
                <a:cubicBezTo>
                  <a:pt x="626" y="456"/>
                  <a:pt x="620" y="454"/>
                  <a:pt x="616" y="449"/>
                </a:cubicBezTo>
                <a:cubicBezTo>
                  <a:pt x="616" y="449"/>
                  <a:pt x="616" y="448"/>
                  <a:pt x="615" y="448"/>
                </a:cubicBezTo>
                <a:cubicBezTo>
                  <a:pt x="615" y="448"/>
                  <a:pt x="615" y="448"/>
                  <a:pt x="615" y="448"/>
                </a:cubicBezTo>
                <a:cubicBezTo>
                  <a:pt x="615" y="448"/>
                  <a:pt x="615" y="448"/>
                  <a:pt x="615" y="448"/>
                </a:cubicBezTo>
                <a:cubicBezTo>
                  <a:pt x="614" y="445"/>
                  <a:pt x="612" y="441"/>
                  <a:pt x="610" y="438"/>
                </a:cubicBezTo>
                <a:cubicBezTo>
                  <a:pt x="609" y="436"/>
                  <a:pt x="606" y="433"/>
                  <a:pt x="606" y="430"/>
                </a:cubicBezTo>
                <a:cubicBezTo>
                  <a:pt x="606" y="430"/>
                  <a:pt x="606" y="430"/>
                  <a:pt x="606" y="430"/>
                </a:cubicBezTo>
                <a:cubicBezTo>
                  <a:pt x="605" y="429"/>
                  <a:pt x="605" y="429"/>
                  <a:pt x="605" y="429"/>
                </a:cubicBezTo>
                <a:cubicBezTo>
                  <a:pt x="605" y="426"/>
                  <a:pt x="607" y="425"/>
                  <a:pt x="610" y="424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610" y="424"/>
                  <a:pt x="610" y="424"/>
                  <a:pt x="611" y="423"/>
                </a:cubicBezTo>
                <a:cubicBezTo>
                  <a:pt x="612" y="423"/>
                  <a:pt x="613" y="423"/>
                  <a:pt x="615" y="423"/>
                </a:cubicBezTo>
                <a:cubicBezTo>
                  <a:pt x="631" y="423"/>
                  <a:pt x="631" y="423"/>
                  <a:pt x="631" y="423"/>
                </a:cubicBezTo>
                <a:cubicBezTo>
                  <a:pt x="634" y="423"/>
                  <a:pt x="637" y="423"/>
                  <a:pt x="639" y="423"/>
                </a:cubicBezTo>
                <a:cubicBezTo>
                  <a:pt x="639" y="423"/>
                  <a:pt x="639" y="423"/>
                  <a:pt x="639" y="423"/>
                </a:cubicBezTo>
                <a:cubicBezTo>
                  <a:pt x="639" y="423"/>
                  <a:pt x="639" y="423"/>
                  <a:pt x="640" y="423"/>
                </a:cubicBezTo>
                <a:cubicBezTo>
                  <a:pt x="640" y="423"/>
                  <a:pt x="641" y="423"/>
                  <a:pt x="642" y="423"/>
                </a:cubicBezTo>
                <a:cubicBezTo>
                  <a:pt x="642" y="423"/>
                  <a:pt x="642" y="423"/>
                  <a:pt x="642" y="423"/>
                </a:cubicBezTo>
                <a:cubicBezTo>
                  <a:pt x="647" y="424"/>
                  <a:pt x="653" y="426"/>
                  <a:pt x="656" y="429"/>
                </a:cubicBezTo>
                <a:cubicBezTo>
                  <a:pt x="657" y="429"/>
                  <a:pt x="657" y="430"/>
                  <a:pt x="657" y="430"/>
                </a:cubicBezTo>
                <a:cubicBezTo>
                  <a:pt x="657" y="430"/>
                  <a:pt x="657" y="430"/>
                  <a:pt x="657" y="431"/>
                </a:cubicBezTo>
                <a:cubicBezTo>
                  <a:pt x="658" y="431"/>
                  <a:pt x="658" y="431"/>
                  <a:pt x="658" y="431"/>
                </a:cubicBezTo>
                <a:cubicBezTo>
                  <a:pt x="658" y="431"/>
                  <a:pt x="658" y="431"/>
                  <a:pt x="658" y="431"/>
                </a:cubicBezTo>
                <a:cubicBezTo>
                  <a:pt x="659" y="432"/>
                  <a:pt x="659" y="432"/>
                  <a:pt x="659" y="432"/>
                </a:cubicBezTo>
                <a:cubicBezTo>
                  <a:pt x="660" y="434"/>
                  <a:pt x="662" y="436"/>
                  <a:pt x="663" y="439"/>
                </a:cubicBezTo>
                <a:cubicBezTo>
                  <a:pt x="663" y="439"/>
                  <a:pt x="663" y="439"/>
                  <a:pt x="663" y="439"/>
                </a:cubicBezTo>
                <a:cubicBezTo>
                  <a:pt x="665" y="442"/>
                  <a:pt x="668" y="445"/>
                  <a:pt x="670" y="449"/>
                </a:cubicBezTo>
                <a:cubicBezTo>
                  <a:pt x="670" y="449"/>
                  <a:pt x="670" y="449"/>
                  <a:pt x="670" y="449"/>
                </a:cubicBezTo>
                <a:cubicBezTo>
                  <a:pt x="670" y="449"/>
                  <a:pt x="670" y="449"/>
                  <a:pt x="670" y="449"/>
                </a:cubicBezTo>
                <a:cubicBezTo>
                  <a:pt x="671" y="451"/>
                  <a:pt x="671" y="453"/>
                  <a:pt x="670" y="454"/>
                </a:cubicBezTo>
                <a:close/>
                <a:moveTo>
                  <a:pt x="729" y="79"/>
                </a:moveTo>
                <a:cubicBezTo>
                  <a:pt x="753" y="103"/>
                  <a:pt x="766" y="136"/>
                  <a:pt x="766" y="170"/>
                </a:cubicBezTo>
                <a:cubicBezTo>
                  <a:pt x="766" y="204"/>
                  <a:pt x="753" y="237"/>
                  <a:pt x="729" y="261"/>
                </a:cubicBezTo>
                <a:cubicBezTo>
                  <a:pt x="757" y="248"/>
                  <a:pt x="782" y="212"/>
                  <a:pt x="782" y="170"/>
                </a:cubicBezTo>
                <a:cubicBezTo>
                  <a:pt x="782" y="127"/>
                  <a:pt x="757" y="92"/>
                  <a:pt x="729" y="79"/>
                </a:cubicBezTo>
                <a:close/>
                <a:moveTo>
                  <a:pt x="53" y="79"/>
                </a:moveTo>
                <a:cubicBezTo>
                  <a:pt x="26" y="92"/>
                  <a:pt x="0" y="127"/>
                  <a:pt x="0" y="170"/>
                </a:cubicBezTo>
                <a:cubicBezTo>
                  <a:pt x="0" y="212"/>
                  <a:pt x="26" y="248"/>
                  <a:pt x="53" y="261"/>
                </a:cubicBezTo>
                <a:cubicBezTo>
                  <a:pt x="30" y="237"/>
                  <a:pt x="16" y="204"/>
                  <a:pt x="16" y="170"/>
                </a:cubicBezTo>
                <a:cubicBezTo>
                  <a:pt x="16" y="136"/>
                  <a:pt x="30" y="103"/>
                  <a:pt x="53" y="7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68570" tIns="34285" rIns="68570" bIns="34285" numCol="1" anchor="t" anchorCtr="0" compatLnSpc="1"/>
          <a:lstStyle/>
          <a:p>
            <a:pPr marL="0" marR="0" lvl="0" indent="0" algn="l" defTabSz="69913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5640" name="组合 72"/>
          <p:cNvGrpSpPr/>
          <p:nvPr/>
        </p:nvGrpSpPr>
        <p:grpSpPr>
          <a:xfrm>
            <a:off x="5106988" y="4989513"/>
            <a:ext cx="277812" cy="374650"/>
            <a:chOff x="3260005" y="1560934"/>
            <a:chExt cx="370834" cy="500500"/>
          </a:xfrm>
        </p:grpSpPr>
        <p:sp>
          <p:nvSpPr>
            <p:cNvPr id="74" name="Freeform 41"/>
            <p:cNvSpPr/>
            <p:nvPr/>
          </p:nvSpPr>
          <p:spPr bwMode="auto">
            <a:xfrm>
              <a:off x="3320003" y="1560934"/>
              <a:ext cx="310836" cy="403323"/>
            </a:xfrm>
            <a:custGeom>
              <a:gdLst>
                <a:gd name="T0" fmla="*/ 533 w 594"/>
                <a:gd name="T1" fmla="*/ 0 h 771"/>
                <a:gd name="T2" fmla="*/ 63 w 594"/>
                <a:gd name="T3" fmla="*/ 0 h 771"/>
                <a:gd name="T4" fmla="*/ 0 w 594"/>
                <a:gd name="T5" fmla="*/ 61 h 771"/>
                <a:gd name="T6" fmla="*/ 0 w 594"/>
                <a:gd name="T7" fmla="*/ 554 h 771"/>
                <a:gd name="T8" fmla="*/ 10 w 594"/>
                <a:gd name="T9" fmla="*/ 536 h 771"/>
                <a:gd name="T10" fmla="*/ 57 w 594"/>
                <a:gd name="T11" fmla="*/ 445 h 771"/>
                <a:gd name="T12" fmla="*/ 57 w 594"/>
                <a:gd name="T13" fmla="*/ 61 h 771"/>
                <a:gd name="T14" fmla="*/ 63 w 594"/>
                <a:gd name="T15" fmla="*/ 56 h 771"/>
                <a:gd name="T16" fmla="*/ 533 w 594"/>
                <a:gd name="T17" fmla="*/ 56 h 771"/>
                <a:gd name="T18" fmla="*/ 537 w 594"/>
                <a:gd name="T19" fmla="*/ 61 h 771"/>
                <a:gd name="T20" fmla="*/ 537 w 594"/>
                <a:gd name="T21" fmla="*/ 708 h 771"/>
                <a:gd name="T22" fmla="*/ 533 w 594"/>
                <a:gd name="T23" fmla="*/ 714 h 771"/>
                <a:gd name="T24" fmla="*/ 255 w 594"/>
                <a:gd name="T25" fmla="*/ 714 h 771"/>
                <a:gd name="T26" fmla="*/ 258 w 594"/>
                <a:gd name="T27" fmla="*/ 771 h 771"/>
                <a:gd name="T28" fmla="*/ 533 w 594"/>
                <a:gd name="T29" fmla="*/ 771 h 771"/>
                <a:gd name="T30" fmla="*/ 594 w 594"/>
                <a:gd name="T31" fmla="*/ 708 h 771"/>
                <a:gd name="T32" fmla="*/ 594 w 594"/>
                <a:gd name="T33" fmla="*/ 61 h 771"/>
                <a:gd name="T34" fmla="*/ 533 w 594"/>
                <a:gd name="T35" fmla="*/ 0 h 77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4" h="771">
                  <a:moveTo>
                    <a:pt x="53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28"/>
                    <a:pt x="0" y="61"/>
                  </a:cubicBezTo>
                  <a:cubicBezTo>
                    <a:pt x="0" y="554"/>
                    <a:pt x="0" y="554"/>
                    <a:pt x="0" y="554"/>
                  </a:cubicBezTo>
                  <a:cubicBezTo>
                    <a:pt x="10" y="536"/>
                    <a:pt x="10" y="536"/>
                    <a:pt x="10" y="536"/>
                  </a:cubicBezTo>
                  <a:cubicBezTo>
                    <a:pt x="57" y="445"/>
                    <a:pt x="57" y="445"/>
                    <a:pt x="57" y="445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7" y="58"/>
                    <a:pt x="59" y="56"/>
                    <a:pt x="63" y="56"/>
                  </a:cubicBezTo>
                  <a:cubicBezTo>
                    <a:pt x="533" y="56"/>
                    <a:pt x="533" y="56"/>
                    <a:pt x="533" y="56"/>
                  </a:cubicBezTo>
                  <a:cubicBezTo>
                    <a:pt x="535" y="56"/>
                    <a:pt x="537" y="58"/>
                    <a:pt x="537" y="61"/>
                  </a:cubicBezTo>
                  <a:cubicBezTo>
                    <a:pt x="537" y="708"/>
                    <a:pt x="537" y="708"/>
                    <a:pt x="537" y="708"/>
                  </a:cubicBezTo>
                  <a:cubicBezTo>
                    <a:pt x="537" y="712"/>
                    <a:pt x="535" y="714"/>
                    <a:pt x="533" y="714"/>
                  </a:cubicBezTo>
                  <a:cubicBezTo>
                    <a:pt x="255" y="714"/>
                    <a:pt x="255" y="714"/>
                    <a:pt x="255" y="714"/>
                  </a:cubicBezTo>
                  <a:cubicBezTo>
                    <a:pt x="266" y="734"/>
                    <a:pt x="266" y="755"/>
                    <a:pt x="258" y="771"/>
                  </a:cubicBezTo>
                  <a:cubicBezTo>
                    <a:pt x="533" y="771"/>
                    <a:pt x="533" y="771"/>
                    <a:pt x="533" y="771"/>
                  </a:cubicBezTo>
                  <a:cubicBezTo>
                    <a:pt x="568" y="771"/>
                    <a:pt x="594" y="742"/>
                    <a:pt x="594" y="708"/>
                  </a:cubicBezTo>
                  <a:cubicBezTo>
                    <a:pt x="594" y="61"/>
                    <a:pt x="594" y="61"/>
                    <a:pt x="594" y="61"/>
                  </a:cubicBezTo>
                  <a:cubicBezTo>
                    <a:pt x="594" y="28"/>
                    <a:pt x="568" y="0"/>
                    <a:pt x="5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0" tIns="34285" rIns="68570" bIns="34285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3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5" name="Freeform 42"/>
            <p:cNvSpPr/>
            <p:nvPr/>
          </p:nvSpPr>
          <p:spPr bwMode="auto">
            <a:xfrm>
              <a:off x="3260005" y="1772335"/>
              <a:ext cx="178886" cy="289099"/>
            </a:xfrm>
            <a:custGeom>
              <a:gdLst>
                <a:gd name="T0" fmla="*/ 306 w 342"/>
                <a:gd name="T1" fmla="*/ 296 h 553"/>
                <a:gd name="T2" fmla="*/ 196 w 342"/>
                <a:gd name="T3" fmla="*/ 225 h 553"/>
                <a:gd name="T4" fmla="*/ 277 w 342"/>
                <a:gd name="T5" fmla="*/ 56 h 553"/>
                <a:gd name="T6" fmla="*/ 263 w 342"/>
                <a:gd name="T7" fmla="*/ 10 h 553"/>
                <a:gd name="T8" fmla="*/ 223 w 342"/>
                <a:gd name="T9" fmla="*/ 29 h 553"/>
                <a:gd name="T10" fmla="*/ 102 w 342"/>
                <a:gd name="T11" fmla="*/ 261 h 553"/>
                <a:gd name="T12" fmla="*/ 85 w 342"/>
                <a:gd name="T13" fmla="*/ 186 h 553"/>
                <a:gd name="T14" fmla="*/ 20 w 342"/>
                <a:gd name="T15" fmla="*/ 135 h 553"/>
                <a:gd name="T16" fmla="*/ 20 w 342"/>
                <a:gd name="T17" fmla="*/ 196 h 553"/>
                <a:gd name="T18" fmla="*/ 50 w 342"/>
                <a:gd name="T19" fmla="*/ 434 h 553"/>
                <a:gd name="T20" fmla="*/ 56 w 342"/>
                <a:gd name="T21" fmla="*/ 471 h 553"/>
                <a:gd name="T22" fmla="*/ 64 w 342"/>
                <a:gd name="T23" fmla="*/ 488 h 553"/>
                <a:gd name="T24" fmla="*/ 106 w 342"/>
                <a:gd name="T25" fmla="*/ 528 h 553"/>
                <a:gd name="T26" fmla="*/ 244 w 342"/>
                <a:gd name="T27" fmla="*/ 490 h 553"/>
                <a:gd name="T28" fmla="*/ 246 w 342"/>
                <a:gd name="T29" fmla="*/ 486 h 553"/>
                <a:gd name="T30" fmla="*/ 335 w 342"/>
                <a:gd name="T31" fmla="*/ 357 h 553"/>
                <a:gd name="T32" fmla="*/ 306 w 342"/>
                <a:gd name="T33" fmla="*/ 296 h 55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2" h="553">
                  <a:moveTo>
                    <a:pt x="306" y="296"/>
                  </a:moveTo>
                  <a:cubicBezTo>
                    <a:pt x="196" y="225"/>
                    <a:pt x="196" y="225"/>
                    <a:pt x="196" y="225"/>
                  </a:cubicBezTo>
                  <a:cubicBezTo>
                    <a:pt x="225" y="169"/>
                    <a:pt x="248" y="111"/>
                    <a:pt x="277" y="56"/>
                  </a:cubicBezTo>
                  <a:cubicBezTo>
                    <a:pt x="287" y="40"/>
                    <a:pt x="279" y="17"/>
                    <a:pt x="263" y="10"/>
                  </a:cubicBezTo>
                  <a:cubicBezTo>
                    <a:pt x="246" y="0"/>
                    <a:pt x="233" y="12"/>
                    <a:pt x="223" y="29"/>
                  </a:cubicBezTo>
                  <a:cubicBezTo>
                    <a:pt x="187" y="102"/>
                    <a:pt x="141" y="188"/>
                    <a:pt x="102" y="261"/>
                  </a:cubicBezTo>
                  <a:cubicBezTo>
                    <a:pt x="100" y="244"/>
                    <a:pt x="85" y="186"/>
                    <a:pt x="85" y="186"/>
                  </a:cubicBezTo>
                  <a:cubicBezTo>
                    <a:pt x="81" y="165"/>
                    <a:pt x="45" y="133"/>
                    <a:pt x="20" y="135"/>
                  </a:cubicBezTo>
                  <a:cubicBezTo>
                    <a:pt x="0" y="135"/>
                    <a:pt x="16" y="173"/>
                    <a:pt x="20" y="196"/>
                  </a:cubicBezTo>
                  <a:cubicBezTo>
                    <a:pt x="33" y="277"/>
                    <a:pt x="37" y="354"/>
                    <a:pt x="50" y="434"/>
                  </a:cubicBezTo>
                  <a:cubicBezTo>
                    <a:pt x="50" y="448"/>
                    <a:pt x="52" y="459"/>
                    <a:pt x="56" y="471"/>
                  </a:cubicBezTo>
                  <a:cubicBezTo>
                    <a:pt x="58" y="477"/>
                    <a:pt x="62" y="484"/>
                    <a:pt x="64" y="488"/>
                  </a:cubicBezTo>
                  <a:cubicBezTo>
                    <a:pt x="75" y="503"/>
                    <a:pt x="89" y="519"/>
                    <a:pt x="106" y="528"/>
                  </a:cubicBezTo>
                  <a:cubicBezTo>
                    <a:pt x="156" y="553"/>
                    <a:pt x="216" y="536"/>
                    <a:pt x="244" y="490"/>
                  </a:cubicBezTo>
                  <a:cubicBezTo>
                    <a:pt x="244" y="490"/>
                    <a:pt x="246" y="488"/>
                    <a:pt x="246" y="486"/>
                  </a:cubicBezTo>
                  <a:cubicBezTo>
                    <a:pt x="335" y="357"/>
                    <a:pt x="335" y="357"/>
                    <a:pt x="335" y="357"/>
                  </a:cubicBezTo>
                  <a:cubicBezTo>
                    <a:pt x="342" y="340"/>
                    <a:pt x="323" y="306"/>
                    <a:pt x="306" y="2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0" tIns="34285" rIns="68570" bIns="34285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3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25641" name="Picture 9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7775" y="1336675"/>
            <a:ext cx="419100" cy="4175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5642" name="组合 77"/>
          <p:cNvGrpSpPr/>
          <p:nvPr/>
        </p:nvGrpSpPr>
        <p:grpSpPr>
          <a:xfrm>
            <a:off x="573088" y="2344738"/>
            <a:ext cx="3321050" cy="2554287"/>
            <a:chOff x="1161142" y="1840583"/>
            <a:chExt cx="5036457" cy="3873375"/>
          </a:xfrm>
        </p:grpSpPr>
        <p:cxnSp>
          <p:nvCxnSpPr>
            <p:cNvPr id="79" name="直接连接符 78"/>
            <p:cNvCxnSpPr/>
            <p:nvPr/>
          </p:nvCxnSpPr>
          <p:spPr>
            <a:xfrm flipH="1">
              <a:off x="2769016" y="5031786"/>
              <a:ext cx="420914" cy="682172"/>
            </a:xfrm>
            <a:prstGeom prst="line">
              <a:avLst/>
            </a:prstGeom>
            <a:ln w="57150">
              <a:solidFill>
                <a:srgbClr val="247BB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H="1">
              <a:off x="3653983" y="5002756"/>
              <a:ext cx="0" cy="556215"/>
            </a:xfrm>
            <a:prstGeom prst="line">
              <a:avLst/>
            </a:prstGeom>
            <a:ln w="57150">
              <a:solidFill>
                <a:srgbClr val="247BB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4068511" y="5031786"/>
              <a:ext cx="366069" cy="682172"/>
            </a:xfrm>
            <a:prstGeom prst="line">
              <a:avLst/>
            </a:prstGeom>
            <a:ln w="57150">
              <a:solidFill>
                <a:srgbClr val="247BB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672" name="组合 81"/>
            <p:cNvGrpSpPr/>
            <p:nvPr/>
          </p:nvGrpSpPr>
          <p:grpSpPr>
            <a:xfrm>
              <a:off x="1161142" y="1840583"/>
              <a:ext cx="5036457" cy="3234744"/>
              <a:chOff x="1161142" y="1840583"/>
              <a:chExt cx="5036457" cy="3234744"/>
            </a:xfrm>
          </p:grpSpPr>
          <p:sp>
            <p:nvSpPr>
              <p:cNvPr id="83" name="圆角矩形 82"/>
              <p:cNvSpPr/>
              <p:nvPr/>
            </p:nvSpPr>
            <p:spPr>
              <a:xfrm>
                <a:off x="1161142" y="2070870"/>
                <a:ext cx="5036457" cy="2931886"/>
              </a:xfrm>
              <a:prstGeom prst="roundRect">
                <a:avLst>
                  <a:gd name="adj" fmla="val 0"/>
                </a:avLst>
              </a:prstGeom>
              <a:noFill/>
              <a:ln w="28575">
                <a:solidFill>
                  <a:srgbClr val="247BB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4" name="梯形 83"/>
              <p:cNvSpPr/>
              <p:nvPr/>
            </p:nvSpPr>
            <p:spPr>
              <a:xfrm>
                <a:off x="2452913" y="1840583"/>
                <a:ext cx="2452914" cy="246743"/>
              </a:xfrm>
              <a:prstGeom prst="trapezoid">
                <a:avLst/>
              </a:prstGeom>
              <a:solidFill>
                <a:srgbClr val="3041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5" name="梯形 84"/>
              <p:cNvSpPr/>
              <p:nvPr/>
            </p:nvSpPr>
            <p:spPr>
              <a:xfrm rot="10800000">
                <a:off x="2775403" y="4898571"/>
                <a:ext cx="1757161" cy="176756"/>
              </a:xfrm>
              <a:prstGeom prst="trapezoid">
                <a:avLst/>
              </a:prstGeom>
              <a:solidFill>
                <a:srgbClr val="3041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25643" name="矩形 121"/>
          <p:cNvSpPr/>
          <p:nvPr/>
        </p:nvSpPr>
        <p:spPr>
          <a:xfrm>
            <a:off x="5540375" y="1350963"/>
            <a:ext cx="696913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44" name="矩形 121"/>
          <p:cNvSpPr/>
          <p:nvPr/>
        </p:nvSpPr>
        <p:spPr>
          <a:xfrm>
            <a:off x="5540375" y="2565400"/>
            <a:ext cx="696913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45" name="矩形 121"/>
          <p:cNvSpPr/>
          <p:nvPr/>
        </p:nvSpPr>
        <p:spPr>
          <a:xfrm>
            <a:off x="5540375" y="3778250"/>
            <a:ext cx="696913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46" name="矩形 121"/>
          <p:cNvSpPr/>
          <p:nvPr/>
        </p:nvSpPr>
        <p:spPr>
          <a:xfrm>
            <a:off x="5540375" y="4992688"/>
            <a:ext cx="696913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47" name="文本框 133"/>
          <p:cNvSpPr txBox="1"/>
          <p:nvPr/>
        </p:nvSpPr>
        <p:spPr>
          <a:xfrm>
            <a:off x="6488113" y="1336675"/>
            <a:ext cx="2506662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 eaLnBrk="1" hangingPunct="1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模板的发布。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48" name="文本框 134"/>
          <p:cNvSpPr txBox="1"/>
          <p:nvPr/>
        </p:nvSpPr>
        <p:spPr>
          <a:xfrm>
            <a:off x="6488113" y="2493963"/>
            <a:ext cx="25066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 eaLnBrk="1" hangingPunct="1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模板的发布。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49" name="文本框 135"/>
          <p:cNvSpPr txBox="1"/>
          <p:nvPr/>
        </p:nvSpPr>
        <p:spPr>
          <a:xfrm>
            <a:off x="6488113" y="3733800"/>
            <a:ext cx="2506662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 eaLnBrk="1" hangingPunct="1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模板的发布。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50" name="文本框 136"/>
          <p:cNvSpPr txBox="1"/>
          <p:nvPr/>
        </p:nvSpPr>
        <p:spPr>
          <a:xfrm>
            <a:off x="6488113" y="4891088"/>
            <a:ext cx="2506662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 eaLnBrk="1" hangingPunct="1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模板的发布。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651" name="图片 137"/>
          <p:cNvPicPr>
            <a:picLocks noChangeAspect="1"/>
          </p:cNvPicPr>
          <p:nvPr/>
        </p:nvPicPr>
        <p:blipFill>
          <a:blip r:embed="rId3"/>
          <a:srcRect t="24805" r="40413" b="34743"/>
          <a:stretch>
            <a:fillRect/>
          </a:stretch>
        </p:blipFill>
        <p:spPr>
          <a:xfrm>
            <a:off x="595313" y="2514600"/>
            <a:ext cx="3298825" cy="19065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5652" name="组合 143"/>
          <p:cNvGrpSpPr/>
          <p:nvPr/>
        </p:nvGrpSpPr>
        <p:grpSpPr>
          <a:xfrm>
            <a:off x="417513" y="3114675"/>
            <a:ext cx="1554162" cy="2366963"/>
            <a:chOff x="6855579" y="2915805"/>
            <a:chExt cx="474928" cy="723921"/>
          </a:xfrm>
        </p:grpSpPr>
        <p:sp>
          <p:nvSpPr>
            <p:cNvPr id="25653" name="Freeform 170"/>
            <p:cNvSpPr/>
            <p:nvPr/>
          </p:nvSpPr>
          <p:spPr>
            <a:xfrm>
              <a:off x="7206012" y="3367679"/>
              <a:ext cx="124495" cy="50721"/>
            </a:xfrm>
            <a:custGeom>
              <a:cxnLst>
                <a:cxn ang="0">
                  <a:pos x="0" y="39962"/>
                </a:cxn>
                <a:cxn ang="0">
                  <a:pos x="63016" y="49184"/>
                </a:cxn>
                <a:cxn ang="0">
                  <a:pos x="67627" y="50721"/>
                </a:cxn>
                <a:cxn ang="0">
                  <a:pos x="70701" y="49184"/>
                </a:cxn>
                <a:cxn ang="0">
                  <a:pos x="124495" y="24592"/>
                </a:cxn>
                <a:cxn ang="0">
                  <a:pos x="113736" y="0"/>
                </a:cxn>
                <a:cxn ang="0">
                  <a:pos x="59942" y="24592"/>
                </a:cxn>
                <a:cxn ang="0">
                  <a:pos x="67627" y="23055"/>
                </a:cxn>
                <a:cxn ang="0">
                  <a:pos x="3074" y="13833"/>
                </a:cxn>
                <a:cxn ang="0">
                  <a:pos x="0" y="39962"/>
                </a:cxn>
              </a:cxnLst>
              <a:rect l="0" t="0" r="0" b="0"/>
              <a:pathLst>
                <a:path w="81" h="33">
                  <a:moveTo>
                    <a:pt x="0" y="26"/>
                  </a:moveTo>
                  <a:lnTo>
                    <a:pt x="41" y="32"/>
                  </a:lnTo>
                  <a:lnTo>
                    <a:pt x="44" y="33"/>
                  </a:lnTo>
                  <a:lnTo>
                    <a:pt x="46" y="32"/>
                  </a:lnTo>
                  <a:lnTo>
                    <a:pt x="81" y="16"/>
                  </a:lnTo>
                  <a:lnTo>
                    <a:pt x="74" y="0"/>
                  </a:lnTo>
                  <a:lnTo>
                    <a:pt x="39" y="16"/>
                  </a:lnTo>
                  <a:lnTo>
                    <a:pt x="44" y="15"/>
                  </a:lnTo>
                  <a:lnTo>
                    <a:pt x="2" y="9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4" name="Freeform 171"/>
            <p:cNvSpPr/>
            <p:nvPr/>
          </p:nvSpPr>
          <p:spPr>
            <a:xfrm>
              <a:off x="7267491" y="3395345"/>
              <a:ext cx="29202" cy="66091"/>
            </a:xfrm>
            <a:custGeom>
              <a:cxnLst>
                <a:cxn ang="0">
                  <a:pos x="0" y="19981"/>
                </a:cxn>
                <a:cxn ang="0">
                  <a:pos x="12296" y="66091"/>
                </a:cxn>
                <a:cxn ang="0">
                  <a:pos x="29202" y="46110"/>
                </a:cxn>
                <a:cxn ang="0">
                  <a:pos x="16906" y="0"/>
                </a:cxn>
                <a:cxn ang="0">
                  <a:pos x="0" y="19981"/>
                </a:cxn>
              </a:cxnLst>
              <a:rect l="0" t="0" r="0" b="0"/>
              <a:pathLst>
                <a:path w="19" h="43">
                  <a:moveTo>
                    <a:pt x="0" y="13"/>
                  </a:moveTo>
                  <a:lnTo>
                    <a:pt x="8" y="43"/>
                  </a:lnTo>
                  <a:lnTo>
                    <a:pt x="19" y="30"/>
                  </a:lnTo>
                  <a:lnTo>
                    <a:pt x="11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5" name="Freeform 172"/>
            <p:cNvSpPr/>
            <p:nvPr/>
          </p:nvSpPr>
          <p:spPr>
            <a:xfrm>
              <a:off x="6867875" y="3263164"/>
              <a:ext cx="395005" cy="376562"/>
            </a:xfrm>
            <a:custGeom>
              <a:cxnLst>
                <a:cxn ang="0">
                  <a:pos x="151925" y="349877"/>
                </a:cxn>
                <a:cxn ang="0">
                  <a:pos x="369982" y="236611"/>
                </a:cxn>
                <a:cxn ang="0">
                  <a:pos x="243676" y="26685"/>
                </a:cxn>
                <a:cxn ang="0">
                  <a:pos x="25619" y="139951"/>
                </a:cxn>
                <a:cxn ang="0">
                  <a:pos x="151925" y="349877"/>
                </a:cxn>
              </a:cxnLst>
              <a:rect l="0" t="0" r="0" b="0"/>
              <a:pathLst>
                <a:path w="663" h="635">
                  <a:moveTo>
                    <a:pt x="255" y="590"/>
                  </a:moveTo>
                  <a:cubicBezTo>
                    <a:pt x="415" y="635"/>
                    <a:pt x="579" y="549"/>
                    <a:pt x="621" y="399"/>
                  </a:cubicBezTo>
                  <a:cubicBezTo>
                    <a:pt x="663" y="249"/>
                    <a:pt x="568" y="89"/>
                    <a:pt x="409" y="45"/>
                  </a:cubicBezTo>
                  <a:cubicBezTo>
                    <a:pt x="250" y="0"/>
                    <a:pt x="85" y="86"/>
                    <a:pt x="43" y="236"/>
                  </a:cubicBezTo>
                  <a:cubicBezTo>
                    <a:pt x="0" y="387"/>
                    <a:pt x="96" y="546"/>
                    <a:pt x="255" y="59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6" name="Freeform 173"/>
            <p:cNvSpPr/>
            <p:nvPr/>
          </p:nvSpPr>
          <p:spPr>
            <a:xfrm>
              <a:off x="7136848" y="3383049"/>
              <a:ext cx="46110" cy="46110"/>
            </a:xfrm>
            <a:custGeom>
              <a:cxnLst>
                <a:cxn ang="0">
                  <a:pos x="2956" y="17510"/>
                </a:cxn>
                <a:cxn ang="0">
                  <a:pos x="17143" y="42608"/>
                </a:cxn>
                <a:cxn ang="0">
                  <a:pos x="42563" y="28600"/>
                </a:cxn>
                <a:cxn ang="0">
                  <a:pos x="28375" y="2918"/>
                </a:cxn>
                <a:cxn ang="0">
                  <a:pos x="2956" y="17510"/>
                </a:cxn>
              </a:cxnLst>
              <a:rect l="0" t="0" r="0" b="0"/>
              <a:pathLst>
                <a:path w="78" h="79">
                  <a:moveTo>
                    <a:pt x="5" y="30"/>
                  </a:moveTo>
                  <a:cubicBezTo>
                    <a:pt x="0" y="49"/>
                    <a:pt x="10" y="68"/>
                    <a:pt x="29" y="73"/>
                  </a:cubicBezTo>
                  <a:cubicBezTo>
                    <a:pt x="48" y="79"/>
                    <a:pt x="67" y="68"/>
                    <a:pt x="72" y="49"/>
                  </a:cubicBezTo>
                  <a:cubicBezTo>
                    <a:pt x="78" y="30"/>
                    <a:pt x="67" y="11"/>
                    <a:pt x="48" y="5"/>
                  </a:cubicBezTo>
                  <a:cubicBezTo>
                    <a:pt x="30" y="0"/>
                    <a:pt x="10" y="11"/>
                    <a:pt x="5" y="30"/>
                  </a:cubicBezTo>
                  <a:close/>
                </a:path>
              </a:pathLst>
            </a:custGeom>
            <a:solidFill>
              <a:srgbClr val="C62735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7" name="Freeform 174"/>
            <p:cNvSpPr/>
            <p:nvPr/>
          </p:nvSpPr>
          <p:spPr>
            <a:xfrm>
              <a:off x="6941650" y="3272386"/>
              <a:ext cx="255140" cy="104515"/>
            </a:xfrm>
            <a:custGeom>
              <a:cxnLst>
                <a:cxn ang="0">
                  <a:pos x="211623" y="8267"/>
                </a:cxn>
                <a:cxn ang="0">
                  <a:pos x="66169" y="0"/>
                </a:cxn>
                <a:cxn ang="0">
                  <a:pos x="49478" y="60819"/>
                </a:cxn>
                <a:cxn ang="0">
                  <a:pos x="192547" y="90343"/>
                </a:cxn>
                <a:cxn ang="0">
                  <a:pos x="239045" y="33067"/>
                </a:cxn>
                <a:cxn ang="0">
                  <a:pos x="211623" y="8267"/>
                </a:cxn>
              </a:cxnLst>
              <a:rect l="0" t="0" r="0" b="0"/>
              <a:pathLst>
                <a:path w="428" h="177">
                  <a:moveTo>
                    <a:pt x="355" y="14"/>
                  </a:moveTo>
                  <a:cubicBezTo>
                    <a:pt x="355" y="14"/>
                    <a:pt x="252" y="121"/>
                    <a:pt x="111" y="0"/>
                  </a:cubicBezTo>
                  <a:cubicBezTo>
                    <a:pt x="111" y="0"/>
                    <a:pt x="0" y="39"/>
                    <a:pt x="83" y="103"/>
                  </a:cubicBezTo>
                  <a:cubicBezTo>
                    <a:pt x="83" y="103"/>
                    <a:pt x="125" y="177"/>
                    <a:pt x="323" y="153"/>
                  </a:cubicBezTo>
                  <a:cubicBezTo>
                    <a:pt x="323" y="153"/>
                    <a:pt x="428" y="125"/>
                    <a:pt x="401" y="56"/>
                  </a:cubicBezTo>
                  <a:cubicBezTo>
                    <a:pt x="401" y="56"/>
                    <a:pt x="367" y="3"/>
                    <a:pt x="355" y="14"/>
                  </a:cubicBezTo>
                  <a:close/>
                </a:path>
              </a:pathLst>
            </a:custGeom>
            <a:solidFill>
              <a:srgbClr val="C62735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8" name="Freeform 175"/>
            <p:cNvSpPr>
              <a:spLocks noEditPoints="1"/>
            </p:cNvSpPr>
            <p:nvPr/>
          </p:nvSpPr>
          <p:spPr>
            <a:xfrm>
              <a:off x="6989297" y="3293903"/>
              <a:ext cx="147551" cy="252066"/>
            </a:xfrm>
            <a:custGeom>
              <a:cxnLst>
                <a:cxn ang="0">
                  <a:pos x="17849" y="188455"/>
                </a:cxn>
                <a:cxn ang="0">
                  <a:pos x="22014" y="192022"/>
                </a:cxn>
                <a:cxn ang="0">
                  <a:pos x="29748" y="192022"/>
                </a:cxn>
                <a:cxn ang="0">
                  <a:pos x="22609" y="216396"/>
                </a:cxn>
                <a:cxn ang="0">
                  <a:pos x="35698" y="197372"/>
                </a:cxn>
                <a:cxn ang="0">
                  <a:pos x="40458" y="202128"/>
                </a:cxn>
                <a:cxn ang="0">
                  <a:pos x="47002" y="206884"/>
                </a:cxn>
                <a:cxn ang="0">
                  <a:pos x="39863" y="232448"/>
                </a:cxn>
                <a:cxn ang="0">
                  <a:pos x="53547" y="211640"/>
                </a:cxn>
                <a:cxn ang="0">
                  <a:pos x="55332" y="219963"/>
                </a:cxn>
                <a:cxn ang="0">
                  <a:pos x="61281" y="216396"/>
                </a:cxn>
                <a:cxn ang="0">
                  <a:pos x="59496" y="228881"/>
                </a:cxn>
                <a:cxn ang="0">
                  <a:pos x="70206" y="225908"/>
                </a:cxn>
                <a:cxn ang="0">
                  <a:pos x="77345" y="224125"/>
                </a:cxn>
                <a:cxn ang="0">
                  <a:pos x="81510" y="227692"/>
                </a:cxn>
                <a:cxn ang="0">
                  <a:pos x="85080" y="225314"/>
                </a:cxn>
                <a:cxn ang="0">
                  <a:pos x="82700" y="245527"/>
                </a:cxn>
                <a:cxn ang="0">
                  <a:pos x="87460" y="244338"/>
                </a:cxn>
                <a:cxn ang="0">
                  <a:pos x="92219" y="243149"/>
                </a:cxn>
                <a:cxn ang="0">
                  <a:pos x="99359" y="224125"/>
                </a:cxn>
                <a:cxn ang="0">
                  <a:pos x="99954" y="235420"/>
                </a:cxn>
                <a:cxn ang="0">
                  <a:pos x="104714" y="221747"/>
                </a:cxn>
                <a:cxn ang="0">
                  <a:pos x="145766" y="38642"/>
                </a:cxn>
                <a:cxn ang="0">
                  <a:pos x="146956" y="4161"/>
                </a:cxn>
                <a:cxn ang="0">
                  <a:pos x="146361" y="4161"/>
                </a:cxn>
                <a:cxn ang="0">
                  <a:pos x="145766" y="0"/>
                </a:cxn>
                <a:cxn ang="0">
                  <a:pos x="142791" y="1189"/>
                </a:cxn>
                <a:cxn ang="0">
                  <a:pos x="111258" y="10701"/>
                </a:cxn>
                <a:cxn ang="0">
                  <a:pos x="77345" y="10701"/>
                </a:cxn>
                <a:cxn ang="0">
                  <a:pos x="76155" y="10106"/>
                </a:cxn>
                <a:cxn ang="0">
                  <a:pos x="74965" y="10106"/>
                </a:cxn>
                <a:cxn ang="0">
                  <a:pos x="20229" y="181916"/>
                </a:cxn>
                <a:cxn ang="0">
                  <a:pos x="1785" y="202723"/>
                </a:cxn>
                <a:cxn ang="0">
                  <a:pos x="102929" y="222936"/>
                </a:cxn>
                <a:cxn ang="0">
                  <a:pos x="102334" y="222936"/>
                </a:cxn>
              </a:cxnLst>
              <a:rect l="0" t="0" r="0" b="0"/>
              <a:pathLst>
                <a:path w="248" h="422">
                  <a:moveTo>
                    <a:pt x="3" y="341"/>
                  </a:moveTo>
                  <a:cubicBezTo>
                    <a:pt x="5" y="345"/>
                    <a:pt x="20" y="328"/>
                    <a:pt x="30" y="317"/>
                  </a:cubicBezTo>
                  <a:cubicBezTo>
                    <a:pt x="13" y="337"/>
                    <a:pt x="8" y="347"/>
                    <a:pt x="8" y="347"/>
                  </a:cubicBezTo>
                  <a:cubicBezTo>
                    <a:pt x="11" y="350"/>
                    <a:pt x="27" y="334"/>
                    <a:pt x="37" y="323"/>
                  </a:cubicBezTo>
                  <a:cubicBezTo>
                    <a:pt x="30" y="335"/>
                    <a:pt x="24" y="351"/>
                    <a:pt x="24" y="351"/>
                  </a:cubicBezTo>
                  <a:cubicBezTo>
                    <a:pt x="27" y="358"/>
                    <a:pt x="44" y="334"/>
                    <a:pt x="50" y="323"/>
                  </a:cubicBezTo>
                  <a:cubicBezTo>
                    <a:pt x="51" y="324"/>
                    <a:pt x="51" y="324"/>
                    <a:pt x="51" y="324"/>
                  </a:cubicBezTo>
                  <a:cubicBezTo>
                    <a:pt x="43" y="343"/>
                    <a:pt x="38" y="364"/>
                    <a:pt x="38" y="364"/>
                  </a:cubicBezTo>
                  <a:cubicBezTo>
                    <a:pt x="42" y="369"/>
                    <a:pt x="56" y="339"/>
                    <a:pt x="60" y="332"/>
                  </a:cubicBezTo>
                  <a:cubicBezTo>
                    <a:pt x="60" y="332"/>
                    <a:pt x="60" y="332"/>
                    <a:pt x="60" y="332"/>
                  </a:cubicBezTo>
                  <a:cubicBezTo>
                    <a:pt x="55" y="345"/>
                    <a:pt x="50" y="365"/>
                    <a:pt x="50" y="365"/>
                  </a:cubicBezTo>
                  <a:cubicBezTo>
                    <a:pt x="51" y="374"/>
                    <a:pt x="68" y="340"/>
                    <a:pt x="68" y="340"/>
                  </a:cubicBezTo>
                  <a:cubicBezTo>
                    <a:pt x="59" y="359"/>
                    <a:pt x="51" y="387"/>
                    <a:pt x="51" y="387"/>
                  </a:cubicBezTo>
                  <a:cubicBezTo>
                    <a:pt x="53" y="395"/>
                    <a:pt x="72" y="361"/>
                    <a:pt x="79" y="348"/>
                  </a:cubicBezTo>
                  <a:cubicBezTo>
                    <a:pt x="79" y="348"/>
                    <a:pt x="79" y="348"/>
                    <a:pt x="79" y="348"/>
                  </a:cubicBezTo>
                  <a:cubicBezTo>
                    <a:pt x="63" y="391"/>
                    <a:pt x="67" y="391"/>
                    <a:pt x="67" y="391"/>
                  </a:cubicBezTo>
                  <a:cubicBezTo>
                    <a:pt x="68" y="398"/>
                    <a:pt x="85" y="365"/>
                    <a:pt x="90" y="356"/>
                  </a:cubicBezTo>
                  <a:cubicBezTo>
                    <a:pt x="90" y="356"/>
                    <a:pt x="90" y="356"/>
                    <a:pt x="90" y="356"/>
                  </a:cubicBezTo>
                  <a:cubicBezTo>
                    <a:pt x="85" y="366"/>
                    <a:pt x="75" y="390"/>
                    <a:pt x="75" y="390"/>
                  </a:cubicBezTo>
                  <a:cubicBezTo>
                    <a:pt x="77" y="402"/>
                    <a:pt x="93" y="370"/>
                    <a:pt x="93" y="370"/>
                  </a:cubicBezTo>
                  <a:cubicBezTo>
                    <a:pt x="83" y="392"/>
                    <a:pt x="90" y="389"/>
                    <a:pt x="90" y="389"/>
                  </a:cubicBezTo>
                  <a:cubicBezTo>
                    <a:pt x="96" y="389"/>
                    <a:pt x="99" y="370"/>
                    <a:pt x="103" y="364"/>
                  </a:cubicBezTo>
                  <a:cubicBezTo>
                    <a:pt x="105" y="365"/>
                    <a:pt x="107" y="366"/>
                    <a:pt x="109" y="367"/>
                  </a:cubicBezTo>
                  <a:cubicBezTo>
                    <a:pt x="109" y="374"/>
                    <a:pt x="100" y="385"/>
                    <a:pt x="100" y="385"/>
                  </a:cubicBezTo>
                  <a:cubicBezTo>
                    <a:pt x="80" y="424"/>
                    <a:pt x="104" y="394"/>
                    <a:pt x="104" y="394"/>
                  </a:cubicBezTo>
                  <a:cubicBezTo>
                    <a:pt x="120" y="369"/>
                    <a:pt x="118" y="380"/>
                    <a:pt x="118" y="380"/>
                  </a:cubicBezTo>
                  <a:cubicBezTo>
                    <a:pt x="104" y="412"/>
                    <a:pt x="111" y="406"/>
                    <a:pt x="111" y="406"/>
                  </a:cubicBezTo>
                  <a:cubicBezTo>
                    <a:pt x="130" y="377"/>
                    <a:pt x="130" y="377"/>
                    <a:pt x="130" y="377"/>
                  </a:cubicBezTo>
                  <a:cubicBezTo>
                    <a:pt x="129" y="391"/>
                    <a:pt x="120" y="410"/>
                    <a:pt x="120" y="410"/>
                  </a:cubicBezTo>
                  <a:cubicBezTo>
                    <a:pt x="123" y="414"/>
                    <a:pt x="137" y="383"/>
                    <a:pt x="137" y="383"/>
                  </a:cubicBezTo>
                  <a:cubicBezTo>
                    <a:pt x="138" y="391"/>
                    <a:pt x="127" y="417"/>
                    <a:pt x="127" y="417"/>
                  </a:cubicBezTo>
                  <a:cubicBezTo>
                    <a:pt x="129" y="417"/>
                    <a:pt x="138" y="391"/>
                    <a:pt x="143" y="379"/>
                  </a:cubicBezTo>
                  <a:cubicBezTo>
                    <a:pt x="144" y="379"/>
                    <a:pt x="145" y="379"/>
                    <a:pt x="146" y="379"/>
                  </a:cubicBezTo>
                  <a:cubicBezTo>
                    <a:pt x="144" y="391"/>
                    <a:pt x="139" y="413"/>
                    <a:pt x="139" y="413"/>
                  </a:cubicBezTo>
                  <a:cubicBezTo>
                    <a:pt x="152" y="380"/>
                    <a:pt x="152" y="380"/>
                    <a:pt x="152" y="380"/>
                  </a:cubicBezTo>
                  <a:cubicBezTo>
                    <a:pt x="147" y="411"/>
                    <a:pt x="147" y="411"/>
                    <a:pt x="147" y="411"/>
                  </a:cubicBezTo>
                  <a:cubicBezTo>
                    <a:pt x="151" y="407"/>
                    <a:pt x="157" y="384"/>
                    <a:pt x="157" y="384"/>
                  </a:cubicBezTo>
                  <a:cubicBezTo>
                    <a:pt x="155" y="409"/>
                    <a:pt x="155" y="409"/>
                    <a:pt x="155" y="409"/>
                  </a:cubicBezTo>
                  <a:cubicBezTo>
                    <a:pt x="159" y="406"/>
                    <a:pt x="162" y="388"/>
                    <a:pt x="164" y="378"/>
                  </a:cubicBezTo>
                  <a:cubicBezTo>
                    <a:pt x="165" y="378"/>
                    <a:pt x="166" y="377"/>
                    <a:pt x="167" y="377"/>
                  </a:cubicBezTo>
                  <a:cubicBezTo>
                    <a:pt x="168" y="386"/>
                    <a:pt x="165" y="399"/>
                    <a:pt x="165" y="399"/>
                  </a:cubicBezTo>
                  <a:cubicBezTo>
                    <a:pt x="166" y="399"/>
                    <a:pt x="167" y="398"/>
                    <a:pt x="168" y="396"/>
                  </a:cubicBezTo>
                  <a:cubicBezTo>
                    <a:pt x="165" y="405"/>
                    <a:pt x="163" y="413"/>
                    <a:pt x="163" y="413"/>
                  </a:cubicBezTo>
                  <a:cubicBezTo>
                    <a:pt x="171" y="414"/>
                    <a:pt x="176" y="373"/>
                    <a:pt x="176" y="373"/>
                  </a:cubicBezTo>
                  <a:cubicBezTo>
                    <a:pt x="176" y="373"/>
                    <a:pt x="213" y="244"/>
                    <a:pt x="234" y="135"/>
                  </a:cubicBezTo>
                  <a:cubicBezTo>
                    <a:pt x="240" y="113"/>
                    <a:pt x="243" y="88"/>
                    <a:pt x="245" y="65"/>
                  </a:cubicBezTo>
                  <a:cubicBezTo>
                    <a:pt x="247" y="48"/>
                    <a:pt x="248" y="32"/>
                    <a:pt x="247" y="20"/>
                  </a:cubicBezTo>
                  <a:cubicBezTo>
                    <a:pt x="247" y="12"/>
                    <a:pt x="247" y="7"/>
                    <a:pt x="247" y="7"/>
                  </a:cubicBezTo>
                  <a:cubicBezTo>
                    <a:pt x="247" y="8"/>
                    <a:pt x="247" y="11"/>
                    <a:pt x="247" y="15"/>
                  </a:cubicBezTo>
                  <a:cubicBezTo>
                    <a:pt x="247" y="12"/>
                    <a:pt x="246" y="10"/>
                    <a:pt x="246" y="7"/>
                  </a:cubicBezTo>
                  <a:cubicBezTo>
                    <a:pt x="246" y="6"/>
                    <a:pt x="246" y="5"/>
                    <a:pt x="246" y="5"/>
                  </a:cubicBezTo>
                  <a:cubicBezTo>
                    <a:pt x="245" y="3"/>
                    <a:pt x="245" y="1"/>
                    <a:pt x="245" y="0"/>
                  </a:cubicBezTo>
                  <a:cubicBezTo>
                    <a:pt x="245" y="0"/>
                    <a:pt x="243" y="1"/>
                    <a:pt x="240" y="2"/>
                  </a:cubicBezTo>
                  <a:cubicBezTo>
                    <a:pt x="240" y="2"/>
                    <a:pt x="240" y="2"/>
                    <a:pt x="240" y="2"/>
                  </a:cubicBezTo>
                  <a:cubicBezTo>
                    <a:pt x="238" y="3"/>
                    <a:pt x="238" y="3"/>
                    <a:pt x="238" y="3"/>
                  </a:cubicBezTo>
                  <a:cubicBezTo>
                    <a:pt x="228" y="8"/>
                    <a:pt x="210" y="15"/>
                    <a:pt x="187" y="18"/>
                  </a:cubicBezTo>
                  <a:cubicBezTo>
                    <a:pt x="157" y="21"/>
                    <a:pt x="127" y="15"/>
                    <a:pt x="127" y="15"/>
                  </a:cubicBezTo>
                  <a:cubicBezTo>
                    <a:pt x="128" y="16"/>
                    <a:pt x="129" y="17"/>
                    <a:pt x="130" y="18"/>
                  </a:cubicBezTo>
                  <a:cubicBezTo>
                    <a:pt x="128" y="18"/>
                    <a:pt x="128" y="18"/>
                    <a:pt x="128" y="18"/>
                  </a:cubicBezTo>
                  <a:cubicBezTo>
                    <a:pt x="128" y="17"/>
                    <a:pt x="128" y="17"/>
                    <a:pt x="128" y="17"/>
                  </a:cubicBezTo>
                  <a:cubicBezTo>
                    <a:pt x="128" y="18"/>
                    <a:pt x="128" y="18"/>
                    <a:pt x="128" y="18"/>
                  </a:cubicBezTo>
                  <a:cubicBezTo>
                    <a:pt x="126" y="17"/>
                    <a:pt x="126" y="17"/>
                    <a:pt x="126" y="17"/>
                  </a:cubicBezTo>
                  <a:cubicBezTo>
                    <a:pt x="126" y="17"/>
                    <a:pt x="140" y="236"/>
                    <a:pt x="32" y="304"/>
                  </a:cubicBezTo>
                  <a:cubicBezTo>
                    <a:pt x="32" y="304"/>
                    <a:pt x="32" y="305"/>
                    <a:pt x="34" y="306"/>
                  </a:cubicBezTo>
                  <a:cubicBezTo>
                    <a:pt x="32" y="306"/>
                    <a:pt x="32" y="305"/>
                    <a:pt x="32" y="305"/>
                  </a:cubicBezTo>
                  <a:cubicBezTo>
                    <a:pt x="0" y="333"/>
                    <a:pt x="3" y="341"/>
                    <a:pt x="3" y="341"/>
                  </a:cubicBezTo>
                  <a:close/>
                  <a:moveTo>
                    <a:pt x="172" y="375"/>
                  </a:moveTo>
                  <a:cubicBezTo>
                    <a:pt x="173" y="375"/>
                    <a:pt x="173" y="375"/>
                    <a:pt x="173" y="375"/>
                  </a:cubicBezTo>
                  <a:cubicBezTo>
                    <a:pt x="173" y="378"/>
                    <a:pt x="172" y="382"/>
                    <a:pt x="171" y="386"/>
                  </a:cubicBezTo>
                  <a:cubicBezTo>
                    <a:pt x="172" y="382"/>
                    <a:pt x="172" y="378"/>
                    <a:pt x="172" y="375"/>
                  </a:cubicBezTo>
                  <a:close/>
                </a:path>
              </a:pathLst>
            </a:custGeom>
            <a:solidFill>
              <a:srgbClr val="C62735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9" name="Freeform 176"/>
            <p:cNvSpPr/>
            <p:nvPr/>
          </p:nvSpPr>
          <p:spPr>
            <a:xfrm>
              <a:off x="6926280" y="2915805"/>
              <a:ext cx="299712" cy="253603"/>
            </a:xfrm>
            <a:custGeom>
              <a:cxnLst>
                <a:cxn ang="0">
                  <a:pos x="234686" y="159170"/>
                </a:cxn>
                <a:cxn ang="0">
                  <a:pos x="231730" y="155013"/>
                </a:cxn>
                <a:cxn ang="0">
                  <a:pos x="236459" y="32665"/>
                </a:cxn>
                <a:cxn ang="0">
                  <a:pos x="233503" y="21975"/>
                </a:cxn>
                <a:cxn ang="0">
                  <a:pos x="134782" y="2970"/>
                </a:cxn>
                <a:cxn ang="0">
                  <a:pos x="40789" y="36229"/>
                </a:cxn>
                <a:cxn ang="0">
                  <a:pos x="38425" y="45138"/>
                </a:cxn>
                <a:cxn ang="0">
                  <a:pos x="60888" y="167485"/>
                </a:cxn>
                <a:cxn ang="0">
                  <a:pos x="59115" y="172236"/>
                </a:cxn>
                <a:cxn ang="0">
                  <a:pos x="1182" y="213217"/>
                </a:cxn>
                <a:cxn ang="0">
                  <a:pos x="152516" y="247664"/>
                </a:cxn>
                <a:cxn ang="0">
                  <a:pos x="297939" y="191242"/>
                </a:cxn>
                <a:cxn ang="0">
                  <a:pos x="234686" y="159170"/>
                </a:cxn>
              </a:cxnLst>
              <a:rect l="0" t="0" r="0" b="0"/>
              <a:pathLst>
                <a:path w="507" h="427">
                  <a:moveTo>
                    <a:pt x="397" y="268"/>
                  </a:moveTo>
                  <a:cubicBezTo>
                    <a:pt x="393" y="267"/>
                    <a:pt x="392" y="264"/>
                    <a:pt x="392" y="261"/>
                  </a:cubicBezTo>
                  <a:cubicBezTo>
                    <a:pt x="389" y="167"/>
                    <a:pt x="399" y="88"/>
                    <a:pt x="400" y="55"/>
                  </a:cubicBezTo>
                  <a:cubicBezTo>
                    <a:pt x="400" y="40"/>
                    <a:pt x="400" y="39"/>
                    <a:pt x="395" y="37"/>
                  </a:cubicBezTo>
                  <a:cubicBezTo>
                    <a:pt x="351" y="18"/>
                    <a:pt x="291" y="0"/>
                    <a:pt x="228" y="5"/>
                  </a:cubicBezTo>
                  <a:cubicBezTo>
                    <a:pt x="165" y="9"/>
                    <a:pt x="109" y="35"/>
                    <a:pt x="69" y="61"/>
                  </a:cubicBezTo>
                  <a:cubicBezTo>
                    <a:pt x="63" y="64"/>
                    <a:pt x="64" y="67"/>
                    <a:pt x="65" y="76"/>
                  </a:cubicBezTo>
                  <a:cubicBezTo>
                    <a:pt x="70" y="106"/>
                    <a:pt x="93" y="186"/>
                    <a:pt x="103" y="282"/>
                  </a:cubicBezTo>
                  <a:cubicBezTo>
                    <a:pt x="104" y="286"/>
                    <a:pt x="103" y="289"/>
                    <a:pt x="100" y="290"/>
                  </a:cubicBezTo>
                  <a:cubicBezTo>
                    <a:pt x="39" y="308"/>
                    <a:pt x="0" y="333"/>
                    <a:pt x="2" y="359"/>
                  </a:cubicBezTo>
                  <a:cubicBezTo>
                    <a:pt x="5" y="401"/>
                    <a:pt x="120" y="427"/>
                    <a:pt x="258" y="417"/>
                  </a:cubicBezTo>
                  <a:cubicBezTo>
                    <a:pt x="397" y="407"/>
                    <a:pt x="507" y="364"/>
                    <a:pt x="504" y="322"/>
                  </a:cubicBezTo>
                  <a:cubicBezTo>
                    <a:pt x="502" y="297"/>
                    <a:pt x="460" y="277"/>
                    <a:pt x="397" y="268"/>
                  </a:cubicBezTo>
                  <a:close/>
                </a:path>
              </a:pathLst>
            </a:custGeom>
            <a:solidFill>
              <a:srgbClr val="9C5825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0" name="Freeform 177"/>
            <p:cNvSpPr/>
            <p:nvPr/>
          </p:nvSpPr>
          <p:spPr>
            <a:xfrm>
              <a:off x="6992371" y="3041838"/>
              <a:ext cx="156773" cy="43036"/>
            </a:xfrm>
            <a:custGeom>
              <a:cxnLst>
                <a:cxn ang="0">
                  <a:pos x="153804" y="9092"/>
                </a:cxn>
                <a:cxn ang="0">
                  <a:pos x="76011" y="2425"/>
                </a:cxn>
                <a:cxn ang="0">
                  <a:pos x="2969" y="17578"/>
                </a:cxn>
                <a:cxn ang="0">
                  <a:pos x="594" y="23033"/>
                </a:cxn>
                <a:cxn ang="0">
                  <a:pos x="2969" y="38793"/>
                </a:cxn>
                <a:cxn ang="0">
                  <a:pos x="7126" y="42430"/>
                </a:cxn>
                <a:cxn ang="0">
                  <a:pos x="80168" y="30307"/>
                </a:cxn>
                <a:cxn ang="0">
                  <a:pos x="153210" y="30307"/>
                </a:cxn>
                <a:cxn ang="0">
                  <a:pos x="156773" y="25458"/>
                </a:cxn>
                <a:cxn ang="0">
                  <a:pos x="156179" y="13335"/>
                </a:cxn>
                <a:cxn ang="0">
                  <a:pos x="153804" y="9092"/>
                </a:cxn>
              </a:cxnLst>
              <a:rect l="0" t="0" r="0" b="0"/>
              <a:pathLst>
                <a:path w="264" h="71">
                  <a:moveTo>
                    <a:pt x="259" y="15"/>
                  </a:moveTo>
                  <a:cubicBezTo>
                    <a:pt x="248" y="12"/>
                    <a:pt x="179" y="0"/>
                    <a:pt x="128" y="4"/>
                  </a:cubicBezTo>
                  <a:cubicBezTo>
                    <a:pt x="81" y="8"/>
                    <a:pt x="41" y="14"/>
                    <a:pt x="5" y="29"/>
                  </a:cubicBezTo>
                  <a:cubicBezTo>
                    <a:pt x="2" y="30"/>
                    <a:pt x="0" y="34"/>
                    <a:pt x="1" y="38"/>
                  </a:cubicBezTo>
                  <a:cubicBezTo>
                    <a:pt x="2" y="47"/>
                    <a:pt x="3" y="56"/>
                    <a:pt x="5" y="64"/>
                  </a:cubicBezTo>
                  <a:cubicBezTo>
                    <a:pt x="5" y="70"/>
                    <a:pt x="7" y="71"/>
                    <a:pt x="12" y="70"/>
                  </a:cubicBezTo>
                  <a:cubicBezTo>
                    <a:pt x="15" y="69"/>
                    <a:pt x="67" y="55"/>
                    <a:pt x="135" y="50"/>
                  </a:cubicBezTo>
                  <a:cubicBezTo>
                    <a:pt x="179" y="47"/>
                    <a:pt x="222" y="47"/>
                    <a:pt x="258" y="50"/>
                  </a:cubicBezTo>
                  <a:cubicBezTo>
                    <a:pt x="263" y="51"/>
                    <a:pt x="264" y="50"/>
                    <a:pt x="264" y="42"/>
                  </a:cubicBezTo>
                  <a:cubicBezTo>
                    <a:pt x="264" y="37"/>
                    <a:pt x="263" y="29"/>
                    <a:pt x="263" y="22"/>
                  </a:cubicBezTo>
                  <a:cubicBezTo>
                    <a:pt x="263" y="18"/>
                    <a:pt x="262" y="16"/>
                    <a:pt x="259" y="15"/>
                  </a:cubicBezTo>
                  <a:close/>
                </a:path>
              </a:pathLst>
            </a:custGeom>
            <a:solidFill>
              <a:srgbClr val="C62735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1" name="Freeform 178"/>
            <p:cNvSpPr/>
            <p:nvPr/>
          </p:nvSpPr>
          <p:spPr>
            <a:xfrm>
              <a:off x="6957020" y="3074115"/>
              <a:ext cx="261288" cy="33814"/>
            </a:xfrm>
            <a:custGeom>
              <a:cxnLst>
                <a:cxn ang="0">
                  <a:pos x="258918" y="25509"/>
                </a:cxn>
                <a:cxn ang="0">
                  <a:pos x="228109" y="10085"/>
                </a:cxn>
                <a:cxn ang="0">
                  <a:pos x="113758" y="3559"/>
                </a:cxn>
                <a:cxn ang="0">
                  <a:pos x="10665" y="24322"/>
                </a:cxn>
                <a:cxn ang="0">
                  <a:pos x="1777" y="27882"/>
                </a:cxn>
                <a:cxn ang="0">
                  <a:pos x="592" y="30255"/>
                </a:cxn>
                <a:cxn ang="0">
                  <a:pos x="1185" y="33221"/>
                </a:cxn>
                <a:cxn ang="0">
                  <a:pos x="2370" y="33814"/>
                </a:cxn>
                <a:cxn ang="0">
                  <a:pos x="13035" y="29068"/>
                </a:cxn>
                <a:cxn ang="0">
                  <a:pos x="116128" y="8305"/>
                </a:cxn>
                <a:cxn ang="0">
                  <a:pos x="230479" y="14831"/>
                </a:cxn>
                <a:cxn ang="0">
                  <a:pos x="258326" y="27288"/>
                </a:cxn>
                <a:cxn ang="0">
                  <a:pos x="258918" y="25509"/>
                </a:cxn>
              </a:cxnLst>
              <a:rect l="0" t="0" r="0" b="0"/>
              <a:pathLst>
                <a:path w="441" h="57">
                  <a:moveTo>
                    <a:pt x="437" y="43"/>
                  </a:moveTo>
                  <a:cubicBezTo>
                    <a:pt x="428" y="33"/>
                    <a:pt x="410" y="24"/>
                    <a:pt x="385" y="17"/>
                  </a:cubicBezTo>
                  <a:cubicBezTo>
                    <a:pt x="336" y="4"/>
                    <a:pt x="266" y="0"/>
                    <a:pt x="192" y="6"/>
                  </a:cubicBezTo>
                  <a:cubicBezTo>
                    <a:pt x="126" y="11"/>
                    <a:pt x="64" y="23"/>
                    <a:pt x="18" y="41"/>
                  </a:cubicBezTo>
                  <a:cubicBezTo>
                    <a:pt x="13" y="43"/>
                    <a:pt x="8" y="45"/>
                    <a:pt x="3" y="47"/>
                  </a:cubicBezTo>
                  <a:cubicBezTo>
                    <a:pt x="2" y="48"/>
                    <a:pt x="0" y="49"/>
                    <a:pt x="1" y="51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7"/>
                    <a:pt x="3" y="57"/>
                    <a:pt x="4" y="57"/>
                  </a:cubicBezTo>
                  <a:cubicBezTo>
                    <a:pt x="9" y="54"/>
                    <a:pt x="15" y="52"/>
                    <a:pt x="22" y="49"/>
                  </a:cubicBezTo>
                  <a:cubicBezTo>
                    <a:pt x="67" y="32"/>
                    <a:pt x="129" y="19"/>
                    <a:pt x="196" y="14"/>
                  </a:cubicBezTo>
                  <a:cubicBezTo>
                    <a:pt x="270" y="8"/>
                    <a:pt x="340" y="12"/>
                    <a:pt x="389" y="25"/>
                  </a:cubicBezTo>
                  <a:cubicBezTo>
                    <a:pt x="410" y="31"/>
                    <a:pt x="426" y="38"/>
                    <a:pt x="436" y="46"/>
                  </a:cubicBezTo>
                  <a:cubicBezTo>
                    <a:pt x="439" y="49"/>
                    <a:pt x="441" y="46"/>
                    <a:pt x="437" y="43"/>
                  </a:cubicBezTo>
                  <a:close/>
                </a:path>
              </a:pathLst>
            </a:custGeom>
            <a:solidFill>
              <a:srgbClr val="EDCC8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2" name="Freeform 179"/>
            <p:cNvSpPr/>
            <p:nvPr/>
          </p:nvSpPr>
          <p:spPr>
            <a:xfrm>
              <a:off x="6955483" y="3095633"/>
              <a:ext cx="264362" cy="235159"/>
            </a:xfrm>
            <a:custGeom>
              <a:cxnLst>
                <a:cxn ang="0">
                  <a:pos x="139607" y="230408"/>
                </a:cxn>
                <a:cxn ang="0">
                  <a:pos x="2376" y="118173"/>
                </a:cxn>
                <a:cxn ang="0">
                  <a:pos x="39803" y="24347"/>
                </a:cxn>
                <a:cxn ang="0">
                  <a:pos x="122973" y="2375"/>
                </a:cxn>
                <a:cxn ang="0">
                  <a:pos x="209707" y="12471"/>
                </a:cxn>
                <a:cxn ang="0">
                  <a:pos x="259609" y="99764"/>
                </a:cxn>
                <a:cxn ang="0">
                  <a:pos x="139607" y="230408"/>
                </a:cxn>
              </a:cxnLst>
              <a:rect l="0" t="0" r="0" b="0"/>
              <a:pathLst>
                <a:path w="445" h="396">
                  <a:moveTo>
                    <a:pt x="235" y="388"/>
                  </a:moveTo>
                  <a:cubicBezTo>
                    <a:pt x="116" y="396"/>
                    <a:pt x="12" y="312"/>
                    <a:pt x="4" y="199"/>
                  </a:cubicBezTo>
                  <a:cubicBezTo>
                    <a:pt x="0" y="138"/>
                    <a:pt x="23" y="80"/>
                    <a:pt x="67" y="41"/>
                  </a:cubicBezTo>
                  <a:cubicBezTo>
                    <a:pt x="92" y="18"/>
                    <a:pt x="153" y="8"/>
                    <a:pt x="207" y="4"/>
                  </a:cubicBezTo>
                  <a:cubicBezTo>
                    <a:pt x="262" y="0"/>
                    <a:pt x="331" y="4"/>
                    <a:pt x="353" y="21"/>
                  </a:cubicBezTo>
                  <a:cubicBezTo>
                    <a:pt x="400" y="56"/>
                    <a:pt x="432" y="107"/>
                    <a:pt x="437" y="168"/>
                  </a:cubicBezTo>
                  <a:cubicBezTo>
                    <a:pt x="445" y="280"/>
                    <a:pt x="354" y="379"/>
                    <a:pt x="235" y="388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3" name="Freeform 180"/>
            <p:cNvSpPr/>
            <p:nvPr/>
          </p:nvSpPr>
          <p:spPr>
            <a:xfrm>
              <a:off x="7090738" y="3187852"/>
              <a:ext cx="121421" cy="41499"/>
            </a:xfrm>
            <a:custGeom>
              <a:cxnLst>
                <a:cxn ang="0">
                  <a:pos x="19642" y="0"/>
                </a:cxn>
                <a:cxn ang="0">
                  <a:pos x="595" y="21935"/>
                </a:cxn>
                <a:cxn ang="0">
                  <a:pos x="22618" y="40906"/>
                </a:cxn>
                <a:cxn ang="0">
                  <a:pos x="121421" y="13043"/>
                </a:cxn>
                <a:cxn ang="0">
                  <a:pos x="19642" y="0"/>
                </a:cxn>
              </a:cxnLst>
              <a:rect l="0" t="0" r="0" b="0"/>
              <a:pathLst>
                <a:path w="204" h="70">
                  <a:moveTo>
                    <a:pt x="33" y="0"/>
                  </a:moveTo>
                  <a:cubicBezTo>
                    <a:pt x="14" y="1"/>
                    <a:pt x="0" y="18"/>
                    <a:pt x="1" y="37"/>
                  </a:cubicBezTo>
                  <a:cubicBezTo>
                    <a:pt x="2" y="56"/>
                    <a:pt x="19" y="70"/>
                    <a:pt x="38" y="69"/>
                  </a:cubicBezTo>
                  <a:cubicBezTo>
                    <a:pt x="204" y="22"/>
                    <a:pt x="204" y="22"/>
                    <a:pt x="204" y="22"/>
                  </a:cubicBezTo>
                  <a:lnTo>
                    <a:pt x="33" y="0"/>
                  </a:lnTo>
                  <a:close/>
                </a:path>
              </a:pathLst>
            </a:custGeom>
            <a:solidFill>
              <a:srgbClr val="9C5825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4" name="Freeform 181"/>
            <p:cNvSpPr/>
            <p:nvPr/>
          </p:nvSpPr>
          <p:spPr>
            <a:xfrm>
              <a:off x="7047703" y="3152501"/>
              <a:ext cx="27666" cy="33814"/>
            </a:xfrm>
            <a:custGeom>
              <a:cxnLst>
                <a:cxn ang="0">
                  <a:pos x="25937" y="14328"/>
                </a:cxn>
                <a:cxn ang="0">
                  <a:pos x="16715" y="32668"/>
                </a:cxn>
                <a:cxn ang="0">
                  <a:pos x="1729" y="18913"/>
                </a:cxn>
                <a:cxn ang="0">
                  <a:pos x="10951" y="1146"/>
                </a:cxn>
                <a:cxn ang="0">
                  <a:pos x="25937" y="14328"/>
                </a:cxn>
              </a:cxnLst>
              <a:rect l="0" t="0" r="0" b="0"/>
              <a:pathLst>
                <a:path w="48" h="59">
                  <a:moveTo>
                    <a:pt x="45" y="25"/>
                  </a:moveTo>
                  <a:cubicBezTo>
                    <a:pt x="48" y="41"/>
                    <a:pt x="41" y="55"/>
                    <a:pt x="29" y="57"/>
                  </a:cubicBezTo>
                  <a:cubicBezTo>
                    <a:pt x="18" y="59"/>
                    <a:pt x="6" y="49"/>
                    <a:pt x="3" y="33"/>
                  </a:cubicBezTo>
                  <a:cubicBezTo>
                    <a:pt x="0" y="18"/>
                    <a:pt x="7" y="4"/>
                    <a:pt x="19" y="2"/>
                  </a:cubicBezTo>
                  <a:cubicBezTo>
                    <a:pt x="31" y="0"/>
                    <a:pt x="43" y="10"/>
                    <a:pt x="45" y="25"/>
                  </a:cubicBez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5" name="Freeform 182"/>
            <p:cNvSpPr/>
            <p:nvPr/>
          </p:nvSpPr>
          <p:spPr>
            <a:xfrm>
              <a:off x="7142996" y="3146353"/>
              <a:ext cx="26128" cy="32277"/>
            </a:xfrm>
            <a:custGeom>
              <a:cxnLst>
                <a:cxn ang="0">
                  <a:pos x="26128" y="16139"/>
                </a:cxn>
                <a:cxn ang="0">
                  <a:pos x="13064" y="32277"/>
                </a:cxn>
                <a:cxn ang="0">
                  <a:pos x="594" y="15562"/>
                </a:cxn>
                <a:cxn ang="0">
                  <a:pos x="13658" y="0"/>
                </a:cxn>
                <a:cxn ang="0">
                  <a:pos x="26128" y="16139"/>
                </a:cxn>
              </a:cxnLst>
              <a:rect l="0" t="0" r="0" b="0"/>
              <a:pathLst>
                <a:path w="44" h="56">
                  <a:moveTo>
                    <a:pt x="44" y="28"/>
                  </a:moveTo>
                  <a:cubicBezTo>
                    <a:pt x="44" y="44"/>
                    <a:pt x="34" y="56"/>
                    <a:pt x="22" y="56"/>
                  </a:cubicBezTo>
                  <a:cubicBezTo>
                    <a:pt x="10" y="55"/>
                    <a:pt x="0" y="43"/>
                    <a:pt x="1" y="27"/>
                  </a:cubicBezTo>
                  <a:cubicBezTo>
                    <a:pt x="1" y="12"/>
                    <a:pt x="11" y="0"/>
                    <a:pt x="23" y="0"/>
                  </a:cubicBezTo>
                  <a:cubicBezTo>
                    <a:pt x="35" y="0"/>
                    <a:pt x="44" y="13"/>
                    <a:pt x="44" y="28"/>
                  </a:cubicBez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6" name="Freeform 183"/>
            <p:cNvSpPr/>
            <p:nvPr/>
          </p:nvSpPr>
          <p:spPr>
            <a:xfrm>
              <a:off x="7024647" y="3223202"/>
              <a:ext cx="122959" cy="47647"/>
            </a:xfrm>
            <a:custGeom>
              <a:cxnLst>
                <a:cxn ang="0">
                  <a:pos x="116456" y="34706"/>
                </a:cxn>
                <a:cxn ang="0">
                  <a:pos x="114092" y="35294"/>
                </a:cxn>
                <a:cxn ang="0">
                  <a:pos x="23055" y="13529"/>
                </a:cxn>
                <a:cxn ang="0">
                  <a:pos x="23055" y="10000"/>
                </a:cxn>
                <a:cxn ang="0">
                  <a:pos x="23055" y="2353"/>
                </a:cxn>
                <a:cxn ang="0">
                  <a:pos x="15961" y="2353"/>
                </a:cxn>
                <a:cxn ang="0">
                  <a:pos x="2365" y="16471"/>
                </a:cxn>
                <a:cxn ang="0">
                  <a:pos x="2365" y="23529"/>
                </a:cxn>
                <a:cxn ang="0">
                  <a:pos x="6503" y="24706"/>
                </a:cxn>
                <a:cxn ang="0">
                  <a:pos x="10050" y="22941"/>
                </a:cxn>
                <a:cxn ang="0">
                  <a:pos x="11823" y="21176"/>
                </a:cxn>
                <a:cxn ang="0">
                  <a:pos x="15961" y="21176"/>
                </a:cxn>
                <a:cxn ang="0">
                  <a:pos x="114683" y="45882"/>
                </a:cxn>
                <a:cxn ang="0">
                  <a:pos x="117639" y="45294"/>
                </a:cxn>
                <a:cxn ang="0">
                  <a:pos x="122368" y="39412"/>
                </a:cxn>
                <a:cxn ang="0">
                  <a:pos x="116456" y="34706"/>
                </a:cxn>
              </a:cxnLst>
              <a:rect l="0" t="0" r="0" b="0"/>
              <a:pathLst>
                <a:path w="208" h="81">
                  <a:moveTo>
                    <a:pt x="197" y="59"/>
                  </a:moveTo>
                  <a:cubicBezTo>
                    <a:pt x="196" y="60"/>
                    <a:pt x="194" y="60"/>
                    <a:pt x="193" y="60"/>
                  </a:cubicBezTo>
                  <a:cubicBezTo>
                    <a:pt x="139" y="64"/>
                    <a:pt x="66" y="44"/>
                    <a:pt x="39" y="23"/>
                  </a:cubicBezTo>
                  <a:cubicBezTo>
                    <a:pt x="37" y="21"/>
                    <a:pt x="37" y="19"/>
                    <a:pt x="39" y="17"/>
                  </a:cubicBezTo>
                  <a:cubicBezTo>
                    <a:pt x="42" y="13"/>
                    <a:pt x="43" y="8"/>
                    <a:pt x="39" y="4"/>
                  </a:cubicBezTo>
                  <a:cubicBezTo>
                    <a:pt x="36" y="1"/>
                    <a:pt x="30" y="0"/>
                    <a:pt x="27" y="4"/>
                  </a:cubicBezTo>
                  <a:cubicBezTo>
                    <a:pt x="14" y="15"/>
                    <a:pt x="4" y="27"/>
                    <a:pt x="4" y="28"/>
                  </a:cubicBezTo>
                  <a:cubicBezTo>
                    <a:pt x="0" y="31"/>
                    <a:pt x="1" y="37"/>
                    <a:pt x="4" y="40"/>
                  </a:cubicBezTo>
                  <a:cubicBezTo>
                    <a:pt x="6" y="42"/>
                    <a:pt x="9" y="42"/>
                    <a:pt x="11" y="42"/>
                  </a:cubicBezTo>
                  <a:cubicBezTo>
                    <a:pt x="13" y="42"/>
                    <a:pt x="15" y="41"/>
                    <a:pt x="17" y="39"/>
                  </a:cubicBezTo>
                  <a:cubicBezTo>
                    <a:pt x="17" y="39"/>
                    <a:pt x="18" y="38"/>
                    <a:pt x="20" y="36"/>
                  </a:cubicBezTo>
                  <a:cubicBezTo>
                    <a:pt x="21" y="34"/>
                    <a:pt x="25" y="34"/>
                    <a:pt x="27" y="36"/>
                  </a:cubicBezTo>
                  <a:cubicBezTo>
                    <a:pt x="61" y="63"/>
                    <a:pt x="135" y="81"/>
                    <a:pt x="194" y="78"/>
                  </a:cubicBezTo>
                  <a:cubicBezTo>
                    <a:pt x="196" y="77"/>
                    <a:pt x="197" y="77"/>
                    <a:pt x="199" y="77"/>
                  </a:cubicBezTo>
                  <a:cubicBezTo>
                    <a:pt x="204" y="77"/>
                    <a:pt x="208" y="72"/>
                    <a:pt x="207" y="67"/>
                  </a:cubicBezTo>
                  <a:cubicBezTo>
                    <a:pt x="207" y="63"/>
                    <a:pt x="202" y="59"/>
                    <a:pt x="197" y="59"/>
                  </a:cubicBez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7" name="Freeform 184"/>
            <p:cNvSpPr/>
            <p:nvPr/>
          </p:nvSpPr>
          <p:spPr>
            <a:xfrm>
              <a:off x="6855579" y="3375364"/>
              <a:ext cx="118348" cy="49184"/>
            </a:xfrm>
            <a:custGeom>
              <a:cxnLst>
                <a:cxn ang="0">
                  <a:pos x="115274" y="13833"/>
                </a:cxn>
                <a:cxn ang="0">
                  <a:pos x="58406" y="23055"/>
                </a:cxn>
                <a:cxn ang="0">
                  <a:pos x="64553" y="23055"/>
                </a:cxn>
                <a:cxn ang="0">
                  <a:pos x="10759" y="0"/>
                </a:cxn>
                <a:cxn ang="0">
                  <a:pos x="0" y="23055"/>
                </a:cxn>
                <a:cxn ang="0">
                  <a:pos x="55332" y="47647"/>
                </a:cxn>
                <a:cxn ang="0">
                  <a:pos x="58406" y="49184"/>
                </a:cxn>
                <a:cxn ang="0">
                  <a:pos x="63016" y="49184"/>
                </a:cxn>
                <a:cxn ang="0">
                  <a:pos x="118348" y="38425"/>
                </a:cxn>
                <a:cxn ang="0">
                  <a:pos x="115274" y="13833"/>
                </a:cxn>
              </a:cxnLst>
              <a:rect l="0" t="0" r="0" b="0"/>
              <a:pathLst>
                <a:path w="77" h="32">
                  <a:moveTo>
                    <a:pt x="75" y="9"/>
                  </a:moveTo>
                  <a:lnTo>
                    <a:pt x="38" y="15"/>
                  </a:lnTo>
                  <a:lnTo>
                    <a:pt x="42" y="15"/>
                  </a:lnTo>
                  <a:lnTo>
                    <a:pt x="7" y="0"/>
                  </a:lnTo>
                  <a:lnTo>
                    <a:pt x="0" y="15"/>
                  </a:lnTo>
                  <a:lnTo>
                    <a:pt x="36" y="31"/>
                  </a:lnTo>
                  <a:lnTo>
                    <a:pt x="38" y="32"/>
                  </a:lnTo>
                  <a:lnTo>
                    <a:pt x="41" y="32"/>
                  </a:lnTo>
                  <a:lnTo>
                    <a:pt x="77" y="25"/>
                  </a:lnTo>
                  <a:lnTo>
                    <a:pt x="75" y="9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8" name="Freeform 185"/>
            <p:cNvSpPr/>
            <p:nvPr/>
          </p:nvSpPr>
          <p:spPr>
            <a:xfrm>
              <a:off x="6887856" y="3409178"/>
              <a:ext cx="29202" cy="56869"/>
            </a:xfrm>
            <a:custGeom>
              <a:cxnLst>
                <a:cxn ang="0">
                  <a:pos x="13833" y="0"/>
                </a:cxn>
                <a:cxn ang="0">
                  <a:pos x="0" y="41499"/>
                </a:cxn>
                <a:cxn ang="0">
                  <a:pos x="16906" y="56869"/>
                </a:cxn>
                <a:cxn ang="0">
                  <a:pos x="29202" y="13833"/>
                </a:cxn>
                <a:cxn ang="0">
                  <a:pos x="13833" y="0"/>
                </a:cxn>
              </a:cxnLst>
              <a:rect l="0" t="0" r="0" b="0"/>
              <a:pathLst>
                <a:path w="19" h="37">
                  <a:moveTo>
                    <a:pt x="9" y="0"/>
                  </a:moveTo>
                  <a:lnTo>
                    <a:pt x="0" y="27"/>
                  </a:lnTo>
                  <a:lnTo>
                    <a:pt x="11" y="37"/>
                  </a:lnTo>
                  <a:lnTo>
                    <a:pt x="19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" name="矩形 24"/>
          <p:cNvSpPr/>
          <p:nvPr/>
        </p:nvSpPr>
        <p:spPr>
          <a:xfrm>
            <a:off x="0" y="450850"/>
            <a:ext cx="171450" cy="439738"/>
          </a:xfrm>
          <a:prstGeom prst="rect">
            <a:avLst/>
          </a:prstGeom>
          <a:solidFill>
            <a:srgbClr val="29C3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07963" y="450850"/>
            <a:ext cx="44450" cy="439738"/>
          </a:xfrm>
          <a:prstGeom prst="rect">
            <a:avLst/>
          </a:prstGeom>
          <a:solidFill>
            <a:srgbClr val="29C3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628" name="文本框 26"/>
          <p:cNvSpPr txBox="1"/>
          <p:nvPr/>
        </p:nvSpPr>
        <p:spPr>
          <a:xfrm>
            <a:off x="252413" y="461963"/>
            <a:ext cx="170973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AutoShape 30"/>
          <p:cNvSpPr/>
          <p:nvPr/>
        </p:nvSpPr>
        <p:spPr bwMode="auto">
          <a:xfrm>
            <a:off x="844550" y="3148013"/>
            <a:ext cx="500063" cy="500063"/>
          </a:xfrm>
          <a:custGeom>
            <a:gdLst>
              <a:gd name="T0" fmla="*/ 16976 w 21543"/>
              <a:gd name="T1" fmla="*/ 19986 h 21600"/>
              <a:gd name="T2" fmla="*/ 11226 w 21543"/>
              <a:gd name="T3" fmla="*/ 17680 h 21600"/>
              <a:gd name="T4" fmla="*/ 10806 w 21543"/>
              <a:gd name="T5" fmla="*/ 17600 h 21600"/>
              <a:gd name="T6" fmla="*/ 19660 w 21543"/>
              <a:gd name="T7" fmla="*/ 3838 h 21600"/>
              <a:gd name="T8" fmla="*/ 16976 w 21543"/>
              <a:gd name="T9" fmla="*/ 19986 h 21600"/>
              <a:gd name="T10" fmla="*/ 6859 w 21543"/>
              <a:gd name="T11" fmla="*/ 16245 h 21600"/>
              <a:gd name="T12" fmla="*/ 6854 w 21543"/>
              <a:gd name="T13" fmla="*/ 16238 h 21600"/>
              <a:gd name="T14" fmla="*/ 19607 w 21543"/>
              <a:gd name="T15" fmla="*/ 2552 h 21600"/>
              <a:gd name="T16" fmla="*/ 8735 w 21543"/>
              <a:gd name="T17" fmla="*/ 19537 h 21600"/>
              <a:gd name="T18" fmla="*/ 6859 w 21543"/>
              <a:gd name="T19" fmla="*/ 16245 h 21600"/>
              <a:gd name="T20" fmla="*/ 2111 w 21543"/>
              <a:gd name="T21" fmla="*/ 14025 h 21600"/>
              <a:gd name="T22" fmla="*/ 17713 w 21543"/>
              <a:gd name="T23" fmla="*/ 3595 h 21600"/>
              <a:gd name="T24" fmla="*/ 6369 w 21543"/>
              <a:gd name="T25" fmla="*/ 15770 h 21600"/>
              <a:gd name="T26" fmla="*/ 6191 w 21543"/>
              <a:gd name="T27" fmla="*/ 15661 h 21600"/>
              <a:gd name="T28" fmla="*/ 2111 w 21543"/>
              <a:gd name="T29" fmla="*/ 14025 h 21600"/>
              <a:gd name="T30" fmla="*/ 21234 w 21543"/>
              <a:gd name="T31" fmla="*/ 108 h 21600"/>
              <a:gd name="T32" fmla="*/ 20869 w 21543"/>
              <a:gd name="T33" fmla="*/ 0 h 21600"/>
              <a:gd name="T34" fmla="*/ 20496 w 21543"/>
              <a:gd name="T35" fmla="*/ 113 h 21600"/>
              <a:gd name="T36" fmla="*/ 299 w 21543"/>
              <a:gd name="T37" fmla="*/ 13613 h 21600"/>
              <a:gd name="T38" fmla="*/ 3 w 21543"/>
              <a:gd name="T39" fmla="*/ 14245 h 21600"/>
              <a:gd name="T40" fmla="*/ 423 w 21543"/>
              <a:gd name="T41" fmla="*/ 14801 h 21600"/>
              <a:gd name="T42" fmla="*/ 5690 w 21543"/>
              <a:gd name="T43" fmla="*/ 16915 h 21600"/>
              <a:gd name="T44" fmla="*/ 8167 w 21543"/>
              <a:gd name="T45" fmla="*/ 21260 h 21600"/>
              <a:gd name="T46" fmla="*/ 8744 w 21543"/>
              <a:gd name="T47" fmla="*/ 21600 h 21600"/>
              <a:gd name="T48" fmla="*/ 8751 w 21543"/>
              <a:gd name="T49" fmla="*/ 21600 h 21600"/>
              <a:gd name="T50" fmla="*/ 9329 w 21543"/>
              <a:gd name="T51" fmla="*/ 21272 h 21600"/>
              <a:gd name="T52" fmla="*/ 10727 w 21543"/>
              <a:gd name="T53" fmla="*/ 18934 h 21600"/>
              <a:gd name="T54" fmla="*/ 17253 w 21543"/>
              <a:gd name="T55" fmla="*/ 21551 h 21600"/>
              <a:gd name="T56" fmla="*/ 17503 w 21543"/>
              <a:gd name="T57" fmla="*/ 21600 h 21600"/>
              <a:gd name="T58" fmla="*/ 17833 w 21543"/>
              <a:gd name="T59" fmla="*/ 21513 h 21600"/>
              <a:gd name="T60" fmla="*/ 18167 w 21543"/>
              <a:gd name="T61" fmla="*/ 21036 h 21600"/>
              <a:gd name="T62" fmla="*/ 21533 w 21543"/>
              <a:gd name="T63" fmla="*/ 786 h 21600"/>
              <a:gd name="T64" fmla="*/ 21234 w 21543"/>
              <a:gd name="T65" fmla="*/ 108 h 2160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9" y="17626"/>
                  <a:pt x="10947" y="17608"/>
                  <a:pt x="10806" y="17600"/>
                </a:cubicBezTo>
                <a:lnTo>
                  <a:pt x="19660" y="3838"/>
                </a:lnTo>
                <a:cubicBezTo>
                  <a:pt x="19660" y="3838"/>
                  <a:pt x="16976" y="19986"/>
                  <a:pt x="16976" y="19986"/>
                </a:cubicBezTo>
                <a:close/>
                <a:moveTo>
                  <a:pt x="6859" y="16245"/>
                </a:moveTo>
                <a:cubicBezTo>
                  <a:pt x="6858" y="16242"/>
                  <a:pt x="6856" y="16241"/>
                  <a:pt x="6854" y="16238"/>
                </a:cubicBezTo>
                <a:lnTo>
                  <a:pt x="19607" y="2552"/>
                </a:lnTo>
                <a:lnTo>
                  <a:pt x="8735" y="19537"/>
                </a:lnTo>
                <a:cubicBezTo>
                  <a:pt x="8735" y="19537"/>
                  <a:pt x="6859" y="16245"/>
                  <a:pt x="6859" y="16245"/>
                </a:cubicBezTo>
                <a:close/>
                <a:moveTo>
                  <a:pt x="2111" y="14025"/>
                </a:moveTo>
                <a:lnTo>
                  <a:pt x="17713" y="3595"/>
                </a:lnTo>
                <a:lnTo>
                  <a:pt x="6369" y="15770"/>
                </a:lnTo>
                <a:cubicBezTo>
                  <a:pt x="6309" y="15735"/>
                  <a:pt x="6256" y="15687"/>
                  <a:pt x="6191" y="15661"/>
                </a:cubicBezTo>
                <a:cubicBezTo>
                  <a:pt x="6191" y="15661"/>
                  <a:pt x="2111" y="14025"/>
                  <a:pt x="2111" y="14025"/>
                </a:cubicBezTo>
                <a:close/>
                <a:moveTo>
                  <a:pt x="21234" y="108"/>
                </a:moveTo>
                <a:cubicBezTo>
                  <a:pt x="21123" y="36"/>
                  <a:pt x="20996" y="0"/>
                  <a:pt x="20869" y="0"/>
                </a:cubicBezTo>
                <a:cubicBezTo>
                  <a:pt x="20739" y="0"/>
                  <a:pt x="20609" y="37"/>
                  <a:pt x="20496" y="113"/>
                </a:cubicBezTo>
                <a:lnTo>
                  <a:pt x="299" y="13613"/>
                </a:lnTo>
                <a:cubicBezTo>
                  <a:pt x="91" y="13752"/>
                  <a:pt x="-23" y="13996"/>
                  <a:pt x="3" y="14245"/>
                </a:cubicBezTo>
                <a:cubicBezTo>
                  <a:pt x="29" y="14494"/>
                  <a:pt x="190" y="14709"/>
                  <a:pt x="423" y="14801"/>
                </a:cubicBezTo>
                <a:lnTo>
                  <a:pt x="5690" y="16915"/>
                </a:lnTo>
                <a:lnTo>
                  <a:pt x="8167" y="21260"/>
                </a:lnTo>
                <a:cubicBezTo>
                  <a:pt x="8285" y="21468"/>
                  <a:pt x="8505" y="21597"/>
                  <a:pt x="8744" y="21600"/>
                </a:cubicBezTo>
                <a:lnTo>
                  <a:pt x="8751" y="21600"/>
                </a:lnTo>
                <a:cubicBezTo>
                  <a:pt x="8987" y="21600"/>
                  <a:pt x="9207" y="21475"/>
                  <a:pt x="9329" y="21272"/>
                </a:cubicBezTo>
                <a:lnTo>
                  <a:pt x="10727" y="18934"/>
                </a:lnTo>
                <a:lnTo>
                  <a:pt x="17253" y="21551"/>
                </a:lnTo>
                <a:cubicBezTo>
                  <a:pt x="17333" y="21584"/>
                  <a:pt x="17418" y="21600"/>
                  <a:pt x="17503" y="21600"/>
                </a:cubicBezTo>
                <a:cubicBezTo>
                  <a:pt x="17617" y="21600"/>
                  <a:pt x="17731" y="21571"/>
                  <a:pt x="17833" y="21513"/>
                </a:cubicBezTo>
                <a:cubicBezTo>
                  <a:pt x="18010" y="21413"/>
                  <a:pt x="18134" y="21238"/>
                  <a:pt x="18167" y="21036"/>
                </a:cubicBezTo>
                <a:lnTo>
                  <a:pt x="21533" y="786"/>
                </a:lnTo>
                <a:cubicBezTo>
                  <a:pt x="21577" y="521"/>
                  <a:pt x="21460" y="254"/>
                  <a:pt x="21234" y="108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630" name="Rectangle 31"/>
          <p:cNvSpPr/>
          <p:nvPr/>
        </p:nvSpPr>
        <p:spPr>
          <a:xfrm>
            <a:off x="1528763" y="3108325"/>
            <a:ext cx="1027112" cy="61595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>
            <a:spAutoFit/>
          </a:bodyPr>
          <a:lstStyle/>
          <a:p>
            <a:pPr lvl="0" eaLnBrk="1" hangingPunct="1"/>
            <a:r>
              <a:rPr lang="en-US" altLang="zh-CN" sz="4000">
                <a:solidFill>
                  <a:srgbClr val="FF004F"/>
                </a:solidFill>
                <a:latin typeface="Bebas Neue"/>
                <a:ea typeface="MS PGothic" panose="020b0600070205080204" pitchFamily="34" charset="-128"/>
                <a:sym typeface="Bebas Neue"/>
              </a:rPr>
              <a:t>12%</a:t>
            </a:r>
            <a:endParaRPr lang="en-US" altLang="zh-CN" sz="4000">
              <a:solidFill>
                <a:srgbClr val="FF004F"/>
              </a:solidFill>
              <a:latin typeface="Bebas Neue"/>
              <a:ea typeface="MS PGothic" panose="020b0600070205080204" pitchFamily="34" charset="-128"/>
              <a:sym typeface="Bebas Neue"/>
            </a:endParaRPr>
          </a:p>
        </p:txBody>
      </p:sp>
      <p:sp>
        <p:nvSpPr>
          <p:cNvPr id="26631" name="Line 32"/>
          <p:cNvSpPr/>
          <p:nvPr/>
        </p:nvSpPr>
        <p:spPr>
          <a:xfrm>
            <a:off x="846138" y="3806825"/>
            <a:ext cx="1785937" cy="0"/>
          </a:xfrm>
          <a:prstGeom prst="line">
            <a:avLst/>
          </a:prstGeom>
          <a:ln w="25400" cap="flat" cmpd="sng">
            <a:solidFill>
              <a:srgbClr val="B3B2B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26632" name="Title 13"/>
          <p:cNvSpPr txBox="1"/>
          <p:nvPr/>
        </p:nvSpPr>
        <p:spPr>
          <a:xfrm>
            <a:off x="784225" y="2547938"/>
            <a:ext cx="2255838" cy="663575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 anchor="ctr"/>
          <a:lstStyle/>
          <a:p>
            <a:pPr lvl="0" eaLnBrk="1" hangingPunct="1"/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x-none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33" name="文本框 8"/>
          <p:cNvSpPr txBox="1"/>
          <p:nvPr/>
        </p:nvSpPr>
        <p:spPr>
          <a:xfrm>
            <a:off x="784225" y="3862388"/>
            <a:ext cx="2840038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en-US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634" name="组合 9"/>
          <p:cNvGrpSpPr/>
          <p:nvPr/>
        </p:nvGrpSpPr>
        <p:grpSpPr>
          <a:xfrm>
            <a:off x="5375275" y="1031875"/>
            <a:ext cx="7038975" cy="6259513"/>
            <a:chOff x="5374761" y="1031975"/>
            <a:chExt cx="7039853" cy="6258768"/>
          </a:xfrm>
        </p:grpSpPr>
        <p:sp>
          <p:nvSpPr>
            <p:cNvPr id="11" name="Rectangle 1"/>
            <p:cNvSpPr/>
            <p:nvPr/>
          </p:nvSpPr>
          <p:spPr bwMode="auto">
            <a:xfrm rot="9540000">
              <a:off x="5433524" y="1031975"/>
              <a:ext cx="5389706" cy="3081469"/>
            </a:xfrm>
            <a:prstGeom prst="rect">
              <a:avLst/>
            </a:prstGeom>
            <a:solidFill>
              <a:srgbClr val="FF004F"/>
            </a:solidFill>
            <a:ln w="254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lIns="0" tIns="0" rIns="0" bIns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Rectangle 2"/>
            <p:cNvSpPr/>
            <p:nvPr/>
          </p:nvSpPr>
          <p:spPr bwMode="auto">
            <a:xfrm rot="9540000">
              <a:off x="5780046" y="1901860"/>
              <a:ext cx="5796369" cy="3081469"/>
            </a:xfrm>
            <a:prstGeom prst="rect">
              <a:avLst/>
            </a:prstGeom>
            <a:solidFill>
              <a:schemeClr val="tx1">
                <a:alpha val="14902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lIns="0" tIns="0" rIns="0" bIns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Rectangle 3"/>
            <p:cNvSpPr/>
            <p:nvPr/>
          </p:nvSpPr>
          <p:spPr bwMode="auto">
            <a:xfrm rot="9540000">
              <a:off x="5419921" y="2090156"/>
              <a:ext cx="5796369" cy="3081469"/>
            </a:xfrm>
            <a:prstGeom prst="rect">
              <a:avLst/>
            </a:prstGeom>
            <a:solidFill>
              <a:srgbClr val="FFC733"/>
            </a:solidFill>
            <a:ln w="254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lIns="0" tIns="0" rIns="0" bIns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Rectangle 4"/>
            <p:cNvSpPr/>
            <p:nvPr/>
          </p:nvSpPr>
          <p:spPr bwMode="auto">
            <a:xfrm rot="9540000">
              <a:off x="5772171" y="2949301"/>
              <a:ext cx="6208758" cy="3081469"/>
            </a:xfrm>
            <a:prstGeom prst="rect">
              <a:avLst/>
            </a:prstGeom>
            <a:solidFill>
              <a:schemeClr val="tx1">
                <a:alpha val="9804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lIns="0" tIns="0" rIns="0" bIns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Rectangle 5"/>
            <p:cNvSpPr/>
            <p:nvPr/>
          </p:nvSpPr>
          <p:spPr bwMode="auto">
            <a:xfrm rot="9540000">
              <a:off x="5405602" y="3147621"/>
              <a:ext cx="6208758" cy="3081469"/>
            </a:xfrm>
            <a:prstGeom prst="rect">
              <a:avLst/>
            </a:prstGeom>
            <a:solidFill>
              <a:srgbClr val="29C3CD"/>
            </a:solidFill>
            <a:ln w="254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lIns="0" tIns="0" rIns="0" bIns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6640" name="Group 9"/>
            <p:cNvGrpSpPr/>
            <p:nvPr/>
          </p:nvGrpSpPr>
          <p:grpSpPr>
            <a:xfrm rot="-1260000">
              <a:off x="5525882" y="3386034"/>
              <a:ext cx="419549" cy="393059"/>
              <a:chExt cx="585" cy="548"/>
            </a:xfrm>
          </p:grpSpPr>
          <p:sp>
            <p:nvSpPr>
              <p:cNvPr id="34" name="AutoShape 10"/>
              <p:cNvSpPr/>
              <p:nvPr/>
            </p:nvSpPr>
            <p:spPr bwMode="auto">
              <a:xfrm>
                <a:off x="73" y="73"/>
                <a:ext cx="439" cy="292"/>
              </a:xfrm>
              <a:custGeom>
                <a:gdLst>
                  <a:gd name="T0" fmla="*/ 9 w 21600"/>
                  <a:gd name="T1" fmla="*/ 4 h 21600"/>
                  <a:gd name="T2" fmla="*/ 0 w 21600"/>
                  <a:gd name="T3" fmla="*/ 4 h 21600"/>
                  <a:gd name="T4" fmla="*/ 0 w 21600"/>
                  <a:gd name="T5" fmla="*/ 0 h 21600"/>
                  <a:gd name="T6" fmla="*/ 9 w 21600"/>
                  <a:gd name="T7" fmla="*/ 0 h 21600"/>
                  <a:gd name="T8" fmla="*/ 9 w 21600"/>
                  <a:gd name="T9" fmla="*/ 4 h 21600"/>
                  <a:gd name="T10" fmla="*/ 9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4 h 21600"/>
                  <a:gd name="T18" fmla="*/ 0 w 21600"/>
                  <a:gd name="T19" fmla="*/ 4 h 21600"/>
                  <a:gd name="T20" fmla="*/ 9 w 21600"/>
                  <a:gd name="T21" fmla="*/ 4 h 21600"/>
                  <a:gd name="T22" fmla="*/ 9 w 21600"/>
                  <a:gd name="T23" fmla="*/ 4 h 21600"/>
                  <a:gd name="T24" fmla="*/ 9 w 21600"/>
                  <a:gd name="T25" fmla="*/ 0 h 21600"/>
                  <a:gd name="T26" fmla="*/ 9 w 21600"/>
                  <a:gd name="T27" fmla="*/ 0 h 2160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1600" h="21600">
                    <a:moveTo>
                      <a:pt x="20700" y="20255"/>
                    </a:moveTo>
                    <a:lnTo>
                      <a:pt x="900" y="20255"/>
                    </a:lnTo>
                    <a:lnTo>
                      <a:pt x="900" y="1350"/>
                    </a:lnTo>
                    <a:lnTo>
                      <a:pt x="20700" y="1350"/>
                    </a:lnTo>
                    <a:cubicBezTo>
                      <a:pt x="20700" y="1350"/>
                      <a:pt x="20700" y="20255"/>
                      <a:pt x="20700" y="20255"/>
                    </a:cubicBezTo>
                    <a:close/>
                    <a:moveTo>
                      <a:pt x="20700" y="0"/>
                    </a:moveTo>
                    <a:lnTo>
                      <a:pt x="900" y="5"/>
                    </a:lnTo>
                    <a:cubicBezTo>
                      <a:pt x="403" y="5"/>
                      <a:pt x="0" y="603"/>
                      <a:pt x="0" y="1350"/>
                    </a:cubicBezTo>
                    <a:lnTo>
                      <a:pt x="0" y="20250"/>
                    </a:lnTo>
                    <a:cubicBezTo>
                      <a:pt x="0" y="20996"/>
                      <a:pt x="403" y="21600"/>
                      <a:pt x="900" y="21600"/>
                    </a:cubicBezTo>
                    <a:lnTo>
                      <a:pt x="20700" y="21600"/>
                    </a:lnTo>
                    <a:cubicBezTo>
                      <a:pt x="21197" y="21600"/>
                      <a:pt x="21600" y="20996"/>
                      <a:pt x="21600" y="20250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700" y="0"/>
                    </a:cubicBezTo>
                  </a:path>
                </a:pathLst>
              </a:custGeom>
              <a:solidFill>
                <a:srgbClr val="FFFEFE"/>
              </a:solidFill>
              <a:ln>
                <a:noFill/>
              </a:ln>
            </p:spPr>
            <p:txBody>
              <a:bodyPr lIns="0" tIns="0" rIns="0" bIns="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5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5" name="AutoShape 11"/>
              <p:cNvSpPr/>
              <p:nvPr/>
            </p:nvSpPr>
            <p:spPr bwMode="auto">
              <a:xfrm>
                <a:off x="0" y="0"/>
                <a:ext cx="585" cy="548"/>
              </a:xfrm>
              <a:custGeom>
                <a:gdLst>
                  <a:gd name="T0" fmla="*/ 15 w 21600"/>
                  <a:gd name="T1" fmla="*/ 11 h 21600"/>
                  <a:gd name="T2" fmla="*/ 14 w 21600"/>
                  <a:gd name="T3" fmla="*/ 11 h 21600"/>
                  <a:gd name="T4" fmla="*/ 10 w 21600"/>
                  <a:gd name="T5" fmla="*/ 11 h 21600"/>
                  <a:gd name="T6" fmla="*/ 6 w 21600"/>
                  <a:gd name="T7" fmla="*/ 11 h 21600"/>
                  <a:gd name="T8" fmla="*/ 1 w 21600"/>
                  <a:gd name="T9" fmla="*/ 11 h 21600"/>
                  <a:gd name="T10" fmla="*/ 1 w 21600"/>
                  <a:gd name="T11" fmla="*/ 11 h 21600"/>
                  <a:gd name="T12" fmla="*/ 1 w 21600"/>
                  <a:gd name="T13" fmla="*/ 1 h 21600"/>
                  <a:gd name="T14" fmla="*/ 1 w 21600"/>
                  <a:gd name="T15" fmla="*/ 1 h 21600"/>
                  <a:gd name="T16" fmla="*/ 14 w 21600"/>
                  <a:gd name="T17" fmla="*/ 1 h 21600"/>
                  <a:gd name="T18" fmla="*/ 15 w 21600"/>
                  <a:gd name="T19" fmla="*/ 1 h 21600"/>
                  <a:gd name="T20" fmla="*/ 15 w 21600"/>
                  <a:gd name="T21" fmla="*/ 11 h 21600"/>
                  <a:gd name="T22" fmla="*/ 14 w 21600"/>
                  <a:gd name="T23" fmla="*/ 0 h 21600"/>
                  <a:gd name="T24" fmla="*/ 1 w 21600"/>
                  <a:gd name="T25" fmla="*/ 0 h 21600"/>
                  <a:gd name="T26" fmla="*/ 0 w 21600"/>
                  <a:gd name="T27" fmla="*/ 1 h 21600"/>
                  <a:gd name="T28" fmla="*/ 0 w 21600"/>
                  <a:gd name="T29" fmla="*/ 11 h 21600"/>
                  <a:gd name="T30" fmla="*/ 1 w 21600"/>
                  <a:gd name="T31" fmla="*/ 12 h 21600"/>
                  <a:gd name="T32" fmla="*/ 6 w 21600"/>
                  <a:gd name="T33" fmla="*/ 12 h 21600"/>
                  <a:gd name="T34" fmla="*/ 6 w 21600"/>
                  <a:gd name="T35" fmla="*/ 13 h 21600"/>
                  <a:gd name="T36" fmla="*/ 3 w 21600"/>
                  <a:gd name="T37" fmla="*/ 13 h 21600"/>
                  <a:gd name="T38" fmla="*/ 3 w 21600"/>
                  <a:gd name="T39" fmla="*/ 13 h 21600"/>
                  <a:gd name="T40" fmla="*/ 3 w 21600"/>
                  <a:gd name="T41" fmla="*/ 14 h 21600"/>
                  <a:gd name="T42" fmla="*/ 12 w 21600"/>
                  <a:gd name="T43" fmla="*/ 14 h 21600"/>
                  <a:gd name="T44" fmla="*/ 13 w 21600"/>
                  <a:gd name="T45" fmla="*/ 13 h 21600"/>
                  <a:gd name="T46" fmla="*/ 12 w 21600"/>
                  <a:gd name="T47" fmla="*/ 13 h 21600"/>
                  <a:gd name="T48" fmla="*/ 9 w 21600"/>
                  <a:gd name="T49" fmla="*/ 13 h 21600"/>
                  <a:gd name="T50" fmla="*/ 9 w 21600"/>
                  <a:gd name="T51" fmla="*/ 12 h 21600"/>
                  <a:gd name="T52" fmla="*/ 14 w 21600"/>
                  <a:gd name="T53" fmla="*/ 12 h 21600"/>
                  <a:gd name="T54" fmla="*/ 16 w 21600"/>
                  <a:gd name="T55" fmla="*/ 11 h 21600"/>
                  <a:gd name="T56" fmla="*/ 16 w 21600"/>
                  <a:gd name="T57" fmla="*/ 1 h 21600"/>
                  <a:gd name="T58" fmla="*/ 14 w 21600"/>
                  <a:gd name="T59" fmla="*/ 0 h 21600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21600" h="21600">
                    <a:moveTo>
                      <a:pt x="20250" y="16562"/>
                    </a:moveTo>
                    <a:cubicBezTo>
                      <a:pt x="20250" y="16959"/>
                      <a:pt x="19947" y="17282"/>
                      <a:pt x="19575" y="17282"/>
                    </a:cubicBezTo>
                    <a:lnTo>
                      <a:pt x="13500" y="17282"/>
                    </a:lnTo>
                    <a:lnTo>
                      <a:pt x="8100" y="17282"/>
                    </a:lnTo>
                    <a:lnTo>
                      <a:pt x="2025" y="17282"/>
                    </a:lnTo>
                    <a:cubicBezTo>
                      <a:pt x="1652" y="17282"/>
                      <a:pt x="1350" y="16959"/>
                      <a:pt x="1350" y="16562"/>
                    </a:cubicBezTo>
                    <a:lnTo>
                      <a:pt x="1350" y="2160"/>
                    </a:lnTo>
                    <a:cubicBezTo>
                      <a:pt x="1350" y="1763"/>
                      <a:pt x="1652" y="1440"/>
                      <a:pt x="2025" y="1440"/>
                    </a:cubicBezTo>
                    <a:lnTo>
                      <a:pt x="19575" y="1440"/>
                    </a:lnTo>
                    <a:cubicBezTo>
                      <a:pt x="19947" y="1440"/>
                      <a:pt x="20250" y="1763"/>
                      <a:pt x="20250" y="2160"/>
                    </a:cubicBezTo>
                    <a:cubicBezTo>
                      <a:pt x="20250" y="2160"/>
                      <a:pt x="20250" y="16562"/>
                      <a:pt x="20250" y="16562"/>
                    </a:cubicBezTo>
                    <a:close/>
                    <a:moveTo>
                      <a:pt x="19575" y="0"/>
                    </a:moveTo>
                    <a:lnTo>
                      <a:pt x="2025" y="0"/>
                    </a:lnTo>
                    <a:cubicBezTo>
                      <a:pt x="906" y="0"/>
                      <a:pt x="0" y="967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2"/>
                    </a:cubicBezTo>
                    <a:lnTo>
                      <a:pt x="8775" y="18722"/>
                    </a:lnTo>
                    <a:lnTo>
                      <a:pt x="8775" y="19597"/>
                    </a:lnTo>
                    <a:lnTo>
                      <a:pt x="4562" y="20181"/>
                    </a:lnTo>
                    <a:cubicBezTo>
                      <a:pt x="4261" y="20262"/>
                      <a:pt x="4050" y="20549"/>
                      <a:pt x="4050" y="20880"/>
                    </a:cubicBezTo>
                    <a:cubicBezTo>
                      <a:pt x="4050" y="21278"/>
                      <a:pt x="4352" y="21600"/>
                      <a:pt x="4725" y="21600"/>
                    </a:cubicBezTo>
                    <a:lnTo>
                      <a:pt x="16875" y="21600"/>
                    </a:lnTo>
                    <a:cubicBezTo>
                      <a:pt x="17248" y="21600"/>
                      <a:pt x="17550" y="21278"/>
                      <a:pt x="17550" y="20880"/>
                    </a:cubicBezTo>
                    <a:cubicBezTo>
                      <a:pt x="17550" y="20549"/>
                      <a:pt x="17339" y="20262"/>
                      <a:pt x="17038" y="20181"/>
                    </a:cubicBezTo>
                    <a:lnTo>
                      <a:pt x="12825" y="19597"/>
                    </a:lnTo>
                    <a:lnTo>
                      <a:pt x="12825" y="18722"/>
                    </a:lnTo>
                    <a:lnTo>
                      <a:pt x="19582" y="18722"/>
                    </a:lnTo>
                    <a:cubicBezTo>
                      <a:pt x="20697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7"/>
                      <a:pt x="20693" y="0"/>
                      <a:pt x="19575" y="0"/>
                    </a:cubicBezTo>
                  </a:path>
                </a:pathLst>
              </a:custGeom>
              <a:solidFill>
                <a:srgbClr val="FFFEFE"/>
              </a:solidFill>
              <a:ln>
                <a:noFill/>
              </a:ln>
            </p:spPr>
            <p:txBody>
              <a:bodyPr lIns="0" tIns="0" rIns="0" bIns="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5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26641" name="Group 12"/>
            <p:cNvGrpSpPr/>
            <p:nvPr/>
          </p:nvGrpSpPr>
          <p:grpSpPr>
            <a:xfrm rot="-1260000">
              <a:off x="5512995" y="2275588"/>
              <a:ext cx="418833" cy="418833"/>
              <a:chExt cx="585" cy="585"/>
            </a:xfrm>
          </p:grpSpPr>
          <p:sp>
            <p:nvSpPr>
              <p:cNvPr id="31" name="AutoShape 13"/>
              <p:cNvSpPr/>
              <p:nvPr/>
            </p:nvSpPr>
            <p:spPr bwMode="auto">
              <a:xfrm>
                <a:off x="0" y="0"/>
                <a:ext cx="585" cy="585"/>
              </a:xfrm>
              <a:custGeom>
                <a:gdLst>
                  <a:gd name="T0" fmla="*/ 13 w 21600"/>
                  <a:gd name="T1" fmla="*/ 10 h 21600"/>
                  <a:gd name="T2" fmla="*/ 12 w 21600"/>
                  <a:gd name="T3" fmla="*/ 11 h 21600"/>
                  <a:gd name="T4" fmla="*/ 12 w 21600"/>
                  <a:gd name="T5" fmla="*/ 13 h 21600"/>
                  <a:gd name="T6" fmla="*/ 11 w 21600"/>
                  <a:gd name="T7" fmla="*/ 12 h 21600"/>
                  <a:gd name="T8" fmla="*/ 10 w 21600"/>
                  <a:gd name="T9" fmla="*/ 13 h 21600"/>
                  <a:gd name="T10" fmla="*/ 9 w 21600"/>
                  <a:gd name="T11" fmla="*/ 15 h 21600"/>
                  <a:gd name="T12" fmla="*/ 7 w 21600"/>
                  <a:gd name="T13" fmla="*/ 13 h 21600"/>
                  <a:gd name="T14" fmla="*/ 6 w 21600"/>
                  <a:gd name="T15" fmla="*/ 12 h 21600"/>
                  <a:gd name="T16" fmla="*/ 5 w 21600"/>
                  <a:gd name="T17" fmla="*/ 12 h 21600"/>
                  <a:gd name="T18" fmla="*/ 3 w 21600"/>
                  <a:gd name="T19" fmla="*/ 12 h 21600"/>
                  <a:gd name="T20" fmla="*/ 3 w 21600"/>
                  <a:gd name="T21" fmla="*/ 10 h 21600"/>
                  <a:gd name="T22" fmla="*/ 3 w 21600"/>
                  <a:gd name="T23" fmla="*/ 9 h 21600"/>
                  <a:gd name="T24" fmla="*/ 1 w 21600"/>
                  <a:gd name="T25" fmla="*/ 7 h 21600"/>
                  <a:gd name="T26" fmla="*/ 3 w 21600"/>
                  <a:gd name="T27" fmla="*/ 6 h 21600"/>
                  <a:gd name="T28" fmla="*/ 3 w 21600"/>
                  <a:gd name="T29" fmla="*/ 5 h 21600"/>
                  <a:gd name="T30" fmla="*/ 3 w 21600"/>
                  <a:gd name="T31" fmla="*/ 3 h 21600"/>
                  <a:gd name="T32" fmla="*/ 5 w 21600"/>
                  <a:gd name="T33" fmla="*/ 4 h 21600"/>
                  <a:gd name="T34" fmla="*/ 6 w 21600"/>
                  <a:gd name="T35" fmla="*/ 3 h 21600"/>
                  <a:gd name="T36" fmla="*/ 7 w 21600"/>
                  <a:gd name="T37" fmla="*/ 1 h 21600"/>
                  <a:gd name="T38" fmla="*/ 9 w 21600"/>
                  <a:gd name="T39" fmla="*/ 3 h 21600"/>
                  <a:gd name="T40" fmla="*/ 10 w 21600"/>
                  <a:gd name="T41" fmla="*/ 3 h 21600"/>
                  <a:gd name="T42" fmla="*/ 11 w 21600"/>
                  <a:gd name="T43" fmla="*/ 3 h 21600"/>
                  <a:gd name="T44" fmla="*/ 13 w 21600"/>
                  <a:gd name="T45" fmla="*/ 3 h 21600"/>
                  <a:gd name="T46" fmla="*/ 12 w 21600"/>
                  <a:gd name="T47" fmla="*/ 6 h 21600"/>
                  <a:gd name="T48" fmla="*/ 13 w 21600"/>
                  <a:gd name="T49" fmla="*/ 7 h 21600"/>
                  <a:gd name="T50" fmla="*/ 15 w 21600"/>
                  <a:gd name="T51" fmla="*/ 9 h 21600"/>
                  <a:gd name="T52" fmla="*/ 15 w 21600"/>
                  <a:gd name="T53" fmla="*/ 6 h 21600"/>
                  <a:gd name="T54" fmla="*/ 13 w 21600"/>
                  <a:gd name="T55" fmla="*/ 5 h 21600"/>
                  <a:gd name="T56" fmla="*/ 14 w 21600"/>
                  <a:gd name="T57" fmla="*/ 3 h 21600"/>
                  <a:gd name="T58" fmla="*/ 12 w 21600"/>
                  <a:gd name="T59" fmla="*/ 2 h 21600"/>
                  <a:gd name="T60" fmla="*/ 11 w 21600"/>
                  <a:gd name="T61" fmla="*/ 3 h 21600"/>
                  <a:gd name="T62" fmla="*/ 10 w 21600"/>
                  <a:gd name="T63" fmla="*/ 1 h 21600"/>
                  <a:gd name="T64" fmla="*/ 7 w 21600"/>
                  <a:gd name="T65" fmla="*/ 0 h 21600"/>
                  <a:gd name="T66" fmla="*/ 6 w 21600"/>
                  <a:gd name="T67" fmla="*/ 2 h 21600"/>
                  <a:gd name="T68" fmla="*/ 4 w 21600"/>
                  <a:gd name="T69" fmla="*/ 2 h 21600"/>
                  <a:gd name="T70" fmla="*/ 3 w 21600"/>
                  <a:gd name="T71" fmla="*/ 2 h 21600"/>
                  <a:gd name="T72" fmla="*/ 2 w 21600"/>
                  <a:gd name="T73" fmla="*/ 4 h 21600"/>
                  <a:gd name="T74" fmla="*/ 2 w 21600"/>
                  <a:gd name="T75" fmla="*/ 6 h 21600"/>
                  <a:gd name="T76" fmla="*/ 0 w 21600"/>
                  <a:gd name="T77" fmla="*/ 7 h 21600"/>
                  <a:gd name="T78" fmla="*/ 1 w 21600"/>
                  <a:gd name="T79" fmla="*/ 10 h 21600"/>
                  <a:gd name="T80" fmla="*/ 3 w 21600"/>
                  <a:gd name="T81" fmla="*/ 11 h 21600"/>
                  <a:gd name="T82" fmla="*/ 2 w 21600"/>
                  <a:gd name="T83" fmla="*/ 13 h 21600"/>
                  <a:gd name="T84" fmla="*/ 3 w 21600"/>
                  <a:gd name="T85" fmla="*/ 14 h 21600"/>
                  <a:gd name="T86" fmla="*/ 5 w 21600"/>
                  <a:gd name="T87" fmla="*/ 13 h 21600"/>
                  <a:gd name="T88" fmla="*/ 6 w 21600"/>
                  <a:gd name="T89" fmla="*/ 15 h 21600"/>
                  <a:gd name="T90" fmla="*/ 9 w 21600"/>
                  <a:gd name="T91" fmla="*/ 16 h 21600"/>
                  <a:gd name="T92" fmla="*/ 10 w 21600"/>
                  <a:gd name="T93" fmla="*/ 14 h 21600"/>
                  <a:gd name="T94" fmla="*/ 12 w 21600"/>
                  <a:gd name="T95" fmla="*/ 14 h 21600"/>
                  <a:gd name="T96" fmla="*/ 13 w 21600"/>
                  <a:gd name="T97" fmla="*/ 14 h 21600"/>
                  <a:gd name="T98" fmla="*/ 14 w 21600"/>
                  <a:gd name="T99" fmla="*/ 12 h 21600"/>
                  <a:gd name="T100" fmla="*/ 14 w 21600"/>
                  <a:gd name="T101" fmla="*/ 10 h 21600"/>
                  <a:gd name="T102" fmla="*/ 16 w 21600"/>
                  <a:gd name="T103" fmla="*/ 9 h 21600"/>
                  <a:gd name="T104" fmla="*/ 15 w 21600"/>
                  <a:gd name="T105" fmla="*/ 6 h 21600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21600" h="21600">
                    <a:moveTo>
                      <a:pt x="18180" y="12133"/>
                    </a:moveTo>
                    <a:cubicBezTo>
                      <a:pt x="17711" y="12226"/>
                      <a:pt x="17327" y="12561"/>
                      <a:pt x="17170" y="13013"/>
                    </a:cubicBezTo>
                    <a:cubicBezTo>
                      <a:pt x="17083" y="13262"/>
                      <a:pt x="16982" y="13503"/>
                      <a:pt x="16869" y="13738"/>
                    </a:cubicBezTo>
                    <a:cubicBezTo>
                      <a:pt x="16659" y="14169"/>
                      <a:pt x="16695" y="14678"/>
                      <a:pt x="16960" y="15075"/>
                    </a:cubicBezTo>
                    <a:lnTo>
                      <a:pt x="18132" y="16833"/>
                    </a:lnTo>
                    <a:lnTo>
                      <a:pt x="16833" y="18132"/>
                    </a:lnTo>
                    <a:lnTo>
                      <a:pt x="15076" y="16960"/>
                    </a:lnTo>
                    <a:cubicBezTo>
                      <a:pt x="14850" y="16810"/>
                      <a:pt x="14589" y="16733"/>
                      <a:pt x="14327" y="16733"/>
                    </a:cubicBezTo>
                    <a:cubicBezTo>
                      <a:pt x="14126" y="16733"/>
                      <a:pt x="13925" y="16778"/>
                      <a:pt x="13739" y="16868"/>
                    </a:cubicBezTo>
                    <a:cubicBezTo>
                      <a:pt x="13504" y="16982"/>
                      <a:pt x="13263" y="17084"/>
                      <a:pt x="13012" y="17171"/>
                    </a:cubicBezTo>
                    <a:cubicBezTo>
                      <a:pt x="12562" y="17327"/>
                      <a:pt x="12227" y="17712"/>
                      <a:pt x="12133" y="18181"/>
                    </a:cubicBezTo>
                    <a:lnTo>
                      <a:pt x="11718" y="20250"/>
                    </a:lnTo>
                    <a:lnTo>
                      <a:pt x="9881" y="20250"/>
                    </a:lnTo>
                    <a:lnTo>
                      <a:pt x="9468" y="18181"/>
                    </a:lnTo>
                    <a:cubicBezTo>
                      <a:pt x="9374" y="17712"/>
                      <a:pt x="9039" y="17327"/>
                      <a:pt x="8588" y="17171"/>
                    </a:cubicBezTo>
                    <a:cubicBezTo>
                      <a:pt x="8339" y="17084"/>
                      <a:pt x="8096" y="16983"/>
                      <a:pt x="7862" y="16869"/>
                    </a:cubicBezTo>
                    <a:cubicBezTo>
                      <a:pt x="7675" y="16778"/>
                      <a:pt x="7474" y="16733"/>
                      <a:pt x="7274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40" y="15075"/>
                    </a:lnTo>
                    <a:cubicBezTo>
                      <a:pt x="4905" y="14678"/>
                      <a:pt x="4940" y="14170"/>
                      <a:pt x="4732" y="13739"/>
                    </a:cubicBezTo>
                    <a:cubicBezTo>
                      <a:pt x="4619" y="13505"/>
                      <a:pt x="4517" y="13263"/>
                      <a:pt x="4430" y="13014"/>
                    </a:cubicBezTo>
                    <a:cubicBezTo>
                      <a:pt x="4273" y="12562"/>
                      <a:pt x="3888" y="12227"/>
                      <a:pt x="3420" y="12133"/>
                    </a:cubicBezTo>
                    <a:lnTo>
                      <a:pt x="1351" y="11719"/>
                    </a:lnTo>
                    <a:lnTo>
                      <a:pt x="1350" y="9882"/>
                    </a:lnTo>
                    <a:lnTo>
                      <a:pt x="3420" y="9468"/>
                    </a:lnTo>
                    <a:cubicBezTo>
                      <a:pt x="3888" y="9375"/>
                      <a:pt x="4273" y="9040"/>
                      <a:pt x="4430" y="8588"/>
                    </a:cubicBezTo>
                    <a:cubicBezTo>
                      <a:pt x="4517" y="8339"/>
                      <a:pt x="4617" y="8097"/>
                      <a:pt x="4731" y="7862"/>
                    </a:cubicBezTo>
                    <a:cubicBezTo>
                      <a:pt x="4940" y="7432"/>
                      <a:pt x="4905" y="6923"/>
                      <a:pt x="4640" y="6525"/>
                    </a:cubicBezTo>
                    <a:lnTo>
                      <a:pt x="3468" y="4768"/>
                    </a:lnTo>
                    <a:lnTo>
                      <a:pt x="4767" y="3469"/>
                    </a:lnTo>
                    <a:lnTo>
                      <a:pt x="6525" y="4640"/>
                    </a:lnTo>
                    <a:cubicBezTo>
                      <a:pt x="6750" y="4791"/>
                      <a:pt x="7011" y="4867"/>
                      <a:pt x="7274" y="4867"/>
                    </a:cubicBezTo>
                    <a:cubicBezTo>
                      <a:pt x="7474" y="4867"/>
                      <a:pt x="7675" y="4822"/>
                      <a:pt x="7862" y="4733"/>
                    </a:cubicBezTo>
                    <a:cubicBezTo>
                      <a:pt x="8095" y="4619"/>
                      <a:pt x="8338" y="4517"/>
                      <a:pt x="8587" y="4430"/>
                    </a:cubicBezTo>
                    <a:cubicBezTo>
                      <a:pt x="9039" y="4273"/>
                      <a:pt x="9374" y="3889"/>
                      <a:pt x="9468" y="3420"/>
                    </a:cubicBezTo>
                    <a:lnTo>
                      <a:pt x="9881" y="1351"/>
                    </a:lnTo>
                    <a:lnTo>
                      <a:pt x="11718" y="1350"/>
                    </a:lnTo>
                    <a:lnTo>
                      <a:pt x="12132" y="3420"/>
                    </a:lnTo>
                    <a:cubicBezTo>
                      <a:pt x="12225" y="3889"/>
                      <a:pt x="12560" y="4273"/>
                      <a:pt x="13012" y="4430"/>
                    </a:cubicBezTo>
                    <a:cubicBezTo>
                      <a:pt x="13262" y="4517"/>
                      <a:pt x="13503" y="4618"/>
                      <a:pt x="13738" y="4732"/>
                    </a:cubicBezTo>
                    <a:cubicBezTo>
                      <a:pt x="13925" y="4822"/>
                      <a:pt x="14125" y="4867"/>
                      <a:pt x="14327" y="4867"/>
                    </a:cubicBezTo>
                    <a:cubicBezTo>
                      <a:pt x="14589" y="4867"/>
                      <a:pt x="14850" y="4791"/>
                      <a:pt x="15076" y="4640"/>
                    </a:cubicBezTo>
                    <a:lnTo>
                      <a:pt x="16833" y="3469"/>
                    </a:lnTo>
                    <a:lnTo>
                      <a:pt x="18132" y="4768"/>
                    </a:lnTo>
                    <a:lnTo>
                      <a:pt x="16960" y="6525"/>
                    </a:lnTo>
                    <a:cubicBezTo>
                      <a:pt x="16695" y="6923"/>
                      <a:pt x="16660" y="7431"/>
                      <a:pt x="16867" y="7862"/>
                    </a:cubicBezTo>
                    <a:cubicBezTo>
                      <a:pt x="16981" y="8096"/>
                      <a:pt x="17083" y="8338"/>
                      <a:pt x="17170" y="8587"/>
                    </a:cubicBezTo>
                    <a:cubicBezTo>
                      <a:pt x="17327" y="9039"/>
                      <a:pt x="17711" y="9374"/>
                      <a:pt x="18180" y="9467"/>
                    </a:cubicBezTo>
                    <a:lnTo>
                      <a:pt x="20249" y="9882"/>
                    </a:lnTo>
                    <a:lnTo>
                      <a:pt x="20250" y="11719"/>
                    </a:lnTo>
                    <a:cubicBezTo>
                      <a:pt x="20250" y="11719"/>
                      <a:pt x="18180" y="12133"/>
                      <a:pt x="18180" y="12133"/>
                    </a:cubicBezTo>
                    <a:close/>
                    <a:moveTo>
                      <a:pt x="20514" y="8558"/>
                    </a:moveTo>
                    <a:lnTo>
                      <a:pt x="18445" y="8144"/>
                    </a:lnTo>
                    <a:cubicBezTo>
                      <a:pt x="18341" y="7844"/>
                      <a:pt x="18219" y="7555"/>
                      <a:pt x="18083" y="7274"/>
                    </a:cubicBezTo>
                    <a:lnTo>
                      <a:pt x="19255" y="5516"/>
                    </a:lnTo>
                    <a:cubicBezTo>
                      <a:pt x="19612" y="4981"/>
                      <a:pt x="19541" y="4268"/>
                      <a:pt x="19086" y="3813"/>
                    </a:cubicBezTo>
                    <a:lnTo>
                      <a:pt x="17787" y="2514"/>
                    </a:lnTo>
                    <a:cubicBezTo>
                      <a:pt x="17526" y="2253"/>
                      <a:pt x="17182" y="2119"/>
                      <a:pt x="16832" y="2119"/>
                    </a:cubicBezTo>
                    <a:cubicBezTo>
                      <a:pt x="16573" y="2119"/>
                      <a:pt x="16312" y="2193"/>
                      <a:pt x="16085" y="2346"/>
                    </a:cubicBezTo>
                    <a:lnTo>
                      <a:pt x="14327" y="3517"/>
                    </a:lnTo>
                    <a:cubicBezTo>
                      <a:pt x="14045" y="3381"/>
                      <a:pt x="13755" y="3259"/>
                      <a:pt x="13455" y="3155"/>
                    </a:cubicBezTo>
                    <a:lnTo>
                      <a:pt x="13041" y="1086"/>
                    </a:lnTo>
                    <a:cubicBezTo>
                      <a:pt x="12916" y="455"/>
                      <a:pt x="12361" y="0"/>
                      <a:pt x="11718" y="0"/>
                    </a:cubicBezTo>
                    <a:lnTo>
                      <a:pt x="9881" y="0"/>
                    </a:lnTo>
                    <a:cubicBezTo>
                      <a:pt x="9238" y="0"/>
                      <a:pt x="8684" y="455"/>
                      <a:pt x="8558" y="1086"/>
                    </a:cubicBezTo>
                    <a:lnTo>
                      <a:pt x="8144" y="3155"/>
                    </a:lnTo>
                    <a:cubicBezTo>
                      <a:pt x="7844" y="3259"/>
                      <a:pt x="7555" y="3381"/>
                      <a:pt x="7274" y="3517"/>
                    </a:cubicBezTo>
                    <a:lnTo>
                      <a:pt x="5517" y="2346"/>
                    </a:lnTo>
                    <a:cubicBezTo>
                      <a:pt x="5287" y="2193"/>
                      <a:pt x="5027" y="2119"/>
                      <a:pt x="4768" y="2119"/>
                    </a:cubicBezTo>
                    <a:cubicBezTo>
                      <a:pt x="4419" y="2119"/>
                      <a:pt x="4074" y="2253"/>
                      <a:pt x="3813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1"/>
                      <a:pt x="2345" y="5516"/>
                    </a:cubicBezTo>
                    <a:lnTo>
                      <a:pt x="3517" y="7274"/>
                    </a:lnTo>
                    <a:cubicBezTo>
                      <a:pt x="3380" y="7555"/>
                      <a:pt x="3259" y="7845"/>
                      <a:pt x="3155" y="8144"/>
                    </a:cubicBezTo>
                    <a:lnTo>
                      <a:pt x="1086" y="8558"/>
                    </a:lnTo>
                    <a:cubicBezTo>
                      <a:pt x="454" y="8685"/>
                      <a:pt x="0" y="9239"/>
                      <a:pt x="0" y="9882"/>
                    </a:cubicBezTo>
                    <a:lnTo>
                      <a:pt x="0" y="11719"/>
                    </a:lnTo>
                    <a:cubicBezTo>
                      <a:pt x="0" y="12362"/>
                      <a:pt x="454" y="12916"/>
                      <a:pt x="1086" y="13043"/>
                    </a:cubicBezTo>
                    <a:lnTo>
                      <a:pt x="3155" y="13457"/>
                    </a:lnTo>
                    <a:cubicBezTo>
                      <a:pt x="3259" y="13756"/>
                      <a:pt x="3381" y="14046"/>
                      <a:pt x="3517" y="14327"/>
                    </a:cubicBezTo>
                    <a:lnTo>
                      <a:pt x="2345" y="16084"/>
                    </a:lnTo>
                    <a:cubicBezTo>
                      <a:pt x="1988" y="16619"/>
                      <a:pt x="2059" y="17333"/>
                      <a:pt x="2514" y="17788"/>
                    </a:cubicBezTo>
                    <a:lnTo>
                      <a:pt x="3813" y="19086"/>
                    </a:lnTo>
                    <a:cubicBezTo>
                      <a:pt x="4074" y="19347"/>
                      <a:pt x="4419" y="19482"/>
                      <a:pt x="4768" y="19482"/>
                    </a:cubicBezTo>
                    <a:cubicBezTo>
                      <a:pt x="5027" y="19482"/>
                      <a:pt x="5288" y="19407"/>
                      <a:pt x="5517" y="19255"/>
                    </a:cubicBezTo>
                    <a:lnTo>
                      <a:pt x="7274" y="18083"/>
                    </a:lnTo>
                    <a:cubicBezTo>
                      <a:pt x="7555" y="18220"/>
                      <a:pt x="7844" y="18341"/>
                      <a:pt x="8144" y="18446"/>
                    </a:cubicBezTo>
                    <a:lnTo>
                      <a:pt x="8558" y="20515"/>
                    </a:lnTo>
                    <a:cubicBezTo>
                      <a:pt x="8684" y="21146"/>
                      <a:pt x="9238" y="21600"/>
                      <a:pt x="9881" y="21600"/>
                    </a:cubicBezTo>
                    <a:lnTo>
                      <a:pt x="11718" y="21600"/>
                    </a:lnTo>
                    <a:cubicBezTo>
                      <a:pt x="12361" y="21600"/>
                      <a:pt x="12916" y="21146"/>
                      <a:pt x="13041" y="20515"/>
                    </a:cubicBezTo>
                    <a:lnTo>
                      <a:pt x="13457" y="18446"/>
                    </a:lnTo>
                    <a:cubicBezTo>
                      <a:pt x="13756" y="18341"/>
                      <a:pt x="14046" y="18220"/>
                      <a:pt x="14327" y="18083"/>
                    </a:cubicBezTo>
                    <a:lnTo>
                      <a:pt x="16085" y="19255"/>
                    </a:lnTo>
                    <a:cubicBezTo>
                      <a:pt x="16312" y="19407"/>
                      <a:pt x="16573" y="19482"/>
                      <a:pt x="16832" y="19482"/>
                    </a:cubicBezTo>
                    <a:cubicBezTo>
                      <a:pt x="17182" y="19482"/>
                      <a:pt x="17526" y="19347"/>
                      <a:pt x="17787" y="19086"/>
                    </a:cubicBezTo>
                    <a:lnTo>
                      <a:pt x="19086" y="17788"/>
                    </a:lnTo>
                    <a:cubicBezTo>
                      <a:pt x="19541" y="17333"/>
                      <a:pt x="19612" y="16619"/>
                      <a:pt x="19255" y="16084"/>
                    </a:cubicBezTo>
                    <a:lnTo>
                      <a:pt x="18083" y="14327"/>
                    </a:lnTo>
                    <a:cubicBezTo>
                      <a:pt x="18220" y="14045"/>
                      <a:pt x="18341" y="13755"/>
                      <a:pt x="18445" y="13456"/>
                    </a:cubicBezTo>
                    <a:lnTo>
                      <a:pt x="20514" y="13043"/>
                    </a:lnTo>
                    <a:cubicBezTo>
                      <a:pt x="21145" y="12916"/>
                      <a:pt x="21600" y="12362"/>
                      <a:pt x="21600" y="11719"/>
                    </a:cubicBezTo>
                    <a:lnTo>
                      <a:pt x="21600" y="9882"/>
                    </a:lnTo>
                    <a:cubicBezTo>
                      <a:pt x="21600" y="9239"/>
                      <a:pt x="21145" y="8685"/>
                      <a:pt x="20514" y="8558"/>
                    </a:cubicBezTo>
                  </a:path>
                </a:pathLst>
              </a:custGeom>
              <a:solidFill>
                <a:srgbClr val="FFFEFE"/>
              </a:solidFill>
              <a:ln>
                <a:noFill/>
              </a:ln>
            </p:spPr>
            <p:txBody>
              <a:bodyPr lIns="0" tIns="0" rIns="0" bIns="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5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2" name="AutoShape 14"/>
              <p:cNvSpPr/>
              <p:nvPr/>
            </p:nvSpPr>
            <p:spPr bwMode="auto">
              <a:xfrm>
                <a:off x="164" y="164"/>
                <a:ext cx="256" cy="256"/>
              </a:xfrm>
              <a:custGeom>
                <a:gdLst>
                  <a:gd name="T0" fmla="*/ 2 w 21600"/>
                  <a:gd name="T1" fmla="*/ 3 h 21600"/>
                  <a:gd name="T2" fmla="*/ 0 w 21600"/>
                  <a:gd name="T3" fmla="*/ 2 h 21600"/>
                  <a:gd name="T4" fmla="*/ 2 w 21600"/>
                  <a:gd name="T5" fmla="*/ 0 h 21600"/>
                  <a:gd name="T6" fmla="*/ 3 w 21600"/>
                  <a:gd name="T7" fmla="*/ 2 h 21600"/>
                  <a:gd name="T8" fmla="*/ 2 w 21600"/>
                  <a:gd name="T9" fmla="*/ 3 h 21600"/>
                  <a:gd name="T10" fmla="*/ 2 w 21600"/>
                  <a:gd name="T11" fmla="*/ 0 h 21600"/>
                  <a:gd name="T12" fmla="*/ 0 w 21600"/>
                  <a:gd name="T13" fmla="*/ 2 h 21600"/>
                  <a:gd name="T14" fmla="*/ 2 w 21600"/>
                  <a:gd name="T15" fmla="*/ 3 h 21600"/>
                  <a:gd name="T16" fmla="*/ 3 w 21600"/>
                  <a:gd name="T17" fmla="*/ 2 h 21600"/>
                  <a:gd name="T18" fmla="*/ 2 w 21600"/>
                  <a:gd name="T19" fmla="*/ 0 h 216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1" y="20250"/>
                      <a:pt x="1350" y="16018"/>
                      <a:pt x="1350" y="10800"/>
                    </a:cubicBezTo>
                    <a:cubicBezTo>
                      <a:pt x="1350" y="5582"/>
                      <a:pt x="5581" y="1350"/>
                      <a:pt x="10800" y="1350"/>
                    </a:cubicBezTo>
                    <a:cubicBezTo>
                      <a:pt x="16016" y="1350"/>
                      <a:pt x="20250" y="5582"/>
                      <a:pt x="20250" y="10800"/>
                    </a:cubicBezTo>
                    <a:cubicBezTo>
                      <a:pt x="20250" y="16018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4"/>
                      <a:pt x="4836" y="21600"/>
                      <a:pt x="10800" y="21600"/>
                    </a:cubicBezTo>
                    <a:cubicBezTo>
                      <a:pt x="16764" y="21600"/>
                      <a:pt x="21600" y="16764"/>
                      <a:pt x="21600" y="10800"/>
                    </a:cubicBezTo>
                    <a:cubicBezTo>
                      <a:pt x="21600" y="4836"/>
                      <a:pt x="16764" y="0"/>
                      <a:pt x="10800" y="0"/>
                    </a:cubicBezTo>
                  </a:path>
                </a:pathLst>
              </a:custGeom>
              <a:solidFill>
                <a:srgbClr val="FFFEFE"/>
              </a:solidFill>
              <a:ln>
                <a:noFill/>
              </a:ln>
            </p:spPr>
            <p:txBody>
              <a:bodyPr lIns="0" tIns="0" rIns="0" bIns="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5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3" name="AutoShape 15"/>
              <p:cNvSpPr/>
              <p:nvPr/>
            </p:nvSpPr>
            <p:spPr bwMode="auto">
              <a:xfrm>
                <a:off x="219" y="219"/>
                <a:ext cx="146" cy="146"/>
              </a:xfrm>
              <a:custGeom>
                <a:gdLst>
                  <a:gd name="T0" fmla="*/ 0 w 21600"/>
                  <a:gd name="T1" fmla="*/ 1 h 21600"/>
                  <a:gd name="T2" fmla="*/ 0 w 21600"/>
                  <a:gd name="T3" fmla="*/ 0 h 21600"/>
                  <a:gd name="T4" fmla="*/ 0 w 21600"/>
                  <a:gd name="T5" fmla="*/ 0 h 21600"/>
                  <a:gd name="T6" fmla="*/ 1 w 21600"/>
                  <a:gd name="T7" fmla="*/ 0 h 21600"/>
                  <a:gd name="T8" fmla="*/ 0 w 21600"/>
                  <a:gd name="T9" fmla="*/ 1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1 h 21600"/>
                  <a:gd name="T16" fmla="*/ 1 w 21600"/>
                  <a:gd name="T17" fmla="*/ 0 h 21600"/>
                  <a:gd name="T18" fmla="*/ 0 w 21600"/>
                  <a:gd name="T19" fmla="*/ 0 h 216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700" y="15272"/>
                      <a:pt x="2700" y="10800"/>
                    </a:cubicBezTo>
                    <a:cubicBezTo>
                      <a:pt x="2700" y="6329"/>
                      <a:pt x="6328" y="2700"/>
                      <a:pt x="10800" y="2700"/>
                    </a:cubicBezTo>
                    <a:cubicBezTo>
                      <a:pt x="15272" y="2700"/>
                      <a:pt x="18900" y="6329"/>
                      <a:pt x="18900" y="10800"/>
                    </a:cubicBezTo>
                    <a:cubicBezTo>
                      <a:pt x="18900" y="15272"/>
                      <a:pt x="15272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7"/>
                      <a:pt x="4830" y="21600"/>
                      <a:pt x="10800" y="21600"/>
                    </a:cubicBezTo>
                    <a:cubicBezTo>
                      <a:pt x="16764" y="21600"/>
                      <a:pt x="21600" y="16767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solidFill>
                <a:srgbClr val="FFFEFE"/>
              </a:solidFill>
              <a:ln>
                <a:noFill/>
              </a:ln>
            </p:spPr>
            <p:txBody>
              <a:bodyPr lIns="0" tIns="0" rIns="0" bIns="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5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18" name="Rectangle 16"/>
            <p:cNvSpPr/>
            <p:nvPr/>
          </p:nvSpPr>
          <p:spPr bwMode="auto">
            <a:xfrm rot="9540000">
              <a:off x="5776283" y="4091338"/>
              <a:ext cx="6638331" cy="3090800"/>
            </a:xfrm>
            <a:prstGeom prst="rect">
              <a:avLst/>
            </a:prstGeom>
            <a:solidFill>
              <a:schemeClr val="tx1">
                <a:alpha val="14902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lIns="0" tIns="0" rIns="0" bIns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Rectangle 17"/>
            <p:cNvSpPr/>
            <p:nvPr/>
          </p:nvSpPr>
          <p:spPr bwMode="auto">
            <a:xfrm rot="9540000">
              <a:off x="5374761" y="4303107"/>
              <a:ext cx="6638331" cy="2987636"/>
            </a:xfrm>
            <a:prstGeom prst="rect">
              <a:avLst/>
            </a:prstGeom>
            <a:solidFill>
              <a:srgbClr val="98C10D"/>
            </a:solidFill>
            <a:ln w="254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lIns="0" tIns="0" rIns="0" bIns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644" name="Rectangle 18"/>
            <p:cNvSpPr/>
            <p:nvPr/>
          </p:nvSpPr>
          <p:spPr>
            <a:xfrm rot="-1260000">
              <a:off x="5897748" y="1346633"/>
              <a:ext cx="3281936" cy="84905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ctr"/>
            <a:lstStyle/>
            <a:p>
              <a:pPr lvl="0" eaLnBrk="1" hangingPunct="1"/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eaLnBrk="1" hangingPunct="1">
                <a:lnSpc>
                  <a:spcPct val="11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</a:t>
              </a:r>
              <a:endParaRPr lang="en-US" altLang="x-none" sz="1400">
                <a:solidFill>
                  <a:schemeClr val="bg1"/>
                </a:solidFill>
                <a:latin typeface="Source Sans Pro" panose="020b0503030403020204"/>
                <a:ea typeface="MS PGothic" panose="020b0600070205080204" pitchFamily="34" charset="-128"/>
                <a:sym typeface="Source Sans Pro" panose="020b0503030403020204"/>
              </a:endParaRPr>
            </a:p>
          </p:txBody>
        </p:sp>
        <p:sp>
          <p:nvSpPr>
            <p:cNvPr id="21" name="AutoShape 19"/>
            <p:cNvSpPr/>
            <p:nvPr/>
          </p:nvSpPr>
          <p:spPr bwMode="auto">
            <a:xfrm rot="20340000">
              <a:off x="5507983" y="5656326"/>
              <a:ext cx="419549" cy="418833"/>
            </a:xfrm>
            <a:custGeom>
              <a:gdLst>
                <a:gd name="T0" fmla="*/ 31655259 w 21543"/>
                <a:gd name="T1" fmla="*/ 36945104 h 21600"/>
                <a:gd name="T2" fmla="*/ 20933195 w 21543"/>
                <a:gd name="T3" fmla="*/ 32684236 h 21600"/>
                <a:gd name="T4" fmla="*/ 20149999 w 21543"/>
                <a:gd name="T5" fmla="*/ 32534485 h 21600"/>
                <a:gd name="T6" fmla="*/ 36660124 w 21543"/>
                <a:gd name="T7" fmla="*/ 7094739 h 21600"/>
                <a:gd name="T8" fmla="*/ 31655259 w 21543"/>
                <a:gd name="T9" fmla="*/ 36945104 h 21600"/>
                <a:gd name="T10" fmla="*/ 12790018 w 21543"/>
                <a:gd name="T11" fmla="*/ 30029696 h 21600"/>
                <a:gd name="T12" fmla="*/ 12780691 w 21543"/>
                <a:gd name="T13" fmla="*/ 30016755 h 21600"/>
                <a:gd name="T14" fmla="*/ 36561280 w 21543"/>
                <a:gd name="T15" fmla="*/ 4717515 h 21600"/>
                <a:gd name="T16" fmla="*/ 16288211 w 21543"/>
                <a:gd name="T17" fmla="*/ 36115133 h 21600"/>
                <a:gd name="T18" fmla="*/ 12790018 w 21543"/>
                <a:gd name="T19" fmla="*/ 30029696 h 21600"/>
                <a:gd name="T20" fmla="*/ 3936407 w 21543"/>
                <a:gd name="T21" fmla="*/ 25925931 h 21600"/>
                <a:gd name="T22" fmla="*/ 33029534 w 21543"/>
                <a:gd name="T23" fmla="*/ 6645529 h 21600"/>
                <a:gd name="T24" fmla="*/ 11876325 w 21543"/>
                <a:gd name="T25" fmla="*/ 29151614 h 21600"/>
                <a:gd name="T26" fmla="*/ 11544383 w 21543"/>
                <a:gd name="T27" fmla="*/ 28950140 h 21600"/>
                <a:gd name="T28" fmla="*/ 3936407 w 21543"/>
                <a:gd name="T29" fmla="*/ 25925931 h 21600"/>
                <a:gd name="T30" fmla="*/ 39595178 w 21543"/>
                <a:gd name="T31" fmla="*/ 199625 h 21600"/>
                <a:gd name="T32" fmla="*/ 38914539 w 21543"/>
                <a:gd name="T33" fmla="*/ 0 h 21600"/>
                <a:gd name="T34" fmla="*/ 38219003 w 21543"/>
                <a:gd name="T35" fmla="*/ 208869 h 21600"/>
                <a:gd name="T36" fmla="*/ 557526 w 21543"/>
                <a:gd name="T37" fmla="*/ 25164322 h 21600"/>
                <a:gd name="T38" fmla="*/ 5614 w 21543"/>
                <a:gd name="T39" fmla="*/ 26332576 h 21600"/>
                <a:gd name="T40" fmla="*/ 788767 w 21543"/>
                <a:gd name="T41" fmla="*/ 27360409 h 21600"/>
                <a:gd name="T42" fmla="*/ 10610179 w 21543"/>
                <a:gd name="T43" fmla="*/ 31268246 h 21600"/>
                <a:gd name="T44" fmla="*/ 15229037 w 21543"/>
                <a:gd name="T45" fmla="*/ 39300185 h 21600"/>
                <a:gd name="T46" fmla="*/ 16305009 w 21543"/>
                <a:gd name="T47" fmla="*/ 39928683 h 21600"/>
                <a:gd name="T48" fmla="*/ 16318050 w 21543"/>
                <a:gd name="T49" fmla="*/ 39928683 h 21600"/>
                <a:gd name="T50" fmla="*/ 17395836 w 21543"/>
                <a:gd name="T51" fmla="*/ 39322370 h 21600"/>
                <a:gd name="T52" fmla="*/ 20002705 w 21543"/>
                <a:gd name="T53" fmla="*/ 35000450 h 21600"/>
                <a:gd name="T54" fmla="*/ 32171762 w 21543"/>
                <a:gd name="T55" fmla="*/ 39838093 h 21600"/>
                <a:gd name="T56" fmla="*/ 32637958 w 21543"/>
                <a:gd name="T57" fmla="*/ 39928683 h 21600"/>
                <a:gd name="T58" fmla="*/ 33253305 w 21543"/>
                <a:gd name="T59" fmla="*/ 39767839 h 21600"/>
                <a:gd name="T60" fmla="*/ 33876122 w 21543"/>
                <a:gd name="T61" fmla="*/ 38886102 h 21600"/>
                <a:gd name="T62" fmla="*/ 40152704 w 21543"/>
                <a:gd name="T63" fmla="*/ 1452965 h 21600"/>
                <a:gd name="T64" fmla="*/ 39595178 w 21543"/>
                <a:gd name="T65" fmla="*/ 199625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1"/>
                  </a:lnTo>
                  <a:cubicBezTo>
                    <a:pt x="11089" y="17626"/>
                    <a:pt x="10947" y="17608"/>
                    <a:pt x="10806" y="17600"/>
                  </a:cubicBezTo>
                  <a:lnTo>
                    <a:pt x="19660" y="3838"/>
                  </a:lnTo>
                  <a:cubicBezTo>
                    <a:pt x="19660" y="3838"/>
                    <a:pt x="16976" y="19986"/>
                    <a:pt x="16976" y="19986"/>
                  </a:cubicBezTo>
                  <a:close/>
                  <a:moveTo>
                    <a:pt x="6859" y="16245"/>
                  </a:moveTo>
                  <a:cubicBezTo>
                    <a:pt x="6858" y="16242"/>
                    <a:pt x="6856" y="16241"/>
                    <a:pt x="6854" y="16238"/>
                  </a:cubicBezTo>
                  <a:lnTo>
                    <a:pt x="19607" y="2552"/>
                  </a:lnTo>
                  <a:lnTo>
                    <a:pt x="8735" y="19537"/>
                  </a:lnTo>
                  <a:cubicBezTo>
                    <a:pt x="8735" y="19537"/>
                    <a:pt x="6859" y="16245"/>
                    <a:pt x="6859" y="16245"/>
                  </a:cubicBezTo>
                  <a:close/>
                  <a:moveTo>
                    <a:pt x="2111" y="14025"/>
                  </a:moveTo>
                  <a:lnTo>
                    <a:pt x="17713" y="3595"/>
                  </a:lnTo>
                  <a:lnTo>
                    <a:pt x="6369" y="15770"/>
                  </a:lnTo>
                  <a:cubicBezTo>
                    <a:pt x="6309" y="15735"/>
                    <a:pt x="6256" y="15687"/>
                    <a:pt x="6191" y="15661"/>
                  </a:cubicBezTo>
                  <a:cubicBezTo>
                    <a:pt x="6191" y="15661"/>
                    <a:pt x="2111" y="14025"/>
                    <a:pt x="2111" y="14025"/>
                  </a:cubicBezTo>
                  <a:close/>
                  <a:moveTo>
                    <a:pt x="21234" y="108"/>
                  </a:moveTo>
                  <a:cubicBezTo>
                    <a:pt x="21123" y="36"/>
                    <a:pt x="20996" y="0"/>
                    <a:pt x="20869" y="0"/>
                  </a:cubicBezTo>
                  <a:cubicBezTo>
                    <a:pt x="20739" y="0"/>
                    <a:pt x="20609" y="37"/>
                    <a:pt x="20496" y="113"/>
                  </a:cubicBezTo>
                  <a:lnTo>
                    <a:pt x="299" y="13613"/>
                  </a:lnTo>
                  <a:cubicBezTo>
                    <a:pt x="91" y="13752"/>
                    <a:pt x="-23" y="13996"/>
                    <a:pt x="3" y="14245"/>
                  </a:cubicBezTo>
                  <a:cubicBezTo>
                    <a:pt x="29" y="14494"/>
                    <a:pt x="190" y="14709"/>
                    <a:pt x="423" y="14801"/>
                  </a:cubicBezTo>
                  <a:lnTo>
                    <a:pt x="5690" y="16915"/>
                  </a:lnTo>
                  <a:lnTo>
                    <a:pt x="8167" y="21260"/>
                  </a:lnTo>
                  <a:cubicBezTo>
                    <a:pt x="8285" y="21468"/>
                    <a:pt x="8505" y="21597"/>
                    <a:pt x="8744" y="21600"/>
                  </a:cubicBezTo>
                  <a:lnTo>
                    <a:pt x="8751" y="21600"/>
                  </a:lnTo>
                  <a:cubicBezTo>
                    <a:pt x="8987" y="21600"/>
                    <a:pt x="9207" y="21475"/>
                    <a:pt x="9329" y="21272"/>
                  </a:cubicBezTo>
                  <a:lnTo>
                    <a:pt x="10727" y="18934"/>
                  </a:lnTo>
                  <a:lnTo>
                    <a:pt x="17253" y="21551"/>
                  </a:lnTo>
                  <a:cubicBezTo>
                    <a:pt x="17333" y="21584"/>
                    <a:pt x="17418" y="21600"/>
                    <a:pt x="17503" y="21600"/>
                  </a:cubicBezTo>
                  <a:cubicBezTo>
                    <a:pt x="17617" y="21600"/>
                    <a:pt x="17731" y="21571"/>
                    <a:pt x="17833" y="21513"/>
                  </a:cubicBezTo>
                  <a:cubicBezTo>
                    <a:pt x="18010" y="21413"/>
                    <a:pt x="18134" y="21238"/>
                    <a:pt x="18167" y="21036"/>
                  </a:cubicBezTo>
                  <a:lnTo>
                    <a:pt x="21533" y="786"/>
                  </a:lnTo>
                  <a:cubicBezTo>
                    <a:pt x="21577" y="521"/>
                    <a:pt x="21460" y="254"/>
                    <a:pt x="21234" y="108"/>
                  </a:cubicBezTo>
                </a:path>
              </a:pathLst>
            </a:custGeom>
            <a:solidFill>
              <a:srgbClr val="FFFEFE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6646" name="Group 20"/>
            <p:cNvGrpSpPr/>
            <p:nvPr/>
          </p:nvGrpSpPr>
          <p:grpSpPr>
            <a:xfrm>
              <a:off x="5515143" y="4507935"/>
              <a:ext cx="418834" cy="494724"/>
              <a:chExt cx="585" cy="690"/>
            </a:xfrm>
          </p:grpSpPr>
          <p:sp>
            <p:nvSpPr>
              <p:cNvPr id="29" name="AutoShape 21"/>
              <p:cNvSpPr/>
              <p:nvPr/>
            </p:nvSpPr>
            <p:spPr bwMode="auto">
              <a:xfrm rot="-1260000">
                <a:off x="91" y="52"/>
                <a:ext cx="402" cy="586"/>
              </a:xfrm>
              <a:custGeom>
                <a:gdLst>
                  <a:gd name="T0" fmla="*/ 5 w 21600"/>
                  <a:gd name="T1" fmla="*/ 10 h 21600"/>
                  <a:gd name="T2" fmla="*/ 2 w 21600"/>
                  <a:gd name="T3" fmla="*/ 10 h 21600"/>
                  <a:gd name="T4" fmla="*/ 2 w 21600"/>
                  <a:gd name="T5" fmla="*/ 9 h 21600"/>
                  <a:gd name="T6" fmla="*/ 1 w 21600"/>
                  <a:gd name="T7" fmla="*/ 5 h 21600"/>
                  <a:gd name="T8" fmla="*/ 4 w 21600"/>
                  <a:gd name="T9" fmla="*/ 1 h 21600"/>
                  <a:gd name="T10" fmla="*/ 7 w 21600"/>
                  <a:gd name="T11" fmla="*/ 5 h 21600"/>
                  <a:gd name="T12" fmla="*/ 6 w 21600"/>
                  <a:gd name="T13" fmla="*/ 9 h 21600"/>
                  <a:gd name="T14" fmla="*/ 5 w 21600"/>
                  <a:gd name="T15" fmla="*/ 10 h 21600"/>
                  <a:gd name="T16" fmla="*/ 4 w 21600"/>
                  <a:gd name="T17" fmla="*/ 15 h 21600"/>
                  <a:gd name="T18" fmla="*/ 3 w 21600"/>
                  <a:gd name="T19" fmla="*/ 14 h 21600"/>
                  <a:gd name="T20" fmla="*/ 5 w 21600"/>
                  <a:gd name="T21" fmla="*/ 14 h 21600"/>
                  <a:gd name="T22" fmla="*/ 4 w 21600"/>
                  <a:gd name="T23" fmla="*/ 15 h 21600"/>
                  <a:gd name="T24" fmla="*/ 3 w 21600"/>
                  <a:gd name="T25" fmla="*/ 12 h 21600"/>
                  <a:gd name="T26" fmla="*/ 2 w 21600"/>
                  <a:gd name="T27" fmla="*/ 11 h 21600"/>
                  <a:gd name="T28" fmla="*/ 5 w 21600"/>
                  <a:gd name="T29" fmla="*/ 11 h 21600"/>
                  <a:gd name="T30" fmla="*/ 5 w 21600"/>
                  <a:gd name="T31" fmla="*/ 12 h 21600"/>
                  <a:gd name="T32" fmla="*/ 3 w 21600"/>
                  <a:gd name="T33" fmla="*/ 12 h 21600"/>
                  <a:gd name="T34" fmla="*/ 5 w 21600"/>
                  <a:gd name="T35" fmla="*/ 14 h 21600"/>
                  <a:gd name="T36" fmla="*/ 3 w 21600"/>
                  <a:gd name="T37" fmla="*/ 14 h 21600"/>
                  <a:gd name="T38" fmla="*/ 3 w 21600"/>
                  <a:gd name="T39" fmla="*/ 13 h 21600"/>
                  <a:gd name="T40" fmla="*/ 3 w 21600"/>
                  <a:gd name="T41" fmla="*/ 13 h 21600"/>
                  <a:gd name="T42" fmla="*/ 5 w 21600"/>
                  <a:gd name="T43" fmla="*/ 12 h 21600"/>
                  <a:gd name="T44" fmla="*/ 5 w 21600"/>
                  <a:gd name="T45" fmla="*/ 13 h 21600"/>
                  <a:gd name="T46" fmla="*/ 5 w 21600"/>
                  <a:gd name="T47" fmla="*/ 14 h 21600"/>
                  <a:gd name="T48" fmla="*/ 4 w 21600"/>
                  <a:gd name="T49" fmla="*/ 0 h 21600"/>
                  <a:gd name="T50" fmla="*/ 0 w 21600"/>
                  <a:gd name="T51" fmla="*/ 5 h 21600"/>
                  <a:gd name="T52" fmla="*/ 2 w 21600"/>
                  <a:gd name="T53" fmla="*/ 11 h 21600"/>
                  <a:gd name="T54" fmla="*/ 4 w 21600"/>
                  <a:gd name="T55" fmla="*/ 16 h 21600"/>
                  <a:gd name="T56" fmla="*/ 6 w 21600"/>
                  <a:gd name="T57" fmla="*/ 11 h 21600"/>
                  <a:gd name="T58" fmla="*/ 7 w 21600"/>
                  <a:gd name="T59" fmla="*/ 5 h 21600"/>
                  <a:gd name="T60" fmla="*/ 4 w 21600"/>
                  <a:gd name="T61" fmla="*/ 0 h 21600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21600" h="21600">
                    <a:moveTo>
                      <a:pt x="15387" y="14175"/>
                    </a:moveTo>
                    <a:lnTo>
                      <a:pt x="6224" y="14175"/>
                    </a:lnTo>
                    <a:cubicBezTo>
                      <a:pt x="5735" y="13447"/>
                      <a:pt x="5148" y="12717"/>
                      <a:pt x="4569" y="12004"/>
                    </a:cubicBezTo>
                    <a:cubicBezTo>
                      <a:pt x="3288" y="10428"/>
                      <a:pt x="1964" y="8797"/>
                      <a:pt x="1964" y="7425"/>
                    </a:cubicBezTo>
                    <a:cubicBezTo>
                      <a:pt x="1964" y="4075"/>
                      <a:pt x="5927" y="1350"/>
                      <a:pt x="10800" y="1350"/>
                    </a:cubicBezTo>
                    <a:cubicBezTo>
                      <a:pt x="15673" y="1350"/>
                      <a:pt x="19636" y="4075"/>
                      <a:pt x="19636" y="7425"/>
                    </a:cubicBezTo>
                    <a:cubicBezTo>
                      <a:pt x="19636" y="8787"/>
                      <a:pt x="18312" y="10426"/>
                      <a:pt x="17029" y="12012"/>
                    </a:cubicBezTo>
                    <a:cubicBezTo>
                      <a:pt x="16455" y="12723"/>
                      <a:pt x="15873" y="13450"/>
                      <a:pt x="15387" y="14175"/>
                    </a:cubicBezTo>
                    <a:moveTo>
                      <a:pt x="10800" y="20250"/>
                    </a:moveTo>
                    <a:cubicBezTo>
                      <a:pt x="9806" y="20250"/>
                      <a:pt x="9347" y="20172"/>
                      <a:pt x="8839" y="19406"/>
                    </a:cubicBezTo>
                    <a:lnTo>
                      <a:pt x="13000" y="19049"/>
                    </a:lnTo>
                    <a:cubicBezTo>
                      <a:pt x="12398" y="20164"/>
                      <a:pt x="11959" y="20250"/>
                      <a:pt x="10800" y="20250"/>
                    </a:cubicBezTo>
                    <a:moveTo>
                      <a:pt x="7596" y="16813"/>
                    </a:moveTo>
                    <a:cubicBezTo>
                      <a:pt x="7417" y="16407"/>
                      <a:pt x="7216" y="15979"/>
                      <a:pt x="6992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1" y="16240"/>
                    </a:cubicBezTo>
                    <a:cubicBezTo>
                      <a:pt x="14271" y="16240"/>
                      <a:pt x="7596" y="16813"/>
                      <a:pt x="7596" y="16813"/>
                    </a:cubicBezTo>
                    <a:close/>
                    <a:moveTo>
                      <a:pt x="13346" y="18344"/>
                    </a:moveTo>
                    <a:lnTo>
                      <a:pt x="8477" y="18762"/>
                    </a:lnTo>
                    <a:cubicBezTo>
                      <a:pt x="8303" y="18416"/>
                      <a:pt x="8116" y="18012"/>
                      <a:pt x="7890" y="17484"/>
                    </a:cubicBezTo>
                    <a:cubicBezTo>
                      <a:pt x="7887" y="17478"/>
                      <a:pt x="7883" y="17470"/>
                      <a:pt x="7881" y="17463"/>
                    </a:cubicBezTo>
                    <a:lnTo>
                      <a:pt x="13957" y="16941"/>
                    </a:lnTo>
                    <a:cubicBezTo>
                      <a:pt x="13871" y="17141"/>
                      <a:pt x="13778" y="17350"/>
                      <a:pt x="13698" y="17537"/>
                    </a:cubicBezTo>
                    <a:cubicBezTo>
                      <a:pt x="13570" y="17841"/>
                      <a:pt x="13454" y="18104"/>
                      <a:pt x="13346" y="18344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30"/>
                      <a:pt x="4940" y="15562"/>
                    </a:cubicBezTo>
                    <a:cubicBezTo>
                      <a:pt x="6906" y="19339"/>
                      <a:pt x="6689" y="21600"/>
                      <a:pt x="10800" y="21600"/>
                    </a:cubicBezTo>
                    <a:cubicBezTo>
                      <a:pt x="14973" y="21600"/>
                      <a:pt x="14693" y="19350"/>
                      <a:pt x="16660" y="15578"/>
                    </a:cubicBezTo>
                    <a:cubicBezTo>
                      <a:pt x="17983" y="13040"/>
                      <a:pt x="21600" y="10125"/>
                      <a:pt x="21600" y="7425"/>
                    </a:cubicBezTo>
                    <a:cubicBezTo>
                      <a:pt x="21600" y="3324"/>
                      <a:pt x="16765" y="0"/>
                      <a:pt x="10800" y="0"/>
                    </a:cubicBezTo>
                  </a:path>
                </a:pathLst>
              </a:custGeom>
              <a:solidFill>
                <a:srgbClr val="FFFEFE"/>
              </a:solidFill>
              <a:ln>
                <a:noFill/>
              </a:ln>
            </p:spPr>
            <p:txBody>
              <a:bodyPr lIns="0" tIns="0" rIns="0" bIns="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5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0" name="AutoShape 22"/>
              <p:cNvSpPr/>
              <p:nvPr/>
            </p:nvSpPr>
            <p:spPr bwMode="auto">
              <a:xfrm rot="-1260000">
                <a:off x="123" y="180"/>
                <a:ext cx="119" cy="119"/>
              </a:xfrm>
              <a:custGeom>
                <a:gdLst>
                  <a:gd name="T0" fmla="*/ 1 w 21600"/>
                  <a:gd name="T1" fmla="*/ 0 h 21600"/>
                  <a:gd name="T2" fmla="*/ 0 w 21600"/>
                  <a:gd name="T3" fmla="*/ 1 h 21600"/>
                  <a:gd name="T4" fmla="*/ 0 w 21600"/>
                  <a:gd name="T5" fmla="*/ 1 h 21600"/>
                  <a:gd name="T6" fmla="*/ 0 w 21600"/>
                  <a:gd name="T7" fmla="*/ 1 h 21600"/>
                  <a:gd name="T8" fmla="*/ 1 w 21600"/>
                  <a:gd name="T9" fmla="*/ 0 h 21600"/>
                  <a:gd name="T10" fmla="*/ 1 w 21600"/>
                  <a:gd name="T11" fmla="*/ 0 h 21600"/>
                  <a:gd name="T12" fmla="*/ 1 w 21600"/>
                  <a:gd name="T13" fmla="*/ 0 h 216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4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2" y="21600"/>
                    </a:cubicBezTo>
                    <a:cubicBezTo>
                      <a:pt x="2580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7" y="3323"/>
                      <a:pt x="21600" y="2578"/>
                      <a:pt x="21600" y="1662"/>
                    </a:cubicBezTo>
                    <a:cubicBezTo>
                      <a:pt x="21600" y="745"/>
                      <a:pt x="20857" y="0"/>
                      <a:pt x="19938" y="0"/>
                    </a:cubicBezTo>
                  </a:path>
                </a:pathLst>
              </a:custGeom>
              <a:solidFill>
                <a:srgbClr val="FFFEFE"/>
              </a:solidFill>
              <a:ln>
                <a:noFill/>
              </a:ln>
            </p:spPr>
            <p:txBody>
              <a:bodyPr lIns="0" tIns="0" rIns="0" bIns="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5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26647" name="Rectangle 18"/>
            <p:cNvSpPr/>
            <p:nvPr/>
          </p:nvSpPr>
          <p:spPr>
            <a:xfrm rot="-1260000">
              <a:off x="5897749" y="2432734"/>
              <a:ext cx="3281936" cy="84905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ctr"/>
            <a:lstStyle/>
            <a:p>
              <a:pPr lvl="0" eaLnBrk="1" hangingPunct="1"/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eaLnBrk="1" hangingPunct="1">
                <a:lnSpc>
                  <a:spcPct val="11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</a:t>
              </a:r>
              <a:endParaRPr lang="en-US" altLang="x-none" sz="1400">
                <a:solidFill>
                  <a:schemeClr val="bg1"/>
                </a:solidFill>
                <a:latin typeface="Source Sans Pro" panose="020b0503030403020204"/>
                <a:ea typeface="MS PGothic" panose="020b0600070205080204" pitchFamily="34" charset="-128"/>
                <a:sym typeface="Source Sans Pro" panose="020b0503030403020204"/>
              </a:endParaRPr>
            </a:p>
          </p:txBody>
        </p:sp>
        <p:sp>
          <p:nvSpPr>
            <p:cNvPr id="26648" name="Rectangle 18"/>
            <p:cNvSpPr/>
            <p:nvPr/>
          </p:nvSpPr>
          <p:spPr>
            <a:xfrm rot="-1260000">
              <a:off x="5897750" y="3615455"/>
              <a:ext cx="3281936" cy="84905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ctr"/>
            <a:lstStyle/>
            <a:p>
              <a:pPr lvl="0" eaLnBrk="1" hangingPunct="1"/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eaLnBrk="1" hangingPunct="1">
                <a:lnSpc>
                  <a:spcPct val="11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</a:t>
              </a:r>
              <a:endParaRPr lang="en-US" altLang="x-none" sz="1400">
                <a:solidFill>
                  <a:schemeClr val="bg1"/>
                </a:solidFill>
                <a:latin typeface="Source Sans Pro" panose="020b0503030403020204"/>
                <a:ea typeface="MS PGothic" panose="020b0600070205080204" pitchFamily="34" charset="-128"/>
                <a:sym typeface="Source Sans Pro" panose="020b0503030403020204"/>
              </a:endParaRPr>
            </a:p>
          </p:txBody>
        </p:sp>
        <p:sp>
          <p:nvSpPr>
            <p:cNvPr id="26649" name="Rectangle 18"/>
            <p:cNvSpPr/>
            <p:nvPr/>
          </p:nvSpPr>
          <p:spPr>
            <a:xfrm rot="-1260000">
              <a:off x="5897750" y="4746780"/>
              <a:ext cx="3281936" cy="84905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ctr"/>
            <a:lstStyle/>
            <a:p>
              <a:pPr lvl="0" eaLnBrk="1" hangingPunct="1"/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eaLnBrk="1" hangingPunct="1">
                <a:lnSpc>
                  <a:spcPct val="11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</a:t>
              </a:r>
              <a:endParaRPr lang="en-US" altLang="x-none" sz="1400">
                <a:solidFill>
                  <a:schemeClr val="bg1"/>
                </a:solidFill>
                <a:latin typeface="Source Sans Pro" panose="020b0503030403020204"/>
                <a:ea typeface="MS PGothic" panose="020b0600070205080204" pitchFamily="34" charset="-128"/>
                <a:sym typeface="Source Sans Pro" panose="020b0503030403020204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" name="矩形 24"/>
          <p:cNvSpPr/>
          <p:nvPr/>
        </p:nvSpPr>
        <p:spPr>
          <a:xfrm>
            <a:off x="0" y="450850"/>
            <a:ext cx="171450" cy="439738"/>
          </a:xfrm>
          <a:prstGeom prst="rect">
            <a:avLst/>
          </a:prstGeom>
          <a:solidFill>
            <a:srgbClr val="29C3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07963" y="450850"/>
            <a:ext cx="44450" cy="439738"/>
          </a:xfrm>
          <a:prstGeom prst="rect">
            <a:avLst/>
          </a:prstGeom>
          <a:solidFill>
            <a:srgbClr val="29C3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652" name="文本框 26"/>
          <p:cNvSpPr txBox="1"/>
          <p:nvPr/>
        </p:nvSpPr>
        <p:spPr>
          <a:xfrm>
            <a:off x="252413" y="461963"/>
            <a:ext cx="170973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653" name="图片 56"/>
          <p:cNvPicPr>
            <a:picLocks noChangeAspect="1"/>
          </p:cNvPicPr>
          <p:nvPr/>
        </p:nvPicPr>
        <p:blipFill>
          <a:blip r:embed="rId2"/>
          <a:srcRect b="8276"/>
          <a:stretch>
            <a:fillRect/>
          </a:stretch>
        </p:blipFill>
        <p:spPr>
          <a:xfrm>
            <a:off x="4938713" y="1985963"/>
            <a:ext cx="3530600" cy="2776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4" name="图片 57"/>
          <p:cNvPicPr>
            <a:picLocks noChangeAspect="1"/>
          </p:cNvPicPr>
          <p:nvPr/>
        </p:nvPicPr>
        <p:blipFill>
          <a:blip r:embed="rId3"/>
          <a:srcRect b="5109"/>
          <a:stretch>
            <a:fillRect/>
          </a:stretch>
        </p:blipFill>
        <p:spPr>
          <a:xfrm>
            <a:off x="600075" y="1997075"/>
            <a:ext cx="3530600" cy="2622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" name="直角三角形 58"/>
          <p:cNvSpPr/>
          <p:nvPr/>
        </p:nvSpPr>
        <p:spPr>
          <a:xfrm flipV="1">
            <a:off x="593725" y="1985963"/>
            <a:ext cx="555625" cy="557213"/>
          </a:xfrm>
          <a:prstGeom prst="rtTriangle">
            <a:avLst/>
          </a:prstGeom>
          <a:solidFill>
            <a:schemeClr val="tx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0" name="Straight Connector 66"/>
          <p:cNvCxnSpPr/>
          <p:nvPr/>
        </p:nvCxnSpPr>
        <p:spPr>
          <a:xfrm flipH="1">
            <a:off x="4538663" y="1997075"/>
            <a:ext cx="0" cy="287020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ysDot"/>
          </a:ln>
          <a:effectLst/>
        </p:spPr>
      </p:cxnSp>
      <p:sp>
        <p:nvSpPr>
          <p:cNvPr id="61" name="直角三角形 60"/>
          <p:cNvSpPr/>
          <p:nvPr/>
        </p:nvSpPr>
        <p:spPr>
          <a:xfrm rot="10800000">
            <a:off x="7935913" y="1985963"/>
            <a:ext cx="557213" cy="557213"/>
          </a:xfrm>
          <a:prstGeom prst="rtTriangle">
            <a:avLst/>
          </a:prstGeom>
          <a:solidFill>
            <a:schemeClr val="tx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2" name="Content Placeholder 2"/>
          <p:cNvSpPr txBox="1"/>
          <p:nvPr/>
        </p:nvSpPr>
        <p:spPr>
          <a:xfrm>
            <a:off x="593725" y="5172075"/>
            <a:ext cx="7977188" cy="609600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/>
          <a:lstStyle/>
          <a:p>
            <a:pPr lvl="0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659" name="组合 62"/>
          <p:cNvGrpSpPr/>
          <p:nvPr/>
        </p:nvGrpSpPr>
        <p:grpSpPr>
          <a:xfrm>
            <a:off x="593725" y="4446588"/>
            <a:ext cx="3546475" cy="420687"/>
            <a:chOff x="791724" y="4785360"/>
            <a:chExt cx="4727592" cy="561169"/>
          </a:xfrm>
        </p:grpSpPr>
        <p:sp>
          <p:nvSpPr>
            <p:cNvPr id="64" name="矩形 63"/>
            <p:cNvSpPr/>
            <p:nvPr/>
          </p:nvSpPr>
          <p:spPr>
            <a:xfrm>
              <a:off x="791724" y="4785360"/>
              <a:ext cx="4727592" cy="561169"/>
            </a:xfrm>
            <a:prstGeom prst="rect">
              <a:avLst/>
            </a:prstGeom>
            <a:solidFill>
              <a:schemeClr val="tx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7664" name="文本框 64"/>
            <p:cNvSpPr txBox="1"/>
            <p:nvPr/>
          </p:nvSpPr>
          <p:spPr>
            <a:xfrm>
              <a:off x="1781801" y="4835111"/>
              <a:ext cx="2780039" cy="492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en-US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660" name="组合 65"/>
          <p:cNvGrpSpPr/>
          <p:nvPr/>
        </p:nvGrpSpPr>
        <p:grpSpPr>
          <a:xfrm>
            <a:off x="4938713" y="4446588"/>
            <a:ext cx="3544887" cy="420687"/>
            <a:chOff x="791724" y="4785360"/>
            <a:chExt cx="4727592" cy="561169"/>
          </a:xfrm>
        </p:grpSpPr>
        <p:sp>
          <p:nvSpPr>
            <p:cNvPr id="67" name="矩形 66"/>
            <p:cNvSpPr/>
            <p:nvPr/>
          </p:nvSpPr>
          <p:spPr>
            <a:xfrm>
              <a:off x="791724" y="4785360"/>
              <a:ext cx="4727592" cy="561169"/>
            </a:xfrm>
            <a:prstGeom prst="rect">
              <a:avLst/>
            </a:prstGeom>
            <a:solidFill>
              <a:schemeClr val="tx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7662" name="文本框 67"/>
            <p:cNvSpPr txBox="1"/>
            <p:nvPr/>
          </p:nvSpPr>
          <p:spPr>
            <a:xfrm>
              <a:off x="1781801" y="4835111"/>
              <a:ext cx="2780039" cy="492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en-US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8674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3" y="1998663"/>
            <a:ext cx="2984500" cy="3074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文本框 2"/>
          <p:cNvSpPr txBox="1"/>
          <p:nvPr/>
        </p:nvSpPr>
        <p:spPr>
          <a:xfrm>
            <a:off x="1466850" y="2973388"/>
            <a:ext cx="1825625" cy="1322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en-US" altLang="zh-CN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en-US" altLang="zh-CN" sz="4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eaLnBrk="1" hangingPunct="1"/>
            <a:r>
              <a:rPr lang="en-US" altLang="zh-CN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4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76" name="文本框 3"/>
          <p:cNvSpPr txBox="1"/>
          <p:nvPr/>
        </p:nvSpPr>
        <p:spPr>
          <a:xfrm>
            <a:off x="3992563" y="3089275"/>
            <a:ext cx="3900487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此处添加文字内容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77" name="文本框 4"/>
          <p:cNvSpPr txBox="1"/>
          <p:nvPr/>
        </p:nvSpPr>
        <p:spPr>
          <a:xfrm>
            <a:off x="3992563" y="3971925"/>
            <a:ext cx="938212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1600" b="1">
                <a:solidFill>
                  <a:srgbClr val="FF00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78" name="文本框 5"/>
          <p:cNvSpPr txBox="1"/>
          <p:nvPr/>
        </p:nvSpPr>
        <p:spPr>
          <a:xfrm>
            <a:off x="4935538" y="3971925"/>
            <a:ext cx="938212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1600" b="1">
                <a:solidFill>
                  <a:srgbClr val="FFC7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79" name="文本框 6"/>
          <p:cNvSpPr txBox="1"/>
          <p:nvPr/>
        </p:nvSpPr>
        <p:spPr>
          <a:xfrm>
            <a:off x="5873750" y="3971925"/>
            <a:ext cx="938213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1600" b="1">
                <a:solidFill>
                  <a:srgbClr val="29C3C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80" name="文本框 7"/>
          <p:cNvSpPr txBox="1"/>
          <p:nvPr/>
        </p:nvSpPr>
        <p:spPr>
          <a:xfrm>
            <a:off x="6811963" y="3971925"/>
            <a:ext cx="938212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1600" b="1">
                <a:solidFill>
                  <a:srgbClr val="98C1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" name="矩形 24"/>
          <p:cNvSpPr/>
          <p:nvPr/>
        </p:nvSpPr>
        <p:spPr>
          <a:xfrm>
            <a:off x="0" y="450850"/>
            <a:ext cx="171450" cy="439738"/>
          </a:xfrm>
          <a:prstGeom prst="rect">
            <a:avLst/>
          </a:prstGeom>
          <a:solidFill>
            <a:srgbClr val="FFC7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07963" y="450850"/>
            <a:ext cx="44450" cy="439738"/>
          </a:xfrm>
          <a:prstGeom prst="rect">
            <a:avLst/>
          </a:prstGeom>
          <a:solidFill>
            <a:srgbClr val="FFC7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700" name="文本框 26"/>
          <p:cNvSpPr txBox="1"/>
          <p:nvPr/>
        </p:nvSpPr>
        <p:spPr>
          <a:xfrm>
            <a:off x="252413" y="461963"/>
            <a:ext cx="170973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5"/>
          <p:cNvSpPr/>
          <p:nvPr/>
        </p:nvSpPr>
        <p:spPr>
          <a:xfrm>
            <a:off x="3268663" y="2041525"/>
            <a:ext cx="3373438" cy="1752600"/>
          </a:xfrm>
          <a:prstGeom prst="rect">
            <a:avLst/>
          </a:prstGeom>
          <a:solidFill>
            <a:srgbClr val="FF0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Oval 27"/>
          <p:cNvSpPr/>
          <p:nvPr/>
        </p:nvSpPr>
        <p:spPr>
          <a:xfrm>
            <a:off x="3676650" y="2641600"/>
            <a:ext cx="550863" cy="55086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7" name="Group 28"/>
          <p:cNvGrpSpPr/>
          <p:nvPr/>
        </p:nvGrpSpPr>
        <p:grpSpPr>
          <a:xfrm>
            <a:off x="3793425" y="2763006"/>
            <a:ext cx="307849" cy="308376"/>
            <a:chOff x="7287419" y="3505994"/>
            <a:chExt cx="464344" cy="465138"/>
          </a:xfrm>
          <a:solidFill>
            <a:srgbClr val="FF004F"/>
          </a:solidFill>
        </p:grpSpPr>
        <p:sp>
          <p:nvSpPr>
            <p:cNvPr id="8" name="AutoShape 37"/>
            <p:cNvSpPr/>
            <p:nvPr/>
          </p:nvSpPr>
          <p:spPr bwMode="auto">
            <a:xfrm>
              <a:off x="7287419" y="3549650"/>
              <a:ext cx="423069" cy="421482"/>
            </a:xfrm>
            <a:custGeom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9" name="AutoShape 38"/>
            <p:cNvSpPr/>
            <p:nvPr/>
          </p:nvSpPr>
          <p:spPr bwMode="auto">
            <a:xfrm>
              <a:off x="7490619" y="3738563"/>
              <a:ext cx="72231" cy="73025"/>
            </a:xfrm>
            <a:custGeom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10" name="AutoShape 39"/>
            <p:cNvSpPr/>
            <p:nvPr/>
          </p:nvSpPr>
          <p:spPr bwMode="auto">
            <a:xfrm>
              <a:off x="7679532" y="3505994"/>
              <a:ext cx="72231" cy="73025"/>
            </a:xfrm>
            <a:custGeom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11" name="AutoShape 40"/>
            <p:cNvSpPr/>
            <p:nvPr/>
          </p:nvSpPr>
          <p:spPr bwMode="auto">
            <a:xfrm>
              <a:off x="7403307" y="3724275"/>
              <a:ext cx="57944" cy="57944"/>
            </a:xfrm>
            <a:custGeom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12" name="AutoShape 41"/>
            <p:cNvSpPr/>
            <p:nvPr/>
          </p:nvSpPr>
          <p:spPr bwMode="auto">
            <a:xfrm>
              <a:off x="7461250" y="3825875"/>
              <a:ext cx="29369" cy="28575"/>
            </a:xfrm>
            <a:custGeom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13" name="AutoShape 42"/>
            <p:cNvSpPr/>
            <p:nvPr/>
          </p:nvSpPr>
          <p:spPr bwMode="auto">
            <a:xfrm>
              <a:off x="7693819" y="3607594"/>
              <a:ext cx="28575" cy="29369"/>
            </a:xfrm>
            <a:custGeom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Gill Sans" charset="0"/>
              </a:endParaRPr>
            </a:p>
          </p:txBody>
        </p:sp>
      </p:grpSp>
      <p:sp>
        <p:nvSpPr>
          <p:cNvPr id="14" name="Rectangle 7"/>
          <p:cNvSpPr/>
          <p:nvPr/>
        </p:nvSpPr>
        <p:spPr>
          <a:xfrm>
            <a:off x="5287963" y="3876675"/>
            <a:ext cx="3375025" cy="1752600"/>
          </a:xfrm>
          <a:prstGeom prst="rect">
            <a:avLst/>
          </a:prstGeom>
          <a:solidFill>
            <a:srgbClr val="29C3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Oval 37"/>
          <p:cNvSpPr/>
          <p:nvPr/>
        </p:nvSpPr>
        <p:spPr>
          <a:xfrm>
            <a:off x="5853113" y="4476750"/>
            <a:ext cx="550863" cy="55086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6" name="Group 24"/>
          <p:cNvGrpSpPr/>
          <p:nvPr/>
        </p:nvGrpSpPr>
        <p:grpSpPr>
          <a:xfrm>
            <a:off x="5974290" y="4598707"/>
            <a:ext cx="307849" cy="307849"/>
            <a:chOff x="3510757" y="2582069"/>
            <a:chExt cx="464344" cy="464344"/>
          </a:xfrm>
          <a:solidFill>
            <a:srgbClr val="29C3CD"/>
          </a:solidFill>
        </p:grpSpPr>
        <p:sp>
          <p:nvSpPr>
            <p:cNvPr id="17" name="AutoShape 126"/>
            <p:cNvSpPr/>
            <p:nvPr/>
          </p:nvSpPr>
          <p:spPr bwMode="auto">
            <a:xfrm>
              <a:off x="3510757" y="2582069"/>
              <a:ext cx="464344" cy="464344"/>
            </a:xfrm>
            <a:custGeom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18" name="AutoShape 127"/>
            <p:cNvSpPr/>
            <p:nvPr/>
          </p:nvSpPr>
          <p:spPr bwMode="auto">
            <a:xfrm>
              <a:off x="3698875" y="2654300"/>
              <a:ext cx="109538" cy="108744"/>
            </a:xfrm>
            <a:custGeom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</p:grpSp>
      <p:sp>
        <p:nvSpPr>
          <p:cNvPr id="19" name="Rectangle 10"/>
          <p:cNvSpPr/>
          <p:nvPr/>
        </p:nvSpPr>
        <p:spPr>
          <a:xfrm>
            <a:off x="3268663" y="3876675"/>
            <a:ext cx="1917700" cy="1752600"/>
          </a:xfrm>
          <a:prstGeom prst="rect">
            <a:avLst/>
          </a:prstGeom>
          <a:solidFill>
            <a:srgbClr val="98C1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Oval 36"/>
          <p:cNvSpPr/>
          <p:nvPr/>
        </p:nvSpPr>
        <p:spPr>
          <a:xfrm>
            <a:off x="3951288" y="4117975"/>
            <a:ext cx="550863" cy="5524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1" name="Group 21"/>
          <p:cNvGrpSpPr/>
          <p:nvPr/>
        </p:nvGrpSpPr>
        <p:grpSpPr>
          <a:xfrm>
            <a:off x="4121577" y="4240299"/>
            <a:ext cx="211548" cy="308376"/>
            <a:chOff x="3582988" y="3510757"/>
            <a:chExt cx="319088" cy="465138"/>
          </a:xfrm>
          <a:solidFill>
            <a:srgbClr val="98C10D"/>
          </a:solidFill>
        </p:grpSpPr>
        <p:sp>
          <p:nvSpPr>
            <p:cNvPr id="22" name="AutoShape 113"/>
            <p:cNvSpPr/>
            <p:nvPr/>
          </p:nvSpPr>
          <p:spPr bwMode="auto">
            <a:xfrm>
              <a:off x="3582988" y="3510757"/>
              <a:ext cx="319088" cy="465138"/>
            </a:xfrm>
            <a:custGeom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23" name="AutoShape 114"/>
            <p:cNvSpPr/>
            <p:nvPr/>
          </p:nvSpPr>
          <p:spPr bwMode="auto">
            <a:xfrm>
              <a:off x="3655219" y="3583782"/>
              <a:ext cx="94456" cy="94456"/>
            </a:xfrm>
            <a:custGeom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Gill Sans" charset="0"/>
              </a:endParaRPr>
            </a:p>
          </p:txBody>
        </p:sp>
      </p:grpSp>
      <p:sp>
        <p:nvSpPr>
          <p:cNvPr id="24" name="Rectangle 9"/>
          <p:cNvSpPr/>
          <p:nvPr/>
        </p:nvSpPr>
        <p:spPr>
          <a:xfrm>
            <a:off x="6743700" y="2041525"/>
            <a:ext cx="1919288" cy="1752600"/>
          </a:xfrm>
          <a:prstGeom prst="rect">
            <a:avLst/>
          </a:prstGeom>
          <a:solidFill>
            <a:srgbClr val="FFC7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9711" name="组合 27"/>
          <p:cNvGrpSpPr/>
          <p:nvPr/>
        </p:nvGrpSpPr>
        <p:grpSpPr>
          <a:xfrm>
            <a:off x="7427913" y="2298700"/>
            <a:ext cx="550862" cy="550863"/>
            <a:chOff x="7510738" y="2548103"/>
            <a:chExt cx="551115" cy="551115"/>
          </a:xfrm>
        </p:grpSpPr>
        <p:sp>
          <p:nvSpPr>
            <p:cNvPr id="29" name="Oval 35"/>
            <p:cNvSpPr/>
            <p:nvPr/>
          </p:nvSpPr>
          <p:spPr>
            <a:xfrm>
              <a:off x="7510738" y="2548103"/>
              <a:ext cx="551115" cy="5511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" name="AutoShape 46"/>
            <p:cNvSpPr/>
            <p:nvPr/>
          </p:nvSpPr>
          <p:spPr bwMode="auto">
            <a:xfrm>
              <a:off x="7632370" y="2666136"/>
              <a:ext cx="307849" cy="307849"/>
            </a:xfrm>
            <a:custGeom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874" y="17549"/>
                  </a:moveTo>
                  <a:cubicBezTo>
                    <a:pt x="15513" y="17549"/>
                    <a:pt x="14343" y="15612"/>
                    <a:pt x="13809" y="12825"/>
                  </a:cubicBezTo>
                  <a:lnTo>
                    <a:pt x="15524" y="12825"/>
                  </a:lnTo>
                  <a:cubicBezTo>
                    <a:pt x="17038" y="12825"/>
                    <a:pt x="18224" y="11343"/>
                    <a:pt x="18224" y="9450"/>
                  </a:cubicBezTo>
                  <a:cubicBezTo>
                    <a:pt x="18224" y="7558"/>
                    <a:pt x="17038" y="6075"/>
                    <a:pt x="15524" y="6075"/>
                  </a:cubicBezTo>
                  <a:lnTo>
                    <a:pt x="13809" y="6075"/>
                  </a:lnTo>
                  <a:cubicBezTo>
                    <a:pt x="14343" y="3289"/>
                    <a:pt x="15513" y="1350"/>
                    <a:pt x="16874" y="1350"/>
                  </a:cubicBezTo>
                  <a:cubicBezTo>
                    <a:pt x="18739" y="1350"/>
                    <a:pt x="20249" y="4976"/>
                    <a:pt x="20249" y="9450"/>
                  </a:cubicBezTo>
                  <a:cubicBezTo>
                    <a:pt x="20249" y="13923"/>
                    <a:pt x="18739" y="17549"/>
                    <a:pt x="16874" y="17549"/>
                  </a:cubicBezTo>
                  <a:moveTo>
                    <a:pt x="8926" y="11482"/>
                  </a:moveTo>
                  <a:lnTo>
                    <a:pt x="8774" y="11482"/>
                  </a:lnTo>
                  <a:lnTo>
                    <a:pt x="8774" y="11475"/>
                  </a:lnTo>
                  <a:cubicBezTo>
                    <a:pt x="8028" y="11475"/>
                    <a:pt x="7424" y="10569"/>
                    <a:pt x="7424" y="9450"/>
                  </a:cubicBezTo>
                  <a:cubicBezTo>
                    <a:pt x="7424" y="8332"/>
                    <a:pt x="8028" y="7425"/>
                    <a:pt x="8774" y="7425"/>
                  </a:cubicBezTo>
                  <a:lnTo>
                    <a:pt x="8926" y="7425"/>
                  </a:lnTo>
                  <a:cubicBezTo>
                    <a:pt x="10200" y="7425"/>
                    <a:pt x="11391" y="6924"/>
                    <a:pt x="12441" y="6063"/>
                  </a:cubicBezTo>
                  <a:cubicBezTo>
                    <a:pt x="12248" y="7149"/>
                    <a:pt x="12149" y="8300"/>
                    <a:pt x="12149" y="9450"/>
                  </a:cubicBezTo>
                  <a:cubicBezTo>
                    <a:pt x="12149" y="10603"/>
                    <a:pt x="12248" y="11758"/>
                    <a:pt x="12442" y="12846"/>
                  </a:cubicBezTo>
                  <a:cubicBezTo>
                    <a:pt x="11393" y="11983"/>
                    <a:pt x="10200" y="11482"/>
                    <a:pt x="8926" y="11482"/>
                  </a:cubicBezTo>
                  <a:moveTo>
                    <a:pt x="8096" y="20249"/>
                  </a:moveTo>
                  <a:lnTo>
                    <a:pt x="5396" y="20249"/>
                  </a:lnTo>
                  <a:lnTo>
                    <a:pt x="5396" y="14175"/>
                  </a:lnTo>
                  <a:cubicBezTo>
                    <a:pt x="5396" y="13683"/>
                    <a:pt x="5264" y="13223"/>
                    <a:pt x="5033" y="12825"/>
                  </a:cubicBezTo>
                  <a:lnTo>
                    <a:pt x="5505" y="12825"/>
                  </a:lnTo>
                  <a:lnTo>
                    <a:pt x="5505" y="12832"/>
                  </a:lnTo>
                  <a:lnTo>
                    <a:pt x="7535" y="12832"/>
                  </a:lnTo>
                  <a:cubicBezTo>
                    <a:pt x="7463" y="13042"/>
                    <a:pt x="7421" y="13265"/>
                    <a:pt x="7421" y="13500"/>
                  </a:cubicBezTo>
                  <a:lnTo>
                    <a:pt x="7421" y="18225"/>
                  </a:lnTo>
                  <a:cubicBezTo>
                    <a:pt x="7421" y="18874"/>
                    <a:pt x="7784" y="19307"/>
                    <a:pt x="8001" y="19565"/>
                  </a:cubicBezTo>
                  <a:cubicBezTo>
                    <a:pt x="8031" y="19601"/>
                    <a:pt x="8065" y="19638"/>
                    <a:pt x="8096" y="19677"/>
                  </a:cubicBezTo>
                  <a:cubicBezTo>
                    <a:pt x="8096" y="19677"/>
                    <a:pt x="8096" y="20249"/>
                    <a:pt x="8096" y="20249"/>
                  </a:cubicBezTo>
                  <a:close/>
                  <a:moveTo>
                    <a:pt x="1349" y="9450"/>
                  </a:moveTo>
                  <a:cubicBezTo>
                    <a:pt x="1349" y="8332"/>
                    <a:pt x="1953" y="7425"/>
                    <a:pt x="2699" y="7425"/>
                  </a:cubicBezTo>
                  <a:lnTo>
                    <a:pt x="7434" y="7425"/>
                  </a:lnTo>
                  <a:cubicBezTo>
                    <a:pt x="7014" y="7916"/>
                    <a:pt x="6749" y="8631"/>
                    <a:pt x="6749" y="9450"/>
                  </a:cubicBezTo>
                  <a:cubicBezTo>
                    <a:pt x="6749" y="10270"/>
                    <a:pt x="7014" y="10984"/>
                    <a:pt x="7434" y="11475"/>
                  </a:cubicBezTo>
                  <a:lnTo>
                    <a:pt x="2699" y="11475"/>
                  </a:lnTo>
                  <a:cubicBezTo>
                    <a:pt x="1953" y="11475"/>
                    <a:pt x="1349" y="10569"/>
                    <a:pt x="1349" y="9450"/>
                  </a:cubicBezTo>
                  <a:moveTo>
                    <a:pt x="13499" y="9450"/>
                  </a:moveTo>
                  <a:cubicBezTo>
                    <a:pt x="13499" y="8749"/>
                    <a:pt x="13540" y="8073"/>
                    <a:pt x="13610" y="7425"/>
                  </a:cubicBezTo>
                  <a:lnTo>
                    <a:pt x="15524" y="7425"/>
                  </a:lnTo>
                  <a:cubicBezTo>
                    <a:pt x="16269" y="7425"/>
                    <a:pt x="16874" y="8332"/>
                    <a:pt x="16874" y="9450"/>
                  </a:cubicBezTo>
                  <a:cubicBezTo>
                    <a:pt x="16874" y="10569"/>
                    <a:pt x="16269" y="11475"/>
                    <a:pt x="15524" y="11475"/>
                  </a:cubicBezTo>
                  <a:lnTo>
                    <a:pt x="13610" y="11475"/>
                  </a:lnTo>
                  <a:cubicBezTo>
                    <a:pt x="13540" y="10826"/>
                    <a:pt x="13499" y="10151"/>
                    <a:pt x="13499" y="9450"/>
                  </a:cubicBezTo>
                  <a:moveTo>
                    <a:pt x="16874" y="0"/>
                  </a:moveTo>
                  <a:cubicBezTo>
                    <a:pt x="15489" y="0"/>
                    <a:pt x="14400" y="951"/>
                    <a:pt x="13618" y="2420"/>
                  </a:cubicBezTo>
                  <a:lnTo>
                    <a:pt x="13604" y="2412"/>
                  </a:lnTo>
                  <a:cubicBezTo>
                    <a:pt x="12469" y="4635"/>
                    <a:pt x="10778" y="6075"/>
                    <a:pt x="8926" y="6075"/>
                  </a:cubicBezTo>
                  <a:lnTo>
                    <a:pt x="8479" y="6075"/>
                  </a:lnTo>
                  <a:lnTo>
                    <a:pt x="5505" y="6075"/>
                  </a:lnTo>
                  <a:lnTo>
                    <a:pt x="2699" y="6075"/>
                  </a:lnTo>
                  <a:cubicBezTo>
                    <a:pt x="1185" y="6075"/>
                    <a:pt x="0" y="7558"/>
                    <a:pt x="0" y="9450"/>
                  </a:cubicBezTo>
                  <a:cubicBezTo>
                    <a:pt x="0" y="11343"/>
                    <a:pt x="1185" y="12825"/>
                    <a:pt x="2699" y="12825"/>
                  </a:cubicBezTo>
                  <a:cubicBezTo>
                    <a:pt x="3443" y="12827"/>
                    <a:pt x="4046" y="13430"/>
                    <a:pt x="4046" y="14175"/>
                  </a:cubicBezTo>
                  <a:lnTo>
                    <a:pt x="4046" y="20249"/>
                  </a:lnTo>
                  <a:cubicBezTo>
                    <a:pt x="4046" y="20996"/>
                    <a:pt x="4651" y="21599"/>
                    <a:pt x="5396" y="21599"/>
                  </a:cubicBezTo>
                  <a:lnTo>
                    <a:pt x="8096" y="21599"/>
                  </a:lnTo>
                  <a:cubicBezTo>
                    <a:pt x="8842" y="21599"/>
                    <a:pt x="9446" y="20996"/>
                    <a:pt x="9446" y="20249"/>
                  </a:cubicBezTo>
                  <a:lnTo>
                    <a:pt x="9446" y="19575"/>
                  </a:lnTo>
                  <a:cubicBezTo>
                    <a:pt x="9446" y="18900"/>
                    <a:pt x="8771" y="18598"/>
                    <a:pt x="8771" y="18225"/>
                  </a:cubicBezTo>
                  <a:lnTo>
                    <a:pt x="8771" y="13500"/>
                  </a:lnTo>
                  <a:cubicBezTo>
                    <a:pt x="8771" y="13484"/>
                    <a:pt x="8781" y="13473"/>
                    <a:pt x="8782" y="13458"/>
                  </a:cubicBezTo>
                  <a:cubicBezTo>
                    <a:pt x="8789" y="13361"/>
                    <a:pt x="8815" y="13271"/>
                    <a:pt x="8859" y="13191"/>
                  </a:cubicBezTo>
                  <a:cubicBezTo>
                    <a:pt x="8871" y="13169"/>
                    <a:pt x="8884" y="13151"/>
                    <a:pt x="8898" y="13132"/>
                  </a:cubicBezTo>
                  <a:cubicBezTo>
                    <a:pt x="8952" y="13051"/>
                    <a:pt x="9020" y="12985"/>
                    <a:pt x="9103" y="12934"/>
                  </a:cubicBezTo>
                  <a:cubicBezTo>
                    <a:pt x="9107" y="12931"/>
                    <a:pt x="9108" y="12927"/>
                    <a:pt x="9112" y="12925"/>
                  </a:cubicBezTo>
                  <a:cubicBezTo>
                    <a:pt x="9115" y="12925"/>
                    <a:pt x="9117" y="12922"/>
                    <a:pt x="9120" y="12922"/>
                  </a:cubicBezTo>
                  <a:cubicBezTo>
                    <a:pt x="9174" y="12892"/>
                    <a:pt x="9238" y="12885"/>
                    <a:pt x="9299" y="12868"/>
                  </a:cubicBezTo>
                  <a:cubicBezTo>
                    <a:pt x="11003" y="13049"/>
                    <a:pt x="12545" y="14424"/>
                    <a:pt x="13604" y="16495"/>
                  </a:cubicBezTo>
                  <a:lnTo>
                    <a:pt x="13621" y="16487"/>
                  </a:lnTo>
                  <a:cubicBezTo>
                    <a:pt x="14404" y="17950"/>
                    <a:pt x="15490" y="18900"/>
                    <a:pt x="16874" y="18900"/>
                  </a:cubicBezTo>
                  <a:cubicBezTo>
                    <a:pt x="19977" y="18900"/>
                    <a:pt x="21600" y="14145"/>
                    <a:pt x="21600" y="9450"/>
                  </a:cubicBezTo>
                  <a:cubicBezTo>
                    <a:pt x="21600" y="4754"/>
                    <a:pt x="19977" y="0"/>
                    <a:pt x="16874" y="0"/>
                  </a:cubicBezTo>
                </a:path>
              </a:pathLst>
            </a:custGeom>
            <a:solidFill>
              <a:srgbClr val="FFC733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</p:grpSp>
      <p:sp>
        <p:nvSpPr>
          <p:cNvPr id="29712" name="文本框 30"/>
          <p:cNvSpPr txBox="1"/>
          <p:nvPr/>
        </p:nvSpPr>
        <p:spPr>
          <a:xfrm>
            <a:off x="4283075" y="2501900"/>
            <a:ext cx="1417638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zh-CN" altLang="en-US" sz="1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13" name="矩形 31"/>
          <p:cNvSpPr/>
          <p:nvPr/>
        </p:nvSpPr>
        <p:spPr>
          <a:xfrm>
            <a:off x="4260850" y="2806700"/>
            <a:ext cx="2163763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 eaLnBrk="1" hangingPunct="1"/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我们工作室致力于专业PPT模板的发布，课件及汇报PPT的美化，并为您提供专业的PPT个性定制服务。</a:t>
            </a:r>
            <a:endParaRPr lang="zh-CN" altLang="en-US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14" name="文本框 32"/>
          <p:cNvSpPr txBox="1"/>
          <p:nvPr/>
        </p:nvSpPr>
        <p:spPr>
          <a:xfrm>
            <a:off x="6994525" y="2878138"/>
            <a:ext cx="1417638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zh-CN" altLang="en-US" sz="1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15" name="矩形 33"/>
          <p:cNvSpPr/>
          <p:nvPr/>
        </p:nvSpPr>
        <p:spPr>
          <a:xfrm>
            <a:off x="6975475" y="3162300"/>
            <a:ext cx="1473200" cy="430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 eaLnBrk="1" hangingPunct="1"/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我们工作室致力于专业PPT模板的发布</a:t>
            </a:r>
            <a:endParaRPr lang="zh-CN" altLang="en-US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16" name="文本框 34"/>
          <p:cNvSpPr txBox="1"/>
          <p:nvPr/>
        </p:nvSpPr>
        <p:spPr>
          <a:xfrm>
            <a:off x="3514725" y="4632325"/>
            <a:ext cx="1417638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zh-CN" altLang="en-US" sz="1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17" name="矩形 35"/>
          <p:cNvSpPr/>
          <p:nvPr/>
        </p:nvSpPr>
        <p:spPr>
          <a:xfrm>
            <a:off x="3492500" y="4906963"/>
            <a:ext cx="1462088" cy="430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 eaLnBrk="1" hangingPunct="1"/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我们工作室致力于专业PPT模板的发布</a:t>
            </a:r>
            <a:endParaRPr lang="zh-CN" altLang="en-US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18" name="文本框 36"/>
          <p:cNvSpPr txBox="1"/>
          <p:nvPr/>
        </p:nvSpPr>
        <p:spPr>
          <a:xfrm>
            <a:off x="6383338" y="4338638"/>
            <a:ext cx="1419225" cy="338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zh-CN" altLang="en-US" sz="1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19" name="矩形 37"/>
          <p:cNvSpPr/>
          <p:nvPr/>
        </p:nvSpPr>
        <p:spPr>
          <a:xfrm>
            <a:off x="6362700" y="4643438"/>
            <a:ext cx="2163763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 eaLnBrk="1" hangingPunct="1"/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我们工作室致力于专业PPT模板的发布，课件及汇报PPT的美化，并为您提供专业的PPT个性定制服务。</a:t>
            </a:r>
            <a:endParaRPr lang="zh-CN" altLang="en-US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720" name="图片 38"/>
          <p:cNvPicPr>
            <a:picLocks noChangeAspect="1"/>
          </p:cNvPicPr>
          <p:nvPr/>
        </p:nvPicPr>
        <p:blipFill>
          <a:blip r:embed="rId2"/>
          <a:srcRect l="13414" b="3317"/>
          <a:stretch>
            <a:fillRect/>
          </a:stretch>
        </p:blipFill>
        <p:spPr>
          <a:xfrm>
            <a:off x="558800" y="2039938"/>
            <a:ext cx="2616200" cy="35893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" name="矩形 24"/>
          <p:cNvSpPr/>
          <p:nvPr/>
        </p:nvSpPr>
        <p:spPr>
          <a:xfrm>
            <a:off x="0" y="450850"/>
            <a:ext cx="171450" cy="439738"/>
          </a:xfrm>
          <a:prstGeom prst="rect">
            <a:avLst/>
          </a:prstGeom>
          <a:solidFill>
            <a:srgbClr val="FFC7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07963" y="450850"/>
            <a:ext cx="44450" cy="439738"/>
          </a:xfrm>
          <a:prstGeom prst="rect">
            <a:avLst/>
          </a:prstGeom>
          <a:solidFill>
            <a:srgbClr val="FFC7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24" name="文本框 26"/>
          <p:cNvSpPr txBox="1"/>
          <p:nvPr/>
        </p:nvSpPr>
        <p:spPr>
          <a:xfrm>
            <a:off x="252413" y="461963"/>
            <a:ext cx="170973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-14276" y="1315756"/>
            <a:ext cx="9158276" cy="647171"/>
            <a:chOff x="0" y="91439"/>
            <a:chExt cx="12211034" cy="862895"/>
          </a:xfrm>
          <a:solidFill>
            <a:srgbClr val="3CBDDC"/>
          </a:solidFill>
        </p:grpSpPr>
        <p:sp>
          <p:nvSpPr>
            <p:cNvPr id="6" name="矩形 5"/>
            <p:cNvSpPr/>
            <p:nvPr/>
          </p:nvSpPr>
          <p:spPr>
            <a:xfrm>
              <a:off x="0" y="91439"/>
              <a:ext cx="12211034" cy="862895"/>
            </a:xfrm>
            <a:prstGeom prst="rect">
              <a:avLst/>
            </a:prstGeom>
            <a:solidFill>
              <a:srgbClr val="FFC7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136385" y="230498"/>
              <a:ext cx="3938264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单击此处添加标题</a:t>
              </a: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954088" y="2466975"/>
            <a:ext cx="546100" cy="546100"/>
          </a:xfrm>
          <a:prstGeom prst="rect">
            <a:avLst/>
          </a:prstGeom>
          <a:solidFill>
            <a:srgbClr val="FF0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00188" y="2466975"/>
            <a:ext cx="33338" cy="546100"/>
          </a:xfrm>
          <a:prstGeom prst="rect">
            <a:avLst/>
          </a:prstGeom>
          <a:solidFill>
            <a:srgbClr val="35C5D4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28" name="文本框 9"/>
          <p:cNvSpPr txBox="1"/>
          <p:nvPr/>
        </p:nvSpPr>
        <p:spPr>
          <a:xfrm>
            <a:off x="974725" y="2527300"/>
            <a:ext cx="56515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29" name="Content Placeholder 2"/>
          <p:cNvSpPr txBox="1"/>
          <p:nvPr/>
        </p:nvSpPr>
        <p:spPr>
          <a:xfrm>
            <a:off x="1539875" y="2527300"/>
            <a:ext cx="3683000" cy="441325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/>
          <a:lstStyle/>
          <a:p>
            <a:pPr lvl="0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54088" y="3238500"/>
            <a:ext cx="546100" cy="546100"/>
          </a:xfrm>
          <a:prstGeom prst="rect">
            <a:avLst/>
          </a:prstGeom>
          <a:solidFill>
            <a:srgbClr val="FFC7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00188" y="3238500"/>
            <a:ext cx="33338" cy="546100"/>
          </a:xfrm>
          <a:prstGeom prst="rect">
            <a:avLst/>
          </a:prstGeom>
          <a:solidFill>
            <a:srgbClr val="35C5D4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32" name="文本框 13"/>
          <p:cNvSpPr txBox="1"/>
          <p:nvPr/>
        </p:nvSpPr>
        <p:spPr>
          <a:xfrm>
            <a:off x="974725" y="3298825"/>
            <a:ext cx="56515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33" name="Content Placeholder 2"/>
          <p:cNvSpPr txBox="1"/>
          <p:nvPr/>
        </p:nvSpPr>
        <p:spPr>
          <a:xfrm>
            <a:off x="1539875" y="3298825"/>
            <a:ext cx="3683000" cy="442913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/>
          <a:lstStyle/>
          <a:p>
            <a:pPr lvl="0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54088" y="4071938"/>
            <a:ext cx="546100" cy="546100"/>
          </a:xfrm>
          <a:prstGeom prst="rect">
            <a:avLst/>
          </a:prstGeom>
          <a:solidFill>
            <a:srgbClr val="29C3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500188" y="4071938"/>
            <a:ext cx="33338" cy="546100"/>
          </a:xfrm>
          <a:prstGeom prst="rect">
            <a:avLst/>
          </a:prstGeom>
          <a:solidFill>
            <a:srgbClr val="35C5D4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36" name="文本框 17"/>
          <p:cNvSpPr txBox="1"/>
          <p:nvPr/>
        </p:nvSpPr>
        <p:spPr>
          <a:xfrm>
            <a:off x="974725" y="4132263"/>
            <a:ext cx="56515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37" name="Content Placeholder 2"/>
          <p:cNvSpPr txBox="1"/>
          <p:nvPr/>
        </p:nvSpPr>
        <p:spPr>
          <a:xfrm>
            <a:off x="1539875" y="4132263"/>
            <a:ext cx="3683000" cy="441325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/>
          <a:lstStyle/>
          <a:p>
            <a:pPr lvl="0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52500" y="4903788"/>
            <a:ext cx="546100" cy="546100"/>
          </a:xfrm>
          <a:prstGeom prst="rect">
            <a:avLst/>
          </a:prstGeom>
          <a:solidFill>
            <a:srgbClr val="98C1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498600" y="4903788"/>
            <a:ext cx="34925" cy="546100"/>
          </a:xfrm>
          <a:prstGeom prst="rect">
            <a:avLst/>
          </a:prstGeom>
          <a:solidFill>
            <a:srgbClr val="35C5D4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40" name="文本框 21"/>
          <p:cNvSpPr txBox="1"/>
          <p:nvPr/>
        </p:nvSpPr>
        <p:spPr>
          <a:xfrm>
            <a:off x="973138" y="4965700"/>
            <a:ext cx="6540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41" name="Content Placeholder 2"/>
          <p:cNvSpPr txBox="1"/>
          <p:nvPr/>
        </p:nvSpPr>
        <p:spPr>
          <a:xfrm>
            <a:off x="1539875" y="4965700"/>
            <a:ext cx="3681413" cy="441325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/>
          <a:lstStyle/>
          <a:p>
            <a:pPr lvl="0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2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0313" y="3578225"/>
            <a:ext cx="2833687" cy="2422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" name="矩形 24"/>
          <p:cNvSpPr/>
          <p:nvPr/>
        </p:nvSpPr>
        <p:spPr>
          <a:xfrm>
            <a:off x="0" y="450850"/>
            <a:ext cx="171450" cy="439738"/>
          </a:xfrm>
          <a:prstGeom prst="rect">
            <a:avLst/>
          </a:prstGeom>
          <a:solidFill>
            <a:srgbClr val="FFC7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07963" y="450850"/>
            <a:ext cx="44450" cy="439738"/>
          </a:xfrm>
          <a:prstGeom prst="rect">
            <a:avLst/>
          </a:prstGeom>
          <a:solidFill>
            <a:srgbClr val="FFC7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748" name="文本框 26"/>
          <p:cNvSpPr txBox="1"/>
          <p:nvPr/>
        </p:nvSpPr>
        <p:spPr>
          <a:xfrm>
            <a:off x="252413" y="461963"/>
            <a:ext cx="170973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749" name="图片 4"/>
          <p:cNvPicPr>
            <a:picLocks noChangeAspect="1"/>
          </p:cNvPicPr>
          <p:nvPr/>
        </p:nvPicPr>
        <p:blipFill>
          <a:blip r:embed="rId2"/>
          <a:srcRect b="4659"/>
          <a:stretch>
            <a:fillRect/>
          </a:stretch>
        </p:blipFill>
        <p:spPr>
          <a:xfrm>
            <a:off x="0" y="1873250"/>
            <a:ext cx="9144000" cy="3460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0" y="1873250"/>
            <a:ext cx="9144000" cy="3460750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1751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800" y="3406775"/>
            <a:ext cx="914400" cy="15906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1752" name="组合 7"/>
          <p:cNvGrpSpPr/>
          <p:nvPr/>
        </p:nvGrpSpPr>
        <p:grpSpPr>
          <a:xfrm>
            <a:off x="700088" y="3192463"/>
            <a:ext cx="2532062" cy="1604962"/>
            <a:chOff x="6876875" y="1726099"/>
            <a:chExt cx="3376340" cy="2141261"/>
          </a:xfrm>
        </p:grpSpPr>
        <p:sp>
          <p:nvSpPr>
            <p:cNvPr id="31756" name="矩形 8"/>
            <p:cNvSpPr/>
            <p:nvPr/>
          </p:nvSpPr>
          <p:spPr>
            <a:xfrm>
              <a:off x="6876875" y="2266922"/>
              <a:ext cx="3376340" cy="160043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just" eaLnBrk="1" hangingPunct="1"/>
              <a:r>
                <a: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我们工作室致力于专业PPT模板的发布，课件及汇报PPT的美化，并为您提供专业的PPT个性定制服务。我们秉承“给您演示的光和热”的理念，为您分担职场压力,让您的每一次亮相都信心澎湃</a:t>
              </a:r>
              <a:endPara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757" name="文本框 9"/>
            <p:cNvSpPr txBox="1"/>
            <p:nvPr/>
          </p:nvSpPr>
          <p:spPr>
            <a:xfrm>
              <a:off x="6999468" y="1726099"/>
              <a:ext cx="1256239" cy="49244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en-US" b="1">
                  <a:solidFill>
                    <a:srgbClr val="3CBDD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关键字</a:t>
              </a:r>
              <a:endParaRPr lang="zh-CN" altLang="en-US" b="1">
                <a:solidFill>
                  <a:srgbClr val="3CBDD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1753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9975" y="2124075"/>
            <a:ext cx="3800475" cy="2959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4" name="图片 11"/>
          <p:cNvPicPr>
            <a:picLocks noChangeAspect="1"/>
          </p:cNvPicPr>
          <p:nvPr/>
        </p:nvPicPr>
        <p:blipFill>
          <a:blip r:embed="rId5"/>
          <a:srcRect b="16887"/>
          <a:stretch>
            <a:fillRect/>
          </a:stretch>
        </p:blipFill>
        <p:spPr>
          <a:xfrm>
            <a:off x="5260975" y="2414588"/>
            <a:ext cx="3038475" cy="1682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5" name="图片 12"/>
          <p:cNvPicPr>
            <a:picLocks noChangeAspect="1"/>
          </p:cNvPicPr>
          <p:nvPr/>
        </p:nvPicPr>
        <p:blipFill>
          <a:blip r:embed="rId6"/>
          <a:srcRect l="23367" b="4762"/>
          <a:stretch>
            <a:fillRect/>
          </a:stretch>
        </p:blipFill>
        <p:spPr>
          <a:xfrm>
            <a:off x="4251325" y="3719513"/>
            <a:ext cx="628650" cy="923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" name="矩形 24"/>
          <p:cNvSpPr/>
          <p:nvPr/>
        </p:nvSpPr>
        <p:spPr>
          <a:xfrm>
            <a:off x="0" y="450850"/>
            <a:ext cx="171450" cy="439738"/>
          </a:xfrm>
          <a:prstGeom prst="rect">
            <a:avLst/>
          </a:prstGeom>
          <a:solidFill>
            <a:srgbClr val="FFC7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07963" y="450850"/>
            <a:ext cx="44450" cy="439738"/>
          </a:xfrm>
          <a:prstGeom prst="rect">
            <a:avLst/>
          </a:prstGeom>
          <a:solidFill>
            <a:srgbClr val="FFC7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772" name="文本框 26"/>
          <p:cNvSpPr txBox="1"/>
          <p:nvPr/>
        </p:nvSpPr>
        <p:spPr>
          <a:xfrm>
            <a:off x="252413" y="461963"/>
            <a:ext cx="170973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3340100"/>
            <a:ext cx="4868863" cy="1262063"/>
          </a:xfrm>
          <a:prstGeom prst="rect">
            <a:avLst/>
          </a:prstGeom>
          <a:solidFill>
            <a:srgbClr val="FF0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2713" y="3613150"/>
            <a:ext cx="4699000" cy="738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模板的发布，课件及汇报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的美化，并为您提供专业的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个性定制服务。我们秉承“给您演示的光和热”的理念，为您分担职场压力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2775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3700" y="1917700"/>
            <a:ext cx="1992313" cy="1300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6" name="图片 7"/>
          <p:cNvPicPr>
            <a:picLocks noChangeAspect="1"/>
          </p:cNvPicPr>
          <p:nvPr/>
        </p:nvPicPr>
        <p:blipFill>
          <a:blip r:embed="rId3"/>
          <a:srcRect r="12563" b="16887"/>
          <a:stretch>
            <a:fillRect/>
          </a:stretch>
        </p:blipFill>
        <p:spPr>
          <a:xfrm>
            <a:off x="4964113" y="1958975"/>
            <a:ext cx="2019300" cy="1262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7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40563" y="3340100"/>
            <a:ext cx="1905000" cy="1262063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32778" name="图片 9"/>
          <p:cNvPicPr>
            <a:picLocks noChangeAspect="1"/>
          </p:cNvPicPr>
          <p:nvPr/>
        </p:nvPicPr>
        <p:blipFill>
          <a:blip r:embed="rId5"/>
          <a:srcRect b="4233"/>
          <a:stretch>
            <a:fillRect/>
          </a:stretch>
        </p:blipFill>
        <p:spPr>
          <a:xfrm>
            <a:off x="4926013" y="4708525"/>
            <a:ext cx="2057400" cy="1209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9" name="图片 10"/>
          <p:cNvPicPr>
            <a:picLocks noChangeAspect="1"/>
          </p:cNvPicPr>
          <p:nvPr/>
        </p:nvPicPr>
        <p:blipFill>
          <a:blip r:embed="rId6"/>
          <a:srcRect l="9280" b="5688"/>
          <a:stretch>
            <a:fillRect/>
          </a:stretch>
        </p:blipFill>
        <p:spPr>
          <a:xfrm>
            <a:off x="4951413" y="3340100"/>
            <a:ext cx="2032000" cy="12620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3794" name="组合 1"/>
          <p:cNvGrpSpPr/>
          <p:nvPr/>
        </p:nvGrpSpPr>
        <p:grpSpPr>
          <a:xfrm>
            <a:off x="484188" y="1157288"/>
            <a:ext cx="7977187" cy="1376362"/>
            <a:chOff x="852709" y="5009914"/>
            <a:chExt cx="10635290" cy="1835106"/>
          </a:xfrm>
        </p:grpSpPr>
        <p:sp>
          <p:nvSpPr>
            <p:cNvPr id="3" name="矩形 51"/>
            <p:cNvSpPr>
              <a:spLocks noChangeArrowheads="1"/>
            </p:cNvSpPr>
            <p:nvPr/>
          </p:nvSpPr>
          <p:spPr bwMode="auto">
            <a:xfrm>
              <a:off x="852709" y="5009914"/>
              <a:ext cx="10635290" cy="1835106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33799" name="文本框 3"/>
            <p:cNvSpPr txBox="1"/>
            <p:nvPr/>
          </p:nvSpPr>
          <p:spPr>
            <a:xfrm>
              <a:off x="1712626" y="5216411"/>
              <a:ext cx="9421919" cy="1477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just" eaLnBrk="1" hangingPunct="1"/>
              <a:r>
                <a:rPr lang="zh-CN" altLang="en-US" sz="6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赠送超赞圣诞图标</a:t>
              </a:r>
              <a:endParaRPr lang="zh-CN" altLang="en-US" sz="6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795" name="组合 4496"/>
          <p:cNvGrpSpPr/>
          <p:nvPr/>
        </p:nvGrpSpPr>
        <p:grpSpPr>
          <a:xfrm>
            <a:off x="642938" y="2968625"/>
            <a:ext cx="7975600" cy="2830513"/>
            <a:chOff x="642425" y="3013337"/>
            <a:chExt cx="7725721" cy="2741901"/>
          </a:xfrm>
        </p:grpSpPr>
        <p:pic>
          <p:nvPicPr>
            <p:cNvPr id="33796" name="图片 449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2425" y="3013337"/>
              <a:ext cx="5713770" cy="27419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797" name="图片 449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16867" y="3013337"/>
              <a:ext cx="1751279" cy="2741901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170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3" y="1998663"/>
            <a:ext cx="2984500" cy="3074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文本框 2"/>
          <p:cNvSpPr txBox="1"/>
          <p:nvPr/>
        </p:nvSpPr>
        <p:spPr>
          <a:xfrm>
            <a:off x="1466850" y="2973388"/>
            <a:ext cx="1825625" cy="1322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en-US" altLang="zh-CN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en-US" altLang="zh-CN" sz="4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eaLnBrk="1" hangingPunct="1"/>
            <a:r>
              <a:rPr lang="en-US" altLang="zh-CN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4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2" name="文本框 3"/>
          <p:cNvSpPr txBox="1"/>
          <p:nvPr/>
        </p:nvSpPr>
        <p:spPr>
          <a:xfrm>
            <a:off x="3992563" y="3089275"/>
            <a:ext cx="3900487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此处添加文字内容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文本框 4"/>
          <p:cNvSpPr txBox="1"/>
          <p:nvPr/>
        </p:nvSpPr>
        <p:spPr>
          <a:xfrm>
            <a:off x="3992563" y="3971925"/>
            <a:ext cx="938212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1600" b="1">
                <a:solidFill>
                  <a:srgbClr val="FF00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4" name="文本框 5"/>
          <p:cNvSpPr txBox="1"/>
          <p:nvPr/>
        </p:nvSpPr>
        <p:spPr>
          <a:xfrm>
            <a:off x="4935538" y="3971925"/>
            <a:ext cx="938212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1600" b="1">
                <a:solidFill>
                  <a:srgbClr val="FFC7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5" name="文本框 6"/>
          <p:cNvSpPr txBox="1"/>
          <p:nvPr/>
        </p:nvSpPr>
        <p:spPr>
          <a:xfrm>
            <a:off x="5873750" y="3971925"/>
            <a:ext cx="938213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1600" b="1">
                <a:solidFill>
                  <a:srgbClr val="29C3C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6" name="文本框 7"/>
          <p:cNvSpPr txBox="1"/>
          <p:nvPr/>
        </p:nvSpPr>
        <p:spPr>
          <a:xfrm>
            <a:off x="6811963" y="3971925"/>
            <a:ext cx="938212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1600" b="1">
                <a:solidFill>
                  <a:srgbClr val="98C1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4818" name="组合 1"/>
          <p:cNvGrpSpPr/>
          <p:nvPr/>
        </p:nvGrpSpPr>
        <p:grpSpPr>
          <a:xfrm>
            <a:off x="484188" y="1157288"/>
            <a:ext cx="7977187" cy="1376362"/>
            <a:chOff x="852709" y="5009914"/>
            <a:chExt cx="10635290" cy="1835106"/>
          </a:xfrm>
        </p:grpSpPr>
        <p:sp>
          <p:nvSpPr>
            <p:cNvPr id="3" name="矩形 51"/>
            <p:cNvSpPr>
              <a:spLocks noChangeArrowheads="1"/>
            </p:cNvSpPr>
            <p:nvPr/>
          </p:nvSpPr>
          <p:spPr bwMode="auto">
            <a:xfrm>
              <a:off x="852709" y="5009914"/>
              <a:ext cx="10635290" cy="1835106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35082" name="文本框 3"/>
            <p:cNvSpPr txBox="1"/>
            <p:nvPr/>
          </p:nvSpPr>
          <p:spPr>
            <a:xfrm>
              <a:off x="1712626" y="5216411"/>
              <a:ext cx="9421919" cy="1477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just" eaLnBrk="1" hangingPunct="1"/>
              <a:r>
                <a:rPr lang="zh-CN" altLang="en-US" sz="6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赠送超赞圣诞图标</a:t>
              </a:r>
              <a:endParaRPr lang="zh-CN" altLang="en-US" sz="6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819" name="组合 4"/>
          <p:cNvGrpSpPr/>
          <p:nvPr/>
        </p:nvGrpSpPr>
        <p:grpSpPr>
          <a:xfrm>
            <a:off x="817563" y="2794000"/>
            <a:ext cx="7443787" cy="3384550"/>
            <a:chOff x="698063" y="2820890"/>
            <a:chExt cx="7558840" cy="3437092"/>
          </a:xfrm>
        </p:grpSpPr>
        <p:grpSp>
          <p:nvGrpSpPr>
            <p:cNvPr id="34820" name="组合 5"/>
            <p:cNvGrpSpPr/>
            <p:nvPr/>
          </p:nvGrpSpPr>
          <p:grpSpPr>
            <a:xfrm>
              <a:off x="2009233" y="2881369"/>
              <a:ext cx="788644" cy="870895"/>
              <a:chOff x="3878334" y="2605216"/>
              <a:chExt cx="1035050" cy="1143000"/>
            </a:xfrm>
          </p:grpSpPr>
          <p:sp>
            <p:nvSpPr>
              <p:cNvPr id="35072" name="Freeform 5"/>
              <p:cNvSpPr>
                <a:spLocks noEditPoints="1"/>
              </p:cNvSpPr>
              <p:nvPr/>
            </p:nvSpPr>
            <p:spPr>
              <a:xfrm>
                <a:off x="3878334" y="2627441"/>
                <a:ext cx="1035050" cy="1120775"/>
              </a:xfrm>
              <a:custGeom>
                <a:cxnLst>
                  <a:cxn ang="0">
                    <a:pos x="403125" y="291783"/>
                  </a:cxn>
                  <a:cxn ang="0">
                    <a:pos x="424915" y="291783"/>
                  </a:cxn>
                  <a:cxn ang="0">
                    <a:pos x="424915" y="291783"/>
                  </a:cxn>
                  <a:cxn ang="0">
                    <a:pos x="403125" y="291783"/>
                  </a:cxn>
                  <a:cxn ang="0">
                    <a:pos x="403125" y="226337"/>
                  </a:cxn>
                  <a:cxn ang="0">
                    <a:pos x="367715" y="226337"/>
                  </a:cxn>
                  <a:cxn ang="0">
                    <a:pos x="321410" y="226337"/>
                  </a:cxn>
                  <a:cxn ang="0">
                    <a:pos x="196115" y="149982"/>
                  </a:cxn>
                  <a:cxn ang="0">
                    <a:pos x="280553" y="65447"/>
                  </a:cxn>
                  <a:cxn ang="0">
                    <a:pos x="299620" y="68174"/>
                  </a:cxn>
                  <a:cxn ang="0">
                    <a:pos x="446706" y="223610"/>
                  </a:cxn>
                  <a:cxn ang="0">
                    <a:pos x="403125" y="226337"/>
                  </a:cxn>
                  <a:cxn ang="0">
                    <a:pos x="621030" y="226337"/>
                  </a:cxn>
                  <a:cxn ang="0">
                    <a:pos x="577449" y="223610"/>
                  </a:cxn>
                  <a:cxn ang="0">
                    <a:pos x="724535" y="68174"/>
                  </a:cxn>
                  <a:cxn ang="0">
                    <a:pos x="743602" y="65447"/>
                  </a:cxn>
                  <a:cxn ang="0">
                    <a:pos x="828040" y="149982"/>
                  </a:cxn>
                  <a:cxn ang="0">
                    <a:pos x="702744" y="226337"/>
                  </a:cxn>
                  <a:cxn ang="0">
                    <a:pos x="656440" y="226337"/>
                  </a:cxn>
                  <a:cxn ang="0">
                    <a:pos x="621030" y="226337"/>
                  </a:cxn>
                  <a:cxn ang="0">
                    <a:pos x="743602" y="0"/>
                  </a:cxn>
                  <a:cxn ang="0">
                    <a:pos x="743602" y="0"/>
                  </a:cxn>
                  <a:cxn ang="0">
                    <a:pos x="702744" y="8181"/>
                  </a:cxn>
                  <a:cxn ang="0">
                    <a:pos x="514801" y="207248"/>
                  </a:cxn>
                  <a:cxn ang="0">
                    <a:pos x="512077" y="204521"/>
                  </a:cxn>
                  <a:cxn ang="0">
                    <a:pos x="509354" y="207248"/>
                  </a:cxn>
                  <a:cxn ang="0">
                    <a:pos x="321410" y="8181"/>
                  </a:cxn>
                  <a:cxn ang="0">
                    <a:pos x="280553" y="0"/>
                  </a:cxn>
                  <a:cxn ang="0">
                    <a:pos x="130743" y="149982"/>
                  </a:cxn>
                  <a:cxn ang="0">
                    <a:pos x="321410" y="291783"/>
                  </a:cxn>
                  <a:cxn ang="0">
                    <a:pos x="403125" y="291783"/>
                  </a:cxn>
                  <a:cxn ang="0">
                    <a:pos x="108953" y="291783"/>
                  </a:cxn>
                  <a:cxn ang="0">
                    <a:pos x="0" y="400861"/>
                  </a:cxn>
                  <a:cxn ang="0">
                    <a:pos x="0" y="542662"/>
                  </a:cxn>
                  <a:cxn ang="0">
                    <a:pos x="54476" y="542662"/>
                  </a:cxn>
                  <a:cxn ang="0">
                    <a:pos x="54476" y="597201"/>
                  </a:cxn>
                  <a:cxn ang="0">
                    <a:pos x="54476" y="1011697"/>
                  </a:cxn>
                  <a:cxn ang="0">
                    <a:pos x="163429" y="1120775"/>
                  </a:cxn>
                  <a:cxn ang="0">
                    <a:pos x="424915" y="1120775"/>
                  </a:cxn>
                  <a:cxn ang="0">
                    <a:pos x="610135" y="1120775"/>
                  </a:cxn>
                  <a:cxn ang="0">
                    <a:pos x="871621" y="1120775"/>
                  </a:cxn>
                  <a:cxn ang="0">
                    <a:pos x="980574" y="1011697"/>
                  </a:cxn>
                  <a:cxn ang="0">
                    <a:pos x="980574" y="597201"/>
                  </a:cxn>
                  <a:cxn ang="0">
                    <a:pos x="980574" y="542662"/>
                  </a:cxn>
                  <a:cxn ang="0">
                    <a:pos x="1035050" y="542662"/>
                  </a:cxn>
                  <a:cxn ang="0">
                    <a:pos x="1035050" y="400861"/>
                  </a:cxn>
                  <a:cxn ang="0">
                    <a:pos x="926097" y="291783"/>
                  </a:cxn>
                  <a:cxn ang="0">
                    <a:pos x="621030" y="291783"/>
                  </a:cxn>
                  <a:cxn ang="0">
                    <a:pos x="610135" y="291783"/>
                  </a:cxn>
                  <a:cxn ang="0">
                    <a:pos x="599239" y="291783"/>
                  </a:cxn>
                  <a:cxn ang="0">
                    <a:pos x="599239" y="291783"/>
                  </a:cxn>
                  <a:cxn ang="0">
                    <a:pos x="621030" y="291783"/>
                  </a:cxn>
                  <a:cxn ang="0">
                    <a:pos x="702744" y="291783"/>
                  </a:cxn>
                  <a:cxn ang="0">
                    <a:pos x="893412" y="149982"/>
                  </a:cxn>
                  <a:cxn ang="0">
                    <a:pos x="743602" y="0"/>
                  </a:cxn>
                </a:cxnLst>
                <a:rect l="0" t="0" r="0" b="0"/>
                <a:pathLst>
                  <a:path w="380" h="411">
                    <a:moveTo>
                      <a:pt x="148" y="107"/>
                    </a:moveTo>
                    <a:cubicBezTo>
                      <a:pt x="151" y="107"/>
                      <a:pt x="154" y="107"/>
                      <a:pt x="156" y="107"/>
                    </a:cubicBezTo>
                    <a:cubicBezTo>
                      <a:pt x="156" y="107"/>
                      <a:pt x="156" y="107"/>
                      <a:pt x="156" y="107"/>
                    </a:cubicBezTo>
                    <a:cubicBezTo>
                      <a:pt x="148" y="107"/>
                      <a:pt x="148" y="107"/>
                      <a:pt x="148" y="107"/>
                    </a:cubicBezTo>
                    <a:moveTo>
                      <a:pt x="148" y="83"/>
                    </a:moveTo>
                    <a:cubicBezTo>
                      <a:pt x="144" y="83"/>
                      <a:pt x="140" y="83"/>
                      <a:pt x="135" y="83"/>
                    </a:cubicBezTo>
                    <a:cubicBezTo>
                      <a:pt x="130" y="83"/>
                      <a:pt x="124" y="83"/>
                      <a:pt x="118" y="83"/>
                    </a:cubicBezTo>
                    <a:cubicBezTo>
                      <a:pt x="91" y="83"/>
                      <a:pt x="72" y="68"/>
                      <a:pt x="72" y="55"/>
                    </a:cubicBezTo>
                    <a:cubicBezTo>
                      <a:pt x="72" y="43"/>
                      <a:pt x="86" y="24"/>
                      <a:pt x="103" y="24"/>
                    </a:cubicBezTo>
                    <a:cubicBezTo>
                      <a:pt x="105" y="24"/>
                      <a:pt x="108" y="24"/>
                      <a:pt x="110" y="25"/>
                    </a:cubicBezTo>
                    <a:cubicBezTo>
                      <a:pt x="144" y="37"/>
                      <a:pt x="163" y="63"/>
                      <a:pt x="164" y="82"/>
                    </a:cubicBezTo>
                    <a:cubicBezTo>
                      <a:pt x="161" y="83"/>
                      <a:pt x="157" y="83"/>
                      <a:pt x="148" y="83"/>
                    </a:cubicBezTo>
                    <a:moveTo>
                      <a:pt x="228" y="83"/>
                    </a:moveTo>
                    <a:cubicBezTo>
                      <a:pt x="219" y="83"/>
                      <a:pt x="215" y="83"/>
                      <a:pt x="212" y="82"/>
                    </a:cubicBezTo>
                    <a:cubicBezTo>
                      <a:pt x="213" y="63"/>
                      <a:pt x="232" y="37"/>
                      <a:pt x="266" y="25"/>
                    </a:cubicBezTo>
                    <a:cubicBezTo>
                      <a:pt x="268" y="24"/>
                      <a:pt x="271" y="24"/>
                      <a:pt x="273" y="24"/>
                    </a:cubicBezTo>
                    <a:cubicBezTo>
                      <a:pt x="290" y="24"/>
                      <a:pt x="304" y="43"/>
                      <a:pt x="304" y="55"/>
                    </a:cubicBezTo>
                    <a:cubicBezTo>
                      <a:pt x="304" y="68"/>
                      <a:pt x="285" y="83"/>
                      <a:pt x="258" y="83"/>
                    </a:cubicBezTo>
                    <a:cubicBezTo>
                      <a:pt x="252" y="83"/>
                      <a:pt x="246" y="83"/>
                      <a:pt x="241" y="83"/>
                    </a:cubicBezTo>
                    <a:cubicBezTo>
                      <a:pt x="236" y="83"/>
                      <a:pt x="232" y="83"/>
                      <a:pt x="228" y="83"/>
                    </a:cubicBezTo>
                    <a:moveTo>
                      <a:pt x="273" y="0"/>
                    </a:moveTo>
                    <a:cubicBezTo>
                      <a:pt x="273" y="0"/>
                      <a:pt x="273" y="0"/>
                      <a:pt x="273" y="0"/>
                    </a:cubicBezTo>
                    <a:cubicBezTo>
                      <a:pt x="268" y="0"/>
                      <a:pt x="263" y="1"/>
                      <a:pt x="258" y="3"/>
                    </a:cubicBezTo>
                    <a:cubicBezTo>
                      <a:pt x="217" y="17"/>
                      <a:pt x="193" y="49"/>
                      <a:pt x="189" y="76"/>
                    </a:cubicBezTo>
                    <a:cubicBezTo>
                      <a:pt x="188" y="75"/>
                      <a:pt x="188" y="75"/>
                      <a:pt x="188" y="75"/>
                    </a:cubicBezTo>
                    <a:cubicBezTo>
                      <a:pt x="187" y="76"/>
                      <a:pt x="187" y="76"/>
                      <a:pt x="187" y="76"/>
                    </a:cubicBezTo>
                    <a:cubicBezTo>
                      <a:pt x="183" y="49"/>
                      <a:pt x="159" y="17"/>
                      <a:pt x="118" y="3"/>
                    </a:cubicBezTo>
                    <a:cubicBezTo>
                      <a:pt x="113" y="1"/>
                      <a:pt x="108" y="0"/>
                      <a:pt x="103" y="0"/>
                    </a:cubicBezTo>
                    <a:cubicBezTo>
                      <a:pt x="72" y="0"/>
                      <a:pt x="48" y="30"/>
                      <a:pt x="48" y="55"/>
                    </a:cubicBezTo>
                    <a:cubicBezTo>
                      <a:pt x="48" y="83"/>
                      <a:pt x="79" y="107"/>
                      <a:pt x="118" y="107"/>
                    </a:cubicBezTo>
                    <a:cubicBezTo>
                      <a:pt x="129" y="107"/>
                      <a:pt x="139" y="107"/>
                      <a:pt x="148" y="107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18" y="107"/>
                      <a:pt x="0" y="125"/>
                      <a:pt x="0" y="147"/>
                    </a:cubicBezTo>
                    <a:cubicBezTo>
                      <a:pt x="0" y="199"/>
                      <a:pt x="0" y="199"/>
                      <a:pt x="0" y="199"/>
                    </a:cubicBezTo>
                    <a:cubicBezTo>
                      <a:pt x="20" y="199"/>
                      <a:pt x="20" y="199"/>
                      <a:pt x="20" y="199"/>
                    </a:cubicBezTo>
                    <a:cubicBezTo>
                      <a:pt x="20" y="219"/>
                      <a:pt x="20" y="219"/>
                      <a:pt x="20" y="219"/>
                    </a:cubicBezTo>
                    <a:cubicBezTo>
                      <a:pt x="20" y="371"/>
                      <a:pt x="20" y="371"/>
                      <a:pt x="20" y="371"/>
                    </a:cubicBezTo>
                    <a:cubicBezTo>
                      <a:pt x="20" y="393"/>
                      <a:pt x="38" y="411"/>
                      <a:pt x="60" y="411"/>
                    </a:cubicBezTo>
                    <a:cubicBezTo>
                      <a:pt x="156" y="411"/>
                      <a:pt x="156" y="411"/>
                      <a:pt x="156" y="411"/>
                    </a:cubicBezTo>
                    <a:cubicBezTo>
                      <a:pt x="224" y="411"/>
                      <a:pt x="224" y="411"/>
                      <a:pt x="224" y="411"/>
                    </a:cubicBezTo>
                    <a:cubicBezTo>
                      <a:pt x="320" y="411"/>
                      <a:pt x="320" y="411"/>
                      <a:pt x="320" y="411"/>
                    </a:cubicBezTo>
                    <a:cubicBezTo>
                      <a:pt x="342" y="411"/>
                      <a:pt x="360" y="393"/>
                      <a:pt x="360" y="371"/>
                    </a:cubicBezTo>
                    <a:cubicBezTo>
                      <a:pt x="360" y="219"/>
                      <a:pt x="360" y="219"/>
                      <a:pt x="360" y="219"/>
                    </a:cubicBezTo>
                    <a:cubicBezTo>
                      <a:pt x="360" y="199"/>
                      <a:pt x="360" y="199"/>
                      <a:pt x="360" y="199"/>
                    </a:cubicBezTo>
                    <a:cubicBezTo>
                      <a:pt x="380" y="199"/>
                      <a:pt x="380" y="199"/>
                      <a:pt x="380" y="199"/>
                    </a:cubicBezTo>
                    <a:cubicBezTo>
                      <a:pt x="380" y="147"/>
                      <a:pt x="380" y="147"/>
                      <a:pt x="380" y="147"/>
                    </a:cubicBezTo>
                    <a:cubicBezTo>
                      <a:pt x="380" y="125"/>
                      <a:pt x="362" y="107"/>
                      <a:pt x="340" y="107"/>
                    </a:cubicBezTo>
                    <a:cubicBezTo>
                      <a:pt x="228" y="107"/>
                      <a:pt x="228" y="107"/>
                      <a:pt x="228" y="107"/>
                    </a:cubicBezTo>
                    <a:cubicBezTo>
                      <a:pt x="224" y="107"/>
                      <a:pt x="224" y="107"/>
                      <a:pt x="224" y="107"/>
                    </a:cubicBezTo>
                    <a:cubicBezTo>
                      <a:pt x="220" y="107"/>
                      <a:pt x="220" y="107"/>
                      <a:pt x="220" y="107"/>
                    </a:cubicBezTo>
                    <a:cubicBezTo>
                      <a:pt x="220" y="107"/>
                      <a:pt x="220" y="107"/>
                      <a:pt x="220" y="107"/>
                    </a:cubicBezTo>
                    <a:cubicBezTo>
                      <a:pt x="222" y="107"/>
                      <a:pt x="225" y="107"/>
                      <a:pt x="228" y="107"/>
                    </a:cubicBezTo>
                    <a:cubicBezTo>
                      <a:pt x="237" y="107"/>
                      <a:pt x="247" y="107"/>
                      <a:pt x="258" y="107"/>
                    </a:cubicBezTo>
                    <a:cubicBezTo>
                      <a:pt x="297" y="107"/>
                      <a:pt x="328" y="83"/>
                      <a:pt x="328" y="55"/>
                    </a:cubicBezTo>
                    <a:cubicBezTo>
                      <a:pt x="328" y="30"/>
                      <a:pt x="304" y="0"/>
                      <a:pt x="273" y="0"/>
                    </a:cubicBezTo>
                  </a:path>
                </a:pathLst>
              </a:custGeom>
              <a:solidFill>
                <a:srgbClr val="A6A6A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73" name="Freeform 6"/>
              <p:cNvSpPr/>
              <p:nvPr/>
            </p:nvSpPr>
            <p:spPr>
              <a:xfrm>
                <a:off x="3932309" y="3151316"/>
                <a:ext cx="927100" cy="577850"/>
              </a:xfrm>
              <a:custGeom>
                <a:cxnLst>
                  <a:cxn ang="0">
                    <a:pos x="927100" y="0"/>
                  </a:cxn>
                  <a:cxn ang="0">
                    <a:pos x="0" y="0"/>
                  </a:cxn>
                  <a:cxn ang="0">
                    <a:pos x="0" y="468822"/>
                  </a:cxn>
                  <a:cxn ang="0">
                    <a:pos x="109071" y="577850"/>
                  </a:cxn>
                  <a:cxn ang="0">
                    <a:pos x="818029" y="577850"/>
                  </a:cxn>
                  <a:cxn ang="0">
                    <a:pos x="927100" y="468822"/>
                  </a:cxn>
                  <a:cxn ang="0">
                    <a:pos x="927100" y="0"/>
                  </a:cxn>
                </a:cxnLst>
                <a:rect l="0" t="0" r="0" b="0"/>
                <a:pathLst>
                  <a:path w="340" h="211">
                    <a:moveTo>
                      <a:pt x="34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72"/>
                      <a:pt x="0" y="172"/>
                      <a:pt x="0" y="172"/>
                    </a:cubicBezTo>
                    <a:cubicBezTo>
                      <a:pt x="0" y="194"/>
                      <a:pt x="18" y="212"/>
                      <a:pt x="40" y="212"/>
                    </a:cubicBezTo>
                    <a:cubicBezTo>
                      <a:pt x="300" y="212"/>
                      <a:pt x="300" y="212"/>
                      <a:pt x="300" y="212"/>
                    </a:cubicBezTo>
                    <a:cubicBezTo>
                      <a:pt x="322" y="212"/>
                      <a:pt x="340" y="194"/>
                      <a:pt x="340" y="172"/>
                    </a:cubicBezTo>
                    <a:lnTo>
                      <a:pt x="340" y="0"/>
                    </a:lnTo>
                    <a:close/>
                  </a:path>
                </a:pathLst>
              </a:custGeom>
              <a:solidFill>
                <a:srgbClr val="EB594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74" name="Freeform 7"/>
              <p:cNvSpPr/>
              <p:nvPr/>
            </p:nvSpPr>
            <p:spPr>
              <a:xfrm>
                <a:off x="3878334" y="2900491"/>
                <a:ext cx="1035050" cy="250825"/>
              </a:xfrm>
              <a:custGeom>
                <a:cxnLst>
                  <a:cxn ang="0">
                    <a:pos x="1035050" y="250825"/>
                  </a:cxn>
                  <a:cxn ang="0">
                    <a:pos x="0" y="250825"/>
                  </a:cxn>
                  <a:cxn ang="0">
                    <a:pos x="0" y="109054"/>
                  </a:cxn>
                  <a:cxn ang="0">
                    <a:pos x="108953" y="0"/>
                  </a:cxn>
                  <a:cxn ang="0">
                    <a:pos x="926097" y="0"/>
                  </a:cxn>
                  <a:cxn ang="0">
                    <a:pos x="1035050" y="109054"/>
                  </a:cxn>
                  <a:cxn ang="0">
                    <a:pos x="1035050" y="250825"/>
                  </a:cxn>
                </a:cxnLst>
                <a:rect l="0" t="0" r="0" b="0"/>
                <a:pathLst>
                  <a:path w="380" h="92">
                    <a:moveTo>
                      <a:pt x="380" y="92"/>
                    </a:moveTo>
                    <a:cubicBezTo>
                      <a:pt x="0" y="92"/>
                      <a:pt x="0" y="92"/>
                      <a:pt x="0" y="92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340" y="0"/>
                      <a:pt x="340" y="0"/>
                      <a:pt x="340" y="0"/>
                    </a:cubicBezTo>
                    <a:cubicBezTo>
                      <a:pt x="362" y="0"/>
                      <a:pt x="380" y="18"/>
                      <a:pt x="380" y="40"/>
                    </a:cubicBezTo>
                    <a:lnTo>
                      <a:pt x="380" y="92"/>
                    </a:lnTo>
                    <a:close/>
                  </a:path>
                </a:pathLst>
              </a:custGeom>
              <a:solidFill>
                <a:srgbClr val="EB594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75" name="Rectangle 8"/>
              <p:cNvSpPr/>
              <p:nvPr/>
            </p:nvSpPr>
            <p:spPr>
              <a:xfrm>
                <a:off x="3932309" y="3151316"/>
                <a:ext cx="927100" cy="53975"/>
              </a:xfrm>
              <a:prstGeom prst="rect">
                <a:avLst/>
              </a:prstGeom>
              <a:solidFill>
                <a:srgbClr val="BD4738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076" name="Rectangle 9"/>
              <p:cNvSpPr/>
              <p:nvPr/>
            </p:nvSpPr>
            <p:spPr>
              <a:xfrm>
                <a:off x="4303784" y="2900491"/>
                <a:ext cx="185738" cy="828675"/>
              </a:xfrm>
              <a:prstGeom prst="rect">
                <a:avLst/>
              </a:prstGeom>
              <a:solidFill>
                <a:srgbClr val="FFD775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077" name="Rectangle 10"/>
              <p:cNvSpPr/>
              <p:nvPr/>
            </p:nvSpPr>
            <p:spPr>
              <a:xfrm>
                <a:off x="4303784" y="3151316"/>
                <a:ext cx="185738" cy="53975"/>
              </a:xfrm>
              <a:prstGeom prst="rect">
                <a:avLst/>
              </a:prstGeom>
              <a:solidFill>
                <a:srgbClr val="CB9F32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078" name="Freeform 11"/>
              <p:cNvSpPr>
                <a:spLocks noEditPoints="1"/>
              </p:cNvSpPr>
              <p:nvPr/>
            </p:nvSpPr>
            <p:spPr>
              <a:xfrm>
                <a:off x="4391096" y="2605216"/>
                <a:ext cx="381000" cy="292100"/>
              </a:xfrm>
              <a:custGeom>
                <a:cxnLst>
                  <a:cxn ang="0">
                    <a:pos x="231321" y="0"/>
                  </a:cxn>
                  <a:cxn ang="0">
                    <a:pos x="231321" y="65518"/>
                  </a:cxn>
                  <a:cxn ang="0">
                    <a:pos x="315686" y="150145"/>
                  </a:cxn>
                  <a:cxn ang="0">
                    <a:pos x="190500" y="226582"/>
                  </a:cxn>
                  <a:cxn ang="0">
                    <a:pos x="144236" y="226582"/>
                  </a:cxn>
                  <a:cxn ang="0">
                    <a:pos x="108857" y="226582"/>
                  </a:cxn>
                  <a:cxn ang="0">
                    <a:pos x="65314" y="223852"/>
                  </a:cxn>
                  <a:cxn ang="0">
                    <a:pos x="212271" y="68248"/>
                  </a:cxn>
                  <a:cxn ang="0">
                    <a:pos x="231321" y="65518"/>
                  </a:cxn>
                  <a:cxn ang="0">
                    <a:pos x="231321" y="0"/>
                  </a:cxn>
                  <a:cxn ang="0">
                    <a:pos x="231321" y="0"/>
                  </a:cxn>
                  <a:cxn ang="0">
                    <a:pos x="190500" y="8190"/>
                  </a:cxn>
                  <a:cxn ang="0">
                    <a:pos x="0" y="229312"/>
                  </a:cxn>
                  <a:cxn ang="0">
                    <a:pos x="108857" y="292100"/>
                  </a:cxn>
                  <a:cxn ang="0">
                    <a:pos x="190500" y="292100"/>
                  </a:cxn>
                  <a:cxn ang="0">
                    <a:pos x="381000" y="150145"/>
                  </a:cxn>
                  <a:cxn ang="0">
                    <a:pos x="231321" y="0"/>
                  </a:cxn>
                </a:cxnLst>
                <a:rect l="0" t="0" r="0" b="0"/>
                <a:pathLst>
                  <a:path w="140" h="107">
                    <a:moveTo>
                      <a:pt x="85" y="0"/>
                    </a:moveTo>
                    <a:cubicBezTo>
                      <a:pt x="85" y="24"/>
                      <a:pt x="85" y="24"/>
                      <a:pt x="85" y="24"/>
                    </a:cubicBezTo>
                    <a:cubicBezTo>
                      <a:pt x="102" y="24"/>
                      <a:pt x="116" y="43"/>
                      <a:pt x="116" y="55"/>
                    </a:cubicBezTo>
                    <a:cubicBezTo>
                      <a:pt x="116" y="68"/>
                      <a:pt x="97" y="83"/>
                      <a:pt x="70" y="83"/>
                    </a:cubicBezTo>
                    <a:cubicBezTo>
                      <a:pt x="64" y="83"/>
                      <a:pt x="58" y="83"/>
                      <a:pt x="53" y="83"/>
                    </a:cubicBezTo>
                    <a:cubicBezTo>
                      <a:pt x="48" y="83"/>
                      <a:pt x="44" y="83"/>
                      <a:pt x="40" y="83"/>
                    </a:cubicBezTo>
                    <a:cubicBezTo>
                      <a:pt x="31" y="83"/>
                      <a:pt x="27" y="83"/>
                      <a:pt x="24" y="82"/>
                    </a:cubicBezTo>
                    <a:cubicBezTo>
                      <a:pt x="25" y="63"/>
                      <a:pt x="44" y="37"/>
                      <a:pt x="78" y="25"/>
                    </a:cubicBezTo>
                    <a:cubicBezTo>
                      <a:pt x="80" y="24"/>
                      <a:pt x="83" y="24"/>
                      <a:pt x="85" y="24"/>
                    </a:cubicBezTo>
                    <a:cubicBezTo>
                      <a:pt x="85" y="0"/>
                      <a:pt x="85" y="0"/>
                      <a:pt x="85" y="0"/>
                    </a:cubicBezTo>
                    <a:moveTo>
                      <a:pt x="85" y="0"/>
                    </a:moveTo>
                    <a:cubicBezTo>
                      <a:pt x="80" y="0"/>
                      <a:pt x="75" y="1"/>
                      <a:pt x="70" y="3"/>
                    </a:cubicBezTo>
                    <a:cubicBezTo>
                      <a:pt x="25" y="19"/>
                      <a:pt x="0" y="55"/>
                      <a:pt x="0" y="84"/>
                    </a:cubicBezTo>
                    <a:cubicBezTo>
                      <a:pt x="0" y="104"/>
                      <a:pt x="16" y="107"/>
                      <a:pt x="40" y="107"/>
                    </a:cubicBezTo>
                    <a:cubicBezTo>
                      <a:pt x="49" y="107"/>
                      <a:pt x="59" y="107"/>
                      <a:pt x="70" y="107"/>
                    </a:cubicBezTo>
                    <a:cubicBezTo>
                      <a:pt x="109" y="107"/>
                      <a:pt x="140" y="83"/>
                      <a:pt x="140" y="55"/>
                    </a:cubicBezTo>
                    <a:cubicBezTo>
                      <a:pt x="140" y="30"/>
                      <a:pt x="116" y="0"/>
                      <a:pt x="85" y="0"/>
                    </a:cubicBezTo>
                    <a:close/>
                  </a:path>
                </a:pathLst>
              </a:custGeom>
              <a:solidFill>
                <a:srgbClr val="FFD77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79" name="Freeform 12"/>
              <p:cNvSpPr>
                <a:spLocks noEditPoints="1"/>
              </p:cNvSpPr>
              <p:nvPr/>
            </p:nvSpPr>
            <p:spPr>
              <a:xfrm>
                <a:off x="4008509" y="2605216"/>
                <a:ext cx="382588" cy="292100"/>
              </a:xfrm>
              <a:custGeom>
                <a:cxnLst>
                  <a:cxn ang="0">
                    <a:pos x="150302" y="65518"/>
                  </a:cxn>
                  <a:cxn ang="0">
                    <a:pos x="169432" y="68248"/>
                  </a:cxn>
                  <a:cxn ang="0">
                    <a:pos x="317001" y="223852"/>
                  </a:cxn>
                  <a:cxn ang="0">
                    <a:pos x="273277" y="226582"/>
                  </a:cxn>
                  <a:cxn ang="0">
                    <a:pos x="237751" y="226582"/>
                  </a:cxn>
                  <a:cxn ang="0">
                    <a:pos x="191294" y="226582"/>
                  </a:cxn>
                  <a:cxn ang="0">
                    <a:pos x="65587" y="150145"/>
                  </a:cxn>
                  <a:cxn ang="0">
                    <a:pos x="150302" y="65518"/>
                  </a:cxn>
                  <a:cxn ang="0">
                    <a:pos x="150302" y="0"/>
                  </a:cxn>
                  <a:cxn ang="0">
                    <a:pos x="0" y="150145"/>
                  </a:cxn>
                  <a:cxn ang="0">
                    <a:pos x="191294" y="292100"/>
                  </a:cxn>
                  <a:cxn ang="0">
                    <a:pos x="273277" y="292100"/>
                  </a:cxn>
                  <a:cxn ang="0">
                    <a:pos x="382588" y="229312"/>
                  </a:cxn>
                  <a:cxn ang="0">
                    <a:pos x="191294" y="8190"/>
                  </a:cxn>
                  <a:cxn ang="0">
                    <a:pos x="150302" y="0"/>
                  </a:cxn>
                </a:cxnLst>
                <a:rect l="0" t="0" r="0" b="0"/>
                <a:pathLst>
                  <a:path w="140" h="107">
                    <a:moveTo>
                      <a:pt x="55" y="24"/>
                    </a:moveTo>
                    <a:cubicBezTo>
                      <a:pt x="57" y="24"/>
                      <a:pt x="60" y="24"/>
                      <a:pt x="62" y="25"/>
                    </a:cubicBezTo>
                    <a:cubicBezTo>
                      <a:pt x="96" y="37"/>
                      <a:pt x="115" y="63"/>
                      <a:pt x="116" y="82"/>
                    </a:cubicBezTo>
                    <a:cubicBezTo>
                      <a:pt x="113" y="83"/>
                      <a:pt x="109" y="83"/>
                      <a:pt x="100" y="83"/>
                    </a:cubicBezTo>
                    <a:cubicBezTo>
                      <a:pt x="96" y="83"/>
                      <a:pt x="92" y="83"/>
                      <a:pt x="87" y="83"/>
                    </a:cubicBezTo>
                    <a:cubicBezTo>
                      <a:pt x="82" y="83"/>
                      <a:pt x="76" y="83"/>
                      <a:pt x="70" y="83"/>
                    </a:cubicBezTo>
                    <a:cubicBezTo>
                      <a:pt x="43" y="83"/>
                      <a:pt x="24" y="68"/>
                      <a:pt x="24" y="55"/>
                    </a:cubicBezTo>
                    <a:cubicBezTo>
                      <a:pt x="24" y="43"/>
                      <a:pt x="38" y="24"/>
                      <a:pt x="55" y="24"/>
                    </a:cubicBezTo>
                    <a:moveTo>
                      <a:pt x="55" y="0"/>
                    </a:moveTo>
                    <a:cubicBezTo>
                      <a:pt x="24" y="0"/>
                      <a:pt x="0" y="30"/>
                      <a:pt x="0" y="55"/>
                    </a:cubicBezTo>
                    <a:cubicBezTo>
                      <a:pt x="0" y="83"/>
                      <a:pt x="31" y="107"/>
                      <a:pt x="70" y="107"/>
                    </a:cubicBezTo>
                    <a:cubicBezTo>
                      <a:pt x="81" y="107"/>
                      <a:pt x="91" y="107"/>
                      <a:pt x="100" y="107"/>
                    </a:cubicBezTo>
                    <a:cubicBezTo>
                      <a:pt x="124" y="107"/>
                      <a:pt x="140" y="104"/>
                      <a:pt x="140" y="84"/>
                    </a:cubicBezTo>
                    <a:cubicBezTo>
                      <a:pt x="140" y="55"/>
                      <a:pt x="116" y="19"/>
                      <a:pt x="70" y="3"/>
                    </a:cubicBezTo>
                    <a:cubicBezTo>
                      <a:pt x="65" y="1"/>
                      <a:pt x="60" y="0"/>
                      <a:pt x="55" y="0"/>
                    </a:cubicBezTo>
                    <a:close/>
                  </a:path>
                </a:pathLst>
              </a:custGeom>
              <a:solidFill>
                <a:srgbClr val="FFD77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80" name="Freeform 13"/>
              <p:cNvSpPr/>
              <p:nvPr/>
            </p:nvSpPr>
            <p:spPr>
              <a:xfrm>
                <a:off x="4303784" y="2810004"/>
                <a:ext cx="179388" cy="92075"/>
              </a:xfrm>
              <a:custGeom>
                <a:cxnLst>
                  <a:cxn ang="0">
                    <a:pos x="0" y="87313"/>
                  </a:cxn>
                  <a:cxn ang="0">
                    <a:pos x="87313" y="0"/>
                  </a:cxn>
                  <a:cxn ang="0">
                    <a:pos x="179388" y="92075"/>
                  </a:cxn>
                  <a:cxn ang="0">
                    <a:pos x="0" y="87313"/>
                  </a:cxn>
                </a:cxnLst>
                <a:rect l="0" t="0" r="0" b="0"/>
                <a:pathLst>
                  <a:path w="113" h="57">
                    <a:moveTo>
                      <a:pt x="0" y="55"/>
                    </a:moveTo>
                    <a:lnTo>
                      <a:pt x="55" y="0"/>
                    </a:lnTo>
                    <a:lnTo>
                      <a:pt x="113" y="58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FFD77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821" name="组合 6"/>
            <p:cNvGrpSpPr/>
            <p:nvPr/>
          </p:nvGrpSpPr>
          <p:grpSpPr>
            <a:xfrm>
              <a:off x="771836" y="2820890"/>
              <a:ext cx="764452" cy="991852"/>
              <a:chOff x="2254321" y="2525841"/>
              <a:chExt cx="1003300" cy="1301750"/>
            </a:xfrm>
          </p:grpSpPr>
          <p:sp>
            <p:nvSpPr>
              <p:cNvPr id="35045" name="Freeform 14"/>
              <p:cNvSpPr/>
              <p:nvPr/>
            </p:nvSpPr>
            <p:spPr>
              <a:xfrm>
                <a:off x="2254321" y="2548066"/>
                <a:ext cx="1003300" cy="1279525"/>
              </a:xfrm>
              <a:custGeom>
                <a:cxnLst>
                  <a:cxn ang="0">
                    <a:pos x="501650" y="0"/>
                  </a:cxn>
                  <a:cxn ang="0">
                    <a:pos x="485292" y="10913"/>
                  </a:cxn>
                  <a:cxn ang="0">
                    <a:pos x="452576" y="79118"/>
                  </a:cxn>
                  <a:cxn ang="0">
                    <a:pos x="376238" y="90031"/>
                  </a:cxn>
                  <a:cxn ang="0">
                    <a:pos x="362606" y="100943"/>
                  </a:cxn>
                  <a:cxn ang="0">
                    <a:pos x="365332" y="117313"/>
                  </a:cxn>
                  <a:cxn ang="0">
                    <a:pos x="362606" y="122769"/>
                  </a:cxn>
                  <a:cxn ang="0">
                    <a:pos x="365332" y="139138"/>
                  </a:cxn>
                  <a:cxn ang="0">
                    <a:pos x="417133" y="190974"/>
                  </a:cxn>
                  <a:cxn ang="0">
                    <a:pos x="408954" y="245538"/>
                  </a:cxn>
                  <a:cxn ang="0">
                    <a:pos x="408954" y="256451"/>
                  </a:cxn>
                  <a:cxn ang="0">
                    <a:pos x="408954" y="267363"/>
                  </a:cxn>
                  <a:cxn ang="0">
                    <a:pos x="414407" y="283733"/>
                  </a:cxn>
                  <a:cxn ang="0">
                    <a:pos x="425312" y="286461"/>
                  </a:cxn>
                  <a:cxn ang="0">
                    <a:pos x="357153" y="373763"/>
                  </a:cxn>
                  <a:cxn ang="0">
                    <a:pos x="329889" y="406502"/>
                  </a:cxn>
                  <a:cxn ang="0">
                    <a:pos x="229014" y="537455"/>
                  </a:cxn>
                  <a:cxn ang="0">
                    <a:pos x="226288" y="537455"/>
                  </a:cxn>
                  <a:cxn ang="0">
                    <a:pos x="190845" y="581106"/>
                  </a:cxn>
                  <a:cxn ang="0">
                    <a:pos x="193571" y="581106"/>
                  </a:cxn>
                  <a:cxn ang="0">
                    <a:pos x="308079" y="581106"/>
                  </a:cxn>
                  <a:cxn ang="0">
                    <a:pos x="114507" y="832100"/>
                  </a:cxn>
                  <a:cxn ang="0">
                    <a:pos x="209930" y="832100"/>
                  </a:cxn>
                  <a:cxn ang="0">
                    <a:pos x="32716" y="1061269"/>
                  </a:cxn>
                  <a:cxn ang="0">
                    <a:pos x="0" y="1104920"/>
                  </a:cxn>
                  <a:cxn ang="0">
                    <a:pos x="392596" y="1104920"/>
                  </a:cxn>
                  <a:cxn ang="0">
                    <a:pos x="392596" y="1159484"/>
                  </a:cxn>
                  <a:cxn ang="0">
                    <a:pos x="392596" y="1279525"/>
                  </a:cxn>
                  <a:cxn ang="0">
                    <a:pos x="610704" y="1279525"/>
                  </a:cxn>
                  <a:cxn ang="0">
                    <a:pos x="610704" y="1159484"/>
                  </a:cxn>
                  <a:cxn ang="0">
                    <a:pos x="610704" y="1104920"/>
                  </a:cxn>
                  <a:cxn ang="0">
                    <a:pos x="1003300" y="1104920"/>
                  </a:cxn>
                  <a:cxn ang="0">
                    <a:pos x="970584" y="1061269"/>
                  </a:cxn>
                  <a:cxn ang="0">
                    <a:pos x="793370" y="832100"/>
                  </a:cxn>
                  <a:cxn ang="0">
                    <a:pos x="888793" y="832100"/>
                  </a:cxn>
                  <a:cxn ang="0">
                    <a:pos x="722485" y="616573"/>
                  </a:cxn>
                  <a:cxn ang="0">
                    <a:pos x="741570" y="581106"/>
                  </a:cxn>
                  <a:cxn ang="0">
                    <a:pos x="807002" y="581106"/>
                  </a:cxn>
                  <a:cxn ang="0">
                    <a:pos x="809729" y="581106"/>
                  </a:cxn>
                  <a:cxn ang="0">
                    <a:pos x="577988" y="286461"/>
                  </a:cxn>
                  <a:cxn ang="0">
                    <a:pos x="588893" y="283733"/>
                  </a:cxn>
                  <a:cxn ang="0">
                    <a:pos x="594346" y="267363"/>
                  </a:cxn>
                  <a:cxn ang="0">
                    <a:pos x="594346" y="256451"/>
                  </a:cxn>
                  <a:cxn ang="0">
                    <a:pos x="594346" y="245538"/>
                  </a:cxn>
                  <a:cxn ang="0">
                    <a:pos x="586167" y="190974"/>
                  </a:cxn>
                  <a:cxn ang="0">
                    <a:pos x="637968" y="139138"/>
                  </a:cxn>
                  <a:cxn ang="0">
                    <a:pos x="640694" y="122769"/>
                  </a:cxn>
                  <a:cxn ang="0">
                    <a:pos x="637968" y="117313"/>
                  </a:cxn>
                  <a:cxn ang="0">
                    <a:pos x="640694" y="100943"/>
                  </a:cxn>
                  <a:cxn ang="0">
                    <a:pos x="627063" y="90031"/>
                  </a:cxn>
                  <a:cxn ang="0">
                    <a:pos x="550724" y="79118"/>
                  </a:cxn>
                  <a:cxn ang="0">
                    <a:pos x="518008" y="10913"/>
                  </a:cxn>
                  <a:cxn ang="0">
                    <a:pos x="501650" y="0"/>
                  </a:cxn>
                </a:cxnLst>
                <a:rect l="0" t="0" r="0" b="0"/>
                <a:pathLst>
                  <a:path w="368" h="469">
                    <a:moveTo>
                      <a:pt x="184" y="0"/>
                    </a:moveTo>
                    <a:cubicBezTo>
                      <a:pt x="182" y="0"/>
                      <a:pt x="179" y="2"/>
                      <a:pt x="178" y="4"/>
                    </a:cubicBezTo>
                    <a:cubicBezTo>
                      <a:pt x="166" y="29"/>
                      <a:pt x="166" y="29"/>
                      <a:pt x="166" y="29"/>
                    </a:cubicBezTo>
                    <a:cubicBezTo>
                      <a:pt x="138" y="33"/>
                      <a:pt x="138" y="33"/>
                      <a:pt x="138" y="33"/>
                    </a:cubicBezTo>
                    <a:cubicBezTo>
                      <a:pt x="136" y="33"/>
                      <a:pt x="134" y="35"/>
                      <a:pt x="133" y="37"/>
                    </a:cubicBezTo>
                    <a:cubicBezTo>
                      <a:pt x="132" y="39"/>
                      <a:pt x="133" y="41"/>
                      <a:pt x="134" y="43"/>
                    </a:cubicBezTo>
                    <a:cubicBezTo>
                      <a:pt x="133" y="43"/>
                      <a:pt x="133" y="44"/>
                      <a:pt x="133" y="45"/>
                    </a:cubicBezTo>
                    <a:cubicBezTo>
                      <a:pt x="132" y="47"/>
                      <a:pt x="133" y="50"/>
                      <a:pt x="134" y="51"/>
                    </a:cubicBezTo>
                    <a:cubicBezTo>
                      <a:pt x="153" y="70"/>
                      <a:pt x="153" y="70"/>
                      <a:pt x="153" y="70"/>
                    </a:cubicBezTo>
                    <a:cubicBezTo>
                      <a:pt x="150" y="90"/>
                      <a:pt x="150" y="90"/>
                      <a:pt x="150" y="90"/>
                    </a:cubicBezTo>
                    <a:cubicBezTo>
                      <a:pt x="150" y="91"/>
                      <a:pt x="150" y="93"/>
                      <a:pt x="150" y="94"/>
                    </a:cubicBezTo>
                    <a:cubicBezTo>
                      <a:pt x="150" y="98"/>
                      <a:pt x="150" y="98"/>
                      <a:pt x="150" y="98"/>
                    </a:cubicBezTo>
                    <a:cubicBezTo>
                      <a:pt x="149" y="100"/>
                      <a:pt x="150" y="103"/>
                      <a:pt x="152" y="104"/>
                    </a:cubicBezTo>
                    <a:cubicBezTo>
                      <a:pt x="153" y="105"/>
                      <a:pt x="154" y="105"/>
                      <a:pt x="156" y="105"/>
                    </a:cubicBezTo>
                    <a:cubicBezTo>
                      <a:pt x="131" y="137"/>
                      <a:pt x="131" y="137"/>
                      <a:pt x="131" y="137"/>
                    </a:cubicBezTo>
                    <a:cubicBezTo>
                      <a:pt x="126" y="140"/>
                      <a:pt x="123" y="144"/>
                      <a:pt x="121" y="149"/>
                    </a:cubicBezTo>
                    <a:cubicBezTo>
                      <a:pt x="84" y="197"/>
                      <a:pt x="84" y="197"/>
                      <a:pt x="84" y="197"/>
                    </a:cubicBezTo>
                    <a:cubicBezTo>
                      <a:pt x="83" y="197"/>
                      <a:pt x="83" y="197"/>
                      <a:pt x="83" y="197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1" y="213"/>
                      <a:pt x="71" y="213"/>
                      <a:pt x="71" y="213"/>
                    </a:cubicBezTo>
                    <a:cubicBezTo>
                      <a:pt x="113" y="213"/>
                      <a:pt x="113" y="213"/>
                      <a:pt x="113" y="213"/>
                    </a:cubicBezTo>
                    <a:cubicBezTo>
                      <a:pt x="42" y="305"/>
                      <a:pt x="42" y="305"/>
                      <a:pt x="42" y="305"/>
                    </a:cubicBezTo>
                    <a:cubicBezTo>
                      <a:pt x="77" y="305"/>
                      <a:pt x="77" y="305"/>
                      <a:pt x="77" y="305"/>
                    </a:cubicBezTo>
                    <a:cubicBezTo>
                      <a:pt x="12" y="389"/>
                      <a:pt x="12" y="389"/>
                      <a:pt x="12" y="389"/>
                    </a:cubicBezTo>
                    <a:cubicBezTo>
                      <a:pt x="0" y="405"/>
                      <a:pt x="0" y="405"/>
                      <a:pt x="0" y="405"/>
                    </a:cubicBezTo>
                    <a:cubicBezTo>
                      <a:pt x="144" y="405"/>
                      <a:pt x="144" y="405"/>
                      <a:pt x="144" y="405"/>
                    </a:cubicBezTo>
                    <a:cubicBezTo>
                      <a:pt x="144" y="425"/>
                      <a:pt x="144" y="425"/>
                      <a:pt x="144" y="425"/>
                    </a:cubicBezTo>
                    <a:cubicBezTo>
                      <a:pt x="144" y="469"/>
                      <a:pt x="144" y="469"/>
                      <a:pt x="144" y="469"/>
                    </a:cubicBezTo>
                    <a:cubicBezTo>
                      <a:pt x="224" y="469"/>
                      <a:pt x="224" y="469"/>
                      <a:pt x="224" y="469"/>
                    </a:cubicBezTo>
                    <a:cubicBezTo>
                      <a:pt x="224" y="425"/>
                      <a:pt x="224" y="425"/>
                      <a:pt x="224" y="425"/>
                    </a:cubicBezTo>
                    <a:cubicBezTo>
                      <a:pt x="224" y="405"/>
                      <a:pt x="224" y="405"/>
                      <a:pt x="224" y="405"/>
                    </a:cubicBezTo>
                    <a:cubicBezTo>
                      <a:pt x="368" y="405"/>
                      <a:pt x="368" y="405"/>
                      <a:pt x="368" y="405"/>
                    </a:cubicBezTo>
                    <a:cubicBezTo>
                      <a:pt x="356" y="389"/>
                      <a:pt x="356" y="389"/>
                      <a:pt x="356" y="389"/>
                    </a:cubicBezTo>
                    <a:cubicBezTo>
                      <a:pt x="291" y="305"/>
                      <a:pt x="291" y="305"/>
                      <a:pt x="291" y="305"/>
                    </a:cubicBezTo>
                    <a:cubicBezTo>
                      <a:pt x="326" y="305"/>
                      <a:pt x="326" y="305"/>
                      <a:pt x="326" y="305"/>
                    </a:cubicBezTo>
                    <a:cubicBezTo>
                      <a:pt x="265" y="226"/>
                      <a:pt x="265" y="226"/>
                      <a:pt x="265" y="226"/>
                    </a:cubicBezTo>
                    <a:cubicBezTo>
                      <a:pt x="268" y="222"/>
                      <a:pt x="271" y="218"/>
                      <a:pt x="272" y="213"/>
                    </a:cubicBezTo>
                    <a:cubicBezTo>
                      <a:pt x="296" y="213"/>
                      <a:pt x="296" y="213"/>
                      <a:pt x="296" y="213"/>
                    </a:cubicBezTo>
                    <a:cubicBezTo>
                      <a:pt x="297" y="213"/>
                      <a:pt x="297" y="213"/>
                      <a:pt x="297" y="213"/>
                    </a:cubicBezTo>
                    <a:cubicBezTo>
                      <a:pt x="212" y="105"/>
                      <a:pt x="212" y="105"/>
                      <a:pt x="212" y="105"/>
                    </a:cubicBezTo>
                    <a:cubicBezTo>
                      <a:pt x="214" y="105"/>
                      <a:pt x="215" y="105"/>
                      <a:pt x="216" y="104"/>
                    </a:cubicBezTo>
                    <a:cubicBezTo>
                      <a:pt x="218" y="103"/>
                      <a:pt x="219" y="100"/>
                      <a:pt x="218" y="98"/>
                    </a:cubicBezTo>
                    <a:cubicBezTo>
                      <a:pt x="218" y="94"/>
                      <a:pt x="218" y="94"/>
                      <a:pt x="218" y="94"/>
                    </a:cubicBezTo>
                    <a:cubicBezTo>
                      <a:pt x="218" y="93"/>
                      <a:pt x="218" y="91"/>
                      <a:pt x="218" y="90"/>
                    </a:cubicBezTo>
                    <a:cubicBezTo>
                      <a:pt x="215" y="70"/>
                      <a:pt x="215" y="70"/>
                      <a:pt x="215" y="70"/>
                    </a:cubicBezTo>
                    <a:cubicBezTo>
                      <a:pt x="234" y="51"/>
                      <a:pt x="234" y="51"/>
                      <a:pt x="234" y="51"/>
                    </a:cubicBezTo>
                    <a:cubicBezTo>
                      <a:pt x="235" y="50"/>
                      <a:pt x="236" y="47"/>
                      <a:pt x="235" y="45"/>
                    </a:cubicBezTo>
                    <a:cubicBezTo>
                      <a:pt x="235" y="44"/>
                      <a:pt x="235" y="43"/>
                      <a:pt x="234" y="43"/>
                    </a:cubicBezTo>
                    <a:cubicBezTo>
                      <a:pt x="235" y="41"/>
                      <a:pt x="236" y="39"/>
                      <a:pt x="235" y="37"/>
                    </a:cubicBezTo>
                    <a:cubicBezTo>
                      <a:pt x="234" y="35"/>
                      <a:pt x="232" y="33"/>
                      <a:pt x="230" y="33"/>
                    </a:cubicBezTo>
                    <a:cubicBezTo>
                      <a:pt x="202" y="29"/>
                      <a:pt x="202" y="29"/>
                      <a:pt x="202" y="29"/>
                    </a:cubicBezTo>
                    <a:cubicBezTo>
                      <a:pt x="190" y="4"/>
                      <a:pt x="190" y="4"/>
                      <a:pt x="190" y="4"/>
                    </a:cubicBezTo>
                    <a:cubicBezTo>
                      <a:pt x="189" y="2"/>
                      <a:pt x="186" y="0"/>
                      <a:pt x="184" y="0"/>
                    </a:cubicBezTo>
                  </a:path>
                </a:pathLst>
              </a:custGeom>
              <a:solidFill>
                <a:srgbClr val="A6A6A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46" name="Freeform 15"/>
              <p:cNvSpPr/>
              <p:nvPr/>
            </p:nvSpPr>
            <p:spPr>
              <a:xfrm>
                <a:off x="2254321" y="2976691"/>
                <a:ext cx="1003300" cy="654050"/>
              </a:xfrm>
              <a:custGeom>
                <a:cxnLst>
                  <a:cxn ang="0">
                    <a:pos x="1003300" y="654050"/>
                  </a:cxn>
                  <a:cxn ang="0">
                    <a:pos x="0" y="654050"/>
                  </a:cxn>
                  <a:cxn ang="0">
                    <a:pos x="501650" y="0"/>
                  </a:cxn>
                  <a:cxn ang="0">
                    <a:pos x="1003300" y="654050"/>
                  </a:cxn>
                </a:cxnLst>
                <a:rect l="0" t="0" r="0" b="0"/>
                <a:pathLst>
                  <a:path w="632" h="412">
                    <a:moveTo>
                      <a:pt x="632" y="412"/>
                    </a:moveTo>
                    <a:lnTo>
                      <a:pt x="0" y="412"/>
                    </a:lnTo>
                    <a:lnTo>
                      <a:pt x="316" y="0"/>
                    </a:lnTo>
                    <a:lnTo>
                      <a:pt x="632" y="412"/>
                    </a:lnTo>
                    <a:close/>
                  </a:path>
                </a:pathLst>
              </a:custGeom>
              <a:solidFill>
                <a:srgbClr val="B8D66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47" name="Freeform 16"/>
              <p:cNvSpPr/>
              <p:nvPr/>
            </p:nvSpPr>
            <p:spPr>
              <a:xfrm>
                <a:off x="2368621" y="2856041"/>
                <a:ext cx="774700" cy="501650"/>
              </a:xfrm>
              <a:custGeom>
                <a:cxnLst>
                  <a:cxn ang="0">
                    <a:pos x="774700" y="501650"/>
                  </a:cxn>
                  <a:cxn ang="0">
                    <a:pos x="0" y="501650"/>
                  </a:cxn>
                  <a:cxn ang="0">
                    <a:pos x="387350" y="0"/>
                  </a:cxn>
                  <a:cxn ang="0">
                    <a:pos x="774700" y="501650"/>
                  </a:cxn>
                </a:cxnLst>
                <a:rect l="0" t="0" r="0" b="0"/>
                <a:pathLst>
                  <a:path w="488" h="316">
                    <a:moveTo>
                      <a:pt x="488" y="316"/>
                    </a:moveTo>
                    <a:lnTo>
                      <a:pt x="0" y="316"/>
                    </a:lnTo>
                    <a:lnTo>
                      <a:pt x="244" y="0"/>
                    </a:lnTo>
                    <a:lnTo>
                      <a:pt x="488" y="316"/>
                    </a:lnTo>
                    <a:close/>
                  </a:path>
                </a:pathLst>
              </a:custGeom>
              <a:solidFill>
                <a:srgbClr val="B8D66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48" name="Freeform 17"/>
              <p:cNvSpPr/>
              <p:nvPr/>
            </p:nvSpPr>
            <p:spPr>
              <a:xfrm>
                <a:off x="2447996" y="2714754"/>
                <a:ext cx="615950" cy="392113"/>
              </a:xfrm>
              <a:custGeom>
                <a:cxnLst>
                  <a:cxn ang="0">
                    <a:pos x="615950" y="392113"/>
                  </a:cxn>
                  <a:cxn ang="0">
                    <a:pos x="0" y="392113"/>
                  </a:cxn>
                  <a:cxn ang="0">
                    <a:pos x="307975" y="0"/>
                  </a:cxn>
                  <a:cxn ang="0">
                    <a:pos x="615950" y="392113"/>
                  </a:cxn>
                </a:cxnLst>
                <a:rect l="0" t="0" r="0" b="0"/>
                <a:pathLst>
                  <a:path w="388" h="246">
                    <a:moveTo>
                      <a:pt x="388" y="247"/>
                    </a:moveTo>
                    <a:lnTo>
                      <a:pt x="0" y="247"/>
                    </a:lnTo>
                    <a:lnTo>
                      <a:pt x="194" y="0"/>
                    </a:lnTo>
                    <a:lnTo>
                      <a:pt x="388" y="247"/>
                    </a:lnTo>
                    <a:close/>
                  </a:path>
                </a:pathLst>
              </a:custGeom>
              <a:solidFill>
                <a:srgbClr val="B8D66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49" name="Freeform 18"/>
              <p:cNvSpPr/>
              <p:nvPr/>
            </p:nvSpPr>
            <p:spPr>
              <a:xfrm>
                <a:off x="2755971" y="2976691"/>
                <a:ext cx="501650" cy="654050"/>
              </a:xfrm>
              <a:custGeom>
                <a:cxnLst>
                  <a:cxn ang="0">
                    <a:pos x="0" y="0"/>
                  </a:cxn>
                  <a:cxn ang="0">
                    <a:pos x="0" y="654050"/>
                  </a:cxn>
                  <a:cxn ang="0">
                    <a:pos x="501650" y="654050"/>
                  </a:cxn>
                  <a:cxn ang="0">
                    <a:pos x="0" y="0"/>
                  </a:cxn>
                </a:cxnLst>
                <a:rect l="0" t="0" r="0" b="0"/>
                <a:pathLst>
                  <a:path w="316" h="412">
                    <a:moveTo>
                      <a:pt x="0" y="0"/>
                    </a:moveTo>
                    <a:lnTo>
                      <a:pt x="0" y="412"/>
                    </a:lnTo>
                    <a:lnTo>
                      <a:pt x="316" y="4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C75B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50" name="Freeform 19"/>
              <p:cNvSpPr/>
              <p:nvPr/>
            </p:nvSpPr>
            <p:spPr>
              <a:xfrm>
                <a:off x="2755971" y="2856041"/>
                <a:ext cx="387350" cy="501650"/>
              </a:xfrm>
              <a:custGeom>
                <a:cxnLst>
                  <a:cxn ang="0">
                    <a:pos x="0" y="0"/>
                  </a:cxn>
                  <a:cxn ang="0">
                    <a:pos x="0" y="501650"/>
                  </a:cxn>
                  <a:cxn ang="0">
                    <a:pos x="387350" y="501650"/>
                  </a:cxn>
                  <a:cxn ang="0">
                    <a:pos x="0" y="0"/>
                  </a:cxn>
                </a:cxnLst>
                <a:rect l="0" t="0" r="0" b="0"/>
                <a:pathLst>
                  <a:path w="244" h="316">
                    <a:moveTo>
                      <a:pt x="0" y="0"/>
                    </a:moveTo>
                    <a:lnTo>
                      <a:pt x="0" y="316"/>
                    </a:lnTo>
                    <a:lnTo>
                      <a:pt x="244" y="3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C75B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51" name="Freeform 20"/>
              <p:cNvSpPr/>
              <p:nvPr/>
            </p:nvSpPr>
            <p:spPr>
              <a:xfrm>
                <a:off x="2755971" y="2714754"/>
                <a:ext cx="307975" cy="392113"/>
              </a:xfrm>
              <a:custGeom>
                <a:cxnLst>
                  <a:cxn ang="0">
                    <a:pos x="0" y="0"/>
                  </a:cxn>
                  <a:cxn ang="0">
                    <a:pos x="0" y="392113"/>
                  </a:cxn>
                  <a:cxn ang="0">
                    <a:pos x="307975" y="392113"/>
                  </a:cxn>
                  <a:cxn ang="0">
                    <a:pos x="0" y="0"/>
                  </a:cxn>
                </a:cxnLst>
                <a:rect l="0" t="0" r="0" b="0"/>
                <a:pathLst>
                  <a:path w="194" h="246">
                    <a:moveTo>
                      <a:pt x="0" y="0"/>
                    </a:moveTo>
                    <a:lnTo>
                      <a:pt x="0" y="247"/>
                    </a:lnTo>
                    <a:lnTo>
                      <a:pt x="194" y="2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C75B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52" name="Rectangle 21"/>
              <p:cNvSpPr/>
              <p:nvPr/>
            </p:nvSpPr>
            <p:spPr>
              <a:xfrm>
                <a:off x="2646434" y="3630741"/>
                <a:ext cx="219075" cy="174625"/>
              </a:xfrm>
              <a:prstGeom prst="rect">
                <a:avLst/>
              </a:prstGeom>
              <a:solidFill>
                <a:srgbClr val="CB9F32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053" name="Rectangle 22"/>
              <p:cNvSpPr/>
              <p:nvPr/>
            </p:nvSpPr>
            <p:spPr>
              <a:xfrm>
                <a:off x="2646434" y="3630741"/>
                <a:ext cx="219075" cy="53975"/>
              </a:xfrm>
              <a:prstGeom prst="rect">
                <a:avLst/>
              </a:prstGeom>
              <a:solidFill>
                <a:srgbClr val="9A7620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054" name="Freeform 23"/>
              <p:cNvSpPr/>
              <p:nvPr/>
            </p:nvSpPr>
            <p:spPr>
              <a:xfrm>
                <a:off x="2254321" y="3587879"/>
                <a:ext cx="1003300" cy="42863"/>
              </a:xfrm>
              <a:custGeom>
                <a:cxnLst>
                  <a:cxn ang="0">
                    <a:pos x="969963" y="0"/>
                  </a:cxn>
                  <a:cxn ang="0">
                    <a:pos x="33338" y="0"/>
                  </a:cxn>
                  <a:cxn ang="0">
                    <a:pos x="0" y="42863"/>
                  </a:cxn>
                  <a:cxn ang="0">
                    <a:pos x="1003300" y="42863"/>
                  </a:cxn>
                  <a:cxn ang="0">
                    <a:pos x="969963" y="0"/>
                  </a:cxn>
                </a:cxnLst>
                <a:rect l="0" t="0" r="0" b="0"/>
                <a:pathLst>
                  <a:path w="632" h="27">
                    <a:moveTo>
                      <a:pt x="611" y="0"/>
                    </a:moveTo>
                    <a:lnTo>
                      <a:pt x="21" y="0"/>
                    </a:lnTo>
                    <a:lnTo>
                      <a:pt x="0" y="27"/>
                    </a:lnTo>
                    <a:lnTo>
                      <a:pt x="632" y="27"/>
                    </a:lnTo>
                    <a:lnTo>
                      <a:pt x="611" y="0"/>
                    </a:lnTo>
                    <a:close/>
                  </a:path>
                </a:pathLst>
              </a:custGeom>
              <a:solidFill>
                <a:srgbClr val="ABC75B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55" name="Freeform 24"/>
              <p:cNvSpPr/>
              <p:nvPr/>
            </p:nvSpPr>
            <p:spPr>
              <a:xfrm>
                <a:off x="2368621" y="3314829"/>
                <a:ext cx="774700" cy="42863"/>
              </a:xfrm>
              <a:custGeom>
                <a:cxnLst>
                  <a:cxn ang="0">
                    <a:pos x="774700" y="42863"/>
                  </a:cxn>
                  <a:cxn ang="0">
                    <a:pos x="741363" y="0"/>
                  </a:cxn>
                  <a:cxn ang="0">
                    <a:pos x="33338" y="0"/>
                  </a:cxn>
                  <a:cxn ang="0">
                    <a:pos x="0" y="42863"/>
                  </a:cxn>
                  <a:cxn ang="0">
                    <a:pos x="774700" y="42863"/>
                  </a:cxn>
                </a:cxnLst>
                <a:rect l="0" t="0" r="0" b="0"/>
                <a:pathLst>
                  <a:path w="488" h="27">
                    <a:moveTo>
                      <a:pt x="488" y="27"/>
                    </a:moveTo>
                    <a:lnTo>
                      <a:pt x="467" y="0"/>
                    </a:lnTo>
                    <a:lnTo>
                      <a:pt x="21" y="0"/>
                    </a:lnTo>
                    <a:lnTo>
                      <a:pt x="0" y="27"/>
                    </a:lnTo>
                    <a:lnTo>
                      <a:pt x="488" y="27"/>
                    </a:lnTo>
                    <a:close/>
                  </a:path>
                </a:pathLst>
              </a:custGeom>
              <a:solidFill>
                <a:srgbClr val="ABC75B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56" name="Freeform 25"/>
              <p:cNvSpPr/>
              <p:nvPr/>
            </p:nvSpPr>
            <p:spPr>
              <a:xfrm>
                <a:off x="2444821" y="3064004"/>
                <a:ext cx="615950" cy="42863"/>
              </a:xfrm>
              <a:custGeom>
                <a:cxnLst>
                  <a:cxn ang="0">
                    <a:pos x="615950" y="42863"/>
                  </a:cxn>
                  <a:cxn ang="0">
                    <a:pos x="581025" y="0"/>
                  </a:cxn>
                  <a:cxn ang="0">
                    <a:pos x="36513" y="0"/>
                  </a:cxn>
                  <a:cxn ang="0">
                    <a:pos x="0" y="42863"/>
                  </a:cxn>
                  <a:cxn ang="0">
                    <a:pos x="615950" y="42863"/>
                  </a:cxn>
                </a:cxnLst>
                <a:rect l="0" t="0" r="0" b="0"/>
                <a:pathLst>
                  <a:path w="388" h="27">
                    <a:moveTo>
                      <a:pt x="388" y="27"/>
                    </a:moveTo>
                    <a:lnTo>
                      <a:pt x="366" y="0"/>
                    </a:lnTo>
                    <a:lnTo>
                      <a:pt x="23" y="0"/>
                    </a:lnTo>
                    <a:lnTo>
                      <a:pt x="0" y="27"/>
                    </a:lnTo>
                    <a:lnTo>
                      <a:pt x="388" y="27"/>
                    </a:lnTo>
                    <a:close/>
                  </a:path>
                </a:pathLst>
              </a:custGeom>
              <a:solidFill>
                <a:srgbClr val="ABC75B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57" name="Freeform 26"/>
              <p:cNvSpPr/>
              <p:nvPr/>
            </p:nvSpPr>
            <p:spPr>
              <a:xfrm>
                <a:off x="2755971" y="3587879"/>
                <a:ext cx="501650" cy="42863"/>
              </a:xfrm>
              <a:custGeom>
                <a:cxnLst>
                  <a:cxn ang="0">
                    <a:pos x="0" y="42863"/>
                  </a:cxn>
                  <a:cxn ang="0">
                    <a:pos x="501650" y="42863"/>
                  </a:cxn>
                  <a:cxn ang="0">
                    <a:pos x="468313" y="0"/>
                  </a:cxn>
                  <a:cxn ang="0">
                    <a:pos x="0" y="0"/>
                  </a:cxn>
                  <a:cxn ang="0">
                    <a:pos x="0" y="42863"/>
                  </a:cxn>
                </a:cxnLst>
                <a:rect l="0" t="0" r="0" b="0"/>
                <a:pathLst>
                  <a:path w="316" h="27">
                    <a:moveTo>
                      <a:pt x="0" y="27"/>
                    </a:moveTo>
                    <a:lnTo>
                      <a:pt x="316" y="27"/>
                    </a:lnTo>
                    <a:lnTo>
                      <a:pt x="295" y="0"/>
                    </a:lnTo>
                    <a:lnTo>
                      <a:pt x="0" y="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8EB14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58" name="Freeform 27"/>
              <p:cNvSpPr/>
              <p:nvPr/>
            </p:nvSpPr>
            <p:spPr>
              <a:xfrm>
                <a:off x="2755971" y="3314829"/>
                <a:ext cx="387350" cy="42863"/>
              </a:xfrm>
              <a:custGeom>
                <a:cxnLst>
                  <a:cxn ang="0">
                    <a:pos x="0" y="42863"/>
                  </a:cxn>
                  <a:cxn ang="0">
                    <a:pos x="387350" y="42863"/>
                  </a:cxn>
                  <a:cxn ang="0">
                    <a:pos x="354013" y="0"/>
                  </a:cxn>
                  <a:cxn ang="0">
                    <a:pos x="0" y="0"/>
                  </a:cxn>
                  <a:cxn ang="0">
                    <a:pos x="0" y="42863"/>
                  </a:cxn>
                </a:cxnLst>
                <a:rect l="0" t="0" r="0" b="0"/>
                <a:pathLst>
                  <a:path w="244" h="27">
                    <a:moveTo>
                      <a:pt x="0" y="27"/>
                    </a:moveTo>
                    <a:lnTo>
                      <a:pt x="244" y="27"/>
                    </a:lnTo>
                    <a:lnTo>
                      <a:pt x="223" y="0"/>
                    </a:lnTo>
                    <a:lnTo>
                      <a:pt x="0" y="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8EB14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59" name="Freeform 28"/>
              <p:cNvSpPr/>
              <p:nvPr/>
            </p:nvSpPr>
            <p:spPr>
              <a:xfrm>
                <a:off x="2755971" y="3064004"/>
                <a:ext cx="307975" cy="42863"/>
              </a:xfrm>
              <a:custGeom>
                <a:cxnLst>
                  <a:cxn ang="0">
                    <a:pos x="0" y="42863"/>
                  </a:cxn>
                  <a:cxn ang="0">
                    <a:pos x="307975" y="42863"/>
                  </a:cxn>
                  <a:cxn ang="0">
                    <a:pos x="273050" y="0"/>
                  </a:cxn>
                  <a:cxn ang="0">
                    <a:pos x="0" y="0"/>
                  </a:cxn>
                  <a:cxn ang="0">
                    <a:pos x="0" y="42863"/>
                  </a:cxn>
                </a:cxnLst>
                <a:rect l="0" t="0" r="0" b="0"/>
                <a:pathLst>
                  <a:path w="194" h="27">
                    <a:moveTo>
                      <a:pt x="0" y="27"/>
                    </a:moveTo>
                    <a:lnTo>
                      <a:pt x="194" y="27"/>
                    </a:lnTo>
                    <a:lnTo>
                      <a:pt x="172" y="0"/>
                    </a:lnTo>
                    <a:lnTo>
                      <a:pt x="0" y="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8EB14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60" name="Freeform 29"/>
              <p:cNvSpPr/>
              <p:nvPr/>
            </p:nvSpPr>
            <p:spPr>
              <a:xfrm>
                <a:off x="2614684" y="2548066"/>
                <a:ext cx="282575" cy="265113"/>
              </a:xfrm>
              <a:custGeom>
                <a:cxnLst>
                  <a:cxn ang="0">
                    <a:pos x="279858" y="101126"/>
                  </a:cxn>
                  <a:cxn ang="0">
                    <a:pos x="266273" y="90193"/>
                  </a:cxn>
                  <a:cxn ang="0">
                    <a:pos x="190195" y="79261"/>
                  </a:cxn>
                  <a:cxn ang="0">
                    <a:pos x="157590" y="10932"/>
                  </a:cxn>
                  <a:cxn ang="0">
                    <a:pos x="141288" y="0"/>
                  </a:cxn>
                  <a:cxn ang="0">
                    <a:pos x="124985" y="10932"/>
                  </a:cxn>
                  <a:cxn ang="0">
                    <a:pos x="92380" y="79261"/>
                  </a:cxn>
                  <a:cxn ang="0">
                    <a:pos x="16302" y="90193"/>
                  </a:cxn>
                  <a:cxn ang="0">
                    <a:pos x="2717" y="101126"/>
                  </a:cxn>
                  <a:cxn ang="0">
                    <a:pos x="5434" y="117524"/>
                  </a:cxn>
                  <a:cxn ang="0">
                    <a:pos x="59775" y="172187"/>
                  </a:cxn>
                  <a:cxn ang="0">
                    <a:pos x="48907" y="245981"/>
                  </a:cxn>
                  <a:cxn ang="0">
                    <a:pos x="54341" y="262380"/>
                  </a:cxn>
                  <a:cxn ang="0">
                    <a:pos x="65210" y="265113"/>
                  </a:cxn>
                  <a:cxn ang="0">
                    <a:pos x="73361" y="265113"/>
                  </a:cxn>
                  <a:cxn ang="0">
                    <a:pos x="141288" y="229582"/>
                  </a:cxn>
                  <a:cxn ang="0">
                    <a:pos x="209214" y="265113"/>
                  </a:cxn>
                  <a:cxn ang="0">
                    <a:pos x="217365" y="265113"/>
                  </a:cxn>
                  <a:cxn ang="0">
                    <a:pos x="228234" y="262380"/>
                  </a:cxn>
                  <a:cxn ang="0">
                    <a:pos x="233668" y="245981"/>
                  </a:cxn>
                  <a:cxn ang="0">
                    <a:pos x="222800" y="172187"/>
                  </a:cxn>
                  <a:cxn ang="0">
                    <a:pos x="277141" y="117524"/>
                  </a:cxn>
                  <a:cxn ang="0">
                    <a:pos x="279858" y="101126"/>
                  </a:cxn>
                </a:cxnLst>
                <a:rect l="0" t="0" r="0" b="0"/>
                <a:pathLst>
                  <a:path w="104" h="97">
                    <a:moveTo>
                      <a:pt x="103" y="37"/>
                    </a:moveTo>
                    <a:cubicBezTo>
                      <a:pt x="102" y="35"/>
                      <a:pt x="100" y="33"/>
                      <a:pt x="98" y="33"/>
                    </a:cubicBezTo>
                    <a:cubicBezTo>
                      <a:pt x="70" y="29"/>
                      <a:pt x="70" y="29"/>
                      <a:pt x="70" y="29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7" y="2"/>
                      <a:pt x="54" y="0"/>
                      <a:pt x="52" y="0"/>
                    </a:cubicBezTo>
                    <a:cubicBezTo>
                      <a:pt x="50" y="0"/>
                      <a:pt x="47" y="2"/>
                      <a:pt x="46" y="4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4" y="33"/>
                      <a:pt x="2" y="35"/>
                      <a:pt x="1" y="37"/>
                    </a:cubicBezTo>
                    <a:cubicBezTo>
                      <a:pt x="0" y="39"/>
                      <a:pt x="1" y="42"/>
                      <a:pt x="2" y="43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18" y="90"/>
                      <a:pt x="18" y="90"/>
                      <a:pt x="18" y="90"/>
                    </a:cubicBezTo>
                    <a:cubicBezTo>
                      <a:pt x="17" y="92"/>
                      <a:pt x="18" y="95"/>
                      <a:pt x="20" y="96"/>
                    </a:cubicBezTo>
                    <a:cubicBezTo>
                      <a:pt x="21" y="97"/>
                      <a:pt x="23" y="97"/>
                      <a:pt x="24" y="97"/>
                    </a:cubicBezTo>
                    <a:cubicBezTo>
                      <a:pt x="25" y="97"/>
                      <a:pt x="26" y="97"/>
                      <a:pt x="27" y="97"/>
                    </a:cubicBezTo>
                    <a:cubicBezTo>
                      <a:pt x="52" y="84"/>
                      <a:pt x="52" y="84"/>
                      <a:pt x="52" y="84"/>
                    </a:cubicBezTo>
                    <a:cubicBezTo>
                      <a:pt x="77" y="97"/>
                      <a:pt x="77" y="97"/>
                      <a:pt x="77" y="97"/>
                    </a:cubicBezTo>
                    <a:cubicBezTo>
                      <a:pt x="78" y="97"/>
                      <a:pt x="79" y="97"/>
                      <a:pt x="80" y="97"/>
                    </a:cubicBezTo>
                    <a:cubicBezTo>
                      <a:pt x="81" y="97"/>
                      <a:pt x="83" y="97"/>
                      <a:pt x="84" y="96"/>
                    </a:cubicBezTo>
                    <a:cubicBezTo>
                      <a:pt x="86" y="95"/>
                      <a:pt x="87" y="92"/>
                      <a:pt x="86" y="90"/>
                    </a:cubicBezTo>
                    <a:cubicBezTo>
                      <a:pt x="82" y="63"/>
                      <a:pt x="82" y="63"/>
                      <a:pt x="82" y="63"/>
                    </a:cubicBezTo>
                    <a:cubicBezTo>
                      <a:pt x="102" y="43"/>
                      <a:pt x="102" y="43"/>
                      <a:pt x="102" y="43"/>
                    </a:cubicBezTo>
                    <a:cubicBezTo>
                      <a:pt x="103" y="42"/>
                      <a:pt x="104" y="39"/>
                      <a:pt x="103" y="37"/>
                    </a:cubicBezTo>
                    <a:close/>
                  </a:path>
                </a:pathLst>
              </a:custGeom>
              <a:solidFill>
                <a:srgbClr val="CB9F3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61" name="Freeform 30"/>
              <p:cNvSpPr/>
              <p:nvPr/>
            </p:nvSpPr>
            <p:spPr>
              <a:xfrm>
                <a:off x="2614684" y="2525841"/>
                <a:ext cx="282575" cy="265113"/>
              </a:xfrm>
              <a:custGeom>
                <a:cxnLst>
                  <a:cxn ang="0">
                    <a:pos x="279858" y="101126"/>
                  </a:cxn>
                  <a:cxn ang="0">
                    <a:pos x="266273" y="90193"/>
                  </a:cxn>
                  <a:cxn ang="0">
                    <a:pos x="190195" y="79261"/>
                  </a:cxn>
                  <a:cxn ang="0">
                    <a:pos x="157590" y="10932"/>
                  </a:cxn>
                  <a:cxn ang="0">
                    <a:pos x="141288" y="0"/>
                  </a:cxn>
                  <a:cxn ang="0">
                    <a:pos x="124985" y="10932"/>
                  </a:cxn>
                  <a:cxn ang="0">
                    <a:pos x="92380" y="79261"/>
                  </a:cxn>
                  <a:cxn ang="0">
                    <a:pos x="16302" y="90193"/>
                  </a:cxn>
                  <a:cxn ang="0">
                    <a:pos x="2717" y="101126"/>
                  </a:cxn>
                  <a:cxn ang="0">
                    <a:pos x="5434" y="117524"/>
                  </a:cxn>
                  <a:cxn ang="0">
                    <a:pos x="59775" y="172187"/>
                  </a:cxn>
                  <a:cxn ang="0">
                    <a:pos x="48907" y="245981"/>
                  </a:cxn>
                  <a:cxn ang="0">
                    <a:pos x="54341" y="262380"/>
                  </a:cxn>
                  <a:cxn ang="0">
                    <a:pos x="65210" y="265113"/>
                  </a:cxn>
                  <a:cxn ang="0">
                    <a:pos x="73361" y="265113"/>
                  </a:cxn>
                  <a:cxn ang="0">
                    <a:pos x="141288" y="229582"/>
                  </a:cxn>
                  <a:cxn ang="0">
                    <a:pos x="209214" y="265113"/>
                  </a:cxn>
                  <a:cxn ang="0">
                    <a:pos x="217365" y="265113"/>
                  </a:cxn>
                  <a:cxn ang="0">
                    <a:pos x="228234" y="262380"/>
                  </a:cxn>
                  <a:cxn ang="0">
                    <a:pos x="233668" y="245981"/>
                  </a:cxn>
                  <a:cxn ang="0">
                    <a:pos x="222800" y="172187"/>
                  </a:cxn>
                  <a:cxn ang="0">
                    <a:pos x="277141" y="117524"/>
                  </a:cxn>
                  <a:cxn ang="0">
                    <a:pos x="279858" y="101126"/>
                  </a:cxn>
                </a:cxnLst>
                <a:rect l="0" t="0" r="0" b="0"/>
                <a:pathLst>
                  <a:path w="104" h="97">
                    <a:moveTo>
                      <a:pt x="103" y="37"/>
                    </a:moveTo>
                    <a:cubicBezTo>
                      <a:pt x="102" y="35"/>
                      <a:pt x="100" y="33"/>
                      <a:pt x="98" y="33"/>
                    </a:cubicBezTo>
                    <a:cubicBezTo>
                      <a:pt x="70" y="29"/>
                      <a:pt x="70" y="29"/>
                      <a:pt x="70" y="29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7" y="2"/>
                      <a:pt x="54" y="0"/>
                      <a:pt x="52" y="0"/>
                    </a:cubicBezTo>
                    <a:cubicBezTo>
                      <a:pt x="50" y="0"/>
                      <a:pt x="47" y="2"/>
                      <a:pt x="46" y="4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4" y="33"/>
                      <a:pt x="2" y="35"/>
                      <a:pt x="1" y="37"/>
                    </a:cubicBezTo>
                    <a:cubicBezTo>
                      <a:pt x="0" y="39"/>
                      <a:pt x="1" y="42"/>
                      <a:pt x="2" y="43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18" y="90"/>
                      <a:pt x="18" y="90"/>
                      <a:pt x="18" y="90"/>
                    </a:cubicBezTo>
                    <a:cubicBezTo>
                      <a:pt x="17" y="92"/>
                      <a:pt x="18" y="95"/>
                      <a:pt x="20" y="96"/>
                    </a:cubicBezTo>
                    <a:cubicBezTo>
                      <a:pt x="21" y="97"/>
                      <a:pt x="23" y="97"/>
                      <a:pt x="24" y="97"/>
                    </a:cubicBezTo>
                    <a:cubicBezTo>
                      <a:pt x="25" y="97"/>
                      <a:pt x="26" y="97"/>
                      <a:pt x="27" y="97"/>
                    </a:cubicBezTo>
                    <a:cubicBezTo>
                      <a:pt x="52" y="84"/>
                      <a:pt x="52" y="84"/>
                      <a:pt x="52" y="84"/>
                    </a:cubicBezTo>
                    <a:cubicBezTo>
                      <a:pt x="77" y="97"/>
                      <a:pt x="77" y="97"/>
                      <a:pt x="77" y="97"/>
                    </a:cubicBezTo>
                    <a:cubicBezTo>
                      <a:pt x="78" y="97"/>
                      <a:pt x="79" y="97"/>
                      <a:pt x="80" y="97"/>
                    </a:cubicBezTo>
                    <a:cubicBezTo>
                      <a:pt x="81" y="97"/>
                      <a:pt x="83" y="97"/>
                      <a:pt x="84" y="96"/>
                    </a:cubicBezTo>
                    <a:cubicBezTo>
                      <a:pt x="86" y="95"/>
                      <a:pt x="87" y="92"/>
                      <a:pt x="86" y="90"/>
                    </a:cubicBezTo>
                    <a:cubicBezTo>
                      <a:pt x="82" y="63"/>
                      <a:pt x="82" y="63"/>
                      <a:pt x="82" y="63"/>
                    </a:cubicBezTo>
                    <a:cubicBezTo>
                      <a:pt x="102" y="43"/>
                      <a:pt x="102" y="43"/>
                      <a:pt x="102" y="43"/>
                    </a:cubicBezTo>
                    <a:cubicBezTo>
                      <a:pt x="103" y="42"/>
                      <a:pt x="104" y="39"/>
                      <a:pt x="103" y="37"/>
                    </a:cubicBezTo>
                    <a:close/>
                  </a:path>
                </a:pathLst>
              </a:custGeom>
              <a:solidFill>
                <a:srgbClr val="FFD77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62" name="Oval 31"/>
              <p:cNvSpPr/>
              <p:nvPr/>
            </p:nvSpPr>
            <p:spPr>
              <a:xfrm>
                <a:off x="2865509" y="3030666"/>
                <a:ext cx="130175" cy="130175"/>
              </a:xfrm>
              <a:prstGeom prst="ellipse">
                <a:avLst/>
              </a:prstGeom>
              <a:solidFill>
                <a:srgbClr val="CB9F32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063" name="Oval 32"/>
              <p:cNvSpPr/>
              <p:nvPr/>
            </p:nvSpPr>
            <p:spPr>
              <a:xfrm>
                <a:off x="2865509" y="3008441"/>
                <a:ext cx="130175" cy="131763"/>
              </a:xfrm>
              <a:prstGeom prst="ellipse">
                <a:avLst/>
              </a:prstGeom>
              <a:solidFill>
                <a:srgbClr val="FFD775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064" name="Oval 33"/>
              <p:cNvSpPr/>
              <p:nvPr/>
            </p:nvSpPr>
            <p:spPr>
              <a:xfrm>
                <a:off x="2603571" y="3259266"/>
                <a:ext cx="130175" cy="131763"/>
              </a:xfrm>
              <a:prstGeom prst="ellipse">
                <a:avLst/>
              </a:prstGeom>
              <a:solidFill>
                <a:srgbClr val="8EAAB3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065" name="Oval 34"/>
              <p:cNvSpPr/>
              <p:nvPr/>
            </p:nvSpPr>
            <p:spPr>
              <a:xfrm>
                <a:off x="2603571" y="3238629"/>
                <a:ext cx="130175" cy="130175"/>
              </a:xfrm>
              <a:prstGeom prst="ellipse">
                <a:avLst/>
              </a:prstGeom>
              <a:solidFill>
                <a:srgbClr val="9EBEC7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066" name="Oval 35"/>
              <p:cNvSpPr/>
              <p:nvPr/>
            </p:nvSpPr>
            <p:spPr>
              <a:xfrm>
                <a:off x="2581346" y="2910016"/>
                <a:ext cx="131763" cy="131763"/>
              </a:xfrm>
              <a:prstGeom prst="ellipse">
                <a:avLst/>
              </a:prstGeom>
              <a:solidFill>
                <a:srgbClr val="BD4738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067" name="Oval 36"/>
              <p:cNvSpPr/>
              <p:nvPr/>
            </p:nvSpPr>
            <p:spPr>
              <a:xfrm>
                <a:off x="2581346" y="2889379"/>
                <a:ext cx="131763" cy="130175"/>
              </a:xfrm>
              <a:prstGeom prst="ellipse">
                <a:avLst/>
              </a:prstGeom>
              <a:solidFill>
                <a:srgbClr val="EB5946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068" name="Oval 37"/>
              <p:cNvSpPr/>
              <p:nvPr/>
            </p:nvSpPr>
            <p:spPr>
              <a:xfrm>
                <a:off x="2406721" y="3467229"/>
                <a:ext cx="131763" cy="130175"/>
              </a:xfrm>
              <a:prstGeom prst="ellipse">
                <a:avLst/>
              </a:prstGeom>
              <a:solidFill>
                <a:srgbClr val="85837C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069" name="Oval 38"/>
              <p:cNvSpPr/>
              <p:nvPr/>
            </p:nvSpPr>
            <p:spPr>
              <a:xfrm>
                <a:off x="2406721" y="3445004"/>
                <a:ext cx="131763" cy="131763"/>
              </a:xfrm>
              <a:prstGeom prst="ellipse">
                <a:avLst/>
              </a:prstGeom>
              <a:solidFill>
                <a:srgbClr val="E9E1C9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070" name="Oval 39"/>
              <p:cNvSpPr/>
              <p:nvPr/>
            </p:nvSpPr>
            <p:spPr>
              <a:xfrm>
                <a:off x="2930596" y="3467229"/>
                <a:ext cx="130175" cy="130175"/>
              </a:xfrm>
              <a:prstGeom prst="ellipse">
                <a:avLst/>
              </a:prstGeom>
              <a:solidFill>
                <a:srgbClr val="E69173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071" name="Oval 40"/>
              <p:cNvSpPr/>
              <p:nvPr/>
            </p:nvSpPr>
            <p:spPr>
              <a:xfrm>
                <a:off x="2930596" y="3445004"/>
                <a:ext cx="130175" cy="131763"/>
              </a:xfrm>
              <a:prstGeom prst="ellipse">
                <a:avLst/>
              </a:prstGeom>
              <a:solidFill>
                <a:srgbClr val="FFA180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4822" name="组合 7"/>
            <p:cNvGrpSpPr/>
            <p:nvPr/>
          </p:nvGrpSpPr>
          <p:grpSpPr>
            <a:xfrm>
              <a:off x="3328882" y="2881369"/>
              <a:ext cx="876943" cy="864847"/>
              <a:chOff x="5449959" y="2605216"/>
              <a:chExt cx="1150938" cy="1135063"/>
            </a:xfrm>
          </p:grpSpPr>
          <p:sp>
            <p:nvSpPr>
              <p:cNvPr id="35018" name="Freeform 41"/>
              <p:cNvSpPr/>
              <p:nvPr/>
            </p:nvSpPr>
            <p:spPr>
              <a:xfrm>
                <a:off x="5449959" y="2627441"/>
                <a:ext cx="1150938" cy="1112838"/>
              </a:xfrm>
              <a:custGeom>
                <a:cxnLst>
                  <a:cxn ang="0">
                    <a:pos x="520922" y="54551"/>
                  </a:cxn>
                  <a:cxn ang="0">
                    <a:pos x="414556" y="38186"/>
                  </a:cxn>
                  <a:cxn ang="0">
                    <a:pos x="338190" y="38186"/>
                  </a:cxn>
                  <a:cxn ang="0">
                    <a:pos x="520922" y="297302"/>
                  </a:cxn>
                  <a:cxn ang="0">
                    <a:pos x="379100" y="379129"/>
                  </a:cxn>
                  <a:cxn ang="0">
                    <a:pos x="259097" y="90009"/>
                  </a:cxn>
                  <a:cxn ang="0">
                    <a:pos x="207278" y="158198"/>
                  </a:cxn>
                  <a:cxn ang="0">
                    <a:pos x="169095" y="256389"/>
                  </a:cxn>
                  <a:cxn ang="0">
                    <a:pos x="95457" y="278210"/>
                  </a:cxn>
                  <a:cxn ang="0">
                    <a:pos x="190914" y="395494"/>
                  </a:cxn>
                  <a:cxn ang="0">
                    <a:pos x="8182" y="501868"/>
                  </a:cxn>
                  <a:cxn ang="0">
                    <a:pos x="73638" y="540054"/>
                  </a:cxn>
                  <a:cxn ang="0">
                    <a:pos x="466375" y="556419"/>
                  </a:cxn>
                  <a:cxn ang="0">
                    <a:pos x="73638" y="572784"/>
                  </a:cxn>
                  <a:cxn ang="0">
                    <a:pos x="8182" y="610970"/>
                  </a:cxn>
                  <a:cxn ang="0">
                    <a:pos x="190914" y="717344"/>
                  </a:cxn>
                  <a:cxn ang="0">
                    <a:pos x="95457" y="834629"/>
                  </a:cxn>
                  <a:cxn ang="0">
                    <a:pos x="169095" y="856449"/>
                  </a:cxn>
                  <a:cxn ang="0">
                    <a:pos x="207278" y="954640"/>
                  </a:cxn>
                  <a:cxn ang="0">
                    <a:pos x="259097" y="1022829"/>
                  </a:cxn>
                  <a:cxn ang="0">
                    <a:pos x="379100" y="733709"/>
                  </a:cxn>
                  <a:cxn ang="0">
                    <a:pos x="520922" y="815536"/>
                  </a:cxn>
                  <a:cxn ang="0">
                    <a:pos x="338190" y="1074652"/>
                  </a:cxn>
                  <a:cxn ang="0">
                    <a:pos x="414556" y="1074652"/>
                  </a:cxn>
                  <a:cxn ang="0">
                    <a:pos x="520922" y="1058287"/>
                  </a:cxn>
                  <a:cxn ang="0">
                    <a:pos x="630016" y="1058287"/>
                  </a:cxn>
                  <a:cxn ang="0">
                    <a:pos x="736382" y="1074652"/>
                  </a:cxn>
                  <a:cxn ang="0">
                    <a:pos x="812748" y="1074652"/>
                  </a:cxn>
                  <a:cxn ang="0">
                    <a:pos x="630016" y="815536"/>
                  </a:cxn>
                  <a:cxn ang="0">
                    <a:pos x="771838" y="733709"/>
                  </a:cxn>
                  <a:cxn ang="0">
                    <a:pos x="891841" y="1022829"/>
                  </a:cxn>
                  <a:cxn ang="0">
                    <a:pos x="943660" y="954640"/>
                  </a:cxn>
                  <a:cxn ang="0">
                    <a:pos x="981843" y="856449"/>
                  </a:cxn>
                  <a:cxn ang="0">
                    <a:pos x="1055481" y="834629"/>
                  </a:cxn>
                  <a:cxn ang="0">
                    <a:pos x="960024" y="717344"/>
                  </a:cxn>
                  <a:cxn ang="0">
                    <a:pos x="1142756" y="610970"/>
                  </a:cxn>
                  <a:cxn ang="0">
                    <a:pos x="1077300" y="572784"/>
                  </a:cxn>
                  <a:cxn ang="0">
                    <a:pos x="684563" y="556419"/>
                  </a:cxn>
                  <a:cxn ang="0">
                    <a:pos x="1077300" y="540054"/>
                  </a:cxn>
                  <a:cxn ang="0">
                    <a:pos x="1142756" y="501868"/>
                  </a:cxn>
                  <a:cxn ang="0">
                    <a:pos x="960024" y="395494"/>
                  </a:cxn>
                  <a:cxn ang="0">
                    <a:pos x="1055481" y="278210"/>
                  </a:cxn>
                  <a:cxn ang="0">
                    <a:pos x="981843" y="256389"/>
                  </a:cxn>
                  <a:cxn ang="0">
                    <a:pos x="943660" y="158198"/>
                  </a:cxn>
                  <a:cxn ang="0">
                    <a:pos x="891841" y="90009"/>
                  </a:cxn>
                  <a:cxn ang="0">
                    <a:pos x="771838" y="379129"/>
                  </a:cxn>
                  <a:cxn ang="0">
                    <a:pos x="630016" y="297302"/>
                  </a:cxn>
                  <a:cxn ang="0">
                    <a:pos x="812748" y="38186"/>
                  </a:cxn>
                  <a:cxn ang="0">
                    <a:pos x="736382" y="38186"/>
                  </a:cxn>
                  <a:cxn ang="0">
                    <a:pos x="630016" y="54551"/>
                  </a:cxn>
                </a:cxnLst>
                <a:rect l="0" t="0" r="0" b="0"/>
                <a:pathLst>
                  <a:path w="422" h="408">
                    <a:moveTo>
                      <a:pt x="211" y="0"/>
                    </a:moveTo>
                    <a:cubicBezTo>
                      <a:pt x="200" y="0"/>
                      <a:pt x="191" y="9"/>
                      <a:pt x="191" y="20"/>
                    </a:cubicBezTo>
                    <a:cubicBezTo>
                      <a:pt x="191" y="52"/>
                      <a:pt x="191" y="52"/>
                      <a:pt x="191" y="52"/>
                    </a:cubicBezTo>
                    <a:cubicBezTo>
                      <a:pt x="152" y="14"/>
                      <a:pt x="152" y="14"/>
                      <a:pt x="152" y="14"/>
                    </a:cubicBezTo>
                    <a:cubicBezTo>
                      <a:pt x="148" y="10"/>
                      <a:pt x="143" y="8"/>
                      <a:pt x="138" y="8"/>
                    </a:cubicBezTo>
                    <a:cubicBezTo>
                      <a:pt x="133" y="8"/>
                      <a:pt x="128" y="10"/>
                      <a:pt x="124" y="14"/>
                    </a:cubicBezTo>
                    <a:cubicBezTo>
                      <a:pt x="116" y="21"/>
                      <a:pt x="116" y="34"/>
                      <a:pt x="124" y="42"/>
                    </a:cubicBezTo>
                    <a:cubicBezTo>
                      <a:pt x="191" y="109"/>
                      <a:pt x="191" y="109"/>
                      <a:pt x="191" y="109"/>
                    </a:cubicBezTo>
                    <a:cubicBezTo>
                      <a:pt x="191" y="169"/>
                      <a:pt x="191" y="169"/>
                      <a:pt x="191" y="169"/>
                    </a:cubicBezTo>
                    <a:cubicBezTo>
                      <a:pt x="139" y="139"/>
                      <a:pt x="139" y="139"/>
                      <a:pt x="139" y="139"/>
                    </a:cubicBezTo>
                    <a:cubicBezTo>
                      <a:pt x="114" y="47"/>
                      <a:pt x="114" y="47"/>
                      <a:pt x="114" y="47"/>
                    </a:cubicBezTo>
                    <a:cubicBezTo>
                      <a:pt x="112" y="38"/>
                      <a:pt x="104" y="33"/>
                      <a:pt x="95" y="33"/>
                    </a:cubicBezTo>
                    <a:cubicBezTo>
                      <a:pt x="93" y="33"/>
                      <a:pt x="92" y="33"/>
                      <a:pt x="90" y="33"/>
                    </a:cubicBezTo>
                    <a:cubicBezTo>
                      <a:pt x="79" y="36"/>
                      <a:pt x="73" y="47"/>
                      <a:pt x="76" y="58"/>
                    </a:cubicBezTo>
                    <a:cubicBezTo>
                      <a:pt x="90" y="111"/>
                      <a:pt x="90" y="111"/>
                      <a:pt x="90" y="111"/>
                    </a:cubicBezTo>
                    <a:cubicBezTo>
                      <a:pt x="62" y="94"/>
                      <a:pt x="62" y="94"/>
                      <a:pt x="62" y="94"/>
                    </a:cubicBezTo>
                    <a:cubicBezTo>
                      <a:pt x="59" y="93"/>
                      <a:pt x="55" y="92"/>
                      <a:pt x="52" y="92"/>
                    </a:cubicBezTo>
                    <a:cubicBezTo>
                      <a:pt x="45" y="92"/>
                      <a:pt x="38" y="95"/>
                      <a:pt x="35" y="102"/>
                    </a:cubicBezTo>
                    <a:cubicBezTo>
                      <a:pt x="29" y="111"/>
                      <a:pt x="32" y="123"/>
                      <a:pt x="42" y="129"/>
                    </a:cubicBezTo>
                    <a:cubicBezTo>
                      <a:pt x="70" y="145"/>
                      <a:pt x="70" y="145"/>
                      <a:pt x="70" y="145"/>
                    </a:cubicBezTo>
                    <a:cubicBezTo>
                      <a:pt x="17" y="159"/>
                      <a:pt x="17" y="159"/>
                      <a:pt x="17" y="159"/>
                    </a:cubicBezTo>
                    <a:cubicBezTo>
                      <a:pt x="6" y="162"/>
                      <a:pt x="0" y="173"/>
                      <a:pt x="3" y="184"/>
                    </a:cubicBezTo>
                    <a:cubicBezTo>
                      <a:pt x="5" y="193"/>
                      <a:pt x="13" y="199"/>
                      <a:pt x="22" y="199"/>
                    </a:cubicBezTo>
                    <a:cubicBezTo>
                      <a:pt x="24" y="199"/>
                      <a:pt x="25" y="198"/>
                      <a:pt x="27" y="198"/>
                    </a:cubicBezTo>
                    <a:cubicBezTo>
                      <a:pt x="119" y="174"/>
                      <a:pt x="119" y="174"/>
                      <a:pt x="119" y="174"/>
                    </a:cubicBezTo>
                    <a:cubicBezTo>
                      <a:pt x="171" y="204"/>
                      <a:pt x="171" y="204"/>
                      <a:pt x="171" y="204"/>
                    </a:cubicBezTo>
                    <a:cubicBezTo>
                      <a:pt x="119" y="234"/>
                      <a:pt x="119" y="234"/>
                      <a:pt x="119" y="234"/>
                    </a:cubicBezTo>
                    <a:cubicBezTo>
                      <a:pt x="27" y="210"/>
                      <a:pt x="27" y="210"/>
                      <a:pt x="27" y="210"/>
                    </a:cubicBezTo>
                    <a:cubicBezTo>
                      <a:pt x="25" y="210"/>
                      <a:pt x="24" y="209"/>
                      <a:pt x="22" y="209"/>
                    </a:cubicBezTo>
                    <a:cubicBezTo>
                      <a:pt x="13" y="209"/>
                      <a:pt x="5" y="215"/>
                      <a:pt x="3" y="224"/>
                    </a:cubicBezTo>
                    <a:cubicBezTo>
                      <a:pt x="0" y="235"/>
                      <a:pt x="6" y="246"/>
                      <a:pt x="17" y="249"/>
                    </a:cubicBezTo>
                    <a:cubicBezTo>
                      <a:pt x="70" y="263"/>
                      <a:pt x="70" y="263"/>
                      <a:pt x="70" y="263"/>
                    </a:cubicBezTo>
                    <a:cubicBezTo>
                      <a:pt x="42" y="279"/>
                      <a:pt x="42" y="279"/>
                      <a:pt x="42" y="279"/>
                    </a:cubicBezTo>
                    <a:cubicBezTo>
                      <a:pt x="32" y="285"/>
                      <a:pt x="29" y="297"/>
                      <a:pt x="35" y="306"/>
                    </a:cubicBezTo>
                    <a:cubicBezTo>
                      <a:pt x="38" y="313"/>
                      <a:pt x="45" y="316"/>
                      <a:pt x="52" y="316"/>
                    </a:cubicBezTo>
                    <a:cubicBezTo>
                      <a:pt x="55" y="316"/>
                      <a:pt x="59" y="315"/>
                      <a:pt x="62" y="314"/>
                    </a:cubicBezTo>
                    <a:cubicBezTo>
                      <a:pt x="90" y="297"/>
                      <a:pt x="90" y="297"/>
                      <a:pt x="90" y="297"/>
                    </a:cubicBezTo>
                    <a:cubicBezTo>
                      <a:pt x="76" y="350"/>
                      <a:pt x="76" y="350"/>
                      <a:pt x="76" y="350"/>
                    </a:cubicBezTo>
                    <a:cubicBezTo>
                      <a:pt x="73" y="361"/>
                      <a:pt x="79" y="372"/>
                      <a:pt x="90" y="375"/>
                    </a:cubicBezTo>
                    <a:cubicBezTo>
                      <a:pt x="92" y="375"/>
                      <a:pt x="93" y="375"/>
                      <a:pt x="95" y="375"/>
                    </a:cubicBezTo>
                    <a:cubicBezTo>
                      <a:pt x="104" y="375"/>
                      <a:pt x="112" y="370"/>
                      <a:pt x="114" y="361"/>
                    </a:cubicBezTo>
                    <a:cubicBezTo>
                      <a:pt x="139" y="269"/>
                      <a:pt x="139" y="269"/>
                      <a:pt x="139" y="269"/>
                    </a:cubicBezTo>
                    <a:cubicBezTo>
                      <a:pt x="191" y="239"/>
                      <a:pt x="191" y="239"/>
                      <a:pt x="191" y="239"/>
                    </a:cubicBezTo>
                    <a:cubicBezTo>
                      <a:pt x="191" y="299"/>
                      <a:pt x="191" y="299"/>
                      <a:pt x="191" y="299"/>
                    </a:cubicBezTo>
                    <a:cubicBezTo>
                      <a:pt x="124" y="366"/>
                      <a:pt x="124" y="366"/>
                      <a:pt x="124" y="366"/>
                    </a:cubicBezTo>
                    <a:cubicBezTo>
                      <a:pt x="116" y="374"/>
                      <a:pt x="116" y="387"/>
                      <a:pt x="124" y="394"/>
                    </a:cubicBezTo>
                    <a:cubicBezTo>
                      <a:pt x="128" y="398"/>
                      <a:pt x="133" y="400"/>
                      <a:pt x="138" y="400"/>
                    </a:cubicBezTo>
                    <a:cubicBezTo>
                      <a:pt x="143" y="400"/>
                      <a:pt x="148" y="398"/>
                      <a:pt x="152" y="394"/>
                    </a:cubicBezTo>
                    <a:cubicBezTo>
                      <a:pt x="191" y="356"/>
                      <a:pt x="191" y="356"/>
                      <a:pt x="191" y="356"/>
                    </a:cubicBezTo>
                    <a:cubicBezTo>
                      <a:pt x="191" y="388"/>
                      <a:pt x="191" y="388"/>
                      <a:pt x="191" y="388"/>
                    </a:cubicBezTo>
                    <a:cubicBezTo>
                      <a:pt x="191" y="399"/>
                      <a:pt x="200" y="408"/>
                      <a:pt x="211" y="408"/>
                    </a:cubicBezTo>
                    <a:cubicBezTo>
                      <a:pt x="222" y="408"/>
                      <a:pt x="231" y="399"/>
                      <a:pt x="231" y="388"/>
                    </a:cubicBezTo>
                    <a:cubicBezTo>
                      <a:pt x="231" y="356"/>
                      <a:pt x="231" y="356"/>
                      <a:pt x="231" y="356"/>
                    </a:cubicBezTo>
                    <a:cubicBezTo>
                      <a:pt x="270" y="394"/>
                      <a:pt x="270" y="394"/>
                      <a:pt x="270" y="394"/>
                    </a:cubicBezTo>
                    <a:cubicBezTo>
                      <a:pt x="274" y="398"/>
                      <a:pt x="279" y="400"/>
                      <a:pt x="284" y="400"/>
                    </a:cubicBezTo>
                    <a:cubicBezTo>
                      <a:pt x="289" y="400"/>
                      <a:pt x="294" y="398"/>
                      <a:pt x="298" y="394"/>
                    </a:cubicBezTo>
                    <a:cubicBezTo>
                      <a:pt x="306" y="387"/>
                      <a:pt x="306" y="374"/>
                      <a:pt x="298" y="366"/>
                    </a:cubicBezTo>
                    <a:cubicBezTo>
                      <a:pt x="231" y="299"/>
                      <a:pt x="231" y="299"/>
                      <a:pt x="231" y="299"/>
                    </a:cubicBezTo>
                    <a:cubicBezTo>
                      <a:pt x="231" y="239"/>
                      <a:pt x="231" y="239"/>
                      <a:pt x="231" y="239"/>
                    </a:cubicBezTo>
                    <a:cubicBezTo>
                      <a:pt x="283" y="269"/>
                      <a:pt x="283" y="269"/>
                      <a:pt x="283" y="269"/>
                    </a:cubicBezTo>
                    <a:cubicBezTo>
                      <a:pt x="308" y="361"/>
                      <a:pt x="308" y="361"/>
                      <a:pt x="308" y="361"/>
                    </a:cubicBezTo>
                    <a:cubicBezTo>
                      <a:pt x="310" y="370"/>
                      <a:pt x="318" y="375"/>
                      <a:pt x="327" y="375"/>
                    </a:cubicBezTo>
                    <a:cubicBezTo>
                      <a:pt x="329" y="375"/>
                      <a:pt x="330" y="375"/>
                      <a:pt x="332" y="375"/>
                    </a:cubicBezTo>
                    <a:cubicBezTo>
                      <a:pt x="343" y="372"/>
                      <a:pt x="349" y="361"/>
                      <a:pt x="346" y="350"/>
                    </a:cubicBezTo>
                    <a:cubicBezTo>
                      <a:pt x="332" y="297"/>
                      <a:pt x="332" y="297"/>
                      <a:pt x="332" y="297"/>
                    </a:cubicBezTo>
                    <a:cubicBezTo>
                      <a:pt x="360" y="314"/>
                      <a:pt x="360" y="314"/>
                      <a:pt x="360" y="314"/>
                    </a:cubicBezTo>
                    <a:cubicBezTo>
                      <a:pt x="363" y="315"/>
                      <a:pt x="367" y="316"/>
                      <a:pt x="370" y="316"/>
                    </a:cubicBezTo>
                    <a:cubicBezTo>
                      <a:pt x="377" y="316"/>
                      <a:pt x="384" y="313"/>
                      <a:pt x="387" y="306"/>
                    </a:cubicBezTo>
                    <a:cubicBezTo>
                      <a:pt x="393" y="297"/>
                      <a:pt x="390" y="285"/>
                      <a:pt x="380" y="279"/>
                    </a:cubicBezTo>
                    <a:cubicBezTo>
                      <a:pt x="352" y="263"/>
                      <a:pt x="352" y="263"/>
                      <a:pt x="352" y="263"/>
                    </a:cubicBezTo>
                    <a:cubicBezTo>
                      <a:pt x="405" y="249"/>
                      <a:pt x="405" y="249"/>
                      <a:pt x="405" y="249"/>
                    </a:cubicBezTo>
                    <a:cubicBezTo>
                      <a:pt x="416" y="246"/>
                      <a:pt x="422" y="235"/>
                      <a:pt x="419" y="224"/>
                    </a:cubicBezTo>
                    <a:cubicBezTo>
                      <a:pt x="417" y="215"/>
                      <a:pt x="409" y="209"/>
                      <a:pt x="400" y="209"/>
                    </a:cubicBezTo>
                    <a:cubicBezTo>
                      <a:pt x="398" y="209"/>
                      <a:pt x="397" y="210"/>
                      <a:pt x="395" y="210"/>
                    </a:cubicBezTo>
                    <a:cubicBezTo>
                      <a:pt x="303" y="234"/>
                      <a:pt x="303" y="234"/>
                      <a:pt x="303" y="234"/>
                    </a:cubicBezTo>
                    <a:cubicBezTo>
                      <a:pt x="251" y="204"/>
                      <a:pt x="251" y="204"/>
                      <a:pt x="251" y="204"/>
                    </a:cubicBezTo>
                    <a:cubicBezTo>
                      <a:pt x="303" y="174"/>
                      <a:pt x="303" y="174"/>
                      <a:pt x="303" y="174"/>
                    </a:cubicBezTo>
                    <a:cubicBezTo>
                      <a:pt x="395" y="198"/>
                      <a:pt x="395" y="198"/>
                      <a:pt x="395" y="198"/>
                    </a:cubicBezTo>
                    <a:cubicBezTo>
                      <a:pt x="397" y="198"/>
                      <a:pt x="398" y="199"/>
                      <a:pt x="400" y="199"/>
                    </a:cubicBezTo>
                    <a:cubicBezTo>
                      <a:pt x="409" y="199"/>
                      <a:pt x="417" y="193"/>
                      <a:pt x="419" y="184"/>
                    </a:cubicBezTo>
                    <a:cubicBezTo>
                      <a:pt x="422" y="173"/>
                      <a:pt x="416" y="162"/>
                      <a:pt x="405" y="159"/>
                    </a:cubicBezTo>
                    <a:cubicBezTo>
                      <a:pt x="352" y="145"/>
                      <a:pt x="352" y="145"/>
                      <a:pt x="352" y="145"/>
                    </a:cubicBezTo>
                    <a:cubicBezTo>
                      <a:pt x="380" y="129"/>
                      <a:pt x="380" y="129"/>
                      <a:pt x="380" y="129"/>
                    </a:cubicBezTo>
                    <a:cubicBezTo>
                      <a:pt x="390" y="123"/>
                      <a:pt x="393" y="111"/>
                      <a:pt x="387" y="102"/>
                    </a:cubicBezTo>
                    <a:cubicBezTo>
                      <a:pt x="384" y="95"/>
                      <a:pt x="377" y="92"/>
                      <a:pt x="370" y="92"/>
                    </a:cubicBezTo>
                    <a:cubicBezTo>
                      <a:pt x="367" y="92"/>
                      <a:pt x="363" y="93"/>
                      <a:pt x="360" y="94"/>
                    </a:cubicBezTo>
                    <a:cubicBezTo>
                      <a:pt x="332" y="111"/>
                      <a:pt x="332" y="111"/>
                      <a:pt x="332" y="111"/>
                    </a:cubicBezTo>
                    <a:cubicBezTo>
                      <a:pt x="346" y="58"/>
                      <a:pt x="346" y="58"/>
                      <a:pt x="346" y="58"/>
                    </a:cubicBezTo>
                    <a:cubicBezTo>
                      <a:pt x="349" y="47"/>
                      <a:pt x="343" y="36"/>
                      <a:pt x="332" y="33"/>
                    </a:cubicBezTo>
                    <a:cubicBezTo>
                      <a:pt x="330" y="33"/>
                      <a:pt x="329" y="33"/>
                      <a:pt x="327" y="33"/>
                    </a:cubicBezTo>
                    <a:cubicBezTo>
                      <a:pt x="318" y="33"/>
                      <a:pt x="310" y="38"/>
                      <a:pt x="308" y="47"/>
                    </a:cubicBezTo>
                    <a:cubicBezTo>
                      <a:pt x="283" y="139"/>
                      <a:pt x="283" y="139"/>
                      <a:pt x="283" y="139"/>
                    </a:cubicBezTo>
                    <a:cubicBezTo>
                      <a:pt x="231" y="169"/>
                      <a:pt x="231" y="169"/>
                      <a:pt x="231" y="169"/>
                    </a:cubicBezTo>
                    <a:cubicBezTo>
                      <a:pt x="231" y="109"/>
                      <a:pt x="231" y="109"/>
                      <a:pt x="231" y="109"/>
                    </a:cubicBezTo>
                    <a:cubicBezTo>
                      <a:pt x="298" y="42"/>
                      <a:pt x="298" y="42"/>
                      <a:pt x="298" y="42"/>
                    </a:cubicBezTo>
                    <a:cubicBezTo>
                      <a:pt x="306" y="34"/>
                      <a:pt x="306" y="21"/>
                      <a:pt x="298" y="14"/>
                    </a:cubicBezTo>
                    <a:cubicBezTo>
                      <a:pt x="294" y="10"/>
                      <a:pt x="289" y="8"/>
                      <a:pt x="284" y="8"/>
                    </a:cubicBezTo>
                    <a:cubicBezTo>
                      <a:pt x="279" y="8"/>
                      <a:pt x="274" y="10"/>
                      <a:pt x="270" y="14"/>
                    </a:cubicBezTo>
                    <a:cubicBezTo>
                      <a:pt x="231" y="52"/>
                      <a:pt x="231" y="52"/>
                      <a:pt x="231" y="52"/>
                    </a:cubicBezTo>
                    <a:cubicBezTo>
                      <a:pt x="231" y="20"/>
                      <a:pt x="231" y="20"/>
                      <a:pt x="231" y="20"/>
                    </a:cubicBezTo>
                    <a:cubicBezTo>
                      <a:pt x="231" y="9"/>
                      <a:pt x="222" y="0"/>
                      <a:pt x="211" y="0"/>
                    </a:cubicBezTo>
                  </a:path>
                </a:pathLst>
              </a:custGeom>
              <a:solidFill>
                <a:srgbClr val="A6A6A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19" name="Freeform 42"/>
              <p:cNvSpPr/>
              <p:nvPr/>
            </p:nvSpPr>
            <p:spPr>
              <a:xfrm>
                <a:off x="5970659" y="2605216"/>
                <a:ext cx="109538" cy="1112838"/>
              </a:xfrm>
              <a:custGeom>
                <a:cxnLst>
                  <a:cxn ang="0">
                    <a:pos x="54769" y="1112838"/>
                  </a:cxn>
                  <a:cxn ang="0">
                    <a:pos x="0" y="1058287"/>
                  </a:cxn>
                  <a:cxn ang="0">
                    <a:pos x="0" y="54551"/>
                  </a:cxn>
                  <a:cxn ang="0">
                    <a:pos x="54769" y="0"/>
                  </a:cxn>
                  <a:cxn ang="0">
                    <a:pos x="109538" y="54551"/>
                  </a:cxn>
                  <a:cxn ang="0">
                    <a:pos x="109538" y="1058287"/>
                  </a:cxn>
                  <a:cxn ang="0">
                    <a:pos x="54769" y="1112838"/>
                  </a:cxn>
                </a:cxnLst>
                <a:rect l="0" t="0" r="0" b="0"/>
                <a:pathLst>
                  <a:path w="40" h="408">
                    <a:moveTo>
                      <a:pt x="20" y="408"/>
                    </a:moveTo>
                    <a:cubicBezTo>
                      <a:pt x="9" y="408"/>
                      <a:pt x="0" y="399"/>
                      <a:pt x="0" y="38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88"/>
                      <a:pt x="40" y="388"/>
                      <a:pt x="40" y="388"/>
                    </a:cubicBezTo>
                    <a:cubicBezTo>
                      <a:pt x="40" y="399"/>
                      <a:pt x="31" y="408"/>
                      <a:pt x="20" y="408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20" name="Freeform 43"/>
              <p:cNvSpPr/>
              <p:nvPr/>
            </p:nvSpPr>
            <p:spPr>
              <a:xfrm>
                <a:off x="5765871" y="2621091"/>
                <a:ext cx="319088" cy="311150"/>
              </a:xfrm>
              <a:custGeom>
                <a:cxnLst>
                  <a:cxn ang="0">
                    <a:pos x="259089" y="311150"/>
                  </a:cxn>
                  <a:cxn ang="0">
                    <a:pos x="220907" y="297503"/>
                  </a:cxn>
                  <a:cxn ang="0">
                    <a:pos x="21818" y="98258"/>
                  </a:cxn>
                  <a:cxn ang="0">
                    <a:pos x="21818" y="21835"/>
                  </a:cxn>
                  <a:cxn ang="0">
                    <a:pos x="98181" y="21835"/>
                  </a:cxn>
                  <a:cxn ang="0">
                    <a:pos x="297270" y="218351"/>
                  </a:cxn>
                  <a:cxn ang="0">
                    <a:pos x="297270" y="297503"/>
                  </a:cxn>
                  <a:cxn ang="0">
                    <a:pos x="259089" y="311150"/>
                  </a:cxn>
                </a:cxnLst>
                <a:rect l="0" t="0" r="0" b="0"/>
                <a:pathLst>
                  <a:path w="117" h="114">
                    <a:moveTo>
                      <a:pt x="95" y="114"/>
                    </a:moveTo>
                    <a:cubicBezTo>
                      <a:pt x="90" y="114"/>
                      <a:pt x="85" y="113"/>
                      <a:pt x="81" y="109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0" y="28"/>
                      <a:pt x="0" y="15"/>
                      <a:pt x="8" y="8"/>
                    </a:cubicBezTo>
                    <a:cubicBezTo>
                      <a:pt x="16" y="0"/>
                      <a:pt x="29" y="0"/>
                      <a:pt x="36" y="8"/>
                    </a:cubicBezTo>
                    <a:cubicBezTo>
                      <a:pt x="109" y="80"/>
                      <a:pt x="109" y="80"/>
                      <a:pt x="109" y="80"/>
                    </a:cubicBezTo>
                    <a:cubicBezTo>
                      <a:pt x="117" y="88"/>
                      <a:pt x="117" y="101"/>
                      <a:pt x="109" y="109"/>
                    </a:cubicBezTo>
                    <a:cubicBezTo>
                      <a:pt x="105" y="113"/>
                      <a:pt x="100" y="114"/>
                      <a:pt x="95" y="114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21" name="Freeform 44"/>
              <p:cNvSpPr/>
              <p:nvPr/>
            </p:nvSpPr>
            <p:spPr>
              <a:xfrm>
                <a:off x="5965896" y="2621091"/>
                <a:ext cx="319088" cy="311150"/>
              </a:xfrm>
              <a:custGeom>
                <a:cxnLst>
                  <a:cxn ang="0">
                    <a:pos x="59999" y="311150"/>
                  </a:cxn>
                  <a:cxn ang="0">
                    <a:pos x="21818" y="297503"/>
                  </a:cxn>
                  <a:cxn ang="0">
                    <a:pos x="21818" y="218351"/>
                  </a:cxn>
                  <a:cxn ang="0">
                    <a:pos x="220907" y="21835"/>
                  </a:cxn>
                  <a:cxn ang="0">
                    <a:pos x="297270" y="21835"/>
                  </a:cxn>
                  <a:cxn ang="0">
                    <a:pos x="297270" y="98258"/>
                  </a:cxn>
                  <a:cxn ang="0">
                    <a:pos x="98181" y="297503"/>
                  </a:cxn>
                  <a:cxn ang="0">
                    <a:pos x="59999" y="311150"/>
                  </a:cxn>
                </a:cxnLst>
                <a:rect l="0" t="0" r="0" b="0"/>
                <a:pathLst>
                  <a:path w="117" h="114">
                    <a:moveTo>
                      <a:pt x="22" y="114"/>
                    </a:moveTo>
                    <a:cubicBezTo>
                      <a:pt x="17" y="114"/>
                      <a:pt x="12" y="113"/>
                      <a:pt x="8" y="109"/>
                    </a:cubicBezTo>
                    <a:cubicBezTo>
                      <a:pt x="0" y="101"/>
                      <a:pt x="0" y="88"/>
                      <a:pt x="8" y="80"/>
                    </a:cubicBezTo>
                    <a:cubicBezTo>
                      <a:pt x="81" y="8"/>
                      <a:pt x="81" y="8"/>
                      <a:pt x="81" y="8"/>
                    </a:cubicBezTo>
                    <a:cubicBezTo>
                      <a:pt x="88" y="0"/>
                      <a:pt x="101" y="0"/>
                      <a:pt x="109" y="8"/>
                    </a:cubicBezTo>
                    <a:cubicBezTo>
                      <a:pt x="117" y="15"/>
                      <a:pt x="117" y="28"/>
                      <a:pt x="109" y="36"/>
                    </a:cubicBezTo>
                    <a:cubicBezTo>
                      <a:pt x="36" y="109"/>
                      <a:pt x="36" y="109"/>
                      <a:pt x="36" y="109"/>
                    </a:cubicBezTo>
                    <a:cubicBezTo>
                      <a:pt x="32" y="113"/>
                      <a:pt x="27" y="114"/>
                      <a:pt x="22" y="114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22" name="Freeform 45"/>
              <p:cNvSpPr/>
              <p:nvPr/>
            </p:nvSpPr>
            <p:spPr>
              <a:xfrm>
                <a:off x="5765871" y="3384679"/>
                <a:ext cx="319088" cy="311150"/>
              </a:xfrm>
              <a:custGeom>
                <a:cxnLst>
                  <a:cxn ang="0">
                    <a:pos x="59999" y="311150"/>
                  </a:cxn>
                  <a:cxn ang="0">
                    <a:pos x="21818" y="294774"/>
                  </a:cxn>
                  <a:cxn ang="0">
                    <a:pos x="21818" y="218351"/>
                  </a:cxn>
                  <a:cxn ang="0">
                    <a:pos x="220907" y="19106"/>
                  </a:cxn>
                  <a:cxn ang="0">
                    <a:pos x="297270" y="19106"/>
                  </a:cxn>
                  <a:cxn ang="0">
                    <a:pos x="297270" y="98258"/>
                  </a:cxn>
                  <a:cxn ang="0">
                    <a:pos x="98181" y="294774"/>
                  </a:cxn>
                  <a:cxn ang="0">
                    <a:pos x="59999" y="311150"/>
                  </a:cxn>
                </a:cxnLst>
                <a:rect l="0" t="0" r="0" b="0"/>
                <a:pathLst>
                  <a:path w="117" h="114">
                    <a:moveTo>
                      <a:pt x="22" y="114"/>
                    </a:moveTo>
                    <a:cubicBezTo>
                      <a:pt x="17" y="114"/>
                      <a:pt x="12" y="112"/>
                      <a:pt x="8" y="108"/>
                    </a:cubicBezTo>
                    <a:cubicBezTo>
                      <a:pt x="0" y="101"/>
                      <a:pt x="0" y="88"/>
                      <a:pt x="8" y="80"/>
                    </a:cubicBezTo>
                    <a:cubicBezTo>
                      <a:pt x="81" y="7"/>
                      <a:pt x="81" y="7"/>
                      <a:pt x="81" y="7"/>
                    </a:cubicBezTo>
                    <a:cubicBezTo>
                      <a:pt x="89" y="0"/>
                      <a:pt x="101" y="0"/>
                      <a:pt x="109" y="7"/>
                    </a:cubicBezTo>
                    <a:cubicBezTo>
                      <a:pt x="117" y="15"/>
                      <a:pt x="117" y="28"/>
                      <a:pt x="109" y="36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2" y="112"/>
                      <a:pt x="27" y="114"/>
                      <a:pt x="22" y="114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23" name="Freeform 46"/>
              <p:cNvSpPr/>
              <p:nvPr/>
            </p:nvSpPr>
            <p:spPr>
              <a:xfrm>
                <a:off x="5965896" y="3384679"/>
                <a:ext cx="319088" cy="311150"/>
              </a:xfrm>
              <a:custGeom>
                <a:cxnLst>
                  <a:cxn ang="0">
                    <a:pos x="259089" y="311150"/>
                  </a:cxn>
                  <a:cxn ang="0">
                    <a:pos x="220907" y="294774"/>
                  </a:cxn>
                  <a:cxn ang="0">
                    <a:pos x="21818" y="98258"/>
                  </a:cxn>
                  <a:cxn ang="0">
                    <a:pos x="21818" y="19106"/>
                  </a:cxn>
                  <a:cxn ang="0">
                    <a:pos x="98181" y="19106"/>
                  </a:cxn>
                  <a:cxn ang="0">
                    <a:pos x="297270" y="218351"/>
                  </a:cxn>
                  <a:cxn ang="0">
                    <a:pos x="297270" y="294774"/>
                  </a:cxn>
                  <a:cxn ang="0">
                    <a:pos x="259089" y="311150"/>
                  </a:cxn>
                </a:cxnLst>
                <a:rect l="0" t="0" r="0" b="0"/>
                <a:pathLst>
                  <a:path w="117" h="114">
                    <a:moveTo>
                      <a:pt x="95" y="114"/>
                    </a:moveTo>
                    <a:cubicBezTo>
                      <a:pt x="90" y="114"/>
                      <a:pt x="85" y="112"/>
                      <a:pt x="81" y="108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0" y="28"/>
                      <a:pt x="0" y="15"/>
                      <a:pt x="8" y="7"/>
                    </a:cubicBezTo>
                    <a:cubicBezTo>
                      <a:pt x="16" y="0"/>
                      <a:pt x="28" y="0"/>
                      <a:pt x="36" y="7"/>
                    </a:cubicBezTo>
                    <a:cubicBezTo>
                      <a:pt x="109" y="80"/>
                      <a:pt x="109" y="80"/>
                      <a:pt x="109" y="80"/>
                    </a:cubicBezTo>
                    <a:cubicBezTo>
                      <a:pt x="117" y="88"/>
                      <a:pt x="117" y="101"/>
                      <a:pt x="109" y="108"/>
                    </a:cubicBezTo>
                    <a:cubicBezTo>
                      <a:pt x="105" y="112"/>
                      <a:pt x="100" y="114"/>
                      <a:pt x="95" y="114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24" name="Freeform 47"/>
              <p:cNvSpPr/>
              <p:nvPr/>
            </p:nvSpPr>
            <p:spPr>
              <a:xfrm>
                <a:off x="5529334" y="2848104"/>
                <a:ext cx="992188" cy="619125"/>
              </a:xfrm>
              <a:custGeom>
                <a:cxnLst>
                  <a:cxn ang="0">
                    <a:pos x="929495" y="619125"/>
                  </a:cxn>
                  <a:cxn ang="0">
                    <a:pos x="902237" y="613670"/>
                  </a:cxn>
                  <a:cxn ang="0">
                    <a:pos x="35435" y="109097"/>
                  </a:cxn>
                  <a:cxn ang="0">
                    <a:pos x="16355" y="35456"/>
                  </a:cxn>
                  <a:cxn ang="0">
                    <a:pos x="89951" y="13637"/>
                  </a:cxn>
                  <a:cxn ang="0">
                    <a:pos x="956753" y="518210"/>
                  </a:cxn>
                  <a:cxn ang="0">
                    <a:pos x="975833" y="591851"/>
                  </a:cxn>
                  <a:cxn ang="0">
                    <a:pos x="929495" y="619125"/>
                  </a:cxn>
                </a:cxnLst>
                <a:rect l="0" t="0" r="0" b="0"/>
                <a:pathLst>
                  <a:path w="364" h="226">
                    <a:moveTo>
                      <a:pt x="341" y="227"/>
                    </a:moveTo>
                    <a:cubicBezTo>
                      <a:pt x="338" y="227"/>
                      <a:pt x="334" y="226"/>
                      <a:pt x="331" y="225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3" y="34"/>
                      <a:pt x="0" y="22"/>
                      <a:pt x="6" y="13"/>
                    </a:cubicBezTo>
                    <a:cubicBezTo>
                      <a:pt x="11" y="3"/>
                      <a:pt x="23" y="0"/>
                      <a:pt x="33" y="5"/>
                    </a:cubicBezTo>
                    <a:cubicBezTo>
                      <a:pt x="351" y="190"/>
                      <a:pt x="351" y="190"/>
                      <a:pt x="351" y="190"/>
                    </a:cubicBezTo>
                    <a:cubicBezTo>
                      <a:pt x="361" y="196"/>
                      <a:pt x="364" y="208"/>
                      <a:pt x="358" y="217"/>
                    </a:cubicBezTo>
                    <a:cubicBezTo>
                      <a:pt x="355" y="224"/>
                      <a:pt x="348" y="227"/>
                      <a:pt x="341" y="227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25" name="Freeform 48"/>
              <p:cNvSpPr/>
              <p:nvPr/>
            </p:nvSpPr>
            <p:spPr>
              <a:xfrm>
                <a:off x="5649984" y="2686179"/>
                <a:ext cx="192088" cy="387350"/>
              </a:xfrm>
              <a:custGeom>
                <a:cxnLst>
                  <a:cxn ang="0">
                    <a:pos x="129862" y="387350"/>
                  </a:cxn>
                  <a:cxn ang="0">
                    <a:pos x="78458" y="346433"/>
                  </a:cxn>
                  <a:cxn ang="0">
                    <a:pos x="8116" y="76379"/>
                  </a:cxn>
                  <a:cxn ang="0">
                    <a:pos x="45993" y="8183"/>
                  </a:cxn>
                  <a:cxn ang="0">
                    <a:pos x="110924" y="46373"/>
                  </a:cxn>
                  <a:cxn ang="0">
                    <a:pos x="183972" y="319155"/>
                  </a:cxn>
                  <a:cxn ang="0">
                    <a:pos x="146095" y="384622"/>
                  </a:cxn>
                  <a:cxn ang="0">
                    <a:pos x="129862" y="387350"/>
                  </a:cxn>
                </a:cxnLst>
                <a:rect l="0" t="0" r="0" b="0"/>
                <a:pathLst>
                  <a:path w="71" h="142">
                    <a:moveTo>
                      <a:pt x="48" y="142"/>
                    </a:moveTo>
                    <a:cubicBezTo>
                      <a:pt x="40" y="142"/>
                      <a:pt x="32" y="136"/>
                      <a:pt x="29" y="127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0" y="17"/>
                      <a:pt x="6" y="6"/>
                      <a:pt x="17" y="3"/>
                    </a:cubicBezTo>
                    <a:cubicBezTo>
                      <a:pt x="28" y="0"/>
                      <a:pt x="38" y="7"/>
                      <a:pt x="41" y="17"/>
                    </a:cubicBezTo>
                    <a:cubicBezTo>
                      <a:pt x="68" y="117"/>
                      <a:pt x="68" y="117"/>
                      <a:pt x="68" y="117"/>
                    </a:cubicBezTo>
                    <a:cubicBezTo>
                      <a:pt x="71" y="128"/>
                      <a:pt x="64" y="139"/>
                      <a:pt x="54" y="141"/>
                    </a:cubicBezTo>
                    <a:cubicBezTo>
                      <a:pt x="52" y="142"/>
                      <a:pt x="50" y="142"/>
                      <a:pt x="48" y="142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26" name="Freeform 49"/>
              <p:cNvSpPr/>
              <p:nvPr/>
            </p:nvSpPr>
            <p:spPr>
              <a:xfrm>
                <a:off x="5449959" y="2959229"/>
                <a:ext cx="392113" cy="188913"/>
              </a:xfrm>
              <a:custGeom>
                <a:cxnLst>
                  <a:cxn ang="0">
                    <a:pos x="59906" y="188913"/>
                  </a:cxn>
                  <a:cxn ang="0">
                    <a:pos x="8169" y="147845"/>
                  </a:cxn>
                  <a:cxn ang="0">
                    <a:pos x="46291" y="79398"/>
                  </a:cxn>
                  <a:cxn ang="0">
                    <a:pos x="315869" y="8214"/>
                  </a:cxn>
                  <a:cxn ang="0">
                    <a:pos x="383944" y="46544"/>
                  </a:cxn>
                  <a:cxn ang="0">
                    <a:pos x="345822" y="112253"/>
                  </a:cxn>
                  <a:cxn ang="0">
                    <a:pos x="73521" y="186175"/>
                  </a:cxn>
                  <a:cxn ang="0">
                    <a:pos x="59906" y="188913"/>
                  </a:cxn>
                </a:cxnLst>
                <a:rect l="0" t="0" r="0" b="0"/>
                <a:pathLst>
                  <a:path w="144" h="69">
                    <a:moveTo>
                      <a:pt x="22" y="69"/>
                    </a:moveTo>
                    <a:cubicBezTo>
                      <a:pt x="13" y="69"/>
                      <a:pt x="5" y="63"/>
                      <a:pt x="3" y="54"/>
                    </a:cubicBezTo>
                    <a:cubicBezTo>
                      <a:pt x="0" y="43"/>
                      <a:pt x="6" y="32"/>
                      <a:pt x="17" y="29"/>
                    </a:cubicBezTo>
                    <a:cubicBezTo>
                      <a:pt x="116" y="3"/>
                      <a:pt x="116" y="3"/>
                      <a:pt x="116" y="3"/>
                    </a:cubicBezTo>
                    <a:cubicBezTo>
                      <a:pt x="127" y="0"/>
                      <a:pt x="138" y="6"/>
                      <a:pt x="141" y="17"/>
                    </a:cubicBezTo>
                    <a:cubicBezTo>
                      <a:pt x="144" y="28"/>
                      <a:pt x="137" y="39"/>
                      <a:pt x="127" y="41"/>
                    </a:cubicBezTo>
                    <a:cubicBezTo>
                      <a:pt x="27" y="68"/>
                      <a:pt x="27" y="68"/>
                      <a:pt x="27" y="68"/>
                    </a:cubicBezTo>
                    <a:cubicBezTo>
                      <a:pt x="25" y="68"/>
                      <a:pt x="24" y="69"/>
                      <a:pt x="22" y="69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27" name="Freeform 50"/>
              <p:cNvSpPr/>
              <p:nvPr/>
            </p:nvSpPr>
            <p:spPr>
              <a:xfrm>
                <a:off x="6207196" y="3170366"/>
                <a:ext cx="393700" cy="187325"/>
              </a:xfrm>
              <a:custGeom>
                <a:cxnLst>
                  <a:cxn ang="0">
                    <a:pos x="62883" y="187325"/>
                  </a:cxn>
                  <a:cxn ang="0">
                    <a:pos x="8202" y="146602"/>
                  </a:cxn>
                  <a:cxn ang="0">
                    <a:pos x="46478" y="81446"/>
                  </a:cxn>
                  <a:cxn ang="0">
                    <a:pos x="319881" y="8145"/>
                  </a:cxn>
                  <a:cxn ang="0">
                    <a:pos x="385498" y="46153"/>
                  </a:cxn>
                  <a:cxn ang="0">
                    <a:pos x="347222" y="114024"/>
                  </a:cxn>
                  <a:cxn ang="0">
                    <a:pos x="76553" y="184610"/>
                  </a:cxn>
                  <a:cxn ang="0">
                    <a:pos x="62883" y="187325"/>
                  </a:cxn>
                </a:cxnLst>
                <a:rect l="0" t="0" r="0" b="0"/>
                <a:pathLst>
                  <a:path w="144" h="69">
                    <a:moveTo>
                      <a:pt x="23" y="69"/>
                    </a:moveTo>
                    <a:cubicBezTo>
                      <a:pt x="14" y="69"/>
                      <a:pt x="6" y="63"/>
                      <a:pt x="3" y="54"/>
                    </a:cubicBezTo>
                    <a:cubicBezTo>
                      <a:pt x="0" y="43"/>
                      <a:pt x="7" y="32"/>
                      <a:pt x="17" y="30"/>
                    </a:cubicBezTo>
                    <a:cubicBezTo>
                      <a:pt x="117" y="3"/>
                      <a:pt x="117" y="3"/>
                      <a:pt x="117" y="3"/>
                    </a:cubicBezTo>
                    <a:cubicBezTo>
                      <a:pt x="128" y="0"/>
                      <a:pt x="139" y="7"/>
                      <a:pt x="141" y="17"/>
                    </a:cubicBezTo>
                    <a:cubicBezTo>
                      <a:pt x="144" y="28"/>
                      <a:pt x="138" y="39"/>
                      <a:pt x="127" y="42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26" y="69"/>
                      <a:pt x="24" y="69"/>
                      <a:pt x="23" y="69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28" name="Freeform 51"/>
              <p:cNvSpPr/>
              <p:nvPr/>
            </p:nvSpPr>
            <p:spPr>
              <a:xfrm>
                <a:off x="6207196" y="3243391"/>
                <a:ext cx="193675" cy="384175"/>
              </a:xfrm>
              <a:custGeom>
                <a:cxnLst>
                  <a:cxn ang="0">
                    <a:pos x="133663" y="384175"/>
                  </a:cxn>
                  <a:cxn ang="0">
                    <a:pos x="81835" y="346030"/>
                  </a:cxn>
                  <a:cxn ang="0">
                    <a:pos x="8183" y="73565"/>
                  </a:cxn>
                  <a:cxn ang="0">
                    <a:pos x="46373" y="8174"/>
                  </a:cxn>
                  <a:cxn ang="0">
                    <a:pos x="114568" y="46319"/>
                  </a:cxn>
                  <a:cxn ang="0">
                    <a:pos x="185492" y="316059"/>
                  </a:cxn>
                  <a:cxn ang="0">
                    <a:pos x="147302" y="384175"/>
                  </a:cxn>
                  <a:cxn ang="0">
                    <a:pos x="133663" y="384175"/>
                  </a:cxn>
                </a:cxnLst>
                <a:rect l="0" t="0" r="0" b="0"/>
                <a:pathLst>
                  <a:path w="71" h="141">
                    <a:moveTo>
                      <a:pt x="49" y="141"/>
                    </a:moveTo>
                    <a:cubicBezTo>
                      <a:pt x="40" y="141"/>
                      <a:pt x="32" y="136"/>
                      <a:pt x="30" y="1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0" y="16"/>
                      <a:pt x="7" y="5"/>
                      <a:pt x="17" y="3"/>
                    </a:cubicBezTo>
                    <a:cubicBezTo>
                      <a:pt x="28" y="0"/>
                      <a:pt x="39" y="6"/>
                      <a:pt x="42" y="17"/>
                    </a:cubicBezTo>
                    <a:cubicBezTo>
                      <a:pt x="68" y="116"/>
                      <a:pt x="68" y="116"/>
                      <a:pt x="68" y="116"/>
                    </a:cubicBezTo>
                    <a:cubicBezTo>
                      <a:pt x="71" y="127"/>
                      <a:pt x="65" y="138"/>
                      <a:pt x="54" y="141"/>
                    </a:cubicBezTo>
                    <a:cubicBezTo>
                      <a:pt x="52" y="141"/>
                      <a:pt x="51" y="141"/>
                      <a:pt x="49" y="141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29" name="Freeform 52"/>
              <p:cNvSpPr/>
              <p:nvPr/>
            </p:nvSpPr>
            <p:spPr>
              <a:xfrm>
                <a:off x="5529334" y="2848104"/>
                <a:ext cx="992188" cy="619125"/>
              </a:xfrm>
              <a:custGeom>
                <a:cxnLst>
                  <a:cxn ang="0">
                    <a:pos x="62693" y="619125"/>
                  </a:cxn>
                  <a:cxn ang="0">
                    <a:pos x="16355" y="591851"/>
                  </a:cxn>
                  <a:cxn ang="0">
                    <a:pos x="35435" y="518210"/>
                  </a:cxn>
                  <a:cxn ang="0">
                    <a:pos x="902237" y="13637"/>
                  </a:cxn>
                  <a:cxn ang="0">
                    <a:pos x="975833" y="35456"/>
                  </a:cxn>
                  <a:cxn ang="0">
                    <a:pos x="956753" y="109097"/>
                  </a:cxn>
                  <a:cxn ang="0">
                    <a:pos x="89951" y="613670"/>
                  </a:cxn>
                  <a:cxn ang="0">
                    <a:pos x="62693" y="619125"/>
                  </a:cxn>
                </a:cxnLst>
                <a:rect l="0" t="0" r="0" b="0"/>
                <a:pathLst>
                  <a:path w="364" h="226">
                    <a:moveTo>
                      <a:pt x="23" y="227"/>
                    </a:moveTo>
                    <a:cubicBezTo>
                      <a:pt x="16" y="227"/>
                      <a:pt x="9" y="224"/>
                      <a:pt x="6" y="217"/>
                    </a:cubicBezTo>
                    <a:cubicBezTo>
                      <a:pt x="0" y="208"/>
                      <a:pt x="3" y="196"/>
                      <a:pt x="13" y="190"/>
                    </a:cubicBezTo>
                    <a:cubicBezTo>
                      <a:pt x="331" y="5"/>
                      <a:pt x="331" y="5"/>
                      <a:pt x="331" y="5"/>
                    </a:cubicBezTo>
                    <a:cubicBezTo>
                      <a:pt x="341" y="0"/>
                      <a:pt x="353" y="3"/>
                      <a:pt x="358" y="13"/>
                    </a:cubicBezTo>
                    <a:cubicBezTo>
                      <a:pt x="364" y="22"/>
                      <a:pt x="361" y="34"/>
                      <a:pt x="351" y="40"/>
                    </a:cubicBezTo>
                    <a:cubicBezTo>
                      <a:pt x="33" y="225"/>
                      <a:pt x="33" y="225"/>
                      <a:pt x="33" y="225"/>
                    </a:cubicBezTo>
                    <a:cubicBezTo>
                      <a:pt x="30" y="226"/>
                      <a:pt x="26" y="227"/>
                      <a:pt x="23" y="227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30" name="Freeform 53"/>
              <p:cNvSpPr/>
              <p:nvPr/>
            </p:nvSpPr>
            <p:spPr>
              <a:xfrm>
                <a:off x="6207196" y="2686179"/>
                <a:ext cx="193675" cy="387350"/>
              </a:xfrm>
              <a:custGeom>
                <a:cxnLst>
                  <a:cxn ang="0">
                    <a:pos x="62740" y="387350"/>
                  </a:cxn>
                  <a:cxn ang="0">
                    <a:pos x="46373" y="384622"/>
                  </a:cxn>
                  <a:cxn ang="0">
                    <a:pos x="8183" y="319155"/>
                  </a:cxn>
                  <a:cxn ang="0">
                    <a:pos x="81835" y="46373"/>
                  </a:cxn>
                  <a:cxn ang="0">
                    <a:pos x="147302" y="8183"/>
                  </a:cxn>
                  <a:cxn ang="0">
                    <a:pos x="185492" y="76379"/>
                  </a:cxn>
                  <a:cxn ang="0">
                    <a:pos x="114568" y="346433"/>
                  </a:cxn>
                  <a:cxn ang="0">
                    <a:pos x="62740" y="387350"/>
                  </a:cxn>
                </a:cxnLst>
                <a:rect l="0" t="0" r="0" b="0"/>
                <a:pathLst>
                  <a:path w="71" h="142">
                    <a:moveTo>
                      <a:pt x="23" y="142"/>
                    </a:moveTo>
                    <a:cubicBezTo>
                      <a:pt x="21" y="142"/>
                      <a:pt x="19" y="142"/>
                      <a:pt x="17" y="141"/>
                    </a:cubicBezTo>
                    <a:cubicBezTo>
                      <a:pt x="7" y="139"/>
                      <a:pt x="0" y="128"/>
                      <a:pt x="3" y="117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33" y="7"/>
                      <a:pt x="43" y="0"/>
                      <a:pt x="54" y="3"/>
                    </a:cubicBezTo>
                    <a:cubicBezTo>
                      <a:pt x="65" y="6"/>
                      <a:pt x="71" y="17"/>
                      <a:pt x="68" y="28"/>
                    </a:cubicBezTo>
                    <a:cubicBezTo>
                      <a:pt x="42" y="127"/>
                      <a:pt x="42" y="127"/>
                      <a:pt x="42" y="127"/>
                    </a:cubicBezTo>
                    <a:cubicBezTo>
                      <a:pt x="39" y="136"/>
                      <a:pt x="31" y="142"/>
                      <a:pt x="23" y="142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31" name="Freeform 54"/>
              <p:cNvSpPr/>
              <p:nvPr/>
            </p:nvSpPr>
            <p:spPr>
              <a:xfrm>
                <a:off x="6207196" y="2959229"/>
                <a:ext cx="393700" cy="188913"/>
              </a:xfrm>
              <a:custGeom>
                <a:cxnLst>
                  <a:cxn ang="0">
                    <a:pos x="333551" y="188913"/>
                  </a:cxn>
                  <a:cxn ang="0">
                    <a:pos x="319881" y="186175"/>
                  </a:cxn>
                  <a:cxn ang="0">
                    <a:pos x="46478" y="112253"/>
                  </a:cxn>
                  <a:cxn ang="0">
                    <a:pos x="8202" y="46544"/>
                  </a:cxn>
                  <a:cxn ang="0">
                    <a:pos x="76553" y="8214"/>
                  </a:cxn>
                  <a:cxn ang="0">
                    <a:pos x="347222" y="79398"/>
                  </a:cxn>
                  <a:cxn ang="0">
                    <a:pos x="385498" y="147845"/>
                  </a:cxn>
                  <a:cxn ang="0">
                    <a:pos x="333551" y="188913"/>
                  </a:cxn>
                </a:cxnLst>
                <a:rect l="0" t="0" r="0" b="0"/>
                <a:pathLst>
                  <a:path w="144" h="69">
                    <a:moveTo>
                      <a:pt x="122" y="69"/>
                    </a:moveTo>
                    <a:cubicBezTo>
                      <a:pt x="120" y="69"/>
                      <a:pt x="119" y="68"/>
                      <a:pt x="117" y="68"/>
                    </a:cubicBezTo>
                    <a:cubicBezTo>
                      <a:pt x="17" y="41"/>
                      <a:pt x="17" y="41"/>
                      <a:pt x="17" y="41"/>
                    </a:cubicBezTo>
                    <a:cubicBezTo>
                      <a:pt x="7" y="39"/>
                      <a:pt x="0" y="28"/>
                      <a:pt x="3" y="17"/>
                    </a:cubicBezTo>
                    <a:cubicBezTo>
                      <a:pt x="6" y="6"/>
                      <a:pt x="17" y="0"/>
                      <a:pt x="28" y="3"/>
                    </a:cubicBezTo>
                    <a:cubicBezTo>
                      <a:pt x="127" y="29"/>
                      <a:pt x="127" y="29"/>
                      <a:pt x="127" y="29"/>
                    </a:cubicBezTo>
                    <a:cubicBezTo>
                      <a:pt x="138" y="32"/>
                      <a:pt x="144" y="43"/>
                      <a:pt x="141" y="54"/>
                    </a:cubicBezTo>
                    <a:cubicBezTo>
                      <a:pt x="139" y="63"/>
                      <a:pt x="131" y="69"/>
                      <a:pt x="122" y="69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32" name="Freeform 55"/>
              <p:cNvSpPr/>
              <p:nvPr/>
            </p:nvSpPr>
            <p:spPr>
              <a:xfrm>
                <a:off x="5449959" y="3170366"/>
                <a:ext cx="392113" cy="187325"/>
              </a:xfrm>
              <a:custGeom>
                <a:cxnLst>
                  <a:cxn ang="0">
                    <a:pos x="329484" y="187325"/>
                  </a:cxn>
                  <a:cxn ang="0">
                    <a:pos x="315869" y="184610"/>
                  </a:cxn>
                  <a:cxn ang="0">
                    <a:pos x="46291" y="114024"/>
                  </a:cxn>
                  <a:cxn ang="0">
                    <a:pos x="8169" y="46153"/>
                  </a:cxn>
                  <a:cxn ang="0">
                    <a:pos x="73521" y="8145"/>
                  </a:cxn>
                  <a:cxn ang="0">
                    <a:pos x="345822" y="81446"/>
                  </a:cxn>
                  <a:cxn ang="0">
                    <a:pos x="383944" y="146602"/>
                  </a:cxn>
                  <a:cxn ang="0">
                    <a:pos x="329484" y="187325"/>
                  </a:cxn>
                </a:cxnLst>
                <a:rect l="0" t="0" r="0" b="0"/>
                <a:pathLst>
                  <a:path w="144" h="69">
                    <a:moveTo>
                      <a:pt x="121" y="69"/>
                    </a:moveTo>
                    <a:cubicBezTo>
                      <a:pt x="120" y="69"/>
                      <a:pt x="118" y="69"/>
                      <a:pt x="116" y="68"/>
                    </a:cubicBezTo>
                    <a:cubicBezTo>
                      <a:pt x="17" y="42"/>
                      <a:pt x="17" y="42"/>
                      <a:pt x="17" y="42"/>
                    </a:cubicBezTo>
                    <a:cubicBezTo>
                      <a:pt x="6" y="39"/>
                      <a:pt x="0" y="28"/>
                      <a:pt x="3" y="17"/>
                    </a:cubicBezTo>
                    <a:cubicBezTo>
                      <a:pt x="5" y="7"/>
                      <a:pt x="16" y="0"/>
                      <a:pt x="27" y="3"/>
                    </a:cubicBezTo>
                    <a:cubicBezTo>
                      <a:pt x="127" y="30"/>
                      <a:pt x="127" y="30"/>
                      <a:pt x="127" y="30"/>
                    </a:cubicBezTo>
                    <a:cubicBezTo>
                      <a:pt x="137" y="32"/>
                      <a:pt x="144" y="43"/>
                      <a:pt x="141" y="54"/>
                    </a:cubicBezTo>
                    <a:cubicBezTo>
                      <a:pt x="138" y="63"/>
                      <a:pt x="130" y="69"/>
                      <a:pt x="121" y="69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33" name="Freeform 56"/>
              <p:cNvSpPr/>
              <p:nvPr/>
            </p:nvSpPr>
            <p:spPr>
              <a:xfrm>
                <a:off x="5649984" y="3243391"/>
                <a:ext cx="192088" cy="384175"/>
              </a:xfrm>
              <a:custGeom>
                <a:cxnLst>
                  <a:cxn ang="0">
                    <a:pos x="59520" y="384175"/>
                  </a:cxn>
                  <a:cxn ang="0">
                    <a:pos x="45993" y="384175"/>
                  </a:cxn>
                  <a:cxn ang="0">
                    <a:pos x="8116" y="316059"/>
                  </a:cxn>
                  <a:cxn ang="0">
                    <a:pos x="78458" y="46319"/>
                  </a:cxn>
                  <a:cxn ang="0">
                    <a:pos x="146095" y="8174"/>
                  </a:cxn>
                  <a:cxn ang="0">
                    <a:pos x="183972" y="73565"/>
                  </a:cxn>
                  <a:cxn ang="0">
                    <a:pos x="110924" y="346030"/>
                  </a:cxn>
                  <a:cxn ang="0">
                    <a:pos x="59520" y="384175"/>
                  </a:cxn>
                </a:cxnLst>
                <a:rect l="0" t="0" r="0" b="0"/>
                <a:pathLst>
                  <a:path w="71" h="141">
                    <a:moveTo>
                      <a:pt x="22" y="141"/>
                    </a:moveTo>
                    <a:cubicBezTo>
                      <a:pt x="20" y="141"/>
                      <a:pt x="19" y="141"/>
                      <a:pt x="17" y="141"/>
                    </a:cubicBezTo>
                    <a:cubicBezTo>
                      <a:pt x="6" y="138"/>
                      <a:pt x="0" y="127"/>
                      <a:pt x="3" y="116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32" y="6"/>
                      <a:pt x="43" y="0"/>
                      <a:pt x="54" y="3"/>
                    </a:cubicBezTo>
                    <a:cubicBezTo>
                      <a:pt x="64" y="5"/>
                      <a:pt x="71" y="16"/>
                      <a:pt x="68" y="27"/>
                    </a:cubicBezTo>
                    <a:cubicBezTo>
                      <a:pt x="41" y="127"/>
                      <a:pt x="41" y="127"/>
                      <a:pt x="41" y="127"/>
                    </a:cubicBezTo>
                    <a:cubicBezTo>
                      <a:pt x="39" y="136"/>
                      <a:pt x="31" y="141"/>
                      <a:pt x="22" y="141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34" name="Freeform 57"/>
              <p:cNvSpPr/>
              <p:nvPr/>
            </p:nvSpPr>
            <p:spPr>
              <a:xfrm>
                <a:off x="6027809" y="2605216"/>
                <a:ext cx="52388" cy="1112838"/>
              </a:xfrm>
              <a:custGeom>
                <a:cxnLst>
                  <a:cxn ang="0">
                    <a:pos x="0" y="0"/>
                  </a:cxn>
                  <a:cxn ang="0">
                    <a:pos x="0" y="1112838"/>
                  </a:cxn>
                  <a:cxn ang="0">
                    <a:pos x="52388" y="1058287"/>
                  </a:cxn>
                  <a:cxn ang="0">
                    <a:pos x="52388" y="54551"/>
                  </a:cxn>
                  <a:cxn ang="0">
                    <a:pos x="0" y="0"/>
                  </a:cxn>
                </a:cxnLst>
                <a:rect l="0" t="0" r="0" b="0"/>
                <a:pathLst>
                  <a:path w="19" h="408">
                    <a:moveTo>
                      <a:pt x="0" y="0"/>
                    </a:moveTo>
                    <a:cubicBezTo>
                      <a:pt x="0" y="408"/>
                      <a:pt x="0" y="408"/>
                      <a:pt x="0" y="408"/>
                    </a:cubicBezTo>
                    <a:cubicBezTo>
                      <a:pt x="10" y="408"/>
                      <a:pt x="19" y="399"/>
                      <a:pt x="19" y="388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9"/>
                      <a:pt x="10" y="0"/>
                      <a:pt x="0" y="0"/>
                    </a:cubicBezTo>
                    <a:close/>
                  </a:path>
                </a:pathLst>
              </a:custGeom>
              <a:solidFill>
                <a:srgbClr val="E9E1C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35" name="Freeform 58"/>
              <p:cNvSpPr/>
              <p:nvPr/>
            </p:nvSpPr>
            <p:spPr>
              <a:xfrm>
                <a:off x="6027809" y="2803654"/>
                <a:ext cx="57150" cy="128588"/>
              </a:xfrm>
              <a:custGeom>
                <a:cxnLst>
                  <a:cxn ang="0">
                    <a:pos x="35379" y="35567"/>
                  </a:cxn>
                  <a:cxn ang="0">
                    <a:pos x="0" y="0"/>
                  </a:cxn>
                  <a:cxn ang="0">
                    <a:pos x="0" y="128588"/>
                  </a:cxn>
                  <a:cxn ang="0">
                    <a:pos x="35379" y="114908"/>
                  </a:cxn>
                  <a:cxn ang="0">
                    <a:pos x="35379" y="35567"/>
                  </a:cxn>
                </a:cxnLst>
                <a:rect l="0" t="0" r="0" b="0"/>
                <a:pathLst>
                  <a:path w="21" h="47">
                    <a:moveTo>
                      <a:pt x="13" y="1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4" y="47"/>
                      <a:pt x="9" y="45"/>
                      <a:pt x="13" y="42"/>
                    </a:cubicBezTo>
                    <a:cubicBezTo>
                      <a:pt x="21" y="34"/>
                      <a:pt x="21" y="21"/>
                      <a:pt x="13" y="13"/>
                    </a:cubicBezTo>
                    <a:close/>
                  </a:path>
                </a:pathLst>
              </a:custGeom>
              <a:solidFill>
                <a:srgbClr val="E9E1C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36" name="Freeform 59"/>
              <p:cNvSpPr/>
              <p:nvPr/>
            </p:nvSpPr>
            <p:spPr>
              <a:xfrm>
                <a:off x="6027809" y="2621091"/>
                <a:ext cx="257175" cy="311150"/>
              </a:xfrm>
              <a:custGeom>
                <a:cxnLst>
                  <a:cxn ang="0">
                    <a:pos x="235288" y="21835"/>
                  </a:cxn>
                  <a:cxn ang="0">
                    <a:pos x="158682" y="21835"/>
                  </a:cxn>
                  <a:cxn ang="0">
                    <a:pos x="0" y="180139"/>
                  </a:cxn>
                  <a:cxn ang="0">
                    <a:pos x="0" y="311150"/>
                  </a:cxn>
                  <a:cxn ang="0">
                    <a:pos x="35567" y="297503"/>
                  </a:cxn>
                  <a:cxn ang="0">
                    <a:pos x="235288" y="98258"/>
                  </a:cxn>
                  <a:cxn ang="0">
                    <a:pos x="235288" y="21835"/>
                  </a:cxn>
                </a:cxnLst>
                <a:rect l="0" t="0" r="0" b="0"/>
                <a:pathLst>
                  <a:path w="94" h="114">
                    <a:moveTo>
                      <a:pt x="86" y="8"/>
                    </a:moveTo>
                    <a:cubicBezTo>
                      <a:pt x="78" y="0"/>
                      <a:pt x="65" y="0"/>
                      <a:pt x="58" y="8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4" y="114"/>
                      <a:pt x="9" y="112"/>
                      <a:pt x="13" y="109"/>
                    </a:cubicBezTo>
                    <a:cubicBezTo>
                      <a:pt x="86" y="36"/>
                      <a:pt x="86" y="36"/>
                      <a:pt x="86" y="36"/>
                    </a:cubicBezTo>
                    <a:cubicBezTo>
                      <a:pt x="94" y="28"/>
                      <a:pt x="94" y="15"/>
                      <a:pt x="86" y="8"/>
                    </a:cubicBezTo>
                    <a:close/>
                  </a:path>
                </a:pathLst>
              </a:custGeom>
              <a:solidFill>
                <a:srgbClr val="E9E1C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37" name="Freeform 60"/>
              <p:cNvSpPr/>
              <p:nvPr/>
            </p:nvSpPr>
            <p:spPr>
              <a:xfrm>
                <a:off x="6027809" y="3391029"/>
                <a:ext cx="57150" cy="128588"/>
              </a:xfrm>
              <a:custGeom>
                <a:cxnLst>
                  <a:cxn ang="0">
                    <a:pos x="35379" y="13680"/>
                  </a:cxn>
                  <a:cxn ang="0">
                    <a:pos x="0" y="0"/>
                  </a:cxn>
                  <a:cxn ang="0">
                    <a:pos x="0" y="128588"/>
                  </a:cxn>
                  <a:cxn ang="0">
                    <a:pos x="35379" y="93021"/>
                  </a:cxn>
                  <a:cxn ang="0">
                    <a:pos x="35379" y="13680"/>
                  </a:cxn>
                </a:cxnLst>
                <a:rect l="0" t="0" r="0" b="0"/>
                <a:pathLst>
                  <a:path w="21" h="47">
                    <a:moveTo>
                      <a:pt x="13" y="5"/>
                    </a:moveTo>
                    <a:cubicBezTo>
                      <a:pt x="9" y="2"/>
                      <a:pt x="4" y="0"/>
                      <a:pt x="0" y="0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21" y="26"/>
                      <a:pt x="21" y="13"/>
                      <a:pt x="13" y="5"/>
                    </a:cubicBezTo>
                    <a:close/>
                  </a:path>
                </a:pathLst>
              </a:custGeom>
              <a:solidFill>
                <a:srgbClr val="E9E1C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38" name="Freeform 61"/>
              <p:cNvSpPr/>
              <p:nvPr/>
            </p:nvSpPr>
            <p:spPr>
              <a:xfrm>
                <a:off x="6027809" y="3391029"/>
                <a:ext cx="257175" cy="304800"/>
              </a:xfrm>
              <a:custGeom>
                <a:cxnLst>
                  <a:cxn ang="0">
                    <a:pos x="235288" y="212271"/>
                  </a:cxn>
                  <a:cxn ang="0">
                    <a:pos x="35567" y="13607"/>
                  </a:cxn>
                  <a:cxn ang="0">
                    <a:pos x="0" y="0"/>
                  </a:cxn>
                  <a:cxn ang="0">
                    <a:pos x="0" y="130629"/>
                  </a:cxn>
                  <a:cxn ang="0">
                    <a:pos x="158682" y="288471"/>
                  </a:cxn>
                  <a:cxn ang="0">
                    <a:pos x="196985" y="304800"/>
                  </a:cxn>
                  <a:cxn ang="0">
                    <a:pos x="235288" y="288471"/>
                  </a:cxn>
                  <a:cxn ang="0">
                    <a:pos x="235288" y="212271"/>
                  </a:cxn>
                </a:cxnLst>
                <a:rect l="0" t="0" r="0" b="0"/>
                <a:pathLst>
                  <a:path w="94" h="112">
                    <a:moveTo>
                      <a:pt x="86" y="78"/>
                    </a:moveTo>
                    <a:cubicBezTo>
                      <a:pt x="13" y="5"/>
                      <a:pt x="13" y="5"/>
                      <a:pt x="13" y="5"/>
                    </a:cubicBezTo>
                    <a:cubicBezTo>
                      <a:pt x="9" y="2"/>
                      <a:pt x="4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58" y="106"/>
                      <a:pt x="58" y="106"/>
                      <a:pt x="58" y="106"/>
                    </a:cubicBezTo>
                    <a:cubicBezTo>
                      <a:pt x="62" y="110"/>
                      <a:pt x="67" y="112"/>
                      <a:pt x="72" y="112"/>
                    </a:cubicBezTo>
                    <a:cubicBezTo>
                      <a:pt x="77" y="112"/>
                      <a:pt x="82" y="110"/>
                      <a:pt x="86" y="106"/>
                    </a:cubicBezTo>
                    <a:cubicBezTo>
                      <a:pt x="94" y="99"/>
                      <a:pt x="94" y="86"/>
                      <a:pt x="86" y="78"/>
                    </a:cubicBezTo>
                    <a:close/>
                  </a:path>
                </a:pathLst>
              </a:custGeom>
              <a:solidFill>
                <a:srgbClr val="E9E1C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39" name="Freeform 62"/>
              <p:cNvSpPr/>
              <p:nvPr/>
            </p:nvSpPr>
            <p:spPr>
              <a:xfrm>
                <a:off x="6027809" y="3098929"/>
                <a:ext cx="493713" cy="368300"/>
              </a:xfrm>
              <a:custGeom>
                <a:cxnLst>
                  <a:cxn ang="0">
                    <a:pos x="458253" y="267359"/>
                  </a:cxn>
                  <a:cxn ang="0">
                    <a:pos x="0" y="0"/>
                  </a:cxn>
                  <a:cxn ang="0">
                    <a:pos x="0" y="125495"/>
                  </a:cxn>
                  <a:cxn ang="0">
                    <a:pos x="403699" y="362844"/>
                  </a:cxn>
                  <a:cxn ang="0">
                    <a:pos x="430976" y="368300"/>
                  </a:cxn>
                  <a:cxn ang="0">
                    <a:pos x="477347" y="341019"/>
                  </a:cxn>
                  <a:cxn ang="0">
                    <a:pos x="458253" y="267359"/>
                  </a:cxn>
                </a:cxnLst>
                <a:rect l="0" t="0" r="0" b="0"/>
                <a:pathLst>
                  <a:path w="181" h="135">
                    <a:moveTo>
                      <a:pt x="168" y="98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148" y="133"/>
                      <a:pt x="148" y="133"/>
                      <a:pt x="148" y="133"/>
                    </a:cubicBezTo>
                    <a:cubicBezTo>
                      <a:pt x="151" y="134"/>
                      <a:pt x="155" y="135"/>
                      <a:pt x="158" y="135"/>
                    </a:cubicBezTo>
                    <a:cubicBezTo>
                      <a:pt x="165" y="135"/>
                      <a:pt x="172" y="132"/>
                      <a:pt x="175" y="125"/>
                    </a:cubicBezTo>
                    <a:cubicBezTo>
                      <a:pt x="181" y="116"/>
                      <a:pt x="178" y="104"/>
                      <a:pt x="168" y="98"/>
                    </a:cubicBezTo>
                    <a:close/>
                  </a:path>
                </a:pathLst>
              </a:custGeom>
              <a:solidFill>
                <a:srgbClr val="E9E1C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40" name="Freeform 63"/>
              <p:cNvSpPr/>
              <p:nvPr/>
            </p:nvSpPr>
            <p:spPr>
              <a:xfrm>
                <a:off x="6207196" y="3170366"/>
                <a:ext cx="393700" cy="187325"/>
              </a:xfrm>
              <a:custGeom>
                <a:cxnLst>
                  <a:cxn ang="0">
                    <a:pos x="62883" y="187325"/>
                  </a:cxn>
                  <a:cxn ang="0">
                    <a:pos x="8202" y="146602"/>
                  </a:cxn>
                  <a:cxn ang="0">
                    <a:pos x="46478" y="81446"/>
                  </a:cxn>
                  <a:cxn ang="0">
                    <a:pos x="319881" y="8145"/>
                  </a:cxn>
                  <a:cxn ang="0">
                    <a:pos x="385498" y="46153"/>
                  </a:cxn>
                  <a:cxn ang="0">
                    <a:pos x="347222" y="114024"/>
                  </a:cxn>
                  <a:cxn ang="0">
                    <a:pos x="76553" y="184610"/>
                  </a:cxn>
                  <a:cxn ang="0">
                    <a:pos x="62883" y="187325"/>
                  </a:cxn>
                </a:cxnLst>
                <a:rect l="0" t="0" r="0" b="0"/>
                <a:pathLst>
                  <a:path w="144" h="69">
                    <a:moveTo>
                      <a:pt x="23" y="69"/>
                    </a:moveTo>
                    <a:cubicBezTo>
                      <a:pt x="14" y="69"/>
                      <a:pt x="6" y="63"/>
                      <a:pt x="3" y="54"/>
                    </a:cubicBezTo>
                    <a:cubicBezTo>
                      <a:pt x="0" y="43"/>
                      <a:pt x="7" y="32"/>
                      <a:pt x="17" y="30"/>
                    </a:cubicBezTo>
                    <a:cubicBezTo>
                      <a:pt x="117" y="3"/>
                      <a:pt x="117" y="3"/>
                      <a:pt x="117" y="3"/>
                    </a:cubicBezTo>
                    <a:cubicBezTo>
                      <a:pt x="128" y="0"/>
                      <a:pt x="139" y="7"/>
                      <a:pt x="141" y="17"/>
                    </a:cubicBezTo>
                    <a:cubicBezTo>
                      <a:pt x="144" y="28"/>
                      <a:pt x="138" y="39"/>
                      <a:pt x="127" y="42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26" y="69"/>
                      <a:pt x="24" y="69"/>
                      <a:pt x="23" y="69"/>
                    </a:cubicBezTo>
                    <a:close/>
                  </a:path>
                </a:pathLst>
              </a:custGeom>
              <a:solidFill>
                <a:srgbClr val="E9E1C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41" name="Freeform 64"/>
              <p:cNvSpPr/>
              <p:nvPr/>
            </p:nvSpPr>
            <p:spPr>
              <a:xfrm>
                <a:off x="6207196" y="3243391"/>
                <a:ext cx="193675" cy="384175"/>
              </a:xfrm>
              <a:custGeom>
                <a:cxnLst>
                  <a:cxn ang="0">
                    <a:pos x="133663" y="384175"/>
                  </a:cxn>
                  <a:cxn ang="0">
                    <a:pos x="81835" y="346030"/>
                  </a:cxn>
                  <a:cxn ang="0">
                    <a:pos x="8183" y="73565"/>
                  </a:cxn>
                  <a:cxn ang="0">
                    <a:pos x="46373" y="8174"/>
                  </a:cxn>
                  <a:cxn ang="0">
                    <a:pos x="114568" y="46319"/>
                  </a:cxn>
                  <a:cxn ang="0">
                    <a:pos x="185492" y="316059"/>
                  </a:cxn>
                  <a:cxn ang="0">
                    <a:pos x="147302" y="384175"/>
                  </a:cxn>
                  <a:cxn ang="0">
                    <a:pos x="133663" y="384175"/>
                  </a:cxn>
                </a:cxnLst>
                <a:rect l="0" t="0" r="0" b="0"/>
                <a:pathLst>
                  <a:path w="71" h="141">
                    <a:moveTo>
                      <a:pt x="49" y="141"/>
                    </a:moveTo>
                    <a:cubicBezTo>
                      <a:pt x="40" y="141"/>
                      <a:pt x="32" y="136"/>
                      <a:pt x="30" y="1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0" y="16"/>
                      <a:pt x="7" y="5"/>
                      <a:pt x="17" y="3"/>
                    </a:cubicBezTo>
                    <a:cubicBezTo>
                      <a:pt x="28" y="0"/>
                      <a:pt x="39" y="6"/>
                      <a:pt x="42" y="17"/>
                    </a:cubicBezTo>
                    <a:cubicBezTo>
                      <a:pt x="68" y="116"/>
                      <a:pt x="68" y="116"/>
                      <a:pt x="68" y="116"/>
                    </a:cubicBezTo>
                    <a:cubicBezTo>
                      <a:pt x="71" y="127"/>
                      <a:pt x="65" y="138"/>
                      <a:pt x="54" y="141"/>
                    </a:cubicBezTo>
                    <a:cubicBezTo>
                      <a:pt x="52" y="141"/>
                      <a:pt x="51" y="141"/>
                      <a:pt x="49" y="141"/>
                    </a:cubicBezTo>
                    <a:close/>
                  </a:path>
                </a:pathLst>
              </a:custGeom>
              <a:solidFill>
                <a:srgbClr val="E9E1C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42" name="Freeform 65"/>
              <p:cNvSpPr/>
              <p:nvPr/>
            </p:nvSpPr>
            <p:spPr>
              <a:xfrm>
                <a:off x="6027809" y="2848104"/>
                <a:ext cx="493713" cy="376238"/>
              </a:xfrm>
              <a:custGeom>
                <a:cxnLst>
                  <a:cxn ang="0">
                    <a:pos x="477347" y="35443"/>
                  </a:cxn>
                  <a:cxn ang="0">
                    <a:pos x="403699" y="13632"/>
                  </a:cxn>
                  <a:cxn ang="0">
                    <a:pos x="0" y="250825"/>
                  </a:cxn>
                  <a:cxn ang="0">
                    <a:pos x="0" y="376238"/>
                  </a:cxn>
                  <a:cxn ang="0">
                    <a:pos x="458253" y="109054"/>
                  </a:cxn>
                  <a:cxn ang="0">
                    <a:pos x="477347" y="35443"/>
                  </a:cxn>
                </a:cxnLst>
                <a:rect l="0" t="0" r="0" b="0"/>
                <a:pathLst>
                  <a:path w="181" h="138">
                    <a:moveTo>
                      <a:pt x="175" y="13"/>
                    </a:moveTo>
                    <a:cubicBezTo>
                      <a:pt x="170" y="3"/>
                      <a:pt x="158" y="0"/>
                      <a:pt x="148" y="5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168" y="40"/>
                      <a:pt x="168" y="40"/>
                      <a:pt x="168" y="40"/>
                    </a:cubicBezTo>
                    <a:cubicBezTo>
                      <a:pt x="178" y="34"/>
                      <a:pt x="181" y="22"/>
                      <a:pt x="175" y="13"/>
                    </a:cubicBezTo>
                    <a:close/>
                  </a:path>
                </a:pathLst>
              </a:custGeom>
              <a:solidFill>
                <a:srgbClr val="E9E1C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43" name="Freeform 66"/>
              <p:cNvSpPr/>
              <p:nvPr/>
            </p:nvSpPr>
            <p:spPr>
              <a:xfrm>
                <a:off x="6207196" y="2686179"/>
                <a:ext cx="193675" cy="387350"/>
              </a:xfrm>
              <a:custGeom>
                <a:cxnLst>
                  <a:cxn ang="0">
                    <a:pos x="62740" y="387350"/>
                  </a:cxn>
                  <a:cxn ang="0">
                    <a:pos x="46373" y="384622"/>
                  </a:cxn>
                  <a:cxn ang="0">
                    <a:pos x="8183" y="319155"/>
                  </a:cxn>
                  <a:cxn ang="0">
                    <a:pos x="81835" y="46373"/>
                  </a:cxn>
                  <a:cxn ang="0">
                    <a:pos x="147302" y="8183"/>
                  </a:cxn>
                  <a:cxn ang="0">
                    <a:pos x="185492" y="76379"/>
                  </a:cxn>
                  <a:cxn ang="0">
                    <a:pos x="114568" y="346433"/>
                  </a:cxn>
                  <a:cxn ang="0">
                    <a:pos x="62740" y="387350"/>
                  </a:cxn>
                </a:cxnLst>
                <a:rect l="0" t="0" r="0" b="0"/>
                <a:pathLst>
                  <a:path w="71" h="142">
                    <a:moveTo>
                      <a:pt x="23" y="142"/>
                    </a:moveTo>
                    <a:cubicBezTo>
                      <a:pt x="21" y="142"/>
                      <a:pt x="19" y="142"/>
                      <a:pt x="17" y="141"/>
                    </a:cubicBezTo>
                    <a:cubicBezTo>
                      <a:pt x="7" y="139"/>
                      <a:pt x="0" y="128"/>
                      <a:pt x="3" y="117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33" y="7"/>
                      <a:pt x="43" y="0"/>
                      <a:pt x="54" y="3"/>
                    </a:cubicBezTo>
                    <a:cubicBezTo>
                      <a:pt x="65" y="6"/>
                      <a:pt x="71" y="17"/>
                      <a:pt x="68" y="28"/>
                    </a:cubicBezTo>
                    <a:cubicBezTo>
                      <a:pt x="42" y="127"/>
                      <a:pt x="42" y="127"/>
                      <a:pt x="42" y="127"/>
                    </a:cubicBezTo>
                    <a:cubicBezTo>
                      <a:pt x="39" y="136"/>
                      <a:pt x="31" y="142"/>
                      <a:pt x="23" y="142"/>
                    </a:cubicBezTo>
                    <a:close/>
                  </a:path>
                </a:pathLst>
              </a:custGeom>
              <a:solidFill>
                <a:srgbClr val="E9E1C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44" name="Freeform 67"/>
              <p:cNvSpPr/>
              <p:nvPr/>
            </p:nvSpPr>
            <p:spPr>
              <a:xfrm>
                <a:off x="6207196" y="2959229"/>
                <a:ext cx="393700" cy="188913"/>
              </a:xfrm>
              <a:custGeom>
                <a:cxnLst>
                  <a:cxn ang="0">
                    <a:pos x="333551" y="188913"/>
                  </a:cxn>
                  <a:cxn ang="0">
                    <a:pos x="319881" y="186175"/>
                  </a:cxn>
                  <a:cxn ang="0">
                    <a:pos x="46478" y="112253"/>
                  </a:cxn>
                  <a:cxn ang="0">
                    <a:pos x="8202" y="46544"/>
                  </a:cxn>
                  <a:cxn ang="0">
                    <a:pos x="76553" y="8214"/>
                  </a:cxn>
                  <a:cxn ang="0">
                    <a:pos x="347222" y="79398"/>
                  </a:cxn>
                  <a:cxn ang="0">
                    <a:pos x="385498" y="147845"/>
                  </a:cxn>
                  <a:cxn ang="0">
                    <a:pos x="333551" y="188913"/>
                  </a:cxn>
                </a:cxnLst>
                <a:rect l="0" t="0" r="0" b="0"/>
                <a:pathLst>
                  <a:path w="144" h="69">
                    <a:moveTo>
                      <a:pt x="122" y="69"/>
                    </a:moveTo>
                    <a:cubicBezTo>
                      <a:pt x="120" y="69"/>
                      <a:pt x="119" y="68"/>
                      <a:pt x="117" y="68"/>
                    </a:cubicBezTo>
                    <a:cubicBezTo>
                      <a:pt x="17" y="41"/>
                      <a:pt x="17" y="41"/>
                      <a:pt x="17" y="41"/>
                    </a:cubicBezTo>
                    <a:cubicBezTo>
                      <a:pt x="7" y="39"/>
                      <a:pt x="0" y="28"/>
                      <a:pt x="3" y="17"/>
                    </a:cubicBezTo>
                    <a:cubicBezTo>
                      <a:pt x="6" y="6"/>
                      <a:pt x="17" y="0"/>
                      <a:pt x="28" y="3"/>
                    </a:cubicBezTo>
                    <a:cubicBezTo>
                      <a:pt x="127" y="29"/>
                      <a:pt x="127" y="29"/>
                      <a:pt x="127" y="29"/>
                    </a:cubicBezTo>
                    <a:cubicBezTo>
                      <a:pt x="138" y="32"/>
                      <a:pt x="144" y="43"/>
                      <a:pt x="141" y="54"/>
                    </a:cubicBezTo>
                    <a:cubicBezTo>
                      <a:pt x="139" y="63"/>
                      <a:pt x="131" y="69"/>
                      <a:pt x="122" y="69"/>
                    </a:cubicBezTo>
                    <a:close/>
                  </a:path>
                </a:pathLst>
              </a:custGeom>
              <a:solidFill>
                <a:srgbClr val="E9E1C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823" name="组合 8"/>
            <p:cNvGrpSpPr/>
            <p:nvPr/>
          </p:nvGrpSpPr>
          <p:grpSpPr>
            <a:xfrm>
              <a:off x="4787058" y="2914028"/>
              <a:ext cx="668896" cy="815254"/>
              <a:chOff x="7210496" y="2648079"/>
              <a:chExt cx="877888" cy="1069975"/>
            </a:xfrm>
          </p:grpSpPr>
          <p:sp>
            <p:nvSpPr>
              <p:cNvPr id="35003" name="Freeform 68"/>
              <p:cNvSpPr>
                <a:spLocks noEditPoints="1"/>
              </p:cNvSpPr>
              <p:nvPr/>
            </p:nvSpPr>
            <p:spPr>
              <a:xfrm>
                <a:off x="7213671" y="2670304"/>
                <a:ext cx="871538" cy="1047750"/>
              </a:xfrm>
              <a:custGeom>
                <a:cxnLst>
                  <a:cxn ang="0">
                    <a:pos x="0" y="935881"/>
                  </a:cxn>
                  <a:cxn ang="0">
                    <a:pos x="2724" y="965895"/>
                  </a:cxn>
                  <a:cxn ang="0">
                    <a:pos x="46300" y="993180"/>
                  </a:cxn>
                  <a:cxn ang="0">
                    <a:pos x="340445" y="993180"/>
                  </a:cxn>
                  <a:cxn ang="0">
                    <a:pos x="435769" y="1047750"/>
                  </a:cxn>
                  <a:cxn ang="0">
                    <a:pos x="531093" y="993180"/>
                  </a:cxn>
                  <a:cxn ang="0">
                    <a:pos x="825238" y="993180"/>
                  </a:cxn>
                  <a:cxn ang="0">
                    <a:pos x="868814" y="965895"/>
                  </a:cxn>
                  <a:cxn ang="0">
                    <a:pos x="871538" y="935881"/>
                  </a:cxn>
                  <a:cxn ang="0">
                    <a:pos x="868814" y="944066"/>
                  </a:cxn>
                  <a:cxn ang="0">
                    <a:pos x="825238" y="971352"/>
                  </a:cxn>
                  <a:cxn ang="0">
                    <a:pos x="46300" y="971352"/>
                  </a:cxn>
                  <a:cxn ang="0">
                    <a:pos x="2724" y="944066"/>
                  </a:cxn>
                  <a:cxn ang="0">
                    <a:pos x="0" y="935881"/>
                  </a:cxn>
                  <a:cxn ang="0">
                    <a:pos x="128007" y="0"/>
                  </a:cxn>
                  <a:cxn ang="0">
                    <a:pos x="65365" y="185539"/>
                  </a:cxn>
                  <a:cxn ang="0">
                    <a:pos x="125284" y="371078"/>
                  </a:cxn>
                  <a:cxn ang="0">
                    <a:pos x="163413" y="368350"/>
                  </a:cxn>
                  <a:cxn ang="0">
                    <a:pos x="326827" y="207367"/>
                  </a:cxn>
                  <a:cxn ang="0">
                    <a:pos x="326827" y="174625"/>
                  </a:cxn>
                  <a:cxn ang="0">
                    <a:pos x="326827" y="174625"/>
                  </a:cxn>
                  <a:cxn ang="0">
                    <a:pos x="326827" y="174625"/>
                  </a:cxn>
                  <a:cxn ang="0">
                    <a:pos x="326827" y="163711"/>
                  </a:cxn>
                  <a:cxn ang="0">
                    <a:pos x="326827" y="163711"/>
                  </a:cxn>
                  <a:cxn ang="0">
                    <a:pos x="326827" y="141883"/>
                  </a:cxn>
                  <a:cxn ang="0">
                    <a:pos x="326827" y="139154"/>
                  </a:cxn>
                  <a:cxn ang="0">
                    <a:pos x="128007" y="0"/>
                  </a:cxn>
                  <a:cxn ang="0">
                    <a:pos x="743531" y="0"/>
                  </a:cxn>
                  <a:cxn ang="0">
                    <a:pos x="544711" y="139154"/>
                  </a:cxn>
                  <a:cxn ang="0">
                    <a:pos x="544711" y="141883"/>
                  </a:cxn>
                  <a:cxn ang="0">
                    <a:pos x="544711" y="169168"/>
                  </a:cxn>
                  <a:cxn ang="0">
                    <a:pos x="544711" y="174625"/>
                  </a:cxn>
                  <a:cxn ang="0">
                    <a:pos x="544711" y="180082"/>
                  </a:cxn>
                  <a:cxn ang="0">
                    <a:pos x="544711" y="193725"/>
                  </a:cxn>
                  <a:cxn ang="0">
                    <a:pos x="544711" y="193725"/>
                  </a:cxn>
                  <a:cxn ang="0">
                    <a:pos x="544711" y="207367"/>
                  </a:cxn>
                  <a:cxn ang="0">
                    <a:pos x="708125" y="368350"/>
                  </a:cxn>
                  <a:cxn ang="0">
                    <a:pos x="746254" y="371078"/>
                  </a:cxn>
                  <a:cxn ang="0">
                    <a:pos x="806173" y="185539"/>
                  </a:cxn>
                  <a:cxn ang="0">
                    <a:pos x="743531" y="0"/>
                  </a:cxn>
                </a:cxnLst>
                <a:rect l="0" t="0" r="0" b="0"/>
                <a:pathLst>
                  <a:path w="320" h="384">
                    <a:moveTo>
                      <a:pt x="0" y="343"/>
                    </a:moveTo>
                    <a:cubicBezTo>
                      <a:pt x="0" y="347"/>
                      <a:pt x="0" y="350"/>
                      <a:pt x="1" y="354"/>
                    </a:cubicBezTo>
                    <a:cubicBezTo>
                      <a:pt x="4" y="360"/>
                      <a:pt x="10" y="364"/>
                      <a:pt x="17" y="364"/>
                    </a:cubicBezTo>
                    <a:cubicBezTo>
                      <a:pt x="125" y="364"/>
                      <a:pt x="125" y="364"/>
                      <a:pt x="125" y="364"/>
                    </a:cubicBezTo>
                    <a:cubicBezTo>
                      <a:pt x="132" y="376"/>
                      <a:pt x="145" y="384"/>
                      <a:pt x="160" y="384"/>
                    </a:cubicBezTo>
                    <a:cubicBezTo>
                      <a:pt x="175" y="384"/>
                      <a:pt x="188" y="376"/>
                      <a:pt x="195" y="364"/>
                    </a:cubicBezTo>
                    <a:cubicBezTo>
                      <a:pt x="303" y="364"/>
                      <a:pt x="303" y="364"/>
                      <a:pt x="303" y="364"/>
                    </a:cubicBezTo>
                    <a:cubicBezTo>
                      <a:pt x="310" y="364"/>
                      <a:pt x="316" y="360"/>
                      <a:pt x="319" y="354"/>
                    </a:cubicBezTo>
                    <a:cubicBezTo>
                      <a:pt x="320" y="350"/>
                      <a:pt x="320" y="347"/>
                      <a:pt x="320" y="343"/>
                    </a:cubicBezTo>
                    <a:cubicBezTo>
                      <a:pt x="319" y="344"/>
                      <a:pt x="319" y="345"/>
                      <a:pt x="319" y="346"/>
                    </a:cubicBezTo>
                    <a:cubicBezTo>
                      <a:pt x="316" y="352"/>
                      <a:pt x="310" y="356"/>
                      <a:pt x="303" y="356"/>
                    </a:cubicBezTo>
                    <a:cubicBezTo>
                      <a:pt x="17" y="356"/>
                      <a:pt x="17" y="356"/>
                      <a:pt x="17" y="356"/>
                    </a:cubicBezTo>
                    <a:cubicBezTo>
                      <a:pt x="10" y="356"/>
                      <a:pt x="4" y="352"/>
                      <a:pt x="1" y="346"/>
                    </a:cubicBezTo>
                    <a:cubicBezTo>
                      <a:pt x="1" y="345"/>
                      <a:pt x="1" y="344"/>
                      <a:pt x="0" y="343"/>
                    </a:cubicBezTo>
                    <a:moveTo>
                      <a:pt x="47" y="0"/>
                    </a:moveTo>
                    <a:cubicBezTo>
                      <a:pt x="47" y="0"/>
                      <a:pt x="24" y="18"/>
                      <a:pt x="24" y="68"/>
                    </a:cubicBezTo>
                    <a:cubicBezTo>
                      <a:pt x="24" y="118"/>
                      <a:pt x="46" y="136"/>
                      <a:pt x="46" y="136"/>
                    </a:cubicBezTo>
                    <a:cubicBezTo>
                      <a:pt x="51" y="136"/>
                      <a:pt x="56" y="135"/>
                      <a:pt x="60" y="135"/>
                    </a:cubicBezTo>
                    <a:cubicBezTo>
                      <a:pt x="72" y="108"/>
                      <a:pt x="93" y="87"/>
                      <a:pt x="120" y="76"/>
                    </a:cubicBezTo>
                    <a:cubicBezTo>
                      <a:pt x="120" y="64"/>
                      <a:pt x="120" y="64"/>
                      <a:pt x="120" y="64"/>
                    </a:cubicBezTo>
                    <a:cubicBezTo>
                      <a:pt x="120" y="64"/>
                      <a:pt x="120" y="64"/>
                      <a:pt x="120" y="64"/>
                    </a:cubicBezTo>
                    <a:cubicBezTo>
                      <a:pt x="120" y="64"/>
                      <a:pt x="120" y="64"/>
                      <a:pt x="120" y="64"/>
                    </a:cubicBezTo>
                    <a:cubicBezTo>
                      <a:pt x="120" y="60"/>
                      <a:pt x="120" y="60"/>
                      <a:pt x="120" y="60"/>
                    </a:cubicBezTo>
                    <a:cubicBezTo>
                      <a:pt x="120" y="60"/>
                      <a:pt x="120" y="60"/>
                      <a:pt x="120" y="60"/>
                    </a:cubicBezTo>
                    <a:cubicBezTo>
                      <a:pt x="120" y="52"/>
                      <a:pt x="120" y="52"/>
                      <a:pt x="120" y="52"/>
                    </a:cubicBezTo>
                    <a:cubicBezTo>
                      <a:pt x="120" y="52"/>
                      <a:pt x="120" y="51"/>
                      <a:pt x="120" y="51"/>
                    </a:cubicBezTo>
                    <a:cubicBezTo>
                      <a:pt x="113" y="36"/>
                      <a:pt x="91" y="0"/>
                      <a:pt x="47" y="0"/>
                    </a:cubicBezTo>
                    <a:moveTo>
                      <a:pt x="273" y="0"/>
                    </a:moveTo>
                    <a:cubicBezTo>
                      <a:pt x="229" y="0"/>
                      <a:pt x="207" y="38"/>
                      <a:pt x="200" y="51"/>
                    </a:cubicBezTo>
                    <a:cubicBezTo>
                      <a:pt x="200" y="52"/>
                      <a:pt x="200" y="52"/>
                      <a:pt x="200" y="52"/>
                    </a:cubicBezTo>
                    <a:cubicBezTo>
                      <a:pt x="200" y="62"/>
                      <a:pt x="200" y="62"/>
                      <a:pt x="200" y="62"/>
                    </a:cubicBezTo>
                    <a:cubicBezTo>
                      <a:pt x="200" y="63"/>
                      <a:pt x="200" y="63"/>
                      <a:pt x="200" y="64"/>
                    </a:cubicBezTo>
                    <a:cubicBezTo>
                      <a:pt x="200" y="65"/>
                      <a:pt x="200" y="65"/>
                      <a:pt x="200" y="66"/>
                    </a:cubicBezTo>
                    <a:cubicBezTo>
                      <a:pt x="200" y="71"/>
                      <a:pt x="200" y="71"/>
                      <a:pt x="200" y="71"/>
                    </a:cubicBezTo>
                    <a:cubicBezTo>
                      <a:pt x="200" y="71"/>
                      <a:pt x="200" y="71"/>
                      <a:pt x="200" y="71"/>
                    </a:cubicBezTo>
                    <a:cubicBezTo>
                      <a:pt x="200" y="76"/>
                      <a:pt x="200" y="76"/>
                      <a:pt x="200" y="76"/>
                    </a:cubicBezTo>
                    <a:cubicBezTo>
                      <a:pt x="227" y="87"/>
                      <a:pt x="248" y="108"/>
                      <a:pt x="260" y="135"/>
                    </a:cubicBezTo>
                    <a:cubicBezTo>
                      <a:pt x="264" y="135"/>
                      <a:pt x="269" y="136"/>
                      <a:pt x="274" y="136"/>
                    </a:cubicBezTo>
                    <a:cubicBezTo>
                      <a:pt x="274" y="136"/>
                      <a:pt x="296" y="118"/>
                      <a:pt x="296" y="68"/>
                    </a:cubicBezTo>
                    <a:cubicBezTo>
                      <a:pt x="296" y="18"/>
                      <a:pt x="273" y="0"/>
                      <a:pt x="273" y="0"/>
                    </a:cubicBezTo>
                  </a:path>
                </a:pathLst>
              </a:custGeom>
              <a:solidFill>
                <a:srgbClr val="A6A6A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04" name="Oval 69"/>
              <p:cNvSpPr/>
              <p:nvPr/>
            </p:nvSpPr>
            <p:spPr>
              <a:xfrm>
                <a:off x="7540696" y="3478341"/>
                <a:ext cx="217488" cy="217488"/>
              </a:xfrm>
              <a:prstGeom prst="ellipse">
                <a:avLst/>
              </a:prstGeom>
              <a:solidFill>
                <a:srgbClr val="CB9F32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005" name="Freeform 70"/>
              <p:cNvSpPr/>
              <p:nvPr/>
            </p:nvSpPr>
            <p:spPr>
              <a:xfrm>
                <a:off x="7210496" y="2856041"/>
                <a:ext cx="877888" cy="785813"/>
              </a:xfrm>
              <a:custGeom>
                <a:cxnLst>
                  <a:cxn ang="0">
                    <a:pos x="861530" y="709415"/>
                  </a:cxn>
                  <a:cxn ang="0">
                    <a:pos x="796097" y="643930"/>
                  </a:cxn>
                  <a:cxn ang="0">
                    <a:pos x="733391" y="455662"/>
                  </a:cxn>
                  <a:cxn ang="0">
                    <a:pos x="733391" y="294680"/>
                  </a:cxn>
                  <a:cxn ang="0">
                    <a:pos x="438944" y="0"/>
                  </a:cxn>
                  <a:cxn ang="0">
                    <a:pos x="144497" y="294680"/>
                  </a:cxn>
                  <a:cxn ang="0">
                    <a:pos x="144497" y="450205"/>
                  </a:cxn>
                  <a:cxn ang="0">
                    <a:pos x="81791" y="643930"/>
                  </a:cxn>
                  <a:cxn ang="0">
                    <a:pos x="16358" y="709415"/>
                  </a:cxn>
                  <a:cxn ang="0">
                    <a:pos x="5453" y="758528"/>
                  </a:cxn>
                  <a:cxn ang="0">
                    <a:pos x="49074" y="785813"/>
                  </a:cxn>
                  <a:cxn ang="0">
                    <a:pos x="828814" y="785813"/>
                  </a:cxn>
                  <a:cxn ang="0">
                    <a:pos x="872435" y="758528"/>
                  </a:cxn>
                  <a:cxn ang="0">
                    <a:pos x="861530" y="709415"/>
                  </a:cxn>
                </a:cxnLst>
                <a:rect l="0" t="0" r="0" b="0"/>
                <a:pathLst>
                  <a:path w="322" h="288">
                    <a:moveTo>
                      <a:pt x="316" y="260"/>
                    </a:moveTo>
                    <a:cubicBezTo>
                      <a:pt x="292" y="236"/>
                      <a:pt x="292" y="236"/>
                      <a:pt x="292" y="236"/>
                    </a:cubicBezTo>
                    <a:cubicBezTo>
                      <a:pt x="283" y="224"/>
                      <a:pt x="270" y="201"/>
                      <a:pt x="269" y="167"/>
                    </a:cubicBezTo>
                    <a:cubicBezTo>
                      <a:pt x="269" y="167"/>
                      <a:pt x="269" y="110"/>
                      <a:pt x="269" y="108"/>
                    </a:cubicBezTo>
                    <a:cubicBezTo>
                      <a:pt x="269" y="49"/>
                      <a:pt x="220" y="0"/>
                      <a:pt x="161" y="0"/>
                    </a:cubicBezTo>
                    <a:cubicBezTo>
                      <a:pt x="102" y="0"/>
                      <a:pt x="53" y="49"/>
                      <a:pt x="53" y="108"/>
                    </a:cubicBezTo>
                    <a:cubicBezTo>
                      <a:pt x="53" y="110"/>
                      <a:pt x="53" y="165"/>
                      <a:pt x="53" y="165"/>
                    </a:cubicBezTo>
                    <a:cubicBezTo>
                      <a:pt x="53" y="200"/>
                      <a:pt x="39" y="224"/>
                      <a:pt x="30" y="236"/>
                    </a:cubicBezTo>
                    <a:cubicBezTo>
                      <a:pt x="6" y="260"/>
                      <a:pt x="6" y="260"/>
                      <a:pt x="6" y="260"/>
                    </a:cubicBezTo>
                    <a:cubicBezTo>
                      <a:pt x="1" y="264"/>
                      <a:pt x="0" y="271"/>
                      <a:pt x="2" y="278"/>
                    </a:cubicBezTo>
                    <a:cubicBezTo>
                      <a:pt x="5" y="284"/>
                      <a:pt x="11" y="288"/>
                      <a:pt x="18" y="288"/>
                    </a:cubicBezTo>
                    <a:cubicBezTo>
                      <a:pt x="304" y="288"/>
                      <a:pt x="304" y="288"/>
                      <a:pt x="304" y="288"/>
                    </a:cubicBezTo>
                    <a:cubicBezTo>
                      <a:pt x="311" y="288"/>
                      <a:pt x="317" y="284"/>
                      <a:pt x="320" y="278"/>
                    </a:cubicBezTo>
                    <a:cubicBezTo>
                      <a:pt x="322" y="271"/>
                      <a:pt x="321" y="264"/>
                      <a:pt x="316" y="260"/>
                    </a:cubicBezTo>
                  </a:path>
                </a:pathLst>
              </a:custGeom>
              <a:solidFill>
                <a:srgbClr val="FAC74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06" name="Freeform 71"/>
              <p:cNvSpPr/>
              <p:nvPr/>
            </p:nvSpPr>
            <p:spPr>
              <a:xfrm>
                <a:off x="7213671" y="3587879"/>
                <a:ext cx="871538" cy="53975"/>
              </a:xfrm>
              <a:custGeom>
                <a:cxnLst>
                  <a:cxn ang="0">
                    <a:pos x="0" y="0"/>
                  </a:cxn>
                  <a:cxn ang="0">
                    <a:pos x="2724" y="26988"/>
                  </a:cxn>
                  <a:cxn ang="0">
                    <a:pos x="46300" y="53975"/>
                  </a:cxn>
                  <a:cxn ang="0">
                    <a:pos x="825238" y="53975"/>
                  </a:cxn>
                  <a:cxn ang="0">
                    <a:pos x="868814" y="26988"/>
                  </a:cxn>
                  <a:cxn ang="0">
                    <a:pos x="871538" y="0"/>
                  </a:cxn>
                  <a:cxn ang="0">
                    <a:pos x="0" y="0"/>
                  </a:cxn>
                </a:cxnLst>
                <a:rect l="0" t="0" r="0" b="0"/>
                <a:pathLst>
                  <a:path w="320" h="20">
                    <a:moveTo>
                      <a:pt x="0" y="0"/>
                    </a:moveTo>
                    <a:cubicBezTo>
                      <a:pt x="0" y="3"/>
                      <a:pt x="0" y="7"/>
                      <a:pt x="1" y="10"/>
                    </a:cubicBezTo>
                    <a:cubicBezTo>
                      <a:pt x="4" y="16"/>
                      <a:pt x="10" y="20"/>
                      <a:pt x="17" y="20"/>
                    </a:cubicBezTo>
                    <a:cubicBezTo>
                      <a:pt x="303" y="20"/>
                      <a:pt x="303" y="20"/>
                      <a:pt x="303" y="20"/>
                    </a:cubicBezTo>
                    <a:cubicBezTo>
                      <a:pt x="310" y="20"/>
                      <a:pt x="316" y="16"/>
                      <a:pt x="319" y="10"/>
                    </a:cubicBezTo>
                    <a:cubicBezTo>
                      <a:pt x="320" y="7"/>
                      <a:pt x="320" y="3"/>
                      <a:pt x="3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D77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07" name="Freeform 72"/>
              <p:cNvSpPr>
                <a:spLocks noEditPoints="1"/>
              </p:cNvSpPr>
              <p:nvPr/>
            </p:nvSpPr>
            <p:spPr>
              <a:xfrm>
                <a:off x="7540696" y="2735391"/>
                <a:ext cx="217488" cy="219075"/>
              </a:xfrm>
              <a:custGeom>
                <a:cxnLst>
                  <a:cxn ang="0">
                    <a:pos x="108744" y="65723"/>
                  </a:cxn>
                  <a:cxn ang="0">
                    <a:pos x="152242" y="109538"/>
                  </a:cxn>
                  <a:cxn ang="0">
                    <a:pos x="108744" y="153353"/>
                  </a:cxn>
                  <a:cxn ang="0">
                    <a:pos x="65246" y="109538"/>
                  </a:cxn>
                  <a:cxn ang="0">
                    <a:pos x="108744" y="65723"/>
                  </a:cxn>
                  <a:cxn ang="0">
                    <a:pos x="108744" y="0"/>
                  </a:cxn>
                  <a:cxn ang="0">
                    <a:pos x="0" y="109538"/>
                  </a:cxn>
                  <a:cxn ang="0">
                    <a:pos x="108744" y="219075"/>
                  </a:cxn>
                  <a:cxn ang="0">
                    <a:pos x="217488" y="109538"/>
                  </a:cxn>
                  <a:cxn ang="0">
                    <a:pos x="108744" y="0"/>
                  </a:cxn>
                </a:cxnLst>
                <a:rect l="0" t="0" r="0" b="0"/>
                <a:pathLst>
                  <a:path w="80" h="80">
                    <a:moveTo>
                      <a:pt x="40" y="24"/>
                    </a:moveTo>
                    <a:cubicBezTo>
                      <a:pt x="49" y="24"/>
                      <a:pt x="56" y="31"/>
                      <a:pt x="56" y="40"/>
                    </a:cubicBezTo>
                    <a:cubicBezTo>
                      <a:pt x="56" y="49"/>
                      <a:pt x="49" y="56"/>
                      <a:pt x="40" y="56"/>
                    </a:cubicBezTo>
                    <a:cubicBezTo>
                      <a:pt x="31" y="56"/>
                      <a:pt x="24" y="49"/>
                      <a:pt x="24" y="40"/>
                    </a:cubicBezTo>
                    <a:cubicBezTo>
                      <a:pt x="24" y="31"/>
                      <a:pt x="31" y="24"/>
                      <a:pt x="40" y="24"/>
                    </a:cubicBezTo>
                    <a:moveTo>
                      <a:pt x="40" y="0"/>
                    </a:moveTo>
                    <a:cubicBezTo>
                      <a:pt x="18" y="0"/>
                      <a:pt x="0" y="18"/>
                      <a:pt x="0" y="40"/>
                    </a:cubicBezTo>
                    <a:cubicBezTo>
                      <a:pt x="0" y="62"/>
                      <a:pt x="18" y="80"/>
                      <a:pt x="40" y="80"/>
                    </a:cubicBezTo>
                    <a:cubicBezTo>
                      <a:pt x="62" y="80"/>
                      <a:pt x="80" y="62"/>
                      <a:pt x="80" y="40"/>
                    </a:cubicBezTo>
                    <a:cubicBezTo>
                      <a:pt x="80" y="18"/>
                      <a:pt x="62" y="0"/>
                      <a:pt x="40" y="0"/>
                    </a:cubicBezTo>
                  </a:path>
                </a:pathLst>
              </a:custGeom>
              <a:solidFill>
                <a:srgbClr val="FAC74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08" name="Freeform 73"/>
              <p:cNvSpPr/>
              <p:nvPr/>
            </p:nvSpPr>
            <p:spPr>
              <a:xfrm>
                <a:off x="7540696" y="2833816"/>
                <a:ext cx="217488" cy="41275"/>
              </a:xfrm>
              <a:custGeom>
                <a:cxnLst>
                  <a:cxn ang="0">
                    <a:pos x="108744" y="22013"/>
                  </a:cxn>
                  <a:cxn ang="0">
                    <a:pos x="212051" y="41275"/>
                  </a:cxn>
                  <a:cxn ang="0">
                    <a:pos x="217488" y="22013"/>
                  </a:cxn>
                  <a:cxn ang="0">
                    <a:pos x="108744" y="0"/>
                  </a:cxn>
                  <a:cxn ang="0">
                    <a:pos x="0" y="22013"/>
                  </a:cxn>
                  <a:cxn ang="0">
                    <a:pos x="5437" y="41275"/>
                  </a:cxn>
                  <a:cxn ang="0">
                    <a:pos x="108744" y="22013"/>
                  </a:cxn>
                </a:cxnLst>
                <a:rect l="0" t="0" r="0" b="0"/>
                <a:pathLst>
                  <a:path w="80" h="15">
                    <a:moveTo>
                      <a:pt x="40" y="8"/>
                    </a:moveTo>
                    <a:cubicBezTo>
                      <a:pt x="53" y="8"/>
                      <a:pt x="66" y="11"/>
                      <a:pt x="78" y="15"/>
                    </a:cubicBezTo>
                    <a:cubicBezTo>
                      <a:pt x="79" y="13"/>
                      <a:pt x="80" y="10"/>
                      <a:pt x="80" y="8"/>
                    </a:cubicBezTo>
                    <a:cubicBezTo>
                      <a:pt x="67" y="3"/>
                      <a:pt x="54" y="0"/>
                      <a:pt x="40" y="0"/>
                    </a:cubicBezTo>
                    <a:cubicBezTo>
                      <a:pt x="26" y="0"/>
                      <a:pt x="13" y="3"/>
                      <a:pt x="0" y="8"/>
                    </a:cubicBezTo>
                    <a:cubicBezTo>
                      <a:pt x="0" y="10"/>
                      <a:pt x="1" y="13"/>
                      <a:pt x="2" y="15"/>
                    </a:cubicBezTo>
                    <a:cubicBezTo>
                      <a:pt x="14" y="11"/>
                      <a:pt x="27" y="8"/>
                      <a:pt x="40" y="8"/>
                    </a:cubicBezTo>
                    <a:close/>
                  </a:path>
                </a:pathLst>
              </a:custGeom>
              <a:solidFill>
                <a:srgbClr val="CB9F3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09" name="Oval 74"/>
              <p:cNvSpPr/>
              <p:nvPr/>
            </p:nvSpPr>
            <p:spPr>
              <a:xfrm>
                <a:off x="7420046" y="3019554"/>
                <a:ext cx="196850" cy="196850"/>
              </a:xfrm>
              <a:prstGeom prst="ellipse">
                <a:avLst/>
              </a:prstGeom>
              <a:solidFill>
                <a:srgbClr val="FDE3A3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010" name="Freeform 75"/>
              <p:cNvSpPr/>
              <p:nvPr/>
            </p:nvSpPr>
            <p:spPr>
              <a:xfrm>
                <a:off x="7278759" y="3467229"/>
                <a:ext cx="741363" cy="42863"/>
              </a:xfrm>
              <a:custGeom>
                <a:cxnLst>
                  <a:cxn ang="0">
                    <a:pos x="705930" y="0"/>
                  </a:cxn>
                  <a:cxn ang="0">
                    <a:pos x="35433" y="0"/>
                  </a:cxn>
                  <a:cxn ang="0">
                    <a:pos x="13628" y="32147"/>
                  </a:cxn>
                  <a:cxn ang="0">
                    <a:pos x="0" y="42863"/>
                  </a:cxn>
                  <a:cxn ang="0">
                    <a:pos x="741363" y="42863"/>
                  </a:cxn>
                  <a:cxn ang="0">
                    <a:pos x="727735" y="32147"/>
                  </a:cxn>
                  <a:cxn ang="0">
                    <a:pos x="705930" y="0"/>
                  </a:cxn>
                </a:cxnLst>
                <a:rect l="0" t="0" r="0" b="0"/>
                <a:pathLst>
                  <a:path w="272" h="16">
                    <a:moveTo>
                      <a:pt x="259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0" y="5"/>
                      <a:pt x="7" y="9"/>
                      <a:pt x="5" y="1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272" y="16"/>
                      <a:pt x="272" y="16"/>
                      <a:pt x="272" y="16"/>
                    </a:cubicBezTo>
                    <a:cubicBezTo>
                      <a:pt x="267" y="12"/>
                      <a:pt x="267" y="12"/>
                      <a:pt x="267" y="12"/>
                    </a:cubicBezTo>
                    <a:cubicBezTo>
                      <a:pt x="265" y="9"/>
                      <a:pt x="262" y="5"/>
                      <a:pt x="259" y="0"/>
                    </a:cubicBezTo>
                    <a:close/>
                  </a:path>
                </a:pathLst>
              </a:custGeom>
              <a:solidFill>
                <a:srgbClr val="CB9F3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11" name="Freeform 76"/>
              <p:cNvSpPr/>
              <p:nvPr/>
            </p:nvSpPr>
            <p:spPr>
              <a:xfrm>
                <a:off x="7753421" y="2648079"/>
                <a:ext cx="266700" cy="371475"/>
              </a:xfrm>
              <a:custGeom>
                <a:cxnLst>
                  <a:cxn ang="0">
                    <a:pos x="204107" y="0"/>
                  </a:cxn>
                  <a:cxn ang="0">
                    <a:pos x="0" y="152960"/>
                  </a:cxn>
                  <a:cxn ang="0">
                    <a:pos x="0" y="221246"/>
                  </a:cxn>
                  <a:cxn ang="0">
                    <a:pos x="206829" y="371475"/>
                  </a:cxn>
                  <a:cxn ang="0">
                    <a:pos x="266700" y="185738"/>
                  </a:cxn>
                  <a:cxn ang="0">
                    <a:pos x="204107" y="0"/>
                  </a:cxn>
                </a:cxnLst>
                <a:rect l="0" t="0" r="0" b="0"/>
                <a:pathLst>
                  <a:path w="98" h="136">
                    <a:moveTo>
                      <a:pt x="75" y="0"/>
                    </a:moveTo>
                    <a:cubicBezTo>
                      <a:pt x="21" y="0"/>
                      <a:pt x="0" y="56"/>
                      <a:pt x="0" y="56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1"/>
                      <a:pt x="23" y="136"/>
                      <a:pt x="76" y="136"/>
                    </a:cubicBezTo>
                    <a:cubicBezTo>
                      <a:pt x="76" y="136"/>
                      <a:pt x="98" y="118"/>
                      <a:pt x="98" y="68"/>
                    </a:cubicBezTo>
                    <a:cubicBezTo>
                      <a:pt x="98" y="18"/>
                      <a:pt x="75" y="0"/>
                      <a:pt x="75" y="0"/>
                    </a:cubicBezTo>
                    <a:close/>
                  </a:path>
                </a:pathLst>
              </a:custGeom>
              <a:solidFill>
                <a:srgbClr val="EB594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12" name="Freeform 77"/>
              <p:cNvSpPr/>
              <p:nvPr/>
            </p:nvSpPr>
            <p:spPr>
              <a:xfrm>
                <a:off x="7278759" y="2648079"/>
                <a:ext cx="269875" cy="371475"/>
              </a:xfrm>
              <a:custGeom>
                <a:cxnLst>
                  <a:cxn ang="0">
                    <a:pos x="62698" y="0"/>
                  </a:cxn>
                  <a:cxn ang="0">
                    <a:pos x="269875" y="152960"/>
                  </a:cxn>
                  <a:cxn ang="0">
                    <a:pos x="269875" y="221246"/>
                  </a:cxn>
                  <a:cxn ang="0">
                    <a:pos x="59972" y="371475"/>
                  </a:cxn>
                  <a:cxn ang="0">
                    <a:pos x="0" y="185738"/>
                  </a:cxn>
                  <a:cxn ang="0">
                    <a:pos x="62698" y="0"/>
                  </a:cxn>
                </a:cxnLst>
                <a:rect l="0" t="0" r="0" b="0"/>
                <a:pathLst>
                  <a:path w="99" h="136">
                    <a:moveTo>
                      <a:pt x="23" y="0"/>
                    </a:moveTo>
                    <a:cubicBezTo>
                      <a:pt x="77" y="0"/>
                      <a:pt x="99" y="56"/>
                      <a:pt x="99" y="56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99" y="81"/>
                      <a:pt x="76" y="136"/>
                      <a:pt x="22" y="136"/>
                    </a:cubicBezTo>
                    <a:cubicBezTo>
                      <a:pt x="22" y="136"/>
                      <a:pt x="0" y="118"/>
                      <a:pt x="0" y="68"/>
                    </a:cubicBezTo>
                    <a:cubicBezTo>
                      <a:pt x="0" y="18"/>
                      <a:pt x="23" y="0"/>
                      <a:pt x="23" y="0"/>
                    </a:cubicBezTo>
                    <a:close/>
                  </a:path>
                </a:pathLst>
              </a:custGeom>
              <a:solidFill>
                <a:srgbClr val="EB594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13" name="Freeform 78"/>
              <p:cNvSpPr/>
              <p:nvPr/>
            </p:nvSpPr>
            <p:spPr>
              <a:xfrm>
                <a:off x="7397821" y="2802066"/>
                <a:ext cx="163513" cy="76200"/>
              </a:xfrm>
              <a:custGeom>
                <a:cxnLst>
                  <a:cxn ang="0">
                    <a:pos x="0" y="38100"/>
                  </a:cxn>
                  <a:cxn ang="0">
                    <a:pos x="51779" y="76200"/>
                  </a:cxn>
                  <a:cxn ang="0">
                    <a:pos x="163513" y="38100"/>
                  </a:cxn>
                  <a:cxn ang="0">
                    <a:pos x="51779" y="0"/>
                  </a:cxn>
                  <a:cxn ang="0">
                    <a:pos x="0" y="38100"/>
                  </a:cxn>
                </a:cxnLst>
                <a:rect l="0" t="0" r="0" b="0"/>
                <a:pathLst>
                  <a:path w="60" h="28">
                    <a:moveTo>
                      <a:pt x="0" y="14"/>
                    </a:moveTo>
                    <a:cubicBezTo>
                      <a:pt x="0" y="22"/>
                      <a:pt x="8" y="28"/>
                      <a:pt x="19" y="28"/>
                    </a:cubicBezTo>
                    <a:cubicBezTo>
                      <a:pt x="19" y="28"/>
                      <a:pt x="60" y="25"/>
                      <a:pt x="60" y="14"/>
                    </a:cubicBezTo>
                    <a:cubicBezTo>
                      <a:pt x="60" y="3"/>
                      <a:pt x="19" y="0"/>
                      <a:pt x="19" y="0"/>
                    </a:cubicBezTo>
                    <a:cubicBezTo>
                      <a:pt x="8" y="0"/>
                      <a:pt x="0" y="7"/>
                      <a:pt x="0" y="14"/>
                    </a:cubicBezTo>
                    <a:close/>
                  </a:path>
                </a:pathLst>
              </a:custGeom>
              <a:solidFill>
                <a:srgbClr val="BD4738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14" name="Freeform 79"/>
              <p:cNvSpPr/>
              <p:nvPr/>
            </p:nvSpPr>
            <p:spPr>
              <a:xfrm>
                <a:off x="7735959" y="2802066"/>
                <a:ext cx="163513" cy="76200"/>
              </a:xfrm>
              <a:custGeom>
                <a:cxnLst>
                  <a:cxn ang="0">
                    <a:pos x="163513" y="38100"/>
                  </a:cxn>
                  <a:cxn ang="0">
                    <a:pos x="111734" y="76200"/>
                  </a:cxn>
                  <a:cxn ang="0">
                    <a:pos x="0" y="38100"/>
                  </a:cxn>
                  <a:cxn ang="0">
                    <a:pos x="111734" y="0"/>
                  </a:cxn>
                  <a:cxn ang="0">
                    <a:pos x="163513" y="38100"/>
                  </a:cxn>
                </a:cxnLst>
                <a:rect l="0" t="0" r="0" b="0"/>
                <a:pathLst>
                  <a:path w="60" h="28">
                    <a:moveTo>
                      <a:pt x="60" y="14"/>
                    </a:moveTo>
                    <a:cubicBezTo>
                      <a:pt x="60" y="22"/>
                      <a:pt x="52" y="28"/>
                      <a:pt x="41" y="28"/>
                    </a:cubicBezTo>
                    <a:cubicBezTo>
                      <a:pt x="41" y="28"/>
                      <a:pt x="0" y="25"/>
                      <a:pt x="0" y="14"/>
                    </a:cubicBezTo>
                    <a:cubicBezTo>
                      <a:pt x="0" y="3"/>
                      <a:pt x="41" y="0"/>
                      <a:pt x="41" y="0"/>
                    </a:cubicBezTo>
                    <a:cubicBezTo>
                      <a:pt x="52" y="0"/>
                      <a:pt x="60" y="7"/>
                      <a:pt x="60" y="14"/>
                    </a:cubicBezTo>
                    <a:close/>
                  </a:path>
                </a:pathLst>
              </a:custGeom>
              <a:solidFill>
                <a:srgbClr val="BD4738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15" name="Freeform 80"/>
              <p:cNvSpPr/>
              <p:nvPr/>
            </p:nvSpPr>
            <p:spPr>
              <a:xfrm>
                <a:off x="7540696" y="2722691"/>
                <a:ext cx="217488" cy="274638"/>
              </a:xfrm>
              <a:custGeom>
                <a:cxnLst>
                  <a:cxn ang="0">
                    <a:pos x="108744" y="0"/>
                  </a:cxn>
                  <a:cxn ang="0">
                    <a:pos x="0" y="111487"/>
                  </a:cxn>
                  <a:cxn ang="0">
                    <a:pos x="0" y="163151"/>
                  </a:cxn>
                  <a:cxn ang="0">
                    <a:pos x="108744" y="274638"/>
                  </a:cxn>
                  <a:cxn ang="0">
                    <a:pos x="217488" y="163151"/>
                  </a:cxn>
                  <a:cxn ang="0">
                    <a:pos x="217488" y="111487"/>
                  </a:cxn>
                  <a:cxn ang="0">
                    <a:pos x="108744" y="0"/>
                  </a:cxn>
                </a:cxnLst>
                <a:rect l="0" t="0" r="0" b="0"/>
                <a:pathLst>
                  <a:path w="80" h="100">
                    <a:moveTo>
                      <a:pt x="40" y="0"/>
                    </a:moveTo>
                    <a:cubicBezTo>
                      <a:pt x="18" y="0"/>
                      <a:pt x="0" y="19"/>
                      <a:pt x="0" y="41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83"/>
                      <a:pt x="18" y="101"/>
                      <a:pt x="40" y="101"/>
                    </a:cubicBezTo>
                    <a:cubicBezTo>
                      <a:pt x="62" y="101"/>
                      <a:pt x="80" y="83"/>
                      <a:pt x="80" y="60"/>
                    </a:cubicBezTo>
                    <a:cubicBezTo>
                      <a:pt x="80" y="41"/>
                      <a:pt x="80" y="41"/>
                      <a:pt x="80" y="41"/>
                    </a:cubicBezTo>
                    <a:cubicBezTo>
                      <a:pt x="80" y="19"/>
                      <a:pt x="62" y="0"/>
                      <a:pt x="40" y="0"/>
                    </a:cubicBezTo>
                  </a:path>
                </a:pathLst>
              </a:custGeom>
              <a:solidFill>
                <a:srgbClr val="CB9F3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16" name="Freeform 81"/>
              <p:cNvSpPr/>
              <p:nvPr/>
            </p:nvSpPr>
            <p:spPr>
              <a:xfrm>
                <a:off x="7540696" y="2700466"/>
                <a:ext cx="217488" cy="276225"/>
              </a:xfrm>
              <a:custGeom>
                <a:cxnLst>
                  <a:cxn ang="0">
                    <a:pos x="108744" y="0"/>
                  </a:cxn>
                  <a:cxn ang="0">
                    <a:pos x="0" y="112131"/>
                  </a:cxn>
                  <a:cxn ang="0">
                    <a:pos x="0" y="164094"/>
                  </a:cxn>
                  <a:cxn ang="0">
                    <a:pos x="108744" y="276225"/>
                  </a:cxn>
                  <a:cxn ang="0">
                    <a:pos x="217488" y="164094"/>
                  </a:cxn>
                  <a:cxn ang="0">
                    <a:pos x="217488" y="112131"/>
                  </a:cxn>
                  <a:cxn ang="0">
                    <a:pos x="108744" y="0"/>
                  </a:cxn>
                </a:cxnLst>
                <a:rect l="0" t="0" r="0" b="0"/>
                <a:pathLst>
                  <a:path w="80" h="100">
                    <a:moveTo>
                      <a:pt x="40" y="0"/>
                    </a:moveTo>
                    <a:cubicBezTo>
                      <a:pt x="18" y="0"/>
                      <a:pt x="0" y="19"/>
                      <a:pt x="0" y="41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83"/>
                      <a:pt x="18" y="101"/>
                      <a:pt x="40" y="101"/>
                    </a:cubicBezTo>
                    <a:cubicBezTo>
                      <a:pt x="62" y="101"/>
                      <a:pt x="80" y="83"/>
                      <a:pt x="80" y="60"/>
                    </a:cubicBezTo>
                    <a:cubicBezTo>
                      <a:pt x="80" y="41"/>
                      <a:pt x="80" y="41"/>
                      <a:pt x="80" y="41"/>
                    </a:cubicBezTo>
                    <a:cubicBezTo>
                      <a:pt x="80" y="19"/>
                      <a:pt x="62" y="0"/>
                      <a:pt x="40" y="0"/>
                    </a:cubicBezTo>
                  </a:path>
                </a:pathLst>
              </a:custGeom>
              <a:solidFill>
                <a:srgbClr val="EB594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17" name="Oval 82"/>
              <p:cNvSpPr/>
              <p:nvPr/>
            </p:nvSpPr>
            <p:spPr>
              <a:xfrm>
                <a:off x="7561334" y="2725866"/>
                <a:ext cx="98425" cy="96838"/>
              </a:xfrm>
              <a:prstGeom prst="ellipse">
                <a:avLst/>
              </a:prstGeom>
              <a:solidFill>
                <a:srgbClr val="F5ACA3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4824" name="组合 9"/>
            <p:cNvGrpSpPr/>
            <p:nvPr/>
          </p:nvGrpSpPr>
          <p:grpSpPr>
            <a:xfrm>
              <a:off x="4747143" y="4161100"/>
              <a:ext cx="747518" cy="798321"/>
              <a:chOff x="7158109" y="4284791"/>
              <a:chExt cx="981075" cy="1047751"/>
            </a:xfrm>
          </p:grpSpPr>
          <p:sp>
            <p:nvSpPr>
              <p:cNvPr id="34993" name="Freeform 83"/>
              <p:cNvSpPr/>
              <p:nvPr/>
            </p:nvSpPr>
            <p:spPr>
              <a:xfrm>
                <a:off x="7158109" y="4534029"/>
                <a:ext cx="981075" cy="798513"/>
              </a:xfrm>
              <a:custGeom>
                <a:cxnLst>
                  <a:cxn ang="0">
                    <a:pos x="981075" y="0"/>
                  </a:cxn>
                  <a:cxn ang="0">
                    <a:pos x="0" y="0"/>
                  </a:cxn>
                  <a:cxn ang="0">
                    <a:pos x="0" y="689501"/>
                  </a:cxn>
                  <a:cxn ang="0">
                    <a:pos x="109008" y="798513"/>
                  </a:cxn>
                  <a:cxn ang="0">
                    <a:pos x="872067" y="798513"/>
                  </a:cxn>
                  <a:cxn ang="0">
                    <a:pos x="981075" y="689501"/>
                  </a:cxn>
                  <a:cxn ang="0">
                    <a:pos x="981075" y="0"/>
                  </a:cxn>
                </a:cxnLst>
                <a:rect l="0" t="0" r="0" b="0"/>
                <a:pathLst>
                  <a:path w="360" h="293">
                    <a:moveTo>
                      <a:pt x="36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53"/>
                      <a:pt x="0" y="253"/>
                      <a:pt x="0" y="253"/>
                    </a:cubicBezTo>
                    <a:cubicBezTo>
                      <a:pt x="0" y="275"/>
                      <a:pt x="18" y="293"/>
                      <a:pt x="40" y="293"/>
                    </a:cubicBezTo>
                    <a:cubicBezTo>
                      <a:pt x="320" y="293"/>
                      <a:pt x="320" y="293"/>
                      <a:pt x="320" y="293"/>
                    </a:cubicBezTo>
                    <a:cubicBezTo>
                      <a:pt x="342" y="293"/>
                      <a:pt x="360" y="275"/>
                      <a:pt x="360" y="253"/>
                    </a:cubicBezTo>
                    <a:cubicBezTo>
                      <a:pt x="360" y="0"/>
                      <a:pt x="360" y="0"/>
                      <a:pt x="360" y="0"/>
                    </a:cubicBezTo>
                  </a:path>
                </a:pathLst>
              </a:custGeom>
              <a:solidFill>
                <a:srgbClr val="A6A6A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94" name="Freeform 84"/>
              <p:cNvSpPr/>
              <p:nvPr/>
            </p:nvSpPr>
            <p:spPr>
              <a:xfrm>
                <a:off x="7158109" y="4503866"/>
                <a:ext cx="981075" cy="806450"/>
              </a:xfrm>
              <a:custGeom>
                <a:cxnLst>
                  <a:cxn ang="0">
                    <a:pos x="0" y="0"/>
                  </a:cxn>
                  <a:cxn ang="0">
                    <a:pos x="0" y="697470"/>
                  </a:cxn>
                  <a:cxn ang="0">
                    <a:pos x="109008" y="806450"/>
                  </a:cxn>
                  <a:cxn ang="0">
                    <a:pos x="872067" y="806450"/>
                  </a:cxn>
                  <a:cxn ang="0">
                    <a:pos x="981075" y="697470"/>
                  </a:cxn>
                  <a:cxn ang="0">
                    <a:pos x="981075" y="0"/>
                  </a:cxn>
                  <a:cxn ang="0">
                    <a:pos x="0" y="0"/>
                  </a:cxn>
                </a:cxnLst>
                <a:rect l="0" t="0" r="0" b="0"/>
                <a:pathLst>
                  <a:path w="360" h="296">
                    <a:moveTo>
                      <a:pt x="0" y="0"/>
                    </a:moveTo>
                    <a:cubicBezTo>
                      <a:pt x="0" y="256"/>
                      <a:pt x="0" y="256"/>
                      <a:pt x="0" y="256"/>
                    </a:cubicBezTo>
                    <a:cubicBezTo>
                      <a:pt x="0" y="278"/>
                      <a:pt x="18" y="296"/>
                      <a:pt x="40" y="296"/>
                    </a:cubicBezTo>
                    <a:cubicBezTo>
                      <a:pt x="320" y="296"/>
                      <a:pt x="320" y="296"/>
                      <a:pt x="320" y="296"/>
                    </a:cubicBezTo>
                    <a:cubicBezTo>
                      <a:pt x="342" y="296"/>
                      <a:pt x="360" y="278"/>
                      <a:pt x="360" y="256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9E1C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95" name="Freeform 85"/>
              <p:cNvSpPr/>
              <p:nvPr/>
            </p:nvSpPr>
            <p:spPr>
              <a:xfrm>
                <a:off x="7158109" y="4351466"/>
                <a:ext cx="981075" cy="261938"/>
              </a:xfrm>
              <a:custGeom>
                <a:cxnLst>
                  <a:cxn ang="0">
                    <a:pos x="981075" y="261938"/>
                  </a:cxn>
                  <a:cxn ang="0">
                    <a:pos x="981075" y="109141"/>
                  </a:cxn>
                  <a:cxn ang="0">
                    <a:pos x="872067" y="0"/>
                  </a:cxn>
                  <a:cxn ang="0">
                    <a:pos x="109008" y="0"/>
                  </a:cxn>
                  <a:cxn ang="0">
                    <a:pos x="0" y="109141"/>
                  </a:cxn>
                  <a:cxn ang="0">
                    <a:pos x="0" y="261938"/>
                  </a:cxn>
                  <a:cxn ang="0">
                    <a:pos x="981075" y="261938"/>
                  </a:cxn>
                </a:cxnLst>
                <a:rect l="0" t="0" r="0" b="0"/>
                <a:pathLst>
                  <a:path w="360" h="96">
                    <a:moveTo>
                      <a:pt x="360" y="96"/>
                    </a:moveTo>
                    <a:cubicBezTo>
                      <a:pt x="360" y="40"/>
                      <a:pt x="360" y="40"/>
                      <a:pt x="360" y="40"/>
                    </a:cubicBezTo>
                    <a:cubicBezTo>
                      <a:pt x="360" y="18"/>
                      <a:pt x="342" y="0"/>
                      <a:pt x="32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96"/>
                      <a:pt x="0" y="96"/>
                      <a:pt x="0" y="96"/>
                    </a:cubicBezTo>
                    <a:lnTo>
                      <a:pt x="360" y="96"/>
                    </a:lnTo>
                    <a:close/>
                  </a:path>
                </a:pathLst>
              </a:custGeom>
              <a:solidFill>
                <a:srgbClr val="EB594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96" name="Rectangle 86"/>
              <p:cNvSpPr/>
              <p:nvPr/>
            </p:nvSpPr>
            <p:spPr>
              <a:xfrm>
                <a:off x="7321621" y="4318129"/>
                <a:ext cx="98425" cy="207963"/>
              </a:xfrm>
              <a:prstGeom prst="rect">
                <a:avLst/>
              </a:prstGeom>
              <a:solidFill>
                <a:srgbClr val="A8A69D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4997" name="Rectangle 87"/>
              <p:cNvSpPr/>
              <p:nvPr/>
            </p:nvSpPr>
            <p:spPr>
              <a:xfrm>
                <a:off x="7321621" y="4284791"/>
                <a:ext cx="98425" cy="207963"/>
              </a:xfrm>
              <a:prstGeom prst="rect">
                <a:avLst/>
              </a:prstGeom>
              <a:solidFill>
                <a:srgbClr val="CBC9BC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4998" name="Rectangle 88"/>
              <p:cNvSpPr/>
              <p:nvPr/>
            </p:nvSpPr>
            <p:spPr>
              <a:xfrm>
                <a:off x="7877246" y="4318129"/>
                <a:ext cx="98425" cy="207963"/>
              </a:xfrm>
              <a:prstGeom prst="rect">
                <a:avLst/>
              </a:prstGeom>
              <a:solidFill>
                <a:srgbClr val="A8A69D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4999" name="Rectangle 89"/>
              <p:cNvSpPr/>
              <p:nvPr/>
            </p:nvSpPr>
            <p:spPr>
              <a:xfrm>
                <a:off x="7877246" y="4284791"/>
                <a:ext cx="98425" cy="207963"/>
              </a:xfrm>
              <a:prstGeom prst="rect">
                <a:avLst/>
              </a:prstGeom>
              <a:solidFill>
                <a:srgbClr val="CBC9BC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000" name="Rectangle 90"/>
              <p:cNvSpPr/>
              <p:nvPr/>
            </p:nvSpPr>
            <p:spPr>
              <a:xfrm>
                <a:off x="7158109" y="4613404"/>
                <a:ext cx="981075" cy="42863"/>
              </a:xfrm>
              <a:prstGeom prst="rect">
                <a:avLst/>
              </a:prstGeom>
              <a:solidFill>
                <a:srgbClr val="BD4738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001" name="Freeform 91"/>
              <p:cNvSpPr/>
              <p:nvPr/>
            </p:nvSpPr>
            <p:spPr>
              <a:xfrm>
                <a:off x="7397821" y="4788029"/>
                <a:ext cx="230188" cy="327025"/>
              </a:xfrm>
              <a:custGeom>
                <a:cxnLst>
                  <a:cxn ang="0">
                    <a:pos x="16442" y="261620"/>
                  </a:cxn>
                  <a:cxn ang="0">
                    <a:pos x="82210" y="193490"/>
                  </a:cxn>
                  <a:cxn ang="0">
                    <a:pos x="139757" y="149886"/>
                  </a:cxn>
                  <a:cxn ang="0">
                    <a:pos x="161680" y="100833"/>
                  </a:cxn>
                  <a:cxn ang="0">
                    <a:pos x="150718" y="68130"/>
                  </a:cxn>
                  <a:cxn ang="0">
                    <a:pos x="112354" y="54504"/>
                  </a:cxn>
                  <a:cxn ang="0">
                    <a:pos x="71249" y="76306"/>
                  </a:cxn>
                  <a:cxn ang="0">
                    <a:pos x="65768" y="119909"/>
                  </a:cxn>
                  <a:cxn ang="0">
                    <a:pos x="0" y="119909"/>
                  </a:cxn>
                  <a:cxn ang="0">
                    <a:pos x="16442" y="49054"/>
                  </a:cxn>
                  <a:cxn ang="0">
                    <a:pos x="109613" y="0"/>
                  </a:cxn>
                  <a:cxn ang="0">
                    <a:pos x="197304" y="29977"/>
                  </a:cxn>
                  <a:cxn ang="0">
                    <a:pos x="230188" y="103558"/>
                  </a:cxn>
                  <a:cxn ang="0">
                    <a:pos x="205525" y="168963"/>
                  </a:cxn>
                  <a:cxn ang="0">
                    <a:pos x="158939" y="209841"/>
                  </a:cxn>
                  <a:cxn ang="0">
                    <a:pos x="131536" y="228918"/>
                  </a:cxn>
                  <a:cxn ang="0">
                    <a:pos x="98652" y="253444"/>
                  </a:cxn>
                  <a:cxn ang="0">
                    <a:pos x="82210" y="272521"/>
                  </a:cxn>
                  <a:cxn ang="0">
                    <a:pos x="230188" y="272521"/>
                  </a:cxn>
                  <a:cxn ang="0">
                    <a:pos x="230188" y="327025"/>
                  </a:cxn>
                  <a:cxn ang="0">
                    <a:pos x="0" y="327025"/>
                  </a:cxn>
                  <a:cxn ang="0">
                    <a:pos x="16442" y="261620"/>
                  </a:cxn>
                </a:cxnLst>
                <a:rect l="0" t="0" r="0" b="0"/>
                <a:pathLst>
                  <a:path w="84" h="120">
                    <a:moveTo>
                      <a:pt x="6" y="96"/>
                    </a:moveTo>
                    <a:cubicBezTo>
                      <a:pt x="9" y="88"/>
                      <a:pt x="17" y="80"/>
                      <a:pt x="30" y="71"/>
                    </a:cubicBezTo>
                    <a:cubicBezTo>
                      <a:pt x="41" y="63"/>
                      <a:pt x="48" y="58"/>
                      <a:pt x="51" y="55"/>
                    </a:cubicBezTo>
                    <a:cubicBezTo>
                      <a:pt x="56" y="49"/>
                      <a:pt x="59" y="44"/>
                      <a:pt x="59" y="37"/>
                    </a:cubicBezTo>
                    <a:cubicBezTo>
                      <a:pt x="59" y="32"/>
                      <a:pt x="58" y="28"/>
                      <a:pt x="55" y="25"/>
                    </a:cubicBezTo>
                    <a:cubicBezTo>
                      <a:pt x="52" y="22"/>
                      <a:pt x="47" y="20"/>
                      <a:pt x="41" y="20"/>
                    </a:cubicBezTo>
                    <a:cubicBezTo>
                      <a:pt x="34" y="20"/>
                      <a:pt x="29" y="23"/>
                      <a:pt x="26" y="28"/>
                    </a:cubicBezTo>
                    <a:cubicBezTo>
                      <a:pt x="25" y="31"/>
                      <a:pt x="24" y="37"/>
                      <a:pt x="24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34"/>
                      <a:pt x="2" y="24"/>
                      <a:pt x="6" y="18"/>
                    </a:cubicBezTo>
                    <a:cubicBezTo>
                      <a:pt x="12" y="6"/>
                      <a:pt x="24" y="0"/>
                      <a:pt x="40" y="0"/>
                    </a:cubicBezTo>
                    <a:cubicBezTo>
                      <a:pt x="53" y="0"/>
                      <a:pt x="64" y="4"/>
                      <a:pt x="72" y="11"/>
                    </a:cubicBezTo>
                    <a:cubicBezTo>
                      <a:pt x="80" y="18"/>
                      <a:pt x="84" y="27"/>
                      <a:pt x="84" y="38"/>
                    </a:cubicBezTo>
                    <a:cubicBezTo>
                      <a:pt x="84" y="47"/>
                      <a:pt x="81" y="55"/>
                      <a:pt x="75" y="62"/>
                    </a:cubicBezTo>
                    <a:cubicBezTo>
                      <a:pt x="72" y="66"/>
                      <a:pt x="66" y="71"/>
                      <a:pt x="58" y="77"/>
                    </a:cubicBezTo>
                    <a:cubicBezTo>
                      <a:pt x="48" y="84"/>
                      <a:pt x="48" y="84"/>
                      <a:pt x="48" y="84"/>
                    </a:cubicBezTo>
                    <a:cubicBezTo>
                      <a:pt x="42" y="88"/>
                      <a:pt x="38" y="91"/>
                      <a:pt x="36" y="93"/>
                    </a:cubicBezTo>
                    <a:cubicBezTo>
                      <a:pt x="34" y="95"/>
                      <a:pt x="32" y="98"/>
                      <a:pt x="30" y="100"/>
                    </a:cubicBezTo>
                    <a:cubicBezTo>
                      <a:pt x="84" y="100"/>
                      <a:pt x="84" y="100"/>
                      <a:pt x="84" y="100"/>
                    </a:cubicBezTo>
                    <a:cubicBezTo>
                      <a:pt x="84" y="120"/>
                      <a:pt x="84" y="120"/>
                      <a:pt x="84" y="12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11"/>
                      <a:pt x="2" y="103"/>
                      <a:pt x="6" y="96"/>
                    </a:cubicBezTo>
                    <a:close/>
                  </a:path>
                </a:pathLst>
              </a:custGeom>
              <a:solidFill>
                <a:srgbClr val="4D464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02" name="Freeform 92"/>
              <p:cNvSpPr/>
              <p:nvPr/>
            </p:nvSpPr>
            <p:spPr>
              <a:xfrm>
                <a:off x="7659759" y="4788029"/>
                <a:ext cx="228600" cy="327025"/>
              </a:xfrm>
              <a:custGeom>
                <a:cxnLst>
                  <a:cxn ang="0">
                    <a:pos x="65314" y="231643"/>
                  </a:cxn>
                  <a:cxn ang="0">
                    <a:pos x="78921" y="264345"/>
                  </a:cxn>
                  <a:cxn ang="0">
                    <a:pos x="111579" y="275246"/>
                  </a:cxn>
                  <a:cxn ang="0">
                    <a:pos x="146957" y="258895"/>
                  </a:cxn>
                  <a:cxn ang="0">
                    <a:pos x="160564" y="215291"/>
                  </a:cxn>
                  <a:cxn ang="0">
                    <a:pos x="149679" y="174413"/>
                  </a:cxn>
                  <a:cxn ang="0">
                    <a:pos x="111579" y="158062"/>
                  </a:cxn>
                  <a:cxn ang="0">
                    <a:pos x="92529" y="160787"/>
                  </a:cxn>
                  <a:cxn ang="0">
                    <a:pos x="68036" y="179864"/>
                  </a:cxn>
                  <a:cxn ang="0">
                    <a:pos x="10886" y="177139"/>
                  </a:cxn>
                  <a:cxn ang="0">
                    <a:pos x="32657" y="0"/>
                  </a:cxn>
                  <a:cxn ang="0">
                    <a:pos x="217714" y="0"/>
                  </a:cxn>
                  <a:cxn ang="0">
                    <a:pos x="217714" y="54504"/>
                  </a:cxn>
                  <a:cxn ang="0">
                    <a:pos x="81643" y="54504"/>
                  </a:cxn>
                  <a:cxn ang="0">
                    <a:pos x="68036" y="125360"/>
                  </a:cxn>
                  <a:cxn ang="0">
                    <a:pos x="92529" y="111734"/>
                  </a:cxn>
                  <a:cxn ang="0">
                    <a:pos x="125186" y="106283"/>
                  </a:cxn>
                  <a:cxn ang="0">
                    <a:pos x="198664" y="133535"/>
                  </a:cxn>
                  <a:cxn ang="0">
                    <a:pos x="228600" y="212566"/>
                  </a:cxn>
                  <a:cxn ang="0">
                    <a:pos x="198664" y="291597"/>
                  </a:cxn>
                  <a:cxn ang="0">
                    <a:pos x="111579" y="327025"/>
                  </a:cxn>
                  <a:cxn ang="0">
                    <a:pos x="32657" y="302498"/>
                  </a:cxn>
                  <a:cxn ang="0">
                    <a:pos x="0" y="231643"/>
                  </a:cxn>
                  <a:cxn ang="0">
                    <a:pos x="65314" y="231643"/>
                  </a:cxn>
                </a:cxnLst>
                <a:rect l="0" t="0" r="0" b="0"/>
                <a:pathLst>
                  <a:path w="84" h="120">
                    <a:moveTo>
                      <a:pt x="24" y="85"/>
                    </a:moveTo>
                    <a:cubicBezTo>
                      <a:pt x="25" y="90"/>
                      <a:pt x="27" y="94"/>
                      <a:pt x="29" y="97"/>
                    </a:cubicBezTo>
                    <a:cubicBezTo>
                      <a:pt x="32" y="99"/>
                      <a:pt x="36" y="101"/>
                      <a:pt x="41" y="101"/>
                    </a:cubicBezTo>
                    <a:cubicBezTo>
                      <a:pt x="47" y="101"/>
                      <a:pt x="51" y="99"/>
                      <a:pt x="54" y="95"/>
                    </a:cubicBezTo>
                    <a:cubicBezTo>
                      <a:pt x="57" y="91"/>
                      <a:pt x="59" y="86"/>
                      <a:pt x="59" y="79"/>
                    </a:cubicBezTo>
                    <a:cubicBezTo>
                      <a:pt x="59" y="73"/>
                      <a:pt x="58" y="68"/>
                      <a:pt x="55" y="64"/>
                    </a:cubicBezTo>
                    <a:cubicBezTo>
                      <a:pt x="52" y="60"/>
                      <a:pt x="47" y="58"/>
                      <a:pt x="41" y="58"/>
                    </a:cubicBezTo>
                    <a:cubicBezTo>
                      <a:pt x="38" y="58"/>
                      <a:pt x="36" y="58"/>
                      <a:pt x="34" y="59"/>
                    </a:cubicBezTo>
                    <a:cubicBezTo>
                      <a:pt x="30" y="60"/>
                      <a:pt x="27" y="63"/>
                      <a:pt x="25" y="66"/>
                    </a:cubicBezTo>
                    <a:cubicBezTo>
                      <a:pt x="4" y="65"/>
                      <a:pt x="4" y="65"/>
                      <a:pt x="4" y="65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0" y="20"/>
                      <a:pt x="80" y="20"/>
                      <a:pt x="8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9" y="43"/>
                      <a:pt x="32" y="42"/>
                      <a:pt x="34" y="41"/>
                    </a:cubicBezTo>
                    <a:cubicBezTo>
                      <a:pt x="37" y="40"/>
                      <a:pt x="41" y="39"/>
                      <a:pt x="46" y="39"/>
                    </a:cubicBezTo>
                    <a:cubicBezTo>
                      <a:pt x="56" y="39"/>
                      <a:pt x="65" y="42"/>
                      <a:pt x="73" y="49"/>
                    </a:cubicBezTo>
                    <a:cubicBezTo>
                      <a:pt x="80" y="56"/>
                      <a:pt x="84" y="65"/>
                      <a:pt x="84" y="78"/>
                    </a:cubicBezTo>
                    <a:cubicBezTo>
                      <a:pt x="84" y="88"/>
                      <a:pt x="80" y="98"/>
                      <a:pt x="73" y="107"/>
                    </a:cubicBezTo>
                    <a:cubicBezTo>
                      <a:pt x="66" y="115"/>
                      <a:pt x="55" y="120"/>
                      <a:pt x="41" y="120"/>
                    </a:cubicBezTo>
                    <a:cubicBezTo>
                      <a:pt x="29" y="120"/>
                      <a:pt x="20" y="117"/>
                      <a:pt x="12" y="111"/>
                    </a:cubicBezTo>
                    <a:cubicBezTo>
                      <a:pt x="5" y="105"/>
                      <a:pt x="1" y="96"/>
                      <a:pt x="0" y="85"/>
                    </a:cubicBezTo>
                    <a:lnTo>
                      <a:pt x="24" y="85"/>
                    </a:lnTo>
                    <a:close/>
                  </a:path>
                </a:pathLst>
              </a:custGeom>
              <a:solidFill>
                <a:srgbClr val="4D464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825" name="组合 10"/>
            <p:cNvGrpSpPr/>
            <p:nvPr/>
          </p:nvGrpSpPr>
          <p:grpSpPr>
            <a:xfrm>
              <a:off x="3327672" y="4153843"/>
              <a:ext cx="863638" cy="814045"/>
              <a:chOff x="5448371" y="4275266"/>
              <a:chExt cx="1133476" cy="1068388"/>
            </a:xfrm>
          </p:grpSpPr>
          <p:sp>
            <p:nvSpPr>
              <p:cNvPr id="34973" name="Freeform 93"/>
              <p:cNvSpPr>
                <a:spLocks noEditPoints="1"/>
              </p:cNvSpPr>
              <p:nvPr/>
            </p:nvSpPr>
            <p:spPr>
              <a:xfrm>
                <a:off x="5448371" y="4295904"/>
                <a:ext cx="1133475" cy="1047750"/>
              </a:xfrm>
              <a:custGeom>
                <a:cxnLst>
                  <a:cxn ang="0">
                    <a:pos x="959094" y="643930"/>
                  </a:cxn>
                  <a:cxn ang="0">
                    <a:pos x="566738" y="1025922"/>
                  </a:cxn>
                  <a:cxn ang="0">
                    <a:pos x="174381" y="643930"/>
                  </a:cxn>
                  <a:cxn ang="0">
                    <a:pos x="174381" y="654844"/>
                  </a:cxn>
                  <a:cxn ang="0">
                    <a:pos x="566738" y="1047750"/>
                  </a:cxn>
                  <a:cxn ang="0">
                    <a:pos x="959094" y="654844"/>
                  </a:cxn>
                  <a:cxn ang="0">
                    <a:pos x="959094" y="643930"/>
                  </a:cxn>
                  <a:cxn ang="0">
                    <a:pos x="54494" y="0"/>
                  </a:cxn>
                  <a:cxn ang="0">
                    <a:pos x="0" y="54570"/>
                  </a:cxn>
                  <a:cxn ang="0">
                    <a:pos x="0" y="251023"/>
                  </a:cxn>
                  <a:cxn ang="0">
                    <a:pos x="54494" y="305594"/>
                  </a:cxn>
                  <a:cxn ang="0">
                    <a:pos x="250672" y="305594"/>
                  </a:cxn>
                  <a:cxn ang="0">
                    <a:pos x="250672" y="294680"/>
                  </a:cxn>
                  <a:cxn ang="0">
                    <a:pos x="272470" y="180082"/>
                  </a:cxn>
                  <a:cxn ang="0">
                    <a:pos x="272470" y="163711"/>
                  </a:cxn>
                  <a:cxn ang="0">
                    <a:pos x="217976" y="109141"/>
                  </a:cxn>
                  <a:cxn ang="0">
                    <a:pos x="163482" y="163711"/>
                  </a:cxn>
                  <a:cxn ang="0">
                    <a:pos x="163482" y="196453"/>
                  </a:cxn>
                  <a:cxn ang="0">
                    <a:pos x="108988" y="196453"/>
                  </a:cxn>
                  <a:cxn ang="0">
                    <a:pos x="108988" y="54570"/>
                  </a:cxn>
                  <a:cxn ang="0">
                    <a:pos x="54494" y="0"/>
                  </a:cxn>
                  <a:cxn ang="0">
                    <a:pos x="1078981" y="0"/>
                  </a:cxn>
                  <a:cxn ang="0">
                    <a:pos x="1024487" y="54570"/>
                  </a:cxn>
                  <a:cxn ang="0">
                    <a:pos x="1024487" y="196453"/>
                  </a:cxn>
                  <a:cxn ang="0">
                    <a:pos x="969993" y="196453"/>
                  </a:cxn>
                  <a:cxn ang="0">
                    <a:pos x="969993" y="163711"/>
                  </a:cxn>
                  <a:cxn ang="0">
                    <a:pos x="915499" y="109141"/>
                  </a:cxn>
                  <a:cxn ang="0">
                    <a:pos x="861005" y="163711"/>
                  </a:cxn>
                  <a:cxn ang="0">
                    <a:pos x="861005" y="180082"/>
                  </a:cxn>
                  <a:cxn ang="0">
                    <a:pos x="882803" y="294680"/>
                  </a:cxn>
                  <a:cxn ang="0">
                    <a:pos x="882803" y="305594"/>
                  </a:cxn>
                  <a:cxn ang="0">
                    <a:pos x="1078981" y="305594"/>
                  </a:cxn>
                  <a:cxn ang="0">
                    <a:pos x="1133475" y="251023"/>
                  </a:cxn>
                  <a:cxn ang="0">
                    <a:pos x="1133475" y="54570"/>
                  </a:cxn>
                  <a:cxn ang="0">
                    <a:pos x="1078981" y="0"/>
                  </a:cxn>
                </a:cxnLst>
                <a:rect l="0" t="0" r="0" b="0"/>
                <a:pathLst>
                  <a:path w="416" h="384">
                    <a:moveTo>
                      <a:pt x="352" y="236"/>
                    </a:moveTo>
                    <a:cubicBezTo>
                      <a:pt x="350" y="314"/>
                      <a:pt x="286" y="376"/>
                      <a:pt x="208" y="376"/>
                    </a:cubicBezTo>
                    <a:cubicBezTo>
                      <a:pt x="130" y="376"/>
                      <a:pt x="66" y="314"/>
                      <a:pt x="64" y="236"/>
                    </a:cubicBezTo>
                    <a:cubicBezTo>
                      <a:pt x="64" y="237"/>
                      <a:pt x="64" y="239"/>
                      <a:pt x="64" y="240"/>
                    </a:cubicBezTo>
                    <a:cubicBezTo>
                      <a:pt x="64" y="320"/>
                      <a:pt x="128" y="384"/>
                      <a:pt x="208" y="384"/>
                    </a:cubicBezTo>
                    <a:cubicBezTo>
                      <a:pt x="288" y="384"/>
                      <a:pt x="352" y="320"/>
                      <a:pt x="352" y="240"/>
                    </a:cubicBezTo>
                    <a:cubicBezTo>
                      <a:pt x="352" y="239"/>
                      <a:pt x="352" y="237"/>
                      <a:pt x="352" y="236"/>
                    </a:cubicBezTo>
                    <a:moveTo>
                      <a:pt x="20" y="0"/>
                    </a:moveTo>
                    <a:cubicBezTo>
                      <a:pt x="9" y="0"/>
                      <a:pt x="0" y="9"/>
                      <a:pt x="0" y="20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103"/>
                      <a:pt x="9" y="112"/>
                      <a:pt x="20" y="112"/>
                    </a:cubicBezTo>
                    <a:cubicBezTo>
                      <a:pt x="92" y="112"/>
                      <a:pt x="92" y="112"/>
                      <a:pt x="92" y="112"/>
                    </a:cubicBezTo>
                    <a:cubicBezTo>
                      <a:pt x="92" y="108"/>
                      <a:pt x="92" y="108"/>
                      <a:pt x="92" y="108"/>
                    </a:cubicBezTo>
                    <a:cubicBezTo>
                      <a:pt x="92" y="93"/>
                      <a:pt x="95" y="79"/>
                      <a:pt x="100" y="66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0" y="49"/>
                      <a:pt x="91" y="40"/>
                      <a:pt x="80" y="40"/>
                    </a:cubicBezTo>
                    <a:cubicBezTo>
                      <a:pt x="69" y="40"/>
                      <a:pt x="60" y="49"/>
                      <a:pt x="60" y="60"/>
                    </a:cubicBezTo>
                    <a:cubicBezTo>
                      <a:pt x="60" y="72"/>
                      <a:pt x="60" y="72"/>
                      <a:pt x="60" y="72"/>
                    </a:cubicBezTo>
                    <a:cubicBezTo>
                      <a:pt x="40" y="72"/>
                      <a:pt x="40" y="72"/>
                      <a:pt x="40" y="72"/>
                    </a:cubicBezTo>
                    <a:cubicBezTo>
                      <a:pt x="40" y="20"/>
                      <a:pt x="40" y="20"/>
                      <a:pt x="40" y="20"/>
                    </a:cubicBezTo>
                    <a:cubicBezTo>
                      <a:pt x="40" y="9"/>
                      <a:pt x="31" y="0"/>
                      <a:pt x="20" y="0"/>
                    </a:cubicBezTo>
                    <a:moveTo>
                      <a:pt x="396" y="0"/>
                    </a:moveTo>
                    <a:cubicBezTo>
                      <a:pt x="385" y="0"/>
                      <a:pt x="376" y="9"/>
                      <a:pt x="376" y="20"/>
                    </a:cubicBezTo>
                    <a:cubicBezTo>
                      <a:pt x="376" y="72"/>
                      <a:pt x="376" y="72"/>
                      <a:pt x="376" y="72"/>
                    </a:cubicBezTo>
                    <a:cubicBezTo>
                      <a:pt x="356" y="72"/>
                      <a:pt x="356" y="72"/>
                      <a:pt x="356" y="72"/>
                    </a:cubicBezTo>
                    <a:cubicBezTo>
                      <a:pt x="356" y="60"/>
                      <a:pt x="356" y="60"/>
                      <a:pt x="356" y="60"/>
                    </a:cubicBezTo>
                    <a:cubicBezTo>
                      <a:pt x="356" y="49"/>
                      <a:pt x="347" y="40"/>
                      <a:pt x="336" y="40"/>
                    </a:cubicBezTo>
                    <a:cubicBezTo>
                      <a:pt x="325" y="40"/>
                      <a:pt x="316" y="49"/>
                      <a:pt x="316" y="60"/>
                    </a:cubicBezTo>
                    <a:cubicBezTo>
                      <a:pt x="316" y="66"/>
                      <a:pt x="316" y="66"/>
                      <a:pt x="316" y="66"/>
                    </a:cubicBezTo>
                    <a:cubicBezTo>
                      <a:pt x="321" y="79"/>
                      <a:pt x="324" y="93"/>
                      <a:pt x="324" y="108"/>
                    </a:cubicBezTo>
                    <a:cubicBezTo>
                      <a:pt x="324" y="112"/>
                      <a:pt x="324" y="112"/>
                      <a:pt x="324" y="112"/>
                    </a:cubicBezTo>
                    <a:cubicBezTo>
                      <a:pt x="396" y="112"/>
                      <a:pt x="396" y="112"/>
                      <a:pt x="396" y="112"/>
                    </a:cubicBezTo>
                    <a:cubicBezTo>
                      <a:pt x="407" y="112"/>
                      <a:pt x="416" y="103"/>
                      <a:pt x="416" y="92"/>
                    </a:cubicBezTo>
                    <a:cubicBezTo>
                      <a:pt x="416" y="20"/>
                      <a:pt x="416" y="20"/>
                      <a:pt x="416" y="20"/>
                    </a:cubicBezTo>
                    <a:cubicBezTo>
                      <a:pt x="416" y="9"/>
                      <a:pt x="407" y="0"/>
                      <a:pt x="396" y="0"/>
                    </a:cubicBezTo>
                  </a:path>
                </a:pathLst>
              </a:custGeom>
              <a:solidFill>
                <a:srgbClr val="A6A6A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74" name="Oval 94"/>
              <p:cNvSpPr/>
              <p:nvPr/>
            </p:nvSpPr>
            <p:spPr>
              <a:xfrm>
                <a:off x="5621409" y="4535616"/>
                <a:ext cx="785813" cy="785813"/>
              </a:xfrm>
              <a:prstGeom prst="ellipse">
                <a:avLst/>
              </a:prstGeom>
              <a:solidFill>
                <a:srgbClr val="CB9F32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4975" name="Freeform 95"/>
              <p:cNvSpPr/>
              <p:nvPr/>
            </p:nvSpPr>
            <p:spPr>
              <a:xfrm>
                <a:off x="5699196" y="4275266"/>
                <a:ext cx="631825" cy="654050"/>
              </a:xfrm>
              <a:custGeom>
                <a:cxnLst>
                  <a:cxn ang="0">
                    <a:pos x="315913" y="0"/>
                  </a:cxn>
                  <a:cxn ang="0">
                    <a:pos x="0" y="316124"/>
                  </a:cxn>
                  <a:cxn ang="0">
                    <a:pos x="0" y="654050"/>
                  </a:cxn>
                  <a:cxn ang="0">
                    <a:pos x="631825" y="654050"/>
                  </a:cxn>
                  <a:cxn ang="0">
                    <a:pos x="631825" y="316124"/>
                  </a:cxn>
                  <a:cxn ang="0">
                    <a:pos x="315913" y="0"/>
                  </a:cxn>
                </a:cxnLst>
                <a:rect l="0" t="0" r="0" b="0"/>
                <a:pathLst>
                  <a:path w="231" h="240">
                    <a:moveTo>
                      <a:pt x="116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240"/>
                      <a:pt x="0" y="240"/>
                      <a:pt x="0" y="240"/>
                    </a:cubicBezTo>
                    <a:cubicBezTo>
                      <a:pt x="232" y="240"/>
                      <a:pt x="232" y="240"/>
                      <a:pt x="232" y="240"/>
                    </a:cubicBezTo>
                    <a:cubicBezTo>
                      <a:pt x="232" y="116"/>
                      <a:pt x="232" y="116"/>
                      <a:pt x="232" y="116"/>
                    </a:cubicBezTo>
                    <a:cubicBezTo>
                      <a:pt x="232" y="52"/>
                      <a:pt x="180" y="0"/>
                      <a:pt x="116" y="0"/>
                    </a:cubicBezTo>
                  </a:path>
                </a:pathLst>
              </a:custGeom>
              <a:solidFill>
                <a:srgbClr val="CB9F3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76" name="Oval 96"/>
              <p:cNvSpPr/>
              <p:nvPr/>
            </p:nvSpPr>
            <p:spPr>
              <a:xfrm>
                <a:off x="5753171" y="4667379"/>
                <a:ext cx="522288" cy="523875"/>
              </a:xfrm>
              <a:prstGeom prst="ellipse">
                <a:avLst/>
              </a:prstGeom>
              <a:solidFill>
                <a:srgbClr val="D9B04C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4977" name="Freeform 97"/>
              <p:cNvSpPr/>
              <p:nvPr/>
            </p:nvSpPr>
            <p:spPr>
              <a:xfrm>
                <a:off x="6091309" y="5005516"/>
                <a:ext cx="220663" cy="217488"/>
              </a:xfrm>
              <a:custGeom>
                <a:cxnLst>
                  <a:cxn ang="0">
                    <a:pos x="24518" y="217488"/>
                  </a:cxn>
                  <a:cxn ang="0">
                    <a:pos x="2724" y="201176"/>
                  </a:cxn>
                  <a:cxn ang="0">
                    <a:pos x="16345" y="173990"/>
                  </a:cxn>
                  <a:cxn ang="0">
                    <a:pos x="174351" y="16312"/>
                  </a:cxn>
                  <a:cxn ang="0">
                    <a:pos x="201593" y="2719"/>
                  </a:cxn>
                  <a:cxn ang="0">
                    <a:pos x="215215" y="29905"/>
                  </a:cxn>
                  <a:cxn ang="0">
                    <a:pos x="29967" y="214769"/>
                  </a:cxn>
                  <a:cxn ang="0">
                    <a:pos x="24518" y="217488"/>
                  </a:cxn>
                </a:cxnLst>
                <a:rect l="0" t="0" r="0" b="0"/>
                <a:pathLst>
                  <a:path w="81" h="80">
                    <a:moveTo>
                      <a:pt x="9" y="80"/>
                    </a:moveTo>
                    <a:cubicBezTo>
                      <a:pt x="5" y="80"/>
                      <a:pt x="2" y="77"/>
                      <a:pt x="1" y="74"/>
                    </a:cubicBezTo>
                    <a:cubicBezTo>
                      <a:pt x="0" y="70"/>
                      <a:pt x="2" y="65"/>
                      <a:pt x="6" y="64"/>
                    </a:cubicBezTo>
                    <a:cubicBezTo>
                      <a:pt x="34" y="55"/>
                      <a:pt x="55" y="34"/>
                      <a:pt x="64" y="6"/>
                    </a:cubicBezTo>
                    <a:cubicBezTo>
                      <a:pt x="65" y="2"/>
                      <a:pt x="70" y="0"/>
                      <a:pt x="74" y="1"/>
                    </a:cubicBezTo>
                    <a:cubicBezTo>
                      <a:pt x="78" y="2"/>
                      <a:pt x="81" y="7"/>
                      <a:pt x="79" y="11"/>
                    </a:cubicBezTo>
                    <a:cubicBezTo>
                      <a:pt x="69" y="44"/>
                      <a:pt x="44" y="69"/>
                      <a:pt x="11" y="79"/>
                    </a:cubicBezTo>
                    <a:cubicBezTo>
                      <a:pt x="10" y="80"/>
                      <a:pt x="9" y="80"/>
                      <a:pt x="9" y="80"/>
                    </a:cubicBezTo>
                    <a:close/>
                  </a:path>
                </a:pathLst>
              </a:custGeom>
              <a:solidFill>
                <a:srgbClr val="9A762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78" name="Freeform 98"/>
              <p:cNvSpPr/>
              <p:nvPr/>
            </p:nvSpPr>
            <p:spPr>
              <a:xfrm>
                <a:off x="5535684" y="4526091"/>
                <a:ext cx="239713" cy="152400"/>
              </a:xfrm>
              <a:custGeom>
                <a:cxnLst>
                  <a:cxn ang="0">
                    <a:pos x="100788" y="0"/>
                  </a:cxn>
                  <a:cxn ang="0">
                    <a:pos x="78996" y="0"/>
                  </a:cxn>
                  <a:cxn ang="0">
                    <a:pos x="0" y="76200"/>
                  </a:cxn>
                  <a:cxn ang="0">
                    <a:pos x="78996" y="152400"/>
                  </a:cxn>
                  <a:cxn ang="0">
                    <a:pos x="100788" y="152400"/>
                  </a:cxn>
                  <a:cxn ang="0">
                    <a:pos x="239713" y="76200"/>
                  </a:cxn>
                  <a:cxn ang="0">
                    <a:pos x="100788" y="0"/>
                  </a:cxn>
                </a:cxnLst>
                <a:rect l="0" t="0" r="0" b="0"/>
                <a:pathLst>
                  <a:path w="88" h="56">
                    <a:moveTo>
                      <a:pt x="37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8"/>
                    </a:cubicBezTo>
                    <a:cubicBezTo>
                      <a:pt x="0" y="43"/>
                      <a:pt x="13" y="56"/>
                      <a:pt x="29" y="56"/>
                    </a:cubicBezTo>
                    <a:cubicBezTo>
                      <a:pt x="37" y="56"/>
                      <a:pt x="37" y="56"/>
                      <a:pt x="37" y="56"/>
                    </a:cubicBezTo>
                    <a:cubicBezTo>
                      <a:pt x="53" y="56"/>
                      <a:pt x="88" y="43"/>
                      <a:pt x="88" y="28"/>
                    </a:cubicBezTo>
                    <a:cubicBezTo>
                      <a:pt x="88" y="13"/>
                      <a:pt x="53" y="0"/>
                      <a:pt x="37" y="0"/>
                    </a:cubicBezTo>
                    <a:close/>
                  </a:path>
                </a:pathLst>
              </a:custGeom>
              <a:solidFill>
                <a:srgbClr val="CB9F3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79" name="Freeform 99"/>
              <p:cNvSpPr/>
              <p:nvPr/>
            </p:nvSpPr>
            <p:spPr>
              <a:xfrm>
                <a:off x="6254821" y="4526091"/>
                <a:ext cx="239713" cy="152400"/>
              </a:xfrm>
              <a:custGeom>
                <a:cxnLst>
                  <a:cxn ang="0">
                    <a:pos x="138925" y="152400"/>
                  </a:cxn>
                  <a:cxn ang="0">
                    <a:pos x="160717" y="152400"/>
                  </a:cxn>
                  <a:cxn ang="0">
                    <a:pos x="239713" y="76200"/>
                  </a:cxn>
                  <a:cxn ang="0">
                    <a:pos x="160717" y="0"/>
                  </a:cxn>
                  <a:cxn ang="0">
                    <a:pos x="138925" y="0"/>
                  </a:cxn>
                  <a:cxn ang="0">
                    <a:pos x="0" y="76200"/>
                  </a:cxn>
                  <a:cxn ang="0">
                    <a:pos x="138925" y="152400"/>
                  </a:cxn>
                </a:cxnLst>
                <a:rect l="0" t="0" r="0" b="0"/>
                <a:pathLst>
                  <a:path w="88" h="56">
                    <a:moveTo>
                      <a:pt x="51" y="56"/>
                    </a:moveTo>
                    <a:cubicBezTo>
                      <a:pt x="59" y="56"/>
                      <a:pt x="59" y="56"/>
                      <a:pt x="59" y="56"/>
                    </a:cubicBezTo>
                    <a:cubicBezTo>
                      <a:pt x="75" y="56"/>
                      <a:pt x="88" y="43"/>
                      <a:pt x="88" y="28"/>
                    </a:cubicBezTo>
                    <a:cubicBezTo>
                      <a:pt x="88" y="13"/>
                      <a:pt x="75" y="0"/>
                      <a:pt x="59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35" y="0"/>
                      <a:pt x="0" y="13"/>
                      <a:pt x="0" y="28"/>
                    </a:cubicBezTo>
                    <a:cubicBezTo>
                      <a:pt x="0" y="43"/>
                      <a:pt x="35" y="56"/>
                      <a:pt x="51" y="56"/>
                    </a:cubicBezTo>
                    <a:close/>
                  </a:path>
                </a:pathLst>
              </a:custGeom>
              <a:solidFill>
                <a:srgbClr val="CB9F3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80" name="Freeform 100"/>
              <p:cNvSpPr/>
              <p:nvPr/>
            </p:nvSpPr>
            <p:spPr>
              <a:xfrm>
                <a:off x="6254821" y="4526091"/>
                <a:ext cx="239713" cy="96838"/>
              </a:xfrm>
              <a:custGeom>
                <a:cxnLst>
                  <a:cxn ang="0">
                    <a:pos x="160717" y="0"/>
                  </a:cxn>
                  <a:cxn ang="0">
                    <a:pos x="138925" y="0"/>
                  </a:cxn>
                  <a:cxn ang="0">
                    <a:pos x="0" y="75318"/>
                  </a:cxn>
                  <a:cxn ang="0">
                    <a:pos x="8172" y="96838"/>
                  </a:cxn>
                  <a:cxn ang="0">
                    <a:pos x="236989" y="96838"/>
                  </a:cxn>
                  <a:cxn ang="0">
                    <a:pos x="239713" y="75318"/>
                  </a:cxn>
                  <a:cxn ang="0">
                    <a:pos x="160717" y="0"/>
                  </a:cxn>
                </a:cxnLst>
                <a:rect l="0" t="0" r="0" b="0"/>
                <a:pathLst>
                  <a:path w="88" h="36">
                    <a:moveTo>
                      <a:pt x="59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35" y="0"/>
                      <a:pt x="0" y="13"/>
                      <a:pt x="0" y="28"/>
                    </a:cubicBezTo>
                    <a:cubicBezTo>
                      <a:pt x="0" y="31"/>
                      <a:pt x="1" y="33"/>
                      <a:pt x="3" y="36"/>
                    </a:cubicBezTo>
                    <a:cubicBezTo>
                      <a:pt x="87" y="36"/>
                      <a:pt x="87" y="36"/>
                      <a:pt x="87" y="36"/>
                    </a:cubicBezTo>
                    <a:cubicBezTo>
                      <a:pt x="88" y="33"/>
                      <a:pt x="88" y="31"/>
                      <a:pt x="88" y="28"/>
                    </a:cubicBezTo>
                    <a:cubicBezTo>
                      <a:pt x="88" y="13"/>
                      <a:pt x="75" y="0"/>
                      <a:pt x="59" y="0"/>
                    </a:cubicBezTo>
                    <a:close/>
                  </a:path>
                </a:pathLst>
              </a:custGeom>
              <a:solidFill>
                <a:srgbClr val="9A762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81" name="Freeform 101"/>
              <p:cNvSpPr/>
              <p:nvPr/>
            </p:nvSpPr>
            <p:spPr>
              <a:xfrm>
                <a:off x="5535684" y="4526091"/>
                <a:ext cx="239713" cy="96838"/>
              </a:xfrm>
              <a:custGeom>
                <a:cxnLst>
                  <a:cxn ang="0">
                    <a:pos x="100788" y="0"/>
                  </a:cxn>
                  <a:cxn ang="0">
                    <a:pos x="78996" y="0"/>
                  </a:cxn>
                  <a:cxn ang="0">
                    <a:pos x="0" y="75318"/>
                  </a:cxn>
                  <a:cxn ang="0">
                    <a:pos x="2724" y="96838"/>
                  </a:cxn>
                  <a:cxn ang="0">
                    <a:pos x="231541" y="96838"/>
                  </a:cxn>
                  <a:cxn ang="0">
                    <a:pos x="239713" y="75318"/>
                  </a:cxn>
                  <a:cxn ang="0">
                    <a:pos x="100788" y="0"/>
                  </a:cxn>
                </a:cxnLst>
                <a:rect l="0" t="0" r="0" b="0"/>
                <a:pathLst>
                  <a:path w="88" h="36">
                    <a:moveTo>
                      <a:pt x="37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8"/>
                    </a:cubicBezTo>
                    <a:cubicBezTo>
                      <a:pt x="0" y="31"/>
                      <a:pt x="0" y="33"/>
                      <a:pt x="1" y="36"/>
                    </a:cubicBezTo>
                    <a:cubicBezTo>
                      <a:pt x="85" y="36"/>
                      <a:pt x="85" y="36"/>
                      <a:pt x="85" y="36"/>
                    </a:cubicBezTo>
                    <a:cubicBezTo>
                      <a:pt x="87" y="33"/>
                      <a:pt x="88" y="31"/>
                      <a:pt x="88" y="28"/>
                    </a:cubicBezTo>
                    <a:cubicBezTo>
                      <a:pt x="88" y="13"/>
                      <a:pt x="53" y="0"/>
                      <a:pt x="37" y="0"/>
                    </a:cubicBezTo>
                    <a:close/>
                  </a:path>
                </a:pathLst>
              </a:custGeom>
              <a:solidFill>
                <a:srgbClr val="9A762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82" name="Freeform 102"/>
              <p:cNvSpPr/>
              <p:nvPr/>
            </p:nvSpPr>
            <p:spPr>
              <a:xfrm>
                <a:off x="6199259" y="4546729"/>
                <a:ext cx="131763" cy="76200"/>
              </a:xfrm>
              <a:custGeom>
                <a:cxnLst>
                  <a:cxn ang="0">
                    <a:pos x="131763" y="32657"/>
                  </a:cxn>
                  <a:cxn ang="0">
                    <a:pos x="54901" y="32657"/>
                  </a:cxn>
                  <a:cxn ang="0">
                    <a:pos x="5490" y="0"/>
                  </a:cxn>
                  <a:cxn ang="0">
                    <a:pos x="0" y="21771"/>
                  </a:cxn>
                  <a:cxn ang="0">
                    <a:pos x="54901" y="76200"/>
                  </a:cxn>
                  <a:cxn ang="0">
                    <a:pos x="131763" y="76200"/>
                  </a:cxn>
                  <a:cxn ang="0">
                    <a:pos x="131763" y="43543"/>
                  </a:cxn>
                  <a:cxn ang="0">
                    <a:pos x="131763" y="32657"/>
                  </a:cxn>
                </a:cxnLst>
                <a:rect l="0" t="0" r="0" b="0"/>
                <a:pathLst>
                  <a:path w="48" h="28">
                    <a:moveTo>
                      <a:pt x="48" y="12"/>
                    </a:moveTo>
                    <a:cubicBezTo>
                      <a:pt x="20" y="12"/>
                      <a:pt x="20" y="12"/>
                      <a:pt x="20" y="12"/>
                    </a:cubicBezTo>
                    <a:cubicBezTo>
                      <a:pt x="12" y="12"/>
                      <a:pt x="5" y="7"/>
                      <a:pt x="2" y="0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19"/>
                      <a:pt x="9" y="28"/>
                      <a:pt x="20" y="28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48" y="15"/>
                      <a:pt x="48" y="13"/>
                      <a:pt x="48" y="12"/>
                    </a:cubicBezTo>
                    <a:close/>
                  </a:path>
                </a:pathLst>
              </a:custGeom>
              <a:solidFill>
                <a:srgbClr val="9A762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83" name="Freeform 103"/>
              <p:cNvSpPr/>
              <p:nvPr/>
            </p:nvSpPr>
            <p:spPr>
              <a:xfrm>
                <a:off x="5699196" y="4546729"/>
                <a:ext cx="130175" cy="76200"/>
              </a:xfrm>
              <a:custGeom>
                <a:cxnLst>
                  <a:cxn ang="0">
                    <a:pos x="130175" y="21771"/>
                  </a:cxn>
                  <a:cxn ang="0">
                    <a:pos x="124751" y="0"/>
                  </a:cxn>
                  <a:cxn ang="0">
                    <a:pos x="75935" y="32657"/>
                  </a:cxn>
                  <a:cxn ang="0">
                    <a:pos x="0" y="32657"/>
                  </a:cxn>
                  <a:cxn ang="0">
                    <a:pos x="0" y="43543"/>
                  </a:cxn>
                  <a:cxn ang="0">
                    <a:pos x="0" y="76200"/>
                  </a:cxn>
                  <a:cxn ang="0">
                    <a:pos x="75935" y="76200"/>
                  </a:cxn>
                  <a:cxn ang="0">
                    <a:pos x="130175" y="21771"/>
                  </a:cxn>
                </a:cxnLst>
                <a:rect l="0" t="0" r="0" b="0"/>
                <a:pathLst>
                  <a:path w="48" h="28">
                    <a:moveTo>
                      <a:pt x="48" y="8"/>
                    </a:moveTo>
                    <a:cubicBezTo>
                      <a:pt x="48" y="5"/>
                      <a:pt x="47" y="2"/>
                      <a:pt x="46" y="0"/>
                    </a:cubicBezTo>
                    <a:cubicBezTo>
                      <a:pt x="43" y="7"/>
                      <a:pt x="36" y="12"/>
                      <a:pt x="28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5"/>
                      <a:pt x="0" y="16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39" y="28"/>
                      <a:pt x="48" y="19"/>
                      <a:pt x="48" y="8"/>
                    </a:cubicBezTo>
                    <a:close/>
                  </a:path>
                </a:pathLst>
              </a:custGeom>
              <a:solidFill>
                <a:srgbClr val="9A762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84" name="Freeform 104"/>
              <p:cNvSpPr/>
              <p:nvPr/>
            </p:nvSpPr>
            <p:spPr>
              <a:xfrm>
                <a:off x="6199259" y="4275266"/>
                <a:ext cx="382588" cy="304800"/>
              </a:xfrm>
              <a:custGeom>
                <a:cxnLst>
                  <a:cxn ang="0">
                    <a:pos x="327933" y="304800"/>
                  </a:cxn>
                  <a:cxn ang="0">
                    <a:pos x="54655" y="304800"/>
                  </a:cxn>
                  <a:cxn ang="0">
                    <a:pos x="0" y="250371"/>
                  </a:cxn>
                  <a:cxn ang="0">
                    <a:pos x="54655" y="195943"/>
                  </a:cxn>
                  <a:cxn ang="0">
                    <a:pos x="273277" y="195943"/>
                  </a:cxn>
                  <a:cxn ang="0">
                    <a:pos x="273277" y="54429"/>
                  </a:cxn>
                  <a:cxn ang="0">
                    <a:pos x="327933" y="0"/>
                  </a:cxn>
                  <a:cxn ang="0">
                    <a:pos x="382588" y="54429"/>
                  </a:cxn>
                  <a:cxn ang="0">
                    <a:pos x="382588" y="250371"/>
                  </a:cxn>
                  <a:cxn ang="0">
                    <a:pos x="327933" y="304800"/>
                  </a:cxn>
                </a:cxnLst>
                <a:rect l="0" t="0" r="0" b="0"/>
                <a:pathLst>
                  <a:path w="140" h="112">
                    <a:moveTo>
                      <a:pt x="120" y="112"/>
                    </a:moveTo>
                    <a:cubicBezTo>
                      <a:pt x="20" y="112"/>
                      <a:pt x="20" y="112"/>
                      <a:pt x="20" y="112"/>
                    </a:cubicBezTo>
                    <a:cubicBezTo>
                      <a:pt x="9" y="112"/>
                      <a:pt x="0" y="103"/>
                      <a:pt x="0" y="92"/>
                    </a:cubicBezTo>
                    <a:cubicBezTo>
                      <a:pt x="0" y="81"/>
                      <a:pt x="9" y="72"/>
                      <a:pt x="20" y="72"/>
                    </a:cubicBezTo>
                    <a:cubicBezTo>
                      <a:pt x="100" y="72"/>
                      <a:pt x="100" y="72"/>
                      <a:pt x="100" y="72"/>
                    </a:cubicBezTo>
                    <a:cubicBezTo>
                      <a:pt x="100" y="20"/>
                      <a:pt x="100" y="20"/>
                      <a:pt x="100" y="20"/>
                    </a:cubicBezTo>
                    <a:cubicBezTo>
                      <a:pt x="100" y="9"/>
                      <a:pt x="109" y="0"/>
                      <a:pt x="120" y="0"/>
                    </a:cubicBezTo>
                    <a:cubicBezTo>
                      <a:pt x="131" y="0"/>
                      <a:pt x="140" y="9"/>
                      <a:pt x="140" y="20"/>
                    </a:cubicBezTo>
                    <a:cubicBezTo>
                      <a:pt x="140" y="92"/>
                      <a:pt x="140" y="92"/>
                      <a:pt x="140" y="92"/>
                    </a:cubicBezTo>
                    <a:cubicBezTo>
                      <a:pt x="140" y="103"/>
                      <a:pt x="131" y="112"/>
                      <a:pt x="120" y="112"/>
                    </a:cubicBezTo>
                    <a:close/>
                  </a:path>
                </a:pathLst>
              </a:custGeom>
              <a:solidFill>
                <a:srgbClr val="A8867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85" name="Freeform 105"/>
              <p:cNvSpPr/>
              <p:nvPr/>
            </p:nvSpPr>
            <p:spPr>
              <a:xfrm>
                <a:off x="6308796" y="4383216"/>
                <a:ext cx="109538" cy="196850"/>
              </a:xfrm>
              <a:custGeom>
                <a:cxnLst>
                  <a:cxn ang="0">
                    <a:pos x="54769" y="196850"/>
                  </a:cxn>
                  <a:cxn ang="0">
                    <a:pos x="0" y="142169"/>
                  </a:cxn>
                  <a:cxn ang="0">
                    <a:pos x="0" y="54681"/>
                  </a:cxn>
                  <a:cxn ang="0">
                    <a:pos x="54769" y="0"/>
                  </a:cxn>
                  <a:cxn ang="0">
                    <a:pos x="109538" y="54681"/>
                  </a:cxn>
                  <a:cxn ang="0">
                    <a:pos x="109538" y="142169"/>
                  </a:cxn>
                  <a:cxn ang="0">
                    <a:pos x="54769" y="196850"/>
                  </a:cxn>
                </a:cxnLst>
                <a:rect l="0" t="0" r="0" b="0"/>
                <a:pathLst>
                  <a:path w="40" h="72">
                    <a:moveTo>
                      <a:pt x="20" y="72"/>
                    </a:moveTo>
                    <a:cubicBezTo>
                      <a:pt x="9" y="72"/>
                      <a:pt x="0" y="63"/>
                      <a:pt x="0" y="5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52"/>
                      <a:pt x="40" y="52"/>
                      <a:pt x="40" y="52"/>
                    </a:cubicBezTo>
                    <a:cubicBezTo>
                      <a:pt x="40" y="63"/>
                      <a:pt x="31" y="72"/>
                      <a:pt x="20" y="72"/>
                    </a:cubicBezTo>
                    <a:close/>
                  </a:path>
                </a:pathLst>
              </a:custGeom>
              <a:solidFill>
                <a:srgbClr val="A8867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86" name="Freeform 106"/>
              <p:cNvSpPr/>
              <p:nvPr/>
            </p:nvSpPr>
            <p:spPr>
              <a:xfrm>
                <a:off x="5448371" y="4275266"/>
                <a:ext cx="381000" cy="304800"/>
              </a:xfrm>
              <a:custGeom>
                <a:cxnLst>
                  <a:cxn ang="0">
                    <a:pos x="326571" y="304800"/>
                  </a:cxn>
                  <a:cxn ang="0">
                    <a:pos x="54429" y="304800"/>
                  </a:cxn>
                  <a:cxn ang="0">
                    <a:pos x="0" y="250371"/>
                  </a:cxn>
                  <a:cxn ang="0">
                    <a:pos x="0" y="54429"/>
                  </a:cxn>
                  <a:cxn ang="0">
                    <a:pos x="54429" y="0"/>
                  </a:cxn>
                  <a:cxn ang="0">
                    <a:pos x="108857" y="54429"/>
                  </a:cxn>
                  <a:cxn ang="0">
                    <a:pos x="108857" y="195943"/>
                  </a:cxn>
                  <a:cxn ang="0">
                    <a:pos x="326571" y="195943"/>
                  </a:cxn>
                  <a:cxn ang="0">
                    <a:pos x="381000" y="250371"/>
                  </a:cxn>
                  <a:cxn ang="0">
                    <a:pos x="326571" y="304800"/>
                  </a:cxn>
                </a:cxnLst>
                <a:rect l="0" t="0" r="0" b="0"/>
                <a:pathLst>
                  <a:path w="140" h="112">
                    <a:moveTo>
                      <a:pt x="120" y="112"/>
                    </a:moveTo>
                    <a:cubicBezTo>
                      <a:pt x="20" y="112"/>
                      <a:pt x="20" y="112"/>
                      <a:pt x="20" y="112"/>
                    </a:cubicBezTo>
                    <a:cubicBezTo>
                      <a:pt x="9" y="112"/>
                      <a:pt x="0" y="103"/>
                      <a:pt x="0" y="9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72"/>
                      <a:pt x="40" y="72"/>
                      <a:pt x="40" y="72"/>
                    </a:cubicBezTo>
                    <a:cubicBezTo>
                      <a:pt x="120" y="72"/>
                      <a:pt x="120" y="72"/>
                      <a:pt x="120" y="72"/>
                    </a:cubicBezTo>
                    <a:cubicBezTo>
                      <a:pt x="131" y="72"/>
                      <a:pt x="140" y="81"/>
                      <a:pt x="140" y="92"/>
                    </a:cubicBezTo>
                    <a:cubicBezTo>
                      <a:pt x="140" y="103"/>
                      <a:pt x="131" y="112"/>
                      <a:pt x="120" y="112"/>
                    </a:cubicBezTo>
                    <a:close/>
                  </a:path>
                </a:pathLst>
              </a:custGeom>
              <a:solidFill>
                <a:srgbClr val="A8867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87" name="Freeform 107"/>
              <p:cNvSpPr/>
              <p:nvPr/>
            </p:nvSpPr>
            <p:spPr>
              <a:xfrm>
                <a:off x="5611884" y="4383216"/>
                <a:ext cx="107950" cy="196850"/>
              </a:xfrm>
              <a:custGeom>
                <a:cxnLst>
                  <a:cxn ang="0">
                    <a:pos x="53975" y="196850"/>
                  </a:cxn>
                  <a:cxn ang="0">
                    <a:pos x="0" y="142169"/>
                  </a:cxn>
                  <a:cxn ang="0">
                    <a:pos x="0" y="54681"/>
                  </a:cxn>
                  <a:cxn ang="0">
                    <a:pos x="53975" y="0"/>
                  </a:cxn>
                  <a:cxn ang="0">
                    <a:pos x="107950" y="54681"/>
                  </a:cxn>
                  <a:cxn ang="0">
                    <a:pos x="107950" y="142169"/>
                  </a:cxn>
                  <a:cxn ang="0">
                    <a:pos x="53975" y="196850"/>
                  </a:cxn>
                </a:cxnLst>
                <a:rect l="0" t="0" r="0" b="0"/>
                <a:pathLst>
                  <a:path w="40" h="72">
                    <a:moveTo>
                      <a:pt x="20" y="72"/>
                    </a:moveTo>
                    <a:cubicBezTo>
                      <a:pt x="9" y="72"/>
                      <a:pt x="0" y="63"/>
                      <a:pt x="0" y="5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52"/>
                      <a:pt x="40" y="52"/>
                      <a:pt x="40" y="52"/>
                    </a:cubicBezTo>
                    <a:cubicBezTo>
                      <a:pt x="40" y="63"/>
                      <a:pt x="31" y="72"/>
                      <a:pt x="20" y="72"/>
                    </a:cubicBezTo>
                    <a:close/>
                  </a:path>
                </a:pathLst>
              </a:custGeom>
              <a:solidFill>
                <a:srgbClr val="A8867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88" name="Freeform 108"/>
              <p:cNvSpPr/>
              <p:nvPr/>
            </p:nvSpPr>
            <p:spPr>
              <a:xfrm>
                <a:off x="5851596" y="4797554"/>
                <a:ext cx="327025" cy="284163"/>
              </a:xfrm>
              <a:custGeom>
                <a:cxnLst>
                  <a:cxn ang="0">
                    <a:pos x="185314" y="0"/>
                  </a:cxn>
                  <a:cxn ang="0">
                    <a:pos x="141711" y="0"/>
                  </a:cxn>
                  <a:cxn ang="0">
                    <a:pos x="0" y="142082"/>
                  </a:cxn>
                  <a:cxn ang="0">
                    <a:pos x="141711" y="284163"/>
                  </a:cxn>
                  <a:cxn ang="0">
                    <a:pos x="185314" y="284163"/>
                  </a:cxn>
                  <a:cxn ang="0">
                    <a:pos x="327025" y="142082"/>
                  </a:cxn>
                  <a:cxn ang="0">
                    <a:pos x="185314" y="0"/>
                  </a:cxn>
                </a:cxnLst>
                <a:rect l="0" t="0" r="0" b="0"/>
                <a:pathLst>
                  <a:path w="120" h="104">
                    <a:moveTo>
                      <a:pt x="68" y="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23" y="0"/>
                      <a:pt x="0" y="23"/>
                      <a:pt x="0" y="52"/>
                    </a:cubicBezTo>
                    <a:cubicBezTo>
                      <a:pt x="0" y="81"/>
                      <a:pt x="23" y="104"/>
                      <a:pt x="52" y="104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97" y="104"/>
                      <a:pt x="120" y="81"/>
                      <a:pt x="120" y="52"/>
                    </a:cubicBezTo>
                    <a:cubicBezTo>
                      <a:pt x="120" y="23"/>
                      <a:pt x="97" y="0"/>
                      <a:pt x="68" y="0"/>
                    </a:cubicBezTo>
                  </a:path>
                </a:pathLst>
              </a:custGeom>
              <a:solidFill>
                <a:srgbClr val="BD4738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89" name="Freeform 109"/>
              <p:cNvSpPr/>
              <p:nvPr/>
            </p:nvSpPr>
            <p:spPr>
              <a:xfrm>
                <a:off x="5851596" y="4776916"/>
                <a:ext cx="327025" cy="282575"/>
              </a:xfrm>
              <a:custGeom>
                <a:cxnLst>
                  <a:cxn ang="0">
                    <a:pos x="185314" y="0"/>
                  </a:cxn>
                  <a:cxn ang="0">
                    <a:pos x="141711" y="0"/>
                  </a:cxn>
                  <a:cxn ang="0">
                    <a:pos x="0" y="141288"/>
                  </a:cxn>
                  <a:cxn ang="0">
                    <a:pos x="141711" y="282575"/>
                  </a:cxn>
                  <a:cxn ang="0">
                    <a:pos x="185314" y="282575"/>
                  </a:cxn>
                  <a:cxn ang="0">
                    <a:pos x="327025" y="141288"/>
                  </a:cxn>
                  <a:cxn ang="0">
                    <a:pos x="185314" y="0"/>
                  </a:cxn>
                </a:cxnLst>
                <a:rect l="0" t="0" r="0" b="0"/>
                <a:pathLst>
                  <a:path w="120" h="104">
                    <a:moveTo>
                      <a:pt x="68" y="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23" y="0"/>
                      <a:pt x="0" y="23"/>
                      <a:pt x="0" y="52"/>
                    </a:cubicBezTo>
                    <a:cubicBezTo>
                      <a:pt x="0" y="81"/>
                      <a:pt x="23" y="104"/>
                      <a:pt x="52" y="104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97" y="104"/>
                      <a:pt x="120" y="81"/>
                      <a:pt x="120" y="52"/>
                    </a:cubicBezTo>
                    <a:cubicBezTo>
                      <a:pt x="120" y="23"/>
                      <a:pt x="97" y="0"/>
                      <a:pt x="68" y="0"/>
                    </a:cubicBezTo>
                  </a:path>
                </a:pathLst>
              </a:custGeom>
              <a:solidFill>
                <a:srgbClr val="EB594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90" name="Freeform 110"/>
              <p:cNvSpPr/>
              <p:nvPr/>
            </p:nvSpPr>
            <p:spPr>
              <a:xfrm>
                <a:off x="5872234" y="4535616"/>
                <a:ext cx="87313" cy="120650"/>
              </a:xfrm>
              <a:custGeom>
                <a:cxnLst>
                  <a:cxn ang="0">
                    <a:pos x="43657" y="120650"/>
                  </a:cxn>
                  <a:cxn ang="0">
                    <a:pos x="0" y="76777"/>
                  </a:cxn>
                  <a:cxn ang="0">
                    <a:pos x="0" y="43873"/>
                  </a:cxn>
                  <a:cxn ang="0">
                    <a:pos x="43657" y="0"/>
                  </a:cxn>
                  <a:cxn ang="0">
                    <a:pos x="87313" y="43873"/>
                  </a:cxn>
                  <a:cxn ang="0">
                    <a:pos x="87313" y="76777"/>
                  </a:cxn>
                  <a:cxn ang="0">
                    <a:pos x="43657" y="120650"/>
                  </a:cxn>
                </a:cxnLst>
                <a:rect l="0" t="0" r="0" b="0"/>
                <a:pathLst>
                  <a:path w="32" h="44">
                    <a:moveTo>
                      <a:pt x="16" y="44"/>
                    </a:moveTo>
                    <a:cubicBezTo>
                      <a:pt x="7" y="44"/>
                      <a:pt x="0" y="37"/>
                      <a:pt x="0" y="2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2" y="7"/>
                      <a:pt x="32" y="16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37"/>
                      <a:pt x="25" y="44"/>
                      <a:pt x="16" y="44"/>
                    </a:cubicBezTo>
                    <a:close/>
                  </a:path>
                </a:pathLst>
              </a:custGeom>
              <a:solidFill>
                <a:srgbClr val="4D464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91" name="Freeform 111"/>
              <p:cNvSpPr/>
              <p:nvPr/>
            </p:nvSpPr>
            <p:spPr>
              <a:xfrm>
                <a:off x="6069084" y="4535616"/>
                <a:ext cx="87313" cy="120650"/>
              </a:xfrm>
              <a:custGeom>
                <a:cxnLst>
                  <a:cxn ang="0">
                    <a:pos x="43657" y="120650"/>
                  </a:cxn>
                  <a:cxn ang="0">
                    <a:pos x="0" y="76777"/>
                  </a:cxn>
                  <a:cxn ang="0">
                    <a:pos x="0" y="43873"/>
                  </a:cxn>
                  <a:cxn ang="0">
                    <a:pos x="43657" y="0"/>
                  </a:cxn>
                  <a:cxn ang="0">
                    <a:pos x="87313" y="43873"/>
                  </a:cxn>
                  <a:cxn ang="0">
                    <a:pos x="87313" y="76777"/>
                  </a:cxn>
                  <a:cxn ang="0">
                    <a:pos x="43657" y="120650"/>
                  </a:cxn>
                </a:cxnLst>
                <a:rect l="0" t="0" r="0" b="0"/>
                <a:pathLst>
                  <a:path w="32" h="44">
                    <a:moveTo>
                      <a:pt x="16" y="44"/>
                    </a:moveTo>
                    <a:cubicBezTo>
                      <a:pt x="7" y="44"/>
                      <a:pt x="0" y="37"/>
                      <a:pt x="0" y="2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2" y="7"/>
                      <a:pt x="32" y="16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37"/>
                      <a:pt x="25" y="44"/>
                      <a:pt x="16" y="44"/>
                    </a:cubicBezTo>
                    <a:close/>
                  </a:path>
                </a:pathLst>
              </a:custGeom>
              <a:solidFill>
                <a:srgbClr val="4D464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92" name="Oval 112"/>
              <p:cNvSpPr/>
              <p:nvPr/>
            </p:nvSpPr>
            <p:spPr>
              <a:xfrm>
                <a:off x="5883346" y="4808666"/>
                <a:ext cx="131763" cy="131763"/>
              </a:xfrm>
              <a:prstGeom prst="ellipse">
                <a:avLst/>
              </a:prstGeom>
              <a:solidFill>
                <a:srgbClr val="F5ACA3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4826" name="组合 11"/>
            <p:cNvGrpSpPr/>
            <p:nvPr/>
          </p:nvGrpSpPr>
          <p:grpSpPr>
            <a:xfrm>
              <a:off x="887955" y="4094574"/>
              <a:ext cx="465687" cy="939841"/>
              <a:chOff x="2406721" y="4197479"/>
              <a:chExt cx="611188" cy="1233488"/>
            </a:xfrm>
          </p:grpSpPr>
          <p:sp>
            <p:nvSpPr>
              <p:cNvPr id="34962" name="Freeform 113"/>
              <p:cNvSpPr/>
              <p:nvPr/>
            </p:nvSpPr>
            <p:spPr>
              <a:xfrm>
                <a:off x="2406721" y="4613404"/>
                <a:ext cx="611188" cy="817563"/>
              </a:xfrm>
              <a:custGeom>
                <a:cxnLst>
                  <a:cxn ang="0">
                    <a:pos x="502047" y="0"/>
                  </a:cxn>
                  <a:cxn ang="0">
                    <a:pos x="305594" y="0"/>
                  </a:cxn>
                  <a:cxn ang="0">
                    <a:pos x="109141" y="0"/>
                  </a:cxn>
                  <a:cxn ang="0">
                    <a:pos x="0" y="109008"/>
                  </a:cxn>
                  <a:cxn ang="0">
                    <a:pos x="0" y="171688"/>
                  </a:cxn>
                  <a:cxn ang="0">
                    <a:pos x="0" y="708555"/>
                  </a:cxn>
                  <a:cxn ang="0">
                    <a:pos x="109141" y="817563"/>
                  </a:cxn>
                  <a:cxn ang="0">
                    <a:pos x="502047" y="817563"/>
                  </a:cxn>
                  <a:cxn ang="0">
                    <a:pos x="611188" y="708555"/>
                  </a:cxn>
                  <a:cxn ang="0">
                    <a:pos x="611188" y="171688"/>
                  </a:cxn>
                  <a:cxn ang="0">
                    <a:pos x="611188" y="109008"/>
                  </a:cxn>
                  <a:cxn ang="0">
                    <a:pos x="502047" y="0"/>
                  </a:cxn>
                </a:cxnLst>
                <a:rect l="0" t="0" r="0" b="0"/>
                <a:pathLst>
                  <a:path w="224" h="300">
                    <a:moveTo>
                      <a:pt x="184" y="0"/>
                    </a:moveTo>
                    <a:cubicBezTo>
                      <a:pt x="112" y="0"/>
                      <a:pt x="112" y="0"/>
                      <a:pt x="112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260"/>
                      <a:pt x="0" y="260"/>
                      <a:pt x="0" y="260"/>
                    </a:cubicBezTo>
                    <a:cubicBezTo>
                      <a:pt x="0" y="282"/>
                      <a:pt x="18" y="300"/>
                      <a:pt x="40" y="300"/>
                    </a:cubicBezTo>
                    <a:cubicBezTo>
                      <a:pt x="184" y="300"/>
                      <a:pt x="184" y="300"/>
                      <a:pt x="184" y="300"/>
                    </a:cubicBezTo>
                    <a:cubicBezTo>
                      <a:pt x="206" y="300"/>
                      <a:pt x="224" y="282"/>
                      <a:pt x="224" y="260"/>
                    </a:cubicBezTo>
                    <a:cubicBezTo>
                      <a:pt x="224" y="63"/>
                      <a:pt x="224" y="63"/>
                      <a:pt x="224" y="63"/>
                    </a:cubicBezTo>
                    <a:cubicBezTo>
                      <a:pt x="224" y="40"/>
                      <a:pt x="224" y="40"/>
                      <a:pt x="224" y="40"/>
                    </a:cubicBezTo>
                    <a:cubicBezTo>
                      <a:pt x="224" y="18"/>
                      <a:pt x="206" y="0"/>
                      <a:pt x="184" y="0"/>
                    </a:cubicBezTo>
                  </a:path>
                </a:pathLst>
              </a:custGeom>
              <a:solidFill>
                <a:srgbClr val="A6A6A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63" name="Freeform 114"/>
              <p:cNvSpPr/>
              <p:nvPr/>
            </p:nvSpPr>
            <p:spPr>
              <a:xfrm>
                <a:off x="2570234" y="4219704"/>
                <a:ext cx="284163" cy="393700"/>
              </a:xfrm>
              <a:custGeom>
                <a:cxnLst>
                  <a:cxn ang="0">
                    <a:pos x="117490" y="0"/>
                  </a:cxn>
                  <a:cxn ang="0">
                    <a:pos x="0" y="256999"/>
                  </a:cxn>
                  <a:cxn ang="0">
                    <a:pos x="0" y="265201"/>
                  </a:cxn>
                  <a:cxn ang="0">
                    <a:pos x="0" y="270669"/>
                  </a:cxn>
                  <a:cxn ang="0">
                    <a:pos x="142082" y="393700"/>
                  </a:cxn>
                  <a:cxn ang="0">
                    <a:pos x="284163" y="270669"/>
                  </a:cxn>
                  <a:cxn ang="0">
                    <a:pos x="284163" y="259733"/>
                  </a:cxn>
                  <a:cxn ang="0">
                    <a:pos x="199461" y="98425"/>
                  </a:cxn>
                  <a:cxn ang="0">
                    <a:pos x="117490" y="0"/>
                  </a:cxn>
                </a:cxnLst>
                <a:rect l="0" t="0" r="0" b="0"/>
                <a:pathLst>
                  <a:path w="104" h="144">
                    <a:moveTo>
                      <a:pt x="43" y="0"/>
                    </a:moveTo>
                    <a:cubicBezTo>
                      <a:pt x="21" y="25"/>
                      <a:pt x="2" y="58"/>
                      <a:pt x="0" y="94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1" y="124"/>
                      <a:pt x="24" y="144"/>
                      <a:pt x="52" y="144"/>
                    </a:cubicBezTo>
                    <a:cubicBezTo>
                      <a:pt x="80" y="144"/>
                      <a:pt x="103" y="124"/>
                      <a:pt x="104" y="99"/>
                    </a:cubicBezTo>
                    <a:cubicBezTo>
                      <a:pt x="104" y="95"/>
                      <a:pt x="104" y="95"/>
                      <a:pt x="104" y="95"/>
                    </a:cubicBezTo>
                    <a:cubicBezTo>
                      <a:pt x="104" y="87"/>
                      <a:pt x="100" y="60"/>
                      <a:pt x="73" y="36"/>
                    </a:cubicBezTo>
                    <a:cubicBezTo>
                      <a:pt x="60" y="25"/>
                      <a:pt x="50" y="13"/>
                      <a:pt x="43" y="0"/>
                    </a:cubicBezTo>
                  </a:path>
                </a:pathLst>
              </a:custGeom>
              <a:solidFill>
                <a:srgbClr val="A6A6A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64" name="Freeform 115"/>
              <p:cNvSpPr/>
              <p:nvPr/>
            </p:nvSpPr>
            <p:spPr>
              <a:xfrm>
                <a:off x="2406721" y="4591179"/>
                <a:ext cx="611188" cy="817563"/>
              </a:xfrm>
              <a:custGeom>
                <a:cxnLst>
                  <a:cxn ang="0">
                    <a:pos x="502047" y="0"/>
                  </a:cxn>
                  <a:cxn ang="0">
                    <a:pos x="109141" y="0"/>
                  </a:cxn>
                  <a:cxn ang="0">
                    <a:pos x="0" y="109008"/>
                  </a:cxn>
                  <a:cxn ang="0">
                    <a:pos x="0" y="708555"/>
                  </a:cxn>
                  <a:cxn ang="0">
                    <a:pos x="109141" y="817563"/>
                  </a:cxn>
                  <a:cxn ang="0">
                    <a:pos x="502047" y="817563"/>
                  </a:cxn>
                  <a:cxn ang="0">
                    <a:pos x="611188" y="708555"/>
                  </a:cxn>
                  <a:cxn ang="0">
                    <a:pos x="611188" y="109008"/>
                  </a:cxn>
                  <a:cxn ang="0">
                    <a:pos x="502047" y="0"/>
                  </a:cxn>
                </a:cxnLst>
                <a:rect l="0" t="0" r="0" b="0"/>
                <a:pathLst>
                  <a:path w="224" h="300">
                    <a:moveTo>
                      <a:pt x="184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260"/>
                      <a:pt x="0" y="260"/>
                      <a:pt x="0" y="260"/>
                    </a:cubicBezTo>
                    <a:cubicBezTo>
                      <a:pt x="0" y="282"/>
                      <a:pt x="18" y="300"/>
                      <a:pt x="40" y="300"/>
                    </a:cubicBezTo>
                    <a:cubicBezTo>
                      <a:pt x="184" y="300"/>
                      <a:pt x="184" y="300"/>
                      <a:pt x="184" y="300"/>
                    </a:cubicBezTo>
                    <a:cubicBezTo>
                      <a:pt x="206" y="300"/>
                      <a:pt x="224" y="282"/>
                      <a:pt x="224" y="260"/>
                    </a:cubicBezTo>
                    <a:cubicBezTo>
                      <a:pt x="224" y="40"/>
                      <a:pt x="224" y="40"/>
                      <a:pt x="224" y="40"/>
                    </a:cubicBezTo>
                    <a:cubicBezTo>
                      <a:pt x="224" y="18"/>
                      <a:pt x="206" y="0"/>
                      <a:pt x="184" y="0"/>
                    </a:cubicBezTo>
                    <a:close/>
                  </a:path>
                </a:pathLst>
              </a:custGeom>
              <a:solidFill>
                <a:srgbClr val="E9E1C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65" name="Freeform 116"/>
              <p:cNvSpPr/>
              <p:nvPr/>
            </p:nvSpPr>
            <p:spPr>
              <a:xfrm>
                <a:off x="2406721" y="4591179"/>
                <a:ext cx="611188" cy="111125"/>
              </a:xfrm>
              <a:custGeom>
                <a:cxnLst>
                  <a:cxn ang="0">
                    <a:pos x="611188" y="111125"/>
                  </a:cxn>
                  <a:cxn ang="0">
                    <a:pos x="611188" y="108415"/>
                  </a:cxn>
                  <a:cxn ang="0">
                    <a:pos x="502047" y="0"/>
                  </a:cxn>
                  <a:cxn ang="0">
                    <a:pos x="109141" y="0"/>
                  </a:cxn>
                  <a:cxn ang="0">
                    <a:pos x="0" y="108415"/>
                  </a:cxn>
                  <a:cxn ang="0">
                    <a:pos x="0" y="111125"/>
                  </a:cxn>
                  <a:cxn ang="0">
                    <a:pos x="611188" y="111125"/>
                  </a:cxn>
                </a:cxnLst>
                <a:rect l="0" t="0" r="0" b="0"/>
                <a:pathLst>
                  <a:path w="224" h="41">
                    <a:moveTo>
                      <a:pt x="224" y="41"/>
                    </a:moveTo>
                    <a:cubicBezTo>
                      <a:pt x="224" y="40"/>
                      <a:pt x="224" y="40"/>
                      <a:pt x="224" y="40"/>
                    </a:cubicBezTo>
                    <a:cubicBezTo>
                      <a:pt x="224" y="18"/>
                      <a:pt x="206" y="0"/>
                      <a:pt x="184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41"/>
                      <a:pt x="0" y="41"/>
                      <a:pt x="0" y="41"/>
                    </a:cubicBezTo>
                    <a:lnTo>
                      <a:pt x="224" y="41"/>
                    </a:ln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66" name="Freeform 117"/>
              <p:cNvSpPr/>
              <p:nvPr/>
            </p:nvSpPr>
            <p:spPr>
              <a:xfrm>
                <a:off x="2406721" y="4691191"/>
                <a:ext cx="611188" cy="106363"/>
              </a:xfrm>
              <a:custGeom>
                <a:cxnLst>
                  <a:cxn ang="0">
                    <a:pos x="0" y="0"/>
                  </a:cxn>
                  <a:cxn ang="0">
                    <a:pos x="109141" y="106363"/>
                  </a:cxn>
                  <a:cxn ang="0">
                    <a:pos x="502047" y="106363"/>
                  </a:cxn>
                  <a:cxn ang="0">
                    <a:pos x="611188" y="0"/>
                  </a:cxn>
                  <a:cxn ang="0">
                    <a:pos x="0" y="0"/>
                  </a:cxn>
                </a:cxnLst>
                <a:rect l="0" t="0" r="0" b="0"/>
                <a:pathLst>
                  <a:path w="224" h="39">
                    <a:moveTo>
                      <a:pt x="0" y="0"/>
                    </a:moveTo>
                    <a:cubicBezTo>
                      <a:pt x="0" y="22"/>
                      <a:pt x="18" y="39"/>
                      <a:pt x="40" y="39"/>
                    </a:cubicBezTo>
                    <a:cubicBezTo>
                      <a:pt x="184" y="39"/>
                      <a:pt x="184" y="39"/>
                      <a:pt x="184" y="39"/>
                    </a:cubicBezTo>
                    <a:cubicBezTo>
                      <a:pt x="206" y="39"/>
                      <a:pt x="224" y="22"/>
                      <a:pt x="22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67" name="Freeform 118"/>
              <p:cNvSpPr/>
              <p:nvPr/>
            </p:nvSpPr>
            <p:spPr>
              <a:xfrm>
                <a:off x="2570234" y="4197479"/>
                <a:ext cx="284163" cy="393700"/>
              </a:xfrm>
              <a:custGeom>
                <a:cxnLst>
                  <a:cxn ang="0">
                    <a:pos x="199461" y="98425"/>
                  </a:cxn>
                  <a:cxn ang="0">
                    <a:pos x="117490" y="0"/>
                  </a:cxn>
                  <a:cxn ang="0">
                    <a:pos x="0" y="256999"/>
                  </a:cxn>
                  <a:cxn ang="0">
                    <a:pos x="0" y="265201"/>
                  </a:cxn>
                  <a:cxn ang="0">
                    <a:pos x="0" y="270669"/>
                  </a:cxn>
                  <a:cxn ang="0">
                    <a:pos x="142082" y="393700"/>
                  </a:cxn>
                  <a:cxn ang="0">
                    <a:pos x="284163" y="270669"/>
                  </a:cxn>
                  <a:cxn ang="0">
                    <a:pos x="284163" y="259733"/>
                  </a:cxn>
                  <a:cxn ang="0">
                    <a:pos x="199461" y="98425"/>
                  </a:cxn>
                </a:cxnLst>
                <a:rect l="0" t="0" r="0" b="0"/>
                <a:pathLst>
                  <a:path w="104" h="144">
                    <a:moveTo>
                      <a:pt x="73" y="36"/>
                    </a:moveTo>
                    <a:cubicBezTo>
                      <a:pt x="60" y="25"/>
                      <a:pt x="50" y="13"/>
                      <a:pt x="43" y="0"/>
                    </a:cubicBezTo>
                    <a:cubicBezTo>
                      <a:pt x="21" y="25"/>
                      <a:pt x="2" y="58"/>
                      <a:pt x="0" y="94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1" y="124"/>
                      <a:pt x="24" y="144"/>
                      <a:pt x="52" y="144"/>
                    </a:cubicBezTo>
                    <a:cubicBezTo>
                      <a:pt x="80" y="144"/>
                      <a:pt x="103" y="124"/>
                      <a:pt x="104" y="99"/>
                    </a:cubicBezTo>
                    <a:cubicBezTo>
                      <a:pt x="104" y="95"/>
                      <a:pt x="104" y="95"/>
                      <a:pt x="104" y="95"/>
                    </a:cubicBezTo>
                    <a:cubicBezTo>
                      <a:pt x="104" y="87"/>
                      <a:pt x="100" y="60"/>
                      <a:pt x="73" y="36"/>
                    </a:cubicBezTo>
                    <a:close/>
                  </a:path>
                </a:pathLst>
              </a:custGeom>
              <a:solidFill>
                <a:srgbClr val="FAC74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68" name="Freeform 119"/>
              <p:cNvSpPr/>
              <p:nvPr/>
            </p:nvSpPr>
            <p:spPr>
              <a:xfrm>
                <a:off x="2625796" y="4295904"/>
                <a:ext cx="173038" cy="273050"/>
              </a:xfrm>
              <a:custGeom>
                <a:cxnLst>
                  <a:cxn ang="0">
                    <a:pos x="108149" y="51880"/>
                  </a:cxn>
                  <a:cxn ang="0">
                    <a:pos x="62186" y="0"/>
                  </a:cxn>
                  <a:cxn ang="0">
                    <a:pos x="0" y="182944"/>
                  </a:cxn>
                  <a:cxn ang="0">
                    <a:pos x="0" y="188405"/>
                  </a:cxn>
                  <a:cxn ang="0">
                    <a:pos x="0" y="191135"/>
                  </a:cxn>
                  <a:cxn ang="0">
                    <a:pos x="86519" y="273050"/>
                  </a:cxn>
                  <a:cxn ang="0">
                    <a:pos x="173038" y="191135"/>
                  </a:cxn>
                  <a:cxn ang="0">
                    <a:pos x="173038" y="191135"/>
                  </a:cxn>
                  <a:cxn ang="0">
                    <a:pos x="173038" y="191135"/>
                  </a:cxn>
                  <a:cxn ang="0">
                    <a:pos x="173038" y="182944"/>
                  </a:cxn>
                  <a:cxn ang="0">
                    <a:pos x="108149" y="51880"/>
                  </a:cxn>
                </a:cxnLst>
                <a:rect l="0" t="0" r="0" b="0"/>
                <a:pathLst>
                  <a:path w="64" h="100">
                    <a:moveTo>
                      <a:pt x="40" y="19"/>
                    </a:moveTo>
                    <a:cubicBezTo>
                      <a:pt x="34" y="13"/>
                      <a:pt x="28" y="7"/>
                      <a:pt x="23" y="0"/>
                    </a:cubicBezTo>
                    <a:cubicBezTo>
                      <a:pt x="11" y="19"/>
                      <a:pt x="1" y="42"/>
                      <a:pt x="0" y="67"/>
                    </a:cubicBezTo>
                    <a:cubicBezTo>
                      <a:pt x="0" y="67"/>
                      <a:pt x="0" y="68"/>
                      <a:pt x="0" y="69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86"/>
                      <a:pt x="15" y="100"/>
                      <a:pt x="32" y="100"/>
                    </a:cubicBezTo>
                    <a:cubicBezTo>
                      <a:pt x="49" y="100"/>
                      <a:pt x="64" y="86"/>
                      <a:pt x="64" y="70"/>
                    </a:cubicBezTo>
                    <a:cubicBezTo>
                      <a:pt x="64" y="70"/>
                      <a:pt x="64" y="70"/>
                      <a:pt x="64" y="70"/>
                    </a:cubicBezTo>
                    <a:cubicBezTo>
                      <a:pt x="64" y="70"/>
                      <a:pt x="64" y="70"/>
                      <a:pt x="64" y="70"/>
                    </a:cubicBezTo>
                    <a:cubicBezTo>
                      <a:pt x="64" y="67"/>
                      <a:pt x="64" y="67"/>
                      <a:pt x="64" y="67"/>
                    </a:cubicBezTo>
                    <a:cubicBezTo>
                      <a:pt x="64" y="60"/>
                      <a:pt x="61" y="38"/>
                      <a:pt x="40" y="19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69" name="Freeform 120"/>
              <p:cNvSpPr/>
              <p:nvPr/>
            </p:nvSpPr>
            <p:spPr>
              <a:xfrm>
                <a:off x="2733746" y="4667379"/>
                <a:ext cx="174625" cy="371475"/>
              </a:xfrm>
              <a:custGeom>
                <a:cxnLst>
                  <a:cxn ang="0">
                    <a:pos x="87313" y="371475"/>
                  </a:cxn>
                  <a:cxn ang="0">
                    <a:pos x="0" y="284069"/>
                  </a:cxn>
                  <a:cxn ang="0">
                    <a:pos x="0" y="87406"/>
                  </a:cxn>
                  <a:cxn ang="0">
                    <a:pos x="87313" y="0"/>
                  </a:cxn>
                  <a:cxn ang="0">
                    <a:pos x="174625" y="87406"/>
                  </a:cxn>
                  <a:cxn ang="0">
                    <a:pos x="174625" y="284069"/>
                  </a:cxn>
                  <a:cxn ang="0">
                    <a:pos x="87313" y="371475"/>
                  </a:cxn>
                </a:cxnLst>
                <a:rect l="0" t="0" r="0" b="0"/>
                <a:pathLst>
                  <a:path w="64" h="136">
                    <a:moveTo>
                      <a:pt x="32" y="136"/>
                    </a:moveTo>
                    <a:cubicBezTo>
                      <a:pt x="14" y="136"/>
                      <a:pt x="0" y="122"/>
                      <a:pt x="0" y="104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50" y="0"/>
                      <a:pt x="64" y="14"/>
                      <a:pt x="64" y="32"/>
                    </a:cubicBezTo>
                    <a:cubicBezTo>
                      <a:pt x="64" y="104"/>
                      <a:pt x="64" y="104"/>
                      <a:pt x="64" y="104"/>
                    </a:cubicBezTo>
                    <a:cubicBezTo>
                      <a:pt x="64" y="122"/>
                      <a:pt x="50" y="136"/>
                      <a:pt x="32" y="136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70" name="Freeform 121"/>
              <p:cNvSpPr/>
              <p:nvPr/>
            </p:nvSpPr>
            <p:spPr>
              <a:xfrm>
                <a:off x="2603571" y="4613404"/>
                <a:ext cx="130175" cy="293688"/>
              </a:xfrm>
              <a:custGeom>
                <a:cxnLst>
                  <a:cxn ang="0">
                    <a:pos x="65088" y="293688"/>
                  </a:cxn>
                  <a:cxn ang="0">
                    <a:pos x="0" y="228424"/>
                  </a:cxn>
                  <a:cxn ang="0">
                    <a:pos x="0" y="65264"/>
                  </a:cxn>
                  <a:cxn ang="0">
                    <a:pos x="65088" y="0"/>
                  </a:cxn>
                  <a:cxn ang="0">
                    <a:pos x="130175" y="65264"/>
                  </a:cxn>
                  <a:cxn ang="0">
                    <a:pos x="130175" y="228424"/>
                  </a:cxn>
                  <a:cxn ang="0">
                    <a:pos x="65088" y="293688"/>
                  </a:cxn>
                </a:cxnLst>
                <a:rect l="0" t="0" r="0" b="0"/>
                <a:pathLst>
                  <a:path w="48" h="108">
                    <a:moveTo>
                      <a:pt x="24" y="108"/>
                    </a:moveTo>
                    <a:cubicBezTo>
                      <a:pt x="11" y="108"/>
                      <a:pt x="0" y="97"/>
                      <a:pt x="0" y="8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11"/>
                      <a:pt x="11" y="0"/>
                      <a:pt x="24" y="0"/>
                    </a:cubicBezTo>
                    <a:cubicBezTo>
                      <a:pt x="37" y="0"/>
                      <a:pt x="48" y="11"/>
                      <a:pt x="48" y="24"/>
                    </a:cubicBezTo>
                    <a:cubicBezTo>
                      <a:pt x="48" y="84"/>
                      <a:pt x="48" y="84"/>
                      <a:pt x="48" y="84"/>
                    </a:cubicBezTo>
                    <a:cubicBezTo>
                      <a:pt x="48" y="97"/>
                      <a:pt x="37" y="108"/>
                      <a:pt x="24" y="108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71" name="Rectangle 122"/>
              <p:cNvSpPr/>
              <p:nvPr/>
            </p:nvSpPr>
            <p:spPr>
              <a:xfrm>
                <a:off x="2406721" y="5059491"/>
                <a:ext cx="611188" cy="87313"/>
              </a:xfrm>
              <a:prstGeom prst="rect">
                <a:avLst/>
              </a:prstGeom>
              <a:solidFill>
                <a:srgbClr val="EB5946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4972" name="Rectangle 123"/>
              <p:cNvSpPr/>
              <p:nvPr/>
            </p:nvSpPr>
            <p:spPr>
              <a:xfrm>
                <a:off x="2406721" y="5234116"/>
                <a:ext cx="611188" cy="87313"/>
              </a:xfrm>
              <a:prstGeom prst="rect">
                <a:avLst/>
              </a:prstGeom>
              <a:solidFill>
                <a:srgbClr val="EB5946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4827" name="组合 12"/>
            <p:cNvGrpSpPr/>
            <p:nvPr/>
          </p:nvGrpSpPr>
          <p:grpSpPr>
            <a:xfrm>
              <a:off x="2026167" y="4161100"/>
              <a:ext cx="747518" cy="823722"/>
              <a:chOff x="3900559" y="4284791"/>
              <a:chExt cx="981075" cy="1081088"/>
            </a:xfrm>
          </p:grpSpPr>
          <p:sp>
            <p:nvSpPr>
              <p:cNvPr id="34933" name="Freeform 124"/>
              <p:cNvSpPr/>
              <p:nvPr/>
            </p:nvSpPr>
            <p:spPr>
              <a:xfrm>
                <a:off x="3900559" y="4307016"/>
                <a:ext cx="981075" cy="1058863"/>
              </a:xfrm>
              <a:custGeom>
                <a:cxnLst>
                  <a:cxn ang="0">
                    <a:pos x="981075" y="0"/>
                  </a:cxn>
                  <a:cxn ang="0">
                    <a:pos x="0" y="0"/>
                  </a:cxn>
                  <a:cxn ang="0">
                    <a:pos x="0" y="218322"/>
                  </a:cxn>
                  <a:cxn ang="0">
                    <a:pos x="0" y="851457"/>
                  </a:cxn>
                  <a:cxn ang="0">
                    <a:pos x="0" y="949702"/>
                  </a:cxn>
                  <a:cxn ang="0">
                    <a:pos x="109008" y="1058863"/>
                  </a:cxn>
                  <a:cxn ang="0">
                    <a:pos x="872067" y="1058863"/>
                  </a:cxn>
                  <a:cxn ang="0">
                    <a:pos x="981075" y="949702"/>
                  </a:cxn>
                  <a:cxn ang="0">
                    <a:pos x="981075" y="851457"/>
                  </a:cxn>
                  <a:cxn ang="0">
                    <a:pos x="981075" y="218322"/>
                  </a:cxn>
                  <a:cxn ang="0">
                    <a:pos x="981075" y="0"/>
                  </a:cxn>
                </a:cxnLst>
                <a:rect l="0" t="0" r="0" b="0"/>
                <a:pathLst>
                  <a:path w="360" h="388">
                    <a:moveTo>
                      <a:pt x="36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312"/>
                      <a:pt x="0" y="312"/>
                      <a:pt x="0" y="312"/>
                    </a:cubicBezTo>
                    <a:cubicBezTo>
                      <a:pt x="0" y="348"/>
                      <a:pt x="0" y="348"/>
                      <a:pt x="0" y="348"/>
                    </a:cubicBezTo>
                    <a:cubicBezTo>
                      <a:pt x="0" y="370"/>
                      <a:pt x="18" y="388"/>
                      <a:pt x="40" y="388"/>
                    </a:cubicBezTo>
                    <a:cubicBezTo>
                      <a:pt x="320" y="388"/>
                      <a:pt x="320" y="388"/>
                      <a:pt x="320" y="388"/>
                    </a:cubicBezTo>
                    <a:cubicBezTo>
                      <a:pt x="342" y="388"/>
                      <a:pt x="360" y="370"/>
                      <a:pt x="360" y="348"/>
                    </a:cubicBezTo>
                    <a:cubicBezTo>
                      <a:pt x="360" y="312"/>
                      <a:pt x="360" y="312"/>
                      <a:pt x="360" y="312"/>
                    </a:cubicBezTo>
                    <a:cubicBezTo>
                      <a:pt x="360" y="80"/>
                      <a:pt x="360" y="80"/>
                      <a:pt x="360" y="80"/>
                    </a:cubicBezTo>
                    <a:cubicBezTo>
                      <a:pt x="360" y="0"/>
                      <a:pt x="360" y="0"/>
                      <a:pt x="360" y="0"/>
                    </a:cubicBezTo>
                  </a:path>
                </a:pathLst>
              </a:custGeom>
              <a:solidFill>
                <a:srgbClr val="A6A6A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34" name="Freeform 125"/>
              <p:cNvSpPr/>
              <p:nvPr/>
            </p:nvSpPr>
            <p:spPr>
              <a:xfrm>
                <a:off x="3900559" y="4284791"/>
                <a:ext cx="981075" cy="1058863"/>
              </a:xfrm>
              <a:custGeom>
                <a:cxnLst>
                  <a:cxn ang="0">
                    <a:pos x="0" y="0"/>
                  </a:cxn>
                  <a:cxn ang="0">
                    <a:pos x="0" y="949702"/>
                  </a:cxn>
                  <a:cxn ang="0">
                    <a:pos x="109008" y="1058863"/>
                  </a:cxn>
                  <a:cxn ang="0">
                    <a:pos x="872067" y="1058863"/>
                  </a:cxn>
                  <a:cxn ang="0">
                    <a:pos x="981075" y="949702"/>
                  </a:cxn>
                  <a:cxn ang="0">
                    <a:pos x="981075" y="0"/>
                  </a:cxn>
                  <a:cxn ang="0">
                    <a:pos x="0" y="0"/>
                  </a:cxn>
                </a:cxnLst>
                <a:rect l="0" t="0" r="0" b="0"/>
                <a:pathLst>
                  <a:path w="360" h="388">
                    <a:moveTo>
                      <a:pt x="0" y="0"/>
                    </a:moveTo>
                    <a:cubicBezTo>
                      <a:pt x="0" y="348"/>
                      <a:pt x="0" y="348"/>
                      <a:pt x="0" y="348"/>
                    </a:cubicBezTo>
                    <a:cubicBezTo>
                      <a:pt x="0" y="370"/>
                      <a:pt x="18" y="388"/>
                      <a:pt x="40" y="388"/>
                    </a:cubicBezTo>
                    <a:cubicBezTo>
                      <a:pt x="320" y="388"/>
                      <a:pt x="320" y="388"/>
                      <a:pt x="320" y="388"/>
                    </a:cubicBezTo>
                    <a:cubicBezTo>
                      <a:pt x="342" y="388"/>
                      <a:pt x="360" y="370"/>
                      <a:pt x="360" y="348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EAAB3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35" name="Freeform 126"/>
              <p:cNvSpPr/>
              <p:nvPr/>
            </p:nvSpPr>
            <p:spPr>
              <a:xfrm>
                <a:off x="3900559" y="4503866"/>
                <a:ext cx="981075" cy="839788"/>
              </a:xfrm>
              <a:custGeom>
                <a:cxnLst>
                  <a:cxn ang="0">
                    <a:pos x="0" y="0"/>
                  </a:cxn>
                  <a:cxn ang="0">
                    <a:pos x="0" y="730725"/>
                  </a:cxn>
                  <a:cxn ang="0">
                    <a:pos x="109008" y="839788"/>
                  </a:cxn>
                  <a:cxn ang="0">
                    <a:pos x="872067" y="839788"/>
                  </a:cxn>
                  <a:cxn ang="0">
                    <a:pos x="981075" y="730725"/>
                  </a:cxn>
                  <a:cxn ang="0">
                    <a:pos x="981075" y="0"/>
                  </a:cxn>
                  <a:cxn ang="0">
                    <a:pos x="0" y="0"/>
                  </a:cxn>
                </a:cxnLst>
                <a:rect l="0" t="0" r="0" b="0"/>
                <a:pathLst>
                  <a:path w="360" h="308">
                    <a:moveTo>
                      <a:pt x="0" y="0"/>
                    </a:moveTo>
                    <a:cubicBezTo>
                      <a:pt x="0" y="268"/>
                      <a:pt x="0" y="268"/>
                      <a:pt x="0" y="268"/>
                    </a:cubicBezTo>
                    <a:cubicBezTo>
                      <a:pt x="0" y="290"/>
                      <a:pt x="18" y="308"/>
                      <a:pt x="40" y="308"/>
                    </a:cubicBezTo>
                    <a:cubicBezTo>
                      <a:pt x="320" y="308"/>
                      <a:pt x="320" y="308"/>
                      <a:pt x="320" y="308"/>
                    </a:cubicBezTo>
                    <a:cubicBezTo>
                      <a:pt x="342" y="308"/>
                      <a:pt x="360" y="290"/>
                      <a:pt x="360" y="268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EBEC7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36" name="Freeform 127"/>
              <p:cNvSpPr/>
              <p:nvPr/>
            </p:nvSpPr>
            <p:spPr>
              <a:xfrm>
                <a:off x="3900559" y="5135691"/>
                <a:ext cx="981075" cy="207963"/>
              </a:xfrm>
              <a:custGeom>
                <a:cxnLst>
                  <a:cxn ang="0">
                    <a:pos x="0" y="0"/>
                  </a:cxn>
                  <a:cxn ang="0">
                    <a:pos x="0" y="98509"/>
                  </a:cxn>
                  <a:cxn ang="0">
                    <a:pos x="109008" y="207963"/>
                  </a:cxn>
                  <a:cxn ang="0">
                    <a:pos x="872067" y="207963"/>
                  </a:cxn>
                  <a:cxn ang="0">
                    <a:pos x="981075" y="98509"/>
                  </a:cxn>
                  <a:cxn ang="0">
                    <a:pos x="981075" y="0"/>
                  </a:cxn>
                  <a:cxn ang="0">
                    <a:pos x="0" y="0"/>
                  </a:cxn>
                </a:cxnLst>
                <a:rect l="0" t="0" r="0" b="0"/>
                <a:pathLst>
                  <a:path w="360" h="76">
                    <a:moveTo>
                      <a:pt x="0" y="0"/>
                    </a:moveTo>
                    <a:cubicBezTo>
                      <a:pt x="0" y="36"/>
                      <a:pt x="0" y="36"/>
                      <a:pt x="0" y="36"/>
                    </a:cubicBezTo>
                    <a:cubicBezTo>
                      <a:pt x="0" y="58"/>
                      <a:pt x="18" y="76"/>
                      <a:pt x="40" y="76"/>
                    </a:cubicBezTo>
                    <a:cubicBezTo>
                      <a:pt x="320" y="76"/>
                      <a:pt x="320" y="76"/>
                      <a:pt x="320" y="76"/>
                    </a:cubicBezTo>
                    <a:cubicBezTo>
                      <a:pt x="342" y="76"/>
                      <a:pt x="360" y="58"/>
                      <a:pt x="360" y="36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2D6E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37" name="Freeform 128"/>
              <p:cNvSpPr/>
              <p:nvPr/>
            </p:nvSpPr>
            <p:spPr>
              <a:xfrm>
                <a:off x="4805434" y="4284791"/>
                <a:ext cx="76200" cy="219075"/>
              </a:xfrm>
              <a:custGeom>
                <a:cxnLst>
                  <a:cxn ang="0">
                    <a:pos x="76200" y="219075"/>
                  </a:cxn>
                  <a:cxn ang="0">
                    <a:pos x="76200" y="0"/>
                  </a:cxn>
                  <a:cxn ang="0">
                    <a:pos x="0" y="109538"/>
                  </a:cxn>
                  <a:cxn ang="0">
                    <a:pos x="76200" y="219075"/>
                  </a:cxn>
                </a:cxnLst>
                <a:rect l="0" t="0" r="0" b="0"/>
                <a:pathLst>
                  <a:path w="48" h="138">
                    <a:moveTo>
                      <a:pt x="48" y="138"/>
                    </a:moveTo>
                    <a:lnTo>
                      <a:pt x="48" y="0"/>
                    </a:lnTo>
                    <a:lnTo>
                      <a:pt x="0" y="69"/>
                    </a:lnTo>
                    <a:lnTo>
                      <a:pt x="48" y="138"/>
                    </a:lnTo>
                    <a:close/>
                  </a:path>
                </a:pathLst>
              </a:custGeom>
              <a:solidFill>
                <a:srgbClr val="79929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38" name="Freeform 129"/>
              <p:cNvSpPr/>
              <p:nvPr/>
            </p:nvSpPr>
            <p:spPr>
              <a:xfrm>
                <a:off x="4805434" y="4394329"/>
                <a:ext cx="76200" cy="109538"/>
              </a:xfrm>
              <a:custGeom>
                <a:cxnLst>
                  <a:cxn ang="0">
                    <a:pos x="76200" y="109538"/>
                  </a:cxn>
                  <a:cxn ang="0">
                    <a:pos x="0" y="0"/>
                  </a:cxn>
                  <a:cxn ang="0">
                    <a:pos x="0" y="109538"/>
                  </a:cxn>
                  <a:cxn ang="0">
                    <a:pos x="76200" y="109538"/>
                  </a:cxn>
                </a:cxnLst>
                <a:rect l="0" t="0" r="0" b="0"/>
                <a:pathLst>
                  <a:path w="48" h="69">
                    <a:moveTo>
                      <a:pt x="48" y="69"/>
                    </a:moveTo>
                    <a:lnTo>
                      <a:pt x="0" y="0"/>
                    </a:lnTo>
                    <a:lnTo>
                      <a:pt x="0" y="69"/>
                    </a:lnTo>
                    <a:lnTo>
                      <a:pt x="48" y="69"/>
                    </a:lnTo>
                    <a:close/>
                  </a:path>
                </a:pathLst>
              </a:custGeom>
              <a:solidFill>
                <a:srgbClr val="B2D6E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39" name="Freeform 130"/>
              <p:cNvSpPr/>
              <p:nvPr/>
            </p:nvSpPr>
            <p:spPr>
              <a:xfrm>
                <a:off x="3900559" y="4284791"/>
                <a:ext cx="76200" cy="219075"/>
              </a:xfrm>
              <a:custGeom>
                <a:cxnLst>
                  <a:cxn ang="0">
                    <a:pos x="0" y="219075"/>
                  </a:cxn>
                  <a:cxn ang="0">
                    <a:pos x="0" y="0"/>
                  </a:cxn>
                  <a:cxn ang="0">
                    <a:pos x="76200" y="109538"/>
                  </a:cxn>
                  <a:cxn ang="0">
                    <a:pos x="0" y="219075"/>
                  </a:cxn>
                </a:cxnLst>
                <a:rect l="0" t="0" r="0" b="0"/>
                <a:pathLst>
                  <a:path w="48" h="138">
                    <a:moveTo>
                      <a:pt x="0" y="138"/>
                    </a:moveTo>
                    <a:lnTo>
                      <a:pt x="0" y="0"/>
                    </a:lnTo>
                    <a:lnTo>
                      <a:pt x="48" y="69"/>
                    </a:lnTo>
                    <a:lnTo>
                      <a:pt x="0" y="138"/>
                    </a:lnTo>
                    <a:close/>
                  </a:path>
                </a:pathLst>
              </a:custGeom>
              <a:solidFill>
                <a:srgbClr val="79929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40" name="Freeform 131"/>
              <p:cNvSpPr/>
              <p:nvPr/>
            </p:nvSpPr>
            <p:spPr>
              <a:xfrm>
                <a:off x="3900559" y="4394329"/>
                <a:ext cx="76200" cy="109538"/>
              </a:xfrm>
              <a:custGeom>
                <a:cxnLst>
                  <a:cxn ang="0">
                    <a:pos x="0" y="109538"/>
                  </a:cxn>
                  <a:cxn ang="0">
                    <a:pos x="76200" y="0"/>
                  </a:cxn>
                  <a:cxn ang="0">
                    <a:pos x="76200" y="109538"/>
                  </a:cxn>
                  <a:cxn ang="0">
                    <a:pos x="0" y="109538"/>
                  </a:cxn>
                </a:cxnLst>
                <a:rect l="0" t="0" r="0" b="0"/>
                <a:pathLst>
                  <a:path w="48" h="69">
                    <a:moveTo>
                      <a:pt x="0" y="69"/>
                    </a:moveTo>
                    <a:lnTo>
                      <a:pt x="48" y="0"/>
                    </a:lnTo>
                    <a:lnTo>
                      <a:pt x="48" y="69"/>
                    </a:lnTo>
                    <a:lnTo>
                      <a:pt x="0" y="69"/>
                    </a:lnTo>
                    <a:close/>
                  </a:path>
                </a:pathLst>
              </a:custGeom>
              <a:solidFill>
                <a:srgbClr val="B2D6E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41" name="Freeform 132"/>
              <p:cNvSpPr/>
              <p:nvPr/>
            </p:nvSpPr>
            <p:spPr>
              <a:xfrm>
                <a:off x="4391096" y="4721354"/>
                <a:ext cx="20638" cy="328613"/>
              </a:xfrm>
              <a:custGeom>
                <a:cxnLst>
                  <a:cxn ang="0">
                    <a:pos x="10319" y="328613"/>
                  </a:cxn>
                  <a:cxn ang="0">
                    <a:pos x="0" y="317659"/>
                  </a:cxn>
                  <a:cxn ang="0">
                    <a:pos x="0" y="10954"/>
                  </a:cxn>
                  <a:cxn ang="0">
                    <a:pos x="10319" y="0"/>
                  </a:cxn>
                  <a:cxn ang="0">
                    <a:pos x="20638" y="10954"/>
                  </a:cxn>
                  <a:cxn ang="0">
                    <a:pos x="20638" y="317659"/>
                  </a:cxn>
                  <a:cxn ang="0">
                    <a:pos x="10319" y="328613"/>
                  </a:cxn>
                </a:cxnLst>
                <a:rect l="0" t="0" r="0" b="0"/>
                <a:pathLst>
                  <a:path w="8" h="120">
                    <a:moveTo>
                      <a:pt x="4" y="120"/>
                    </a:moveTo>
                    <a:cubicBezTo>
                      <a:pt x="2" y="120"/>
                      <a:pt x="0" y="118"/>
                      <a:pt x="0" y="1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8" y="118"/>
                      <a:pt x="6" y="120"/>
                      <a:pt x="4" y="120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42" name="Freeform 133"/>
              <p:cNvSpPr/>
              <p:nvPr/>
            </p:nvSpPr>
            <p:spPr>
              <a:xfrm>
                <a:off x="4327596" y="4727704"/>
                <a:ext cx="84138" cy="80963"/>
              </a:xfrm>
              <a:custGeom>
                <a:cxnLst>
                  <a:cxn ang="0">
                    <a:pos x="73281" y="80963"/>
                  </a:cxn>
                  <a:cxn ang="0">
                    <a:pos x="65139" y="78264"/>
                  </a:cxn>
                  <a:cxn ang="0">
                    <a:pos x="5428" y="18891"/>
                  </a:cxn>
                  <a:cxn ang="0">
                    <a:pos x="5428" y="5398"/>
                  </a:cxn>
                  <a:cxn ang="0">
                    <a:pos x="21713" y="5398"/>
                  </a:cxn>
                  <a:cxn ang="0">
                    <a:pos x="81424" y="64770"/>
                  </a:cxn>
                  <a:cxn ang="0">
                    <a:pos x="81424" y="78264"/>
                  </a:cxn>
                  <a:cxn ang="0">
                    <a:pos x="73281" y="80963"/>
                  </a:cxn>
                </a:cxnLst>
                <a:rect l="0" t="0" r="0" b="0"/>
                <a:pathLst>
                  <a:path w="31" h="30">
                    <a:moveTo>
                      <a:pt x="27" y="30"/>
                    </a:moveTo>
                    <a:cubicBezTo>
                      <a:pt x="26" y="30"/>
                      <a:pt x="25" y="30"/>
                      <a:pt x="24" y="29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0" y="6"/>
                      <a:pt x="0" y="3"/>
                      <a:pt x="2" y="2"/>
                    </a:cubicBezTo>
                    <a:cubicBezTo>
                      <a:pt x="4" y="0"/>
                      <a:pt x="6" y="0"/>
                      <a:pt x="8" y="2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31" y="25"/>
                      <a:pt x="31" y="28"/>
                      <a:pt x="30" y="29"/>
                    </a:cubicBezTo>
                    <a:cubicBezTo>
                      <a:pt x="29" y="30"/>
                      <a:pt x="28" y="30"/>
                      <a:pt x="27" y="30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43" name="Freeform 134"/>
              <p:cNvSpPr/>
              <p:nvPr/>
            </p:nvSpPr>
            <p:spPr>
              <a:xfrm>
                <a:off x="4391096" y="4727704"/>
                <a:ext cx="84138" cy="80963"/>
              </a:xfrm>
              <a:custGeom>
                <a:cxnLst>
                  <a:cxn ang="0">
                    <a:pos x="10857" y="80963"/>
                  </a:cxn>
                  <a:cxn ang="0">
                    <a:pos x="2714" y="78264"/>
                  </a:cxn>
                  <a:cxn ang="0">
                    <a:pos x="2714" y="64770"/>
                  </a:cxn>
                  <a:cxn ang="0">
                    <a:pos x="62425" y="5398"/>
                  </a:cxn>
                  <a:cxn ang="0">
                    <a:pos x="78710" y="5398"/>
                  </a:cxn>
                  <a:cxn ang="0">
                    <a:pos x="78710" y="18891"/>
                  </a:cxn>
                  <a:cxn ang="0">
                    <a:pos x="18999" y="78264"/>
                  </a:cxn>
                  <a:cxn ang="0">
                    <a:pos x="10857" y="80963"/>
                  </a:cxn>
                </a:cxnLst>
                <a:rect l="0" t="0" r="0" b="0"/>
                <a:pathLst>
                  <a:path w="31" h="30">
                    <a:moveTo>
                      <a:pt x="4" y="30"/>
                    </a:moveTo>
                    <a:cubicBezTo>
                      <a:pt x="3" y="30"/>
                      <a:pt x="2" y="30"/>
                      <a:pt x="1" y="29"/>
                    </a:cubicBezTo>
                    <a:cubicBezTo>
                      <a:pt x="0" y="28"/>
                      <a:pt x="0" y="25"/>
                      <a:pt x="1" y="2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5" y="0"/>
                      <a:pt x="27" y="0"/>
                      <a:pt x="29" y="2"/>
                    </a:cubicBezTo>
                    <a:cubicBezTo>
                      <a:pt x="31" y="3"/>
                      <a:pt x="31" y="6"/>
                      <a:pt x="29" y="7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6" y="30"/>
                      <a:pt x="5" y="30"/>
                      <a:pt x="4" y="30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44" name="Freeform 135"/>
              <p:cNvSpPr/>
              <p:nvPr/>
            </p:nvSpPr>
            <p:spPr>
              <a:xfrm>
                <a:off x="4327596" y="4959479"/>
                <a:ext cx="84138" cy="84138"/>
              </a:xfrm>
              <a:custGeom>
                <a:cxnLst>
                  <a:cxn ang="0">
                    <a:pos x="13571" y="84138"/>
                  </a:cxn>
                  <a:cxn ang="0">
                    <a:pos x="5428" y="78710"/>
                  </a:cxn>
                  <a:cxn ang="0">
                    <a:pos x="5428" y="65139"/>
                  </a:cxn>
                  <a:cxn ang="0">
                    <a:pos x="65139" y="5428"/>
                  </a:cxn>
                  <a:cxn ang="0">
                    <a:pos x="81424" y="5428"/>
                  </a:cxn>
                  <a:cxn ang="0">
                    <a:pos x="81424" y="18999"/>
                  </a:cxn>
                  <a:cxn ang="0">
                    <a:pos x="21713" y="78710"/>
                  </a:cxn>
                  <a:cxn ang="0">
                    <a:pos x="13571" y="84138"/>
                  </a:cxn>
                </a:cxnLst>
                <a:rect l="0" t="0" r="0" b="0"/>
                <a:pathLst>
                  <a:path w="31" h="31">
                    <a:moveTo>
                      <a:pt x="5" y="31"/>
                    </a:moveTo>
                    <a:cubicBezTo>
                      <a:pt x="4" y="31"/>
                      <a:pt x="3" y="30"/>
                      <a:pt x="2" y="29"/>
                    </a:cubicBezTo>
                    <a:cubicBezTo>
                      <a:pt x="0" y="28"/>
                      <a:pt x="0" y="25"/>
                      <a:pt x="2" y="24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6" y="0"/>
                      <a:pt x="28" y="0"/>
                      <a:pt x="30" y="2"/>
                    </a:cubicBezTo>
                    <a:cubicBezTo>
                      <a:pt x="31" y="3"/>
                      <a:pt x="31" y="6"/>
                      <a:pt x="30" y="7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7" y="30"/>
                      <a:pt x="6" y="31"/>
                      <a:pt x="5" y="31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45" name="Freeform 136"/>
              <p:cNvSpPr/>
              <p:nvPr/>
            </p:nvSpPr>
            <p:spPr>
              <a:xfrm>
                <a:off x="4391096" y="4959479"/>
                <a:ext cx="84138" cy="84138"/>
              </a:xfrm>
              <a:custGeom>
                <a:cxnLst>
                  <a:cxn ang="0">
                    <a:pos x="70567" y="84138"/>
                  </a:cxn>
                  <a:cxn ang="0">
                    <a:pos x="62425" y="78710"/>
                  </a:cxn>
                  <a:cxn ang="0">
                    <a:pos x="2714" y="18999"/>
                  </a:cxn>
                  <a:cxn ang="0">
                    <a:pos x="2714" y="5428"/>
                  </a:cxn>
                  <a:cxn ang="0">
                    <a:pos x="18999" y="5428"/>
                  </a:cxn>
                  <a:cxn ang="0">
                    <a:pos x="78710" y="65139"/>
                  </a:cxn>
                  <a:cxn ang="0">
                    <a:pos x="78710" y="78710"/>
                  </a:cxn>
                  <a:cxn ang="0">
                    <a:pos x="70567" y="84138"/>
                  </a:cxn>
                </a:cxnLst>
                <a:rect l="0" t="0" r="0" b="0"/>
                <a:pathLst>
                  <a:path w="31" h="31">
                    <a:moveTo>
                      <a:pt x="26" y="31"/>
                    </a:moveTo>
                    <a:cubicBezTo>
                      <a:pt x="25" y="31"/>
                      <a:pt x="24" y="30"/>
                      <a:pt x="23" y="29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6"/>
                      <a:pt x="0" y="3"/>
                      <a:pt x="1" y="2"/>
                    </a:cubicBezTo>
                    <a:cubicBezTo>
                      <a:pt x="3" y="0"/>
                      <a:pt x="5" y="0"/>
                      <a:pt x="7" y="2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31" y="25"/>
                      <a:pt x="31" y="28"/>
                      <a:pt x="29" y="29"/>
                    </a:cubicBezTo>
                    <a:cubicBezTo>
                      <a:pt x="28" y="30"/>
                      <a:pt x="27" y="31"/>
                      <a:pt x="26" y="31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46" name="Freeform 137"/>
              <p:cNvSpPr/>
              <p:nvPr/>
            </p:nvSpPr>
            <p:spPr>
              <a:xfrm>
                <a:off x="4257746" y="4795966"/>
                <a:ext cx="288925" cy="176213"/>
              </a:xfrm>
              <a:custGeom>
                <a:cxnLst>
                  <a:cxn ang="0">
                    <a:pos x="275296" y="176213"/>
                  </a:cxn>
                  <a:cxn ang="0">
                    <a:pos x="269845" y="176213"/>
                  </a:cxn>
                  <a:cxn ang="0">
                    <a:pos x="8177" y="21688"/>
                  </a:cxn>
                  <a:cxn ang="0">
                    <a:pos x="2726" y="8133"/>
                  </a:cxn>
                  <a:cxn ang="0">
                    <a:pos x="19080" y="2711"/>
                  </a:cxn>
                  <a:cxn ang="0">
                    <a:pos x="280748" y="157236"/>
                  </a:cxn>
                  <a:cxn ang="0">
                    <a:pos x="286199" y="170791"/>
                  </a:cxn>
                  <a:cxn ang="0">
                    <a:pos x="275296" y="176213"/>
                  </a:cxn>
                </a:cxnLst>
                <a:rect l="0" t="0" r="0" b="0"/>
                <a:pathLst>
                  <a:path w="105" h="65">
                    <a:moveTo>
                      <a:pt x="101" y="65"/>
                    </a:moveTo>
                    <a:cubicBezTo>
                      <a:pt x="101" y="65"/>
                      <a:pt x="100" y="65"/>
                      <a:pt x="99" y="65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7"/>
                      <a:pt x="0" y="5"/>
                      <a:pt x="1" y="3"/>
                    </a:cubicBezTo>
                    <a:cubicBezTo>
                      <a:pt x="2" y="1"/>
                      <a:pt x="5" y="0"/>
                      <a:pt x="7" y="1"/>
                    </a:cubicBezTo>
                    <a:cubicBezTo>
                      <a:pt x="103" y="58"/>
                      <a:pt x="103" y="58"/>
                      <a:pt x="103" y="58"/>
                    </a:cubicBezTo>
                    <a:cubicBezTo>
                      <a:pt x="105" y="59"/>
                      <a:pt x="106" y="61"/>
                      <a:pt x="105" y="63"/>
                    </a:cubicBezTo>
                    <a:cubicBezTo>
                      <a:pt x="104" y="64"/>
                      <a:pt x="103" y="65"/>
                      <a:pt x="101" y="65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47" name="Freeform 138"/>
              <p:cNvSpPr/>
              <p:nvPr/>
            </p:nvSpPr>
            <p:spPr>
              <a:xfrm>
                <a:off x="4292671" y="4746754"/>
                <a:ext cx="46038" cy="106363"/>
              </a:xfrm>
              <a:custGeom>
                <a:cxnLst>
                  <a:cxn ang="0">
                    <a:pos x="35206" y="106363"/>
                  </a:cxn>
                  <a:cxn ang="0">
                    <a:pos x="24373" y="98181"/>
                  </a:cxn>
                  <a:cxn ang="0">
                    <a:pos x="2708" y="16364"/>
                  </a:cxn>
                  <a:cxn ang="0">
                    <a:pos x="10832" y="2727"/>
                  </a:cxn>
                  <a:cxn ang="0">
                    <a:pos x="24373" y="10909"/>
                  </a:cxn>
                  <a:cxn ang="0">
                    <a:pos x="46038" y="92727"/>
                  </a:cxn>
                  <a:cxn ang="0">
                    <a:pos x="37914" y="106363"/>
                  </a:cxn>
                  <a:cxn ang="0">
                    <a:pos x="35206" y="106363"/>
                  </a:cxn>
                </a:cxnLst>
                <a:rect l="0" t="0" r="0" b="0"/>
                <a:pathLst>
                  <a:path w="17" h="39">
                    <a:moveTo>
                      <a:pt x="13" y="39"/>
                    </a:moveTo>
                    <a:cubicBezTo>
                      <a:pt x="11" y="39"/>
                      <a:pt x="9" y="38"/>
                      <a:pt x="9" y="3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4"/>
                      <a:pt x="2" y="2"/>
                      <a:pt x="4" y="1"/>
                    </a:cubicBezTo>
                    <a:cubicBezTo>
                      <a:pt x="6" y="0"/>
                      <a:pt x="8" y="2"/>
                      <a:pt x="9" y="4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7" y="36"/>
                      <a:pt x="16" y="38"/>
                      <a:pt x="14" y="39"/>
                    </a:cubicBezTo>
                    <a:lnTo>
                      <a:pt x="13" y="39"/>
                    </a:ln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48" name="Freeform 139"/>
              <p:cNvSpPr/>
              <p:nvPr/>
            </p:nvSpPr>
            <p:spPr>
              <a:xfrm>
                <a:off x="4232346" y="4830891"/>
                <a:ext cx="106363" cy="44450"/>
              </a:xfrm>
              <a:custGeom>
                <a:cxnLst>
                  <a:cxn ang="0">
                    <a:pos x="10909" y="44450"/>
                  </a:cxn>
                  <a:cxn ang="0">
                    <a:pos x="2727" y="36116"/>
                  </a:cxn>
                  <a:cxn ang="0">
                    <a:pos x="8182" y="22225"/>
                  </a:cxn>
                  <a:cxn ang="0">
                    <a:pos x="92727" y="0"/>
                  </a:cxn>
                  <a:cxn ang="0">
                    <a:pos x="106363" y="8334"/>
                  </a:cxn>
                  <a:cxn ang="0">
                    <a:pos x="98181" y="22225"/>
                  </a:cxn>
                  <a:cxn ang="0">
                    <a:pos x="13636" y="44450"/>
                  </a:cxn>
                  <a:cxn ang="0">
                    <a:pos x="10909" y="44450"/>
                  </a:cxn>
                </a:cxnLst>
                <a:rect l="0" t="0" r="0" b="0"/>
                <a:pathLst>
                  <a:path w="39" h="16">
                    <a:moveTo>
                      <a:pt x="4" y="16"/>
                    </a:moveTo>
                    <a:cubicBezTo>
                      <a:pt x="3" y="16"/>
                      <a:pt x="1" y="15"/>
                      <a:pt x="1" y="13"/>
                    </a:cubicBezTo>
                    <a:cubicBezTo>
                      <a:pt x="0" y="11"/>
                      <a:pt x="1" y="9"/>
                      <a:pt x="3" y="8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6" y="0"/>
                      <a:pt x="38" y="1"/>
                      <a:pt x="39" y="3"/>
                    </a:cubicBezTo>
                    <a:cubicBezTo>
                      <a:pt x="39" y="5"/>
                      <a:pt x="38" y="7"/>
                      <a:pt x="36" y="8"/>
                    </a:cubicBezTo>
                    <a:cubicBezTo>
                      <a:pt x="5" y="16"/>
                      <a:pt x="5" y="16"/>
                      <a:pt x="5" y="16"/>
                    </a:cubicBezTo>
                    <a:lnTo>
                      <a:pt x="4" y="16"/>
                    </a:ln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49" name="Freeform 140"/>
              <p:cNvSpPr/>
              <p:nvPr/>
            </p:nvSpPr>
            <p:spPr>
              <a:xfrm>
                <a:off x="4464121" y="4894391"/>
                <a:ext cx="106363" cy="46038"/>
              </a:xfrm>
              <a:custGeom>
                <a:cxnLst>
                  <a:cxn ang="0">
                    <a:pos x="10909" y="46038"/>
                  </a:cxn>
                  <a:cxn ang="0">
                    <a:pos x="0" y="37914"/>
                  </a:cxn>
                  <a:cxn ang="0">
                    <a:pos x="8182" y="24373"/>
                  </a:cxn>
                  <a:cxn ang="0">
                    <a:pos x="92727" y="2708"/>
                  </a:cxn>
                  <a:cxn ang="0">
                    <a:pos x="103636" y="10832"/>
                  </a:cxn>
                  <a:cxn ang="0">
                    <a:pos x="98181" y="24373"/>
                  </a:cxn>
                  <a:cxn ang="0">
                    <a:pos x="13636" y="46038"/>
                  </a:cxn>
                  <a:cxn ang="0">
                    <a:pos x="10909" y="46038"/>
                  </a:cxn>
                </a:cxnLst>
                <a:rect l="0" t="0" r="0" b="0"/>
                <a:pathLst>
                  <a:path w="39" h="17">
                    <a:moveTo>
                      <a:pt x="4" y="17"/>
                    </a:moveTo>
                    <a:cubicBezTo>
                      <a:pt x="2" y="17"/>
                      <a:pt x="1" y="16"/>
                      <a:pt x="0" y="14"/>
                    </a:cubicBezTo>
                    <a:cubicBezTo>
                      <a:pt x="0" y="12"/>
                      <a:pt x="1" y="10"/>
                      <a:pt x="3" y="9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6" y="0"/>
                      <a:pt x="38" y="2"/>
                      <a:pt x="38" y="4"/>
                    </a:cubicBezTo>
                    <a:cubicBezTo>
                      <a:pt x="39" y="6"/>
                      <a:pt x="38" y="8"/>
                      <a:pt x="36" y="9"/>
                    </a:cubicBezTo>
                    <a:cubicBezTo>
                      <a:pt x="5" y="17"/>
                      <a:pt x="5" y="17"/>
                      <a:pt x="5" y="17"/>
                    </a:cubicBezTo>
                    <a:lnTo>
                      <a:pt x="4" y="17"/>
                    </a:ln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50" name="Freeform 141"/>
              <p:cNvSpPr/>
              <p:nvPr/>
            </p:nvSpPr>
            <p:spPr>
              <a:xfrm>
                <a:off x="4464121" y="4915029"/>
                <a:ext cx="46038" cy="106363"/>
              </a:xfrm>
              <a:custGeom>
                <a:cxnLst>
                  <a:cxn ang="0">
                    <a:pos x="32497" y="106363"/>
                  </a:cxn>
                  <a:cxn ang="0">
                    <a:pos x="21665" y="98181"/>
                  </a:cxn>
                  <a:cxn ang="0">
                    <a:pos x="0" y="16364"/>
                  </a:cxn>
                  <a:cxn ang="0">
                    <a:pos x="8124" y="2727"/>
                  </a:cxn>
                  <a:cxn ang="0">
                    <a:pos x="21665" y="10909"/>
                  </a:cxn>
                  <a:cxn ang="0">
                    <a:pos x="43330" y="92727"/>
                  </a:cxn>
                  <a:cxn ang="0">
                    <a:pos x="35206" y="106363"/>
                  </a:cxn>
                  <a:cxn ang="0">
                    <a:pos x="32497" y="106363"/>
                  </a:cxn>
                </a:cxnLst>
                <a:rect l="0" t="0" r="0" b="0"/>
                <a:pathLst>
                  <a:path w="17" h="39">
                    <a:moveTo>
                      <a:pt x="12" y="39"/>
                    </a:moveTo>
                    <a:cubicBezTo>
                      <a:pt x="11" y="39"/>
                      <a:pt x="9" y="38"/>
                      <a:pt x="8" y="3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1" y="2"/>
                      <a:pt x="3" y="1"/>
                    </a:cubicBezTo>
                    <a:cubicBezTo>
                      <a:pt x="5" y="0"/>
                      <a:pt x="8" y="2"/>
                      <a:pt x="8" y="4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7" y="36"/>
                      <a:pt x="15" y="38"/>
                      <a:pt x="13" y="39"/>
                    </a:cubicBezTo>
                    <a:lnTo>
                      <a:pt x="12" y="39"/>
                    </a:ln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51" name="Freeform 142"/>
              <p:cNvSpPr/>
              <p:nvPr/>
            </p:nvSpPr>
            <p:spPr>
              <a:xfrm>
                <a:off x="4257746" y="4795966"/>
                <a:ext cx="288925" cy="176213"/>
              </a:xfrm>
              <a:custGeom>
                <a:cxnLst>
                  <a:cxn ang="0">
                    <a:pos x="13629" y="176213"/>
                  </a:cxn>
                  <a:cxn ang="0">
                    <a:pos x="2726" y="170791"/>
                  </a:cxn>
                  <a:cxn ang="0">
                    <a:pos x="8177" y="157236"/>
                  </a:cxn>
                  <a:cxn ang="0">
                    <a:pos x="269845" y="2711"/>
                  </a:cxn>
                  <a:cxn ang="0">
                    <a:pos x="286199" y="8133"/>
                  </a:cxn>
                  <a:cxn ang="0">
                    <a:pos x="280748" y="21688"/>
                  </a:cxn>
                  <a:cxn ang="0">
                    <a:pos x="19080" y="176213"/>
                  </a:cxn>
                  <a:cxn ang="0">
                    <a:pos x="13629" y="176213"/>
                  </a:cxn>
                </a:cxnLst>
                <a:rect l="0" t="0" r="0" b="0"/>
                <a:pathLst>
                  <a:path w="105" h="65">
                    <a:moveTo>
                      <a:pt x="5" y="65"/>
                    </a:moveTo>
                    <a:cubicBezTo>
                      <a:pt x="3" y="65"/>
                      <a:pt x="2" y="64"/>
                      <a:pt x="1" y="63"/>
                    </a:cubicBezTo>
                    <a:cubicBezTo>
                      <a:pt x="0" y="61"/>
                      <a:pt x="1" y="59"/>
                      <a:pt x="3" y="58"/>
                    </a:cubicBezTo>
                    <a:cubicBezTo>
                      <a:pt x="99" y="1"/>
                      <a:pt x="99" y="1"/>
                      <a:pt x="99" y="1"/>
                    </a:cubicBezTo>
                    <a:cubicBezTo>
                      <a:pt x="101" y="0"/>
                      <a:pt x="104" y="1"/>
                      <a:pt x="105" y="3"/>
                    </a:cubicBezTo>
                    <a:cubicBezTo>
                      <a:pt x="106" y="5"/>
                      <a:pt x="105" y="7"/>
                      <a:pt x="103" y="8"/>
                    </a:cubicBezTo>
                    <a:cubicBezTo>
                      <a:pt x="7" y="65"/>
                      <a:pt x="7" y="65"/>
                      <a:pt x="7" y="65"/>
                    </a:cubicBezTo>
                    <a:cubicBezTo>
                      <a:pt x="6" y="65"/>
                      <a:pt x="5" y="65"/>
                      <a:pt x="5" y="65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52" name="Freeform 143"/>
              <p:cNvSpPr/>
              <p:nvPr/>
            </p:nvSpPr>
            <p:spPr>
              <a:xfrm>
                <a:off x="4464121" y="4746754"/>
                <a:ext cx="46038" cy="106363"/>
              </a:xfrm>
              <a:custGeom>
                <a:cxnLst>
                  <a:cxn ang="0">
                    <a:pos x="10832" y="106363"/>
                  </a:cxn>
                  <a:cxn ang="0">
                    <a:pos x="8124" y="106363"/>
                  </a:cxn>
                  <a:cxn ang="0">
                    <a:pos x="0" y="92727"/>
                  </a:cxn>
                  <a:cxn ang="0">
                    <a:pos x="21665" y="10909"/>
                  </a:cxn>
                  <a:cxn ang="0">
                    <a:pos x="35206" y="2727"/>
                  </a:cxn>
                  <a:cxn ang="0">
                    <a:pos x="43330" y="16364"/>
                  </a:cxn>
                  <a:cxn ang="0">
                    <a:pos x="21665" y="98181"/>
                  </a:cxn>
                  <a:cxn ang="0">
                    <a:pos x="10832" y="106363"/>
                  </a:cxn>
                </a:cxnLst>
                <a:rect l="0" t="0" r="0" b="0"/>
                <a:pathLst>
                  <a:path w="17" h="39">
                    <a:moveTo>
                      <a:pt x="4" y="39"/>
                    </a:moveTo>
                    <a:cubicBezTo>
                      <a:pt x="3" y="39"/>
                      <a:pt x="3" y="39"/>
                      <a:pt x="3" y="39"/>
                    </a:cubicBezTo>
                    <a:cubicBezTo>
                      <a:pt x="1" y="38"/>
                      <a:pt x="0" y="36"/>
                      <a:pt x="0" y="3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2"/>
                      <a:pt x="11" y="0"/>
                      <a:pt x="13" y="1"/>
                    </a:cubicBezTo>
                    <a:cubicBezTo>
                      <a:pt x="15" y="2"/>
                      <a:pt x="17" y="4"/>
                      <a:pt x="16" y="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8"/>
                      <a:pt x="6" y="39"/>
                      <a:pt x="4" y="39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53" name="Freeform 144"/>
              <p:cNvSpPr/>
              <p:nvPr/>
            </p:nvSpPr>
            <p:spPr>
              <a:xfrm>
                <a:off x="4464121" y="4830891"/>
                <a:ext cx="106363" cy="44450"/>
              </a:xfrm>
              <a:custGeom>
                <a:cxnLst>
                  <a:cxn ang="0">
                    <a:pos x="95454" y="44450"/>
                  </a:cxn>
                  <a:cxn ang="0">
                    <a:pos x="92727" y="44450"/>
                  </a:cxn>
                  <a:cxn ang="0">
                    <a:pos x="8182" y="22225"/>
                  </a:cxn>
                  <a:cxn ang="0">
                    <a:pos x="0" y="8334"/>
                  </a:cxn>
                  <a:cxn ang="0">
                    <a:pos x="13636" y="0"/>
                  </a:cxn>
                  <a:cxn ang="0">
                    <a:pos x="98181" y="22225"/>
                  </a:cxn>
                  <a:cxn ang="0">
                    <a:pos x="103636" y="36116"/>
                  </a:cxn>
                  <a:cxn ang="0">
                    <a:pos x="95454" y="44450"/>
                  </a:cxn>
                </a:cxnLst>
                <a:rect l="0" t="0" r="0" b="0"/>
                <a:pathLst>
                  <a:path w="39" h="16">
                    <a:moveTo>
                      <a:pt x="35" y="16"/>
                    </a:moveTo>
                    <a:cubicBezTo>
                      <a:pt x="34" y="16"/>
                      <a:pt x="34" y="16"/>
                      <a:pt x="34" y="16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7"/>
                      <a:pt x="0" y="5"/>
                      <a:pt x="0" y="3"/>
                    </a:cubicBezTo>
                    <a:cubicBezTo>
                      <a:pt x="1" y="1"/>
                      <a:pt x="3" y="0"/>
                      <a:pt x="5" y="0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8" y="9"/>
                      <a:pt x="39" y="11"/>
                      <a:pt x="38" y="13"/>
                    </a:cubicBezTo>
                    <a:cubicBezTo>
                      <a:pt x="38" y="15"/>
                      <a:pt x="36" y="16"/>
                      <a:pt x="35" y="16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54" name="Freeform 145"/>
              <p:cNvSpPr/>
              <p:nvPr/>
            </p:nvSpPr>
            <p:spPr>
              <a:xfrm>
                <a:off x="4232346" y="4894391"/>
                <a:ext cx="106363" cy="46038"/>
              </a:xfrm>
              <a:custGeom>
                <a:cxnLst>
                  <a:cxn ang="0">
                    <a:pos x="95454" y="46038"/>
                  </a:cxn>
                  <a:cxn ang="0">
                    <a:pos x="92727" y="46038"/>
                  </a:cxn>
                  <a:cxn ang="0">
                    <a:pos x="8182" y="24373"/>
                  </a:cxn>
                  <a:cxn ang="0">
                    <a:pos x="2727" y="10832"/>
                  </a:cxn>
                  <a:cxn ang="0">
                    <a:pos x="13636" y="2708"/>
                  </a:cxn>
                  <a:cxn ang="0">
                    <a:pos x="98181" y="24373"/>
                  </a:cxn>
                  <a:cxn ang="0">
                    <a:pos x="106363" y="37914"/>
                  </a:cxn>
                  <a:cxn ang="0">
                    <a:pos x="95454" y="46038"/>
                  </a:cxn>
                </a:cxnLst>
                <a:rect l="0" t="0" r="0" b="0"/>
                <a:pathLst>
                  <a:path w="39" h="17">
                    <a:moveTo>
                      <a:pt x="35" y="17"/>
                    </a:moveTo>
                    <a:cubicBezTo>
                      <a:pt x="34" y="17"/>
                      <a:pt x="34" y="17"/>
                      <a:pt x="34" y="17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1" y="8"/>
                      <a:pt x="0" y="6"/>
                      <a:pt x="1" y="4"/>
                    </a:cubicBezTo>
                    <a:cubicBezTo>
                      <a:pt x="1" y="2"/>
                      <a:pt x="3" y="0"/>
                      <a:pt x="5" y="1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8" y="10"/>
                      <a:pt x="39" y="12"/>
                      <a:pt x="39" y="14"/>
                    </a:cubicBezTo>
                    <a:cubicBezTo>
                      <a:pt x="38" y="16"/>
                      <a:pt x="37" y="17"/>
                      <a:pt x="35" y="17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55" name="Freeform 146"/>
              <p:cNvSpPr/>
              <p:nvPr/>
            </p:nvSpPr>
            <p:spPr>
              <a:xfrm>
                <a:off x="4292671" y="4915029"/>
                <a:ext cx="46038" cy="106363"/>
              </a:xfrm>
              <a:custGeom>
                <a:cxnLst>
                  <a:cxn ang="0">
                    <a:pos x="13541" y="106363"/>
                  </a:cxn>
                  <a:cxn ang="0">
                    <a:pos x="10832" y="106363"/>
                  </a:cxn>
                  <a:cxn ang="0">
                    <a:pos x="2708" y="92727"/>
                  </a:cxn>
                  <a:cxn ang="0">
                    <a:pos x="24373" y="10909"/>
                  </a:cxn>
                  <a:cxn ang="0">
                    <a:pos x="37914" y="2727"/>
                  </a:cxn>
                  <a:cxn ang="0">
                    <a:pos x="46038" y="16364"/>
                  </a:cxn>
                  <a:cxn ang="0">
                    <a:pos x="24373" y="98181"/>
                  </a:cxn>
                  <a:cxn ang="0">
                    <a:pos x="13541" y="106363"/>
                  </a:cxn>
                </a:cxnLst>
                <a:rect l="0" t="0" r="0" b="0"/>
                <a:pathLst>
                  <a:path w="17" h="39">
                    <a:moveTo>
                      <a:pt x="5" y="39"/>
                    </a:moveTo>
                    <a:cubicBezTo>
                      <a:pt x="4" y="39"/>
                      <a:pt x="4" y="39"/>
                      <a:pt x="4" y="39"/>
                    </a:cubicBezTo>
                    <a:cubicBezTo>
                      <a:pt x="2" y="38"/>
                      <a:pt x="0" y="36"/>
                      <a:pt x="1" y="3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2"/>
                      <a:pt x="12" y="0"/>
                      <a:pt x="14" y="1"/>
                    </a:cubicBezTo>
                    <a:cubicBezTo>
                      <a:pt x="16" y="2"/>
                      <a:pt x="17" y="4"/>
                      <a:pt x="17" y="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8" y="38"/>
                      <a:pt x="6" y="39"/>
                      <a:pt x="5" y="39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56" name="Freeform 147"/>
              <p:cNvSpPr/>
              <p:nvPr/>
            </p:nvSpPr>
            <p:spPr>
              <a:xfrm>
                <a:off x="4019621" y="4591179"/>
                <a:ext cx="741363" cy="566738"/>
              </a:xfrm>
              <a:custGeom>
                <a:cxnLst>
                  <a:cxn ang="0">
                    <a:pos x="370682" y="566738"/>
                  </a:cxn>
                  <a:cxn ang="0">
                    <a:pos x="0" y="190729"/>
                  </a:cxn>
                  <a:cxn ang="0">
                    <a:pos x="0" y="32696"/>
                  </a:cxn>
                  <a:cxn ang="0">
                    <a:pos x="32707" y="0"/>
                  </a:cxn>
                  <a:cxn ang="0">
                    <a:pos x="65414" y="32696"/>
                  </a:cxn>
                  <a:cxn ang="0">
                    <a:pos x="65414" y="190729"/>
                  </a:cxn>
                  <a:cxn ang="0">
                    <a:pos x="370682" y="501345"/>
                  </a:cxn>
                  <a:cxn ang="0">
                    <a:pos x="675949" y="190729"/>
                  </a:cxn>
                  <a:cxn ang="0">
                    <a:pos x="675949" y="32696"/>
                  </a:cxn>
                  <a:cxn ang="0">
                    <a:pos x="708656" y="0"/>
                  </a:cxn>
                  <a:cxn ang="0">
                    <a:pos x="741363" y="32696"/>
                  </a:cxn>
                  <a:cxn ang="0">
                    <a:pos x="741363" y="190729"/>
                  </a:cxn>
                  <a:cxn ang="0">
                    <a:pos x="370682" y="566738"/>
                  </a:cxn>
                </a:cxnLst>
                <a:rect l="0" t="0" r="0" b="0"/>
                <a:pathLst>
                  <a:path w="272" h="208">
                    <a:moveTo>
                      <a:pt x="136" y="208"/>
                    </a:moveTo>
                    <a:cubicBezTo>
                      <a:pt x="61" y="208"/>
                      <a:pt x="0" y="146"/>
                      <a:pt x="0" y="7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133"/>
                      <a:pt x="74" y="184"/>
                      <a:pt x="136" y="184"/>
                    </a:cubicBezTo>
                    <a:cubicBezTo>
                      <a:pt x="198" y="184"/>
                      <a:pt x="248" y="133"/>
                      <a:pt x="248" y="70"/>
                    </a:cubicBezTo>
                    <a:cubicBezTo>
                      <a:pt x="248" y="12"/>
                      <a:pt x="248" y="12"/>
                      <a:pt x="248" y="12"/>
                    </a:cubicBezTo>
                    <a:cubicBezTo>
                      <a:pt x="248" y="5"/>
                      <a:pt x="253" y="0"/>
                      <a:pt x="260" y="0"/>
                    </a:cubicBezTo>
                    <a:cubicBezTo>
                      <a:pt x="267" y="0"/>
                      <a:pt x="272" y="5"/>
                      <a:pt x="272" y="12"/>
                    </a:cubicBezTo>
                    <a:cubicBezTo>
                      <a:pt x="272" y="70"/>
                      <a:pt x="272" y="70"/>
                      <a:pt x="272" y="70"/>
                    </a:cubicBezTo>
                    <a:cubicBezTo>
                      <a:pt x="272" y="146"/>
                      <a:pt x="211" y="208"/>
                      <a:pt x="136" y="208"/>
                    </a:cubicBezTo>
                    <a:close/>
                  </a:path>
                </a:pathLst>
              </a:custGeom>
              <a:solidFill>
                <a:srgbClr val="8EAAB3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57" name="Freeform 148"/>
              <p:cNvSpPr/>
              <p:nvPr/>
            </p:nvSpPr>
            <p:spPr>
              <a:xfrm>
                <a:off x="4019621" y="4568954"/>
                <a:ext cx="741363" cy="566738"/>
              </a:xfrm>
              <a:custGeom>
                <a:cxnLst>
                  <a:cxn ang="0">
                    <a:pos x="370682" y="566738"/>
                  </a:cxn>
                  <a:cxn ang="0">
                    <a:pos x="0" y="190729"/>
                  </a:cxn>
                  <a:cxn ang="0">
                    <a:pos x="0" y="32696"/>
                  </a:cxn>
                  <a:cxn ang="0">
                    <a:pos x="32707" y="0"/>
                  </a:cxn>
                  <a:cxn ang="0">
                    <a:pos x="65414" y="32696"/>
                  </a:cxn>
                  <a:cxn ang="0">
                    <a:pos x="65414" y="190729"/>
                  </a:cxn>
                  <a:cxn ang="0">
                    <a:pos x="370682" y="501345"/>
                  </a:cxn>
                  <a:cxn ang="0">
                    <a:pos x="675949" y="190729"/>
                  </a:cxn>
                  <a:cxn ang="0">
                    <a:pos x="675949" y="32696"/>
                  </a:cxn>
                  <a:cxn ang="0">
                    <a:pos x="708656" y="0"/>
                  </a:cxn>
                  <a:cxn ang="0">
                    <a:pos x="741363" y="32696"/>
                  </a:cxn>
                  <a:cxn ang="0">
                    <a:pos x="741363" y="190729"/>
                  </a:cxn>
                  <a:cxn ang="0">
                    <a:pos x="370682" y="566738"/>
                  </a:cxn>
                </a:cxnLst>
                <a:rect l="0" t="0" r="0" b="0"/>
                <a:pathLst>
                  <a:path w="272" h="208">
                    <a:moveTo>
                      <a:pt x="136" y="208"/>
                    </a:moveTo>
                    <a:cubicBezTo>
                      <a:pt x="61" y="208"/>
                      <a:pt x="0" y="146"/>
                      <a:pt x="0" y="7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133"/>
                      <a:pt x="74" y="184"/>
                      <a:pt x="136" y="184"/>
                    </a:cubicBezTo>
                    <a:cubicBezTo>
                      <a:pt x="198" y="184"/>
                      <a:pt x="248" y="133"/>
                      <a:pt x="248" y="70"/>
                    </a:cubicBezTo>
                    <a:cubicBezTo>
                      <a:pt x="248" y="12"/>
                      <a:pt x="248" y="12"/>
                      <a:pt x="248" y="12"/>
                    </a:cubicBezTo>
                    <a:cubicBezTo>
                      <a:pt x="248" y="5"/>
                      <a:pt x="253" y="0"/>
                      <a:pt x="260" y="0"/>
                    </a:cubicBezTo>
                    <a:cubicBezTo>
                      <a:pt x="267" y="0"/>
                      <a:pt x="272" y="5"/>
                      <a:pt x="272" y="12"/>
                    </a:cubicBezTo>
                    <a:cubicBezTo>
                      <a:pt x="272" y="70"/>
                      <a:pt x="272" y="70"/>
                      <a:pt x="272" y="70"/>
                    </a:cubicBezTo>
                    <a:cubicBezTo>
                      <a:pt x="272" y="146"/>
                      <a:pt x="211" y="208"/>
                      <a:pt x="136" y="208"/>
                    </a:cubicBezTo>
                    <a:close/>
                  </a:path>
                </a:pathLst>
              </a:custGeom>
              <a:solidFill>
                <a:srgbClr val="E9E1C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58" name="Oval 149"/>
              <p:cNvSpPr/>
              <p:nvPr/>
            </p:nvSpPr>
            <p:spPr>
              <a:xfrm>
                <a:off x="4695896" y="4383216"/>
                <a:ext cx="65088" cy="65088"/>
              </a:xfrm>
              <a:prstGeom prst="ellipse">
                <a:avLst/>
              </a:prstGeom>
              <a:solidFill>
                <a:srgbClr val="799299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4959" name="Oval 150"/>
              <p:cNvSpPr/>
              <p:nvPr/>
            </p:nvSpPr>
            <p:spPr>
              <a:xfrm>
                <a:off x="4019621" y="4383216"/>
                <a:ext cx="66675" cy="65088"/>
              </a:xfrm>
              <a:prstGeom prst="ellipse">
                <a:avLst/>
              </a:prstGeom>
              <a:solidFill>
                <a:srgbClr val="799299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4960" name="Oval 151"/>
              <p:cNvSpPr/>
              <p:nvPr/>
            </p:nvSpPr>
            <p:spPr>
              <a:xfrm>
                <a:off x="4695896" y="4362579"/>
                <a:ext cx="65088" cy="65088"/>
              </a:xfrm>
              <a:prstGeom prst="ellipse">
                <a:avLst/>
              </a:prstGeom>
              <a:solidFill>
                <a:srgbClr val="E9E1C9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4961" name="Oval 152"/>
              <p:cNvSpPr/>
              <p:nvPr/>
            </p:nvSpPr>
            <p:spPr>
              <a:xfrm>
                <a:off x="4019621" y="4362579"/>
                <a:ext cx="66675" cy="65088"/>
              </a:xfrm>
              <a:prstGeom prst="ellipse">
                <a:avLst/>
              </a:prstGeom>
              <a:solidFill>
                <a:srgbClr val="E9E1C9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4828" name="组合 13"/>
            <p:cNvGrpSpPr/>
            <p:nvPr/>
          </p:nvGrpSpPr>
          <p:grpSpPr>
            <a:xfrm>
              <a:off x="4705535" y="5228394"/>
              <a:ext cx="850038" cy="810873"/>
              <a:chOff x="13612812" y="2597150"/>
              <a:chExt cx="1516063" cy="1446213"/>
            </a:xfrm>
          </p:grpSpPr>
          <p:sp>
            <p:nvSpPr>
              <p:cNvPr id="34930" name="Freeform 156"/>
              <p:cNvSpPr/>
              <p:nvPr/>
            </p:nvSpPr>
            <p:spPr>
              <a:xfrm>
                <a:off x="13612812" y="2627313"/>
                <a:ext cx="1516063" cy="1416050"/>
              </a:xfrm>
              <a:custGeom>
                <a:cxnLst>
                  <a:cxn ang="0">
                    <a:pos x="758032" y="0"/>
                  </a:cxn>
                  <a:cxn ang="0">
                    <a:pos x="671721" y="52585"/>
                  </a:cxn>
                  <a:cxn ang="0">
                    <a:pos x="491595" y="413171"/>
                  </a:cxn>
                  <a:cxn ang="0">
                    <a:pos x="90063" y="473269"/>
                  </a:cxn>
                  <a:cxn ang="0">
                    <a:pos x="11258" y="533366"/>
                  </a:cxn>
                  <a:cxn ang="0">
                    <a:pos x="37526" y="631025"/>
                  </a:cxn>
                  <a:cxn ang="0">
                    <a:pos x="326479" y="912732"/>
                  </a:cxn>
                  <a:cxn ang="0">
                    <a:pos x="258932" y="1307123"/>
                  </a:cxn>
                  <a:cxn ang="0">
                    <a:pos x="296458" y="1401026"/>
                  </a:cxn>
                  <a:cxn ang="0">
                    <a:pos x="352747" y="1416050"/>
                  </a:cxn>
                  <a:cxn ang="0">
                    <a:pos x="397779" y="1408538"/>
                  </a:cxn>
                  <a:cxn ang="0">
                    <a:pos x="758032" y="1220733"/>
                  </a:cxn>
                  <a:cxn ang="0">
                    <a:pos x="1118284" y="1408538"/>
                  </a:cxn>
                  <a:cxn ang="0">
                    <a:pos x="1163316" y="1416050"/>
                  </a:cxn>
                  <a:cxn ang="0">
                    <a:pos x="1219605" y="1401026"/>
                  </a:cxn>
                  <a:cxn ang="0">
                    <a:pos x="1257131" y="1307123"/>
                  </a:cxn>
                  <a:cxn ang="0">
                    <a:pos x="1189584" y="912732"/>
                  </a:cxn>
                  <a:cxn ang="0">
                    <a:pos x="1478537" y="631025"/>
                  </a:cxn>
                  <a:cxn ang="0">
                    <a:pos x="1504805" y="533366"/>
                  </a:cxn>
                  <a:cxn ang="0">
                    <a:pos x="1426000" y="473269"/>
                  </a:cxn>
                  <a:cxn ang="0">
                    <a:pos x="1024468" y="413171"/>
                  </a:cxn>
                  <a:cxn ang="0">
                    <a:pos x="844342" y="52585"/>
                  </a:cxn>
                  <a:cxn ang="0">
                    <a:pos x="758032" y="0"/>
                  </a:cxn>
                </a:cxnLst>
                <a:rect l="0" t="0" r="0" b="0"/>
                <a:pathLst>
                  <a:path w="402" h="377">
                    <a:moveTo>
                      <a:pt x="202" y="0"/>
                    </a:moveTo>
                    <a:cubicBezTo>
                      <a:pt x="192" y="0"/>
                      <a:pt x="184" y="6"/>
                      <a:pt x="179" y="14"/>
                    </a:cubicBezTo>
                    <a:cubicBezTo>
                      <a:pt x="131" y="110"/>
                      <a:pt x="131" y="110"/>
                      <a:pt x="131" y="110"/>
                    </a:cubicBezTo>
                    <a:cubicBezTo>
                      <a:pt x="24" y="126"/>
                      <a:pt x="24" y="126"/>
                      <a:pt x="24" y="126"/>
                    </a:cubicBezTo>
                    <a:cubicBezTo>
                      <a:pt x="14" y="127"/>
                      <a:pt x="6" y="133"/>
                      <a:pt x="3" y="142"/>
                    </a:cubicBezTo>
                    <a:cubicBezTo>
                      <a:pt x="0" y="151"/>
                      <a:pt x="3" y="161"/>
                      <a:pt x="10" y="168"/>
                    </a:cubicBezTo>
                    <a:cubicBezTo>
                      <a:pt x="87" y="243"/>
                      <a:pt x="87" y="243"/>
                      <a:pt x="87" y="243"/>
                    </a:cubicBezTo>
                    <a:cubicBezTo>
                      <a:pt x="69" y="348"/>
                      <a:pt x="69" y="348"/>
                      <a:pt x="69" y="348"/>
                    </a:cubicBezTo>
                    <a:cubicBezTo>
                      <a:pt x="67" y="358"/>
                      <a:pt x="71" y="367"/>
                      <a:pt x="79" y="373"/>
                    </a:cubicBezTo>
                    <a:cubicBezTo>
                      <a:pt x="84" y="376"/>
                      <a:pt x="89" y="377"/>
                      <a:pt x="94" y="377"/>
                    </a:cubicBezTo>
                    <a:cubicBezTo>
                      <a:pt x="98" y="377"/>
                      <a:pt x="102" y="376"/>
                      <a:pt x="106" y="375"/>
                    </a:cubicBezTo>
                    <a:cubicBezTo>
                      <a:pt x="202" y="325"/>
                      <a:pt x="202" y="325"/>
                      <a:pt x="202" y="325"/>
                    </a:cubicBezTo>
                    <a:cubicBezTo>
                      <a:pt x="298" y="375"/>
                      <a:pt x="298" y="375"/>
                      <a:pt x="298" y="375"/>
                    </a:cubicBezTo>
                    <a:cubicBezTo>
                      <a:pt x="302" y="376"/>
                      <a:pt x="306" y="377"/>
                      <a:pt x="310" y="377"/>
                    </a:cubicBezTo>
                    <a:cubicBezTo>
                      <a:pt x="315" y="377"/>
                      <a:pt x="320" y="376"/>
                      <a:pt x="325" y="373"/>
                    </a:cubicBezTo>
                    <a:cubicBezTo>
                      <a:pt x="333" y="367"/>
                      <a:pt x="337" y="358"/>
                      <a:pt x="335" y="348"/>
                    </a:cubicBezTo>
                    <a:cubicBezTo>
                      <a:pt x="317" y="243"/>
                      <a:pt x="317" y="243"/>
                      <a:pt x="317" y="243"/>
                    </a:cubicBezTo>
                    <a:cubicBezTo>
                      <a:pt x="394" y="168"/>
                      <a:pt x="394" y="168"/>
                      <a:pt x="394" y="168"/>
                    </a:cubicBezTo>
                    <a:cubicBezTo>
                      <a:pt x="401" y="161"/>
                      <a:pt x="404" y="151"/>
                      <a:pt x="401" y="142"/>
                    </a:cubicBezTo>
                    <a:cubicBezTo>
                      <a:pt x="398" y="133"/>
                      <a:pt x="390" y="127"/>
                      <a:pt x="380" y="126"/>
                    </a:cubicBezTo>
                    <a:cubicBezTo>
                      <a:pt x="273" y="110"/>
                      <a:pt x="273" y="110"/>
                      <a:pt x="273" y="110"/>
                    </a:cubicBezTo>
                    <a:cubicBezTo>
                      <a:pt x="225" y="14"/>
                      <a:pt x="225" y="14"/>
                      <a:pt x="225" y="14"/>
                    </a:cubicBezTo>
                    <a:cubicBezTo>
                      <a:pt x="220" y="6"/>
                      <a:pt x="212" y="0"/>
                      <a:pt x="202" y="0"/>
                    </a:cubicBezTo>
                  </a:path>
                </a:pathLst>
              </a:custGeom>
              <a:solidFill>
                <a:srgbClr val="A6A6A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31" name="Freeform 157"/>
              <p:cNvSpPr/>
              <p:nvPr/>
            </p:nvSpPr>
            <p:spPr>
              <a:xfrm>
                <a:off x="13612812" y="2597150"/>
                <a:ext cx="1516063" cy="1416050"/>
              </a:xfrm>
              <a:custGeom>
                <a:cxnLst>
                  <a:cxn ang="0">
                    <a:pos x="1504805" y="533366"/>
                  </a:cxn>
                  <a:cxn ang="0">
                    <a:pos x="1426000" y="473269"/>
                  </a:cxn>
                  <a:cxn ang="0">
                    <a:pos x="1024468" y="413171"/>
                  </a:cxn>
                  <a:cxn ang="0">
                    <a:pos x="844342" y="52585"/>
                  </a:cxn>
                  <a:cxn ang="0">
                    <a:pos x="758032" y="0"/>
                  </a:cxn>
                  <a:cxn ang="0">
                    <a:pos x="671721" y="52585"/>
                  </a:cxn>
                  <a:cxn ang="0">
                    <a:pos x="491595" y="413171"/>
                  </a:cxn>
                  <a:cxn ang="0">
                    <a:pos x="90063" y="473269"/>
                  </a:cxn>
                  <a:cxn ang="0">
                    <a:pos x="11258" y="533366"/>
                  </a:cxn>
                  <a:cxn ang="0">
                    <a:pos x="37526" y="631025"/>
                  </a:cxn>
                  <a:cxn ang="0">
                    <a:pos x="326479" y="912732"/>
                  </a:cxn>
                  <a:cxn ang="0">
                    <a:pos x="258932" y="1307123"/>
                  </a:cxn>
                  <a:cxn ang="0">
                    <a:pos x="296458" y="1401026"/>
                  </a:cxn>
                  <a:cxn ang="0">
                    <a:pos x="352747" y="1416050"/>
                  </a:cxn>
                  <a:cxn ang="0">
                    <a:pos x="397779" y="1408538"/>
                  </a:cxn>
                  <a:cxn ang="0">
                    <a:pos x="758032" y="1220733"/>
                  </a:cxn>
                  <a:cxn ang="0">
                    <a:pos x="1118284" y="1408538"/>
                  </a:cxn>
                  <a:cxn ang="0">
                    <a:pos x="1163316" y="1416050"/>
                  </a:cxn>
                  <a:cxn ang="0">
                    <a:pos x="1219605" y="1401026"/>
                  </a:cxn>
                  <a:cxn ang="0">
                    <a:pos x="1257131" y="1307123"/>
                  </a:cxn>
                  <a:cxn ang="0">
                    <a:pos x="1189584" y="912732"/>
                  </a:cxn>
                  <a:cxn ang="0">
                    <a:pos x="1478537" y="631025"/>
                  </a:cxn>
                  <a:cxn ang="0">
                    <a:pos x="1504805" y="533366"/>
                  </a:cxn>
                </a:cxnLst>
                <a:rect l="0" t="0" r="0" b="0"/>
                <a:pathLst>
                  <a:path w="402" h="377">
                    <a:moveTo>
                      <a:pt x="401" y="142"/>
                    </a:moveTo>
                    <a:cubicBezTo>
                      <a:pt x="398" y="133"/>
                      <a:pt x="390" y="127"/>
                      <a:pt x="380" y="126"/>
                    </a:cubicBezTo>
                    <a:cubicBezTo>
                      <a:pt x="273" y="110"/>
                      <a:pt x="273" y="110"/>
                      <a:pt x="273" y="110"/>
                    </a:cubicBezTo>
                    <a:cubicBezTo>
                      <a:pt x="225" y="14"/>
                      <a:pt x="225" y="14"/>
                      <a:pt x="225" y="14"/>
                    </a:cubicBezTo>
                    <a:cubicBezTo>
                      <a:pt x="220" y="6"/>
                      <a:pt x="212" y="0"/>
                      <a:pt x="202" y="0"/>
                    </a:cubicBezTo>
                    <a:cubicBezTo>
                      <a:pt x="192" y="0"/>
                      <a:pt x="184" y="6"/>
                      <a:pt x="179" y="14"/>
                    </a:cubicBezTo>
                    <a:cubicBezTo>
                      <a:pt x="131" y="110"/>
                      <a:pt x="131" y="110"/>
                      <a:pt x="131" y="110"/>
                    </a:cubicBezTo>
                    <a:cubicBezTo>
                      <a:pt x="24" y="126"/>
                      <a:pt x="24" y="126"/>
                      <a:pt x="24" y="126"/>
                    </a:cubicBezTo>
                    <a:cubicBezTo>
                      <a:pt x="14" y="127"/>
                      <a:pt x="6" y="133"/>
                      <a:pt x="3" y="142"/>
                    </a:cubicBezTo>
                    <a:cubicBezTo>
                      <a:pt x="0" y="151"/>
                      <a:pt x="3" y="161"/>
                      <a:pt x="10" y="168"/>
                    </a:cubicBezTo>
                    <a:cubicBezTo>
                      <a:pt x="87" y="243"/>
                      <a:pt x="87" y="243"/>
                      <a:pt x="87" y="243"/>
                    </a:cubicBezTo>
                    <a:cubicBezTo>
                      <a:pt x="69" y="348"/>
                      <a:pt x="69" y="348"/>
                      <a:pt x="69" y="348"/>
                    </a:cubicBezTo>
                    <a:cubicBezTo>
                      <a:pt x="67" y="358"/>
                      <a:pt x="71" y="367"/>
                      <a:pt x="79" y="373"/>
                    </a:cubicBezTo>
                    <a:cubicBezTo>
                      <a:pt x="84" y="376"/>
                      <a:pt x="89" y="377"/>
                      <a:pt x="94" y="377"/>
                    </a:cubicBezTo>
                    <a:cubicBezTo>
                      <a:pt x="98" y="377"/>
                      <a:pt x="102" y="376"/>
                      <a:pt x="106" y="375"/>
                    </a:cubicBezTo>
                    <a:cubicBezTo>
                      <a:pt x="202" y="325"/>
                      <a:pt x="202" y="325"/>
                      <a:pt x="202" y="325"/>
                    </a:cubicBezTo>
                    <a:cubicBezTo>
                      <a:pt x="298" y="375"/>
                      <a:pt x="298" y="375"/>
                      <a:pt x="298" y="375"/>
                    </a:cubicBezTo>
                    <a:cubicBezTo>
                      <a:pt x="302" y="376"/>
                      <a:pt x="306" y="377"/>
                      <a:pt x="310" y="377"/>
                    </a:cubicBezTo>
                    <a:cubicBezTo>
                      <a:pt x="315" y="377"/>
                      <a:pt x="320" y="376"/>
                      <a:pt x="325" y="373"/>
                    </a:cubicBezTo>
                    <a:cubicBezTo>
                      <a:pt x="333" y="367"/>
                      <a:pt x="337" y="358"/>
                      <a:pt x="335" y="348"/>
                    </a:cubicBezTo>
                    <a:cubicBezTo>
                      <a:pt x="317" y="243"/>
                      <a:pt x="317" y="243"/>
                      <a:pt x="317" y="243"/>
                    </a:cubicBezTo>
                    <a:cubicBezTo>
                      <a:pt x="394" y="168"/>
                      <a:pt x="394" y="168"/>
                      <a:pt x="394" y="168"/>
                    </a:cubicBezTo>
                    <a:cubicBezTo>
                      <a:pt x="401" y="161"/>
                      <a:pt x="404" y="151"/>
                      <a:pt x="401" y="142"/>
                    </a:cubicBezTo>
                    <a:close/>
                  </a:path>
                </a:pathLst>
              </a:custGeom>
              <a:solidFill>
                <a:srgbClr val="FFD77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32" name="Freeform 158"/>
              <p:cNvSpPr/>
              <p:nvPr/>
            </p:nvSpPr>
            <p:spPr>
              <a:xfrm>
                <a:off x="14370052" y="2597150"/>
                <a:ext cx="758825" cy="1416050"/>
              </a:xfrm>
              <a:custGeom>
                <a:cxnLst>
                  <a:cxn ang="0">
                    <a:pos x="747555" y="533366"/>
                  </a:cxn>
                  <a:cxn ang="0">
                    <a:pos x="668668" y="473269"/>
                  </a:cxn>
                  <a:cxn ang="0">
                    <a:pos x="266716" y="413171"/>
                  </a:cxn>
                  <a:cxn ang="0">
                    <a:pos x="86401" y="52585"/>
                  </a:cxn>
                  <a:cxn ang="0">
                    <a:pos x="0" y="0"/>
                  </a:cxn>
                  <a:cxn ang="0">
                    <a:pos x="0" y="1220733"/>
                  </a:cxn>
                  <a:cxn ang="0">
                    <a:pos x="360630" y="1408538"/>
                  </a:cxn>
                  <a:cxn ang="0">
                    <a:pos x="405708" y="1416050"/>
                  </a:cxn>
                  <a:cxn ang="0">
                    <a:pos x="462057" y="1401026"/>
                  </a:cxn>
                  <a:cxn ang="0">
                    <a:pos x="499622" y="1307123"/>
                  </a:cxn>
                  <a:cxn ang="0">
                    <a:pos x="432004" y="912732"/>
                  </a:cxn>
                  <a:cxn ang="0">
                    <a:pos x="721259" y="631025"/>
                  </a:cxn>
                  <a:cxn ang="0">
                    <a:pos x="747555" y="533366"/>
                  </a:cxn>
                </a:cxnLst>
                <a:rect l="0" t="0" r="0" b="0"/>
                <a:pathLst>
                  <a:path w="201" h="377">
                    <a:moveTo>
                      <a:pt x="199" y="142"/>
                    </a:moveTo>
                    <a:cubicBezTo>
                      <a:pt x="196" y="133"/>
                      <a:pt x="188" y="127"/>
                      <a:pt x="178" y="126"/>
                    </a:cubicBezTo>
                    <a:cubicBezTo>
                      <a:pt x="71" y="110"/>
                      <a:pt x="71" y="110"/>
                      <a:pt x="71" y="110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18" y="6"/>
                      <a:pt x="10" y="0"/>
                      <a:pt x="0" y="0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96" y="375"/>
                      <a:pt x="96" y="375"/>
                      <a:pt x="96" y="375"/>
                    </a:cubicBezTo>
                    <a:cubicBezTo>
                      <a:pt x="100" y="376"/>
                      <a:pt x="104" y="377"/>
                      <a:pt x="108" y="377"/>
                    </a:cubicBezTo>
                    <a:cubicBezTo>
                      <a:pt x="113" y="377"/>
                      <a:pt x="118" y="376"/>
                      <a:pt x="123" y="373"/>
                    </a:cubicBezTo>
                    <a:cubicBezTo>
                      <a:pt x="131" y="367"/>
                      <a:pt x="135" y="358"/>
                      <a:pt x="133" y="348"/>
                    </a:cubicBezTo>
                    <a:cubicBezTo>
                      <a:pt x="115" y="243"/>
                      <a:pt x="115" y="243"/>
                      <a:pt x="115" y="243"/>
                    </a:cubicBezTo>
                    <a:cubicBezTo>
                      <a:pt x="192" y="168"/>
                      <a:pt x="192" y="168"/>
                      <a:pt x="192" y="168"/>
                    </a:cubicBezTo>
                    <a:cubicBezTo>
                      <a:pt x="199" y="161"/>
                      <a:pt x="202" y="151"/>
                      <a:pt x="199" y="142"/>
                    </a:cubicBezTo>
                    <a:close/>
                  </a:path>
                </a:pathLst>
              </a:custGeom>
              <a:solidFill>
                <a:srgbClr val="FAC74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829" name="组合 14"/>
            <p:cNvGrpSpPr/>
            <p:nvPr/>
          </p:nvGrpSpPr>
          <p:grpSpPr>
            <a:xfrm>
              <a:off x="2014642" y="5243524"/>
              <a:ext cx="673800" cy="893652"/>
              <a:chOff x="11531601" y="4689475"/>
              <a:chExt cx="1201738" cy="1593851"/>
            </a:xfrm>
          </p:grpSpPr>
          <p:sp>
            <p:nvSpPr>
              <p:cNvPr id="34908" name="Freeform 166"/>
              <p:cNvSpPr>
                <a:spLocks noEditPoints="1"/>
              </p:cNvSpPr>
              <p:nvPr/>
            </p:nvSpPr>
            <p:spPr>
              <a:xfrm>
                <a:off x="11531601" y="4719638"/>
                <a:ext cx="1201738" cy="1563688"/>
              </a:xfrm>
              <a:custGeom>
                <a:cxnLst>
                  <a:cxn ang="0">
                    <a:pos x="0" y="947234"/>
                  </a:cxn>
                  <a:cxn ang="0">
                    <a:pos x="0" y="962270"/>
                  </a:cxn>
                  <a:cxn ang="0">
                    <a:pos x="600869" y="1563688"/>
                  </a:cxn>
                  <a:cxn ang="0">
                    <a:pos x="1201738" y="962270"/>
                  </a:cxn>
                  <a:cxn ang="0">
                    <a:pos x="1201738" y="947234"/>
                  </a:cxn>
                  <a:cxn ang="0">
                    <a:pos x="600869" y="1533617"/>
                  </a:cxn>
                  <a:cxn ang="0">
                    <a:pos x="0" y="947234"/>
                  </a:cxn>
                  <a:cxn ang="0">
                    <a:pos x="510739" y="150355"/>
                  </a:cxn>
                  <a:cxn ang="0">
                    <a:pos x="510739" y="139078"/>
                  </a:cxn>
                  <a:cxn ang="0">
                    <a:pos x="510739" y="135319"/>
                  </a:cxn>
                  <a:cxn ang="0">
                    <a:pos x="514494" y="127801"/>
                  </a:cxn>
                  <a:cxn ang="0">
                    <a:pos x="514494" y="124043"/>
                  </a:cxn>
                  <a:cxn ang="0">
                    <a:pos x="522005" y="105248"/>
                  </a:cxn>
                  <a:cxn ang="0">
                    <a:pos x="600869" y="60142"/>
                  </a:cxn>
                  <a:cxn ang="0">
                    <a:pos x="679733" y="105248"/>
                  </a:cxn>
                  <a:cxn ang="0">
                    <a:pos x="687244" y="124043"/>
                  </a:cxn>
                  <a:cxn ang="0">
                    <a:pos x="687244" y="127801"/>
                  </a:cxn>
                  <a:cxn ang="0">
                    <a:pos x="690999" y="135319"/>
                  </a:cxn>
                  <a:cxn ang="0">
                    <a:pos x="690999" y="139078"/>
                  </a:cxn>
                  <a:cxn ang="0">
                    <a:pos x="690999" y="150355"/>
                  </a:cxn>
                  <a:cxn ang="0">
                    <a:pos x="510739" y="150355"/>
                  </a:cxn>
                  <a:cxn ang="0">
                    <a:pos x="600869" y="0"/>
                  </a:cxn>
                  <a:cxn ang="0">
                    <a:pos x="454407" y="109007"/>
                  </a:cxn>
                  <a:cxn ang="0">
                    <a:pos x="454407" y="116525"/>
                  </a:cxn>
                  <a:cxn ang="0">
                    <a:pos x="454407" y="124043"/>
                  </a:cxn>
                  <a:cxn ang="0">
                    <a:pos x="450652" y="131560"/>
                  </a:cxn>
                  <a:cxn ang="0">
                    <a:pos x="450652" y="135319"/>
                  </a:cxn>
                  <a:cxn ang="0">
                    <a:pos x="450652" y="150355"/>
                  </a:cxn>
                  <a:cxn ang="0">
                    <a:pos x="390565" y="150355"/>
                  </a:cxn>
                  <a:cxn ang="0">
                    <a:pos x="390565" y="180426"/>
                  </a:cxn>
                  <a:cxn ang="0">
                    <a:pos x="390565" y="368369"/>
                  </a:cxn>
                  <a:cxn ang="0">
                    <a:pos x="600869" y="330780"/>
                  </a:cxn>
                  <a:cxn ang="0">
                    <a:pos x="811173" y="368369"/>
                  </a:cxn>
                  <a:cxn ang="0">
                    <a:pos x="811173" y="180426"/>
                  </a:cxn>
                  <a:cxn ang="0">
                    <a:pos x="811173" y="150355"/>
                  </a:cxn>
                  <a:cxn ang="0">
                    <a:pos x="751086" y="150355"/>
                  </a:cxn>
                  <a:cxn ang="0">
                    <a:pos x="751086" y="135319"/>
                  </a:cxn>
                  <a:cxn ang="0">
                    <a:pos x="751086" y="131560"/>
                  </a:cxn>
                  <a:cxn ang="0">
                    <a:pos x="747331" y="124043"/>
                  </a:cxn>
                  <a:cxn ang="0">
                    <a:pos x="747331" y="116525"/>
                  </a:cxn>
                  <a:cxn ang="0">
                    <a:pos x="747331" y="109007"/>
                  </a:cxn>
                  <a:cxn ang="0">
                    <a:pos x="600869" y="0"/>
                  </a:cxn>
                </a:cxnLst>
                <a:rect l="0" t="0" r="0" b="0"/>
                <a:pathLst>
                  <a:path w="320" h="416">
                    <a:moveTo>
                      <a:pt x="0" y="252"/>
                    </a:moveTo>
                    <a:cubicBezTo>
                      <a:pt x="0" y="253"/>
                      <a:pt x="0" y="255"/>
                      <a:pt x="0" y="256"/>
                    </a:cubicBezTo>
                    <a:cubicBezTo>
                      <a:pt x="0" y="344"/>
                      <a:pt x="72" y="416"/>
                      <a:pt x="160" y="416"/>
                    </a:cubicBezTo>
                    <a:cubicBezTo>
                      <a:pt x="248" y="416"/>
                      <a:pt x="320" y="344"/>
                      <a:pt x="320" y="256"/>
                    </a:cubicBezTo>
                    <a:cubicBezTo>
                      <a:pt x="320" y="255"/>
                      <a:pt x="320" y="253"/>
                      <a:pt x="320" y="252"/>
                    </a:cubicBezTo>
                    <a:cubicBezTo>
                      <a:pt x="318" y="339"/>
                      <a:pt x="247" y="408"/>
                      <a:pt x="160" y="408"/>
                    </a:cubicBezTo>
                    <a:cubicBezTo>
                      <a:pt x="73" y="408"/>
                      <a:pt x="2" y="339"/>
                      <a:pt x="0" y="252"/>
                    </a:cubicBezTo>
                    <a:moveTo>
                      <a:pt x="136" y="40"/>
                    </a:moveTo>
                    <a:cubicBezTo>
                      <a:pt x="136" y="39"/>
                      <a:pt x="136" y="38"/>
                      <a:pt x="136" y="37"/>
                    </a:cubicBezTo>
                    <a:cubicBezTo>
                      <a:pt x="136" y="36"/>
                      <a:pt x="136" y="36"/>
                      <a:pt x="136" y="36"/>
                    </a:cubicBezTo>
                    <a:cubicBezTo>
                      <a:pt x="136" y="35"/>
                      <a:pt x="137" y="35"/>
                      <a:pt x="137" y="34"/>
                    </a:cubicBezTo>
                    <a:cubicBezTo>
                      <a:pt x="137" y="33"/>
                      <a:pt x="137" y="33"/>
                      <a:pt x="137" y="33"/>
                    </a:cubicBezTo>
                    <a:cubicBezTo>
                      <a:pt x="138" y="31"/>
                      <a:pt x="138" y="30"/>
                      <a:pt x="139" y="28"/>
                    </a:cubicBezTo>
                    <a:cubicBezTo>
                      <a:pt x="144" y="21"/>
                      <a:pt x="151" y="16"/>
                      <a:pt x="160" y="16"/>
                    </a:cubicBezTo>
                    <a:cubicBezTo>
                      <a:pt x="169" y="16"/>
                      <a:pt x="176" y="21"/>
                      <a:pt x="181" y="28"/>
                    </a:cubicBezTo>
                    <a:cubicBezTo>
                      <a:pt x="182" y="30"/>
                      <a:pt x="182" y="31"/>
                      <a:pt x="183" y="33"/>
                    </a:cubicBezTo>
                    <a:cubicBezTo>
                      <a:pt x="183" y="34"/>
                      <a:pt x="183" y="34"/>
                      <a:pt x="183" y="34"/>
                    </a:cubicBezTo>
                    <a:cubicBezTo>
                      <a:pt x="183" y="35"/>
                      <a:pt x="184" y="35"/>
                      <a:pt x="184" y="36"/>
                    </a:cubicBezTo>
                    <a:cubicBezTo>
                      <a:pt x="184" y="37"/>
                      <a:pt x="184" y="37"/>
                      <a:pt x="184" y="37"/>
                    </a:cubicBezTo>
                    <a:cubicBezTo>
                      <a:pt x="184" y="38"/>
                      <a:pt x="184" y="39"/>
                      <a:pt x="184" y="40"/>
                    </a:cubicBezTo>
                    <a:cubicBezTo>
                      <a:pt x="136" y="40"/>
                      <a:pt x="136" y="40"/>
                      <a:pt x="136" y="40"/>
                    </a:cubicBezTo>
                    <a:moveTo>
                      <a:pt x="160" y="0"/>
                    </a:moveTo>
                    <a:cubicBezTo>
                      <a:pt x="142" y="0"/>
                      <a:pt x="126" y="12"/>
                      <a:pt x="121" y="29"/>
                    </a:cubicBezTo>
                    <a:cubicBezTo>
                      <a:pt x="121" y="30"/>
                      <a:pt x="121" y="31"/>
                      <a:pt x="121" y="31"/>
                    </a:cubicBezTo>
                    <a:cubicBezTo>
                      <a:pt x="121" y="32"/>
                      <a:pt x="121" y="32"/>
                      <a:pt x="121" y="33"/>
                    </a:cubicBezTo>
                    <a:cubicBezTo>
                      <a:pt x="121" y="34"/>
                      <a:pt x="120" y="34"/>
                      <a:pt x="120" y="35"/>
                    </a:cubicBezTo>
                    <a:cubicBezTo>
                      <a:pt x="120" y="35"/>
                      <a:pt x="120" y="36"/>
                      <a:pt x="120" y="36"/>
                    </a:cubicBezTo>
                    <a:cubicBezTo>
                      <a:pt x="120" y="38"/>
                      <a:pt x="120" y="39"/>
                      <a:pt x="120" y="40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104" y="48"/>
                      <a:pt x="104" y="48"/>
                      <a:pt x="104" y="48"/>
                    </a:cubicBezTo>
                    <a:cubicBezTo>
                      <a:pt x="104" y="98"/>
                      <a:pt x="104" y="98"/>
                      <a:pt x="104" y="98"/>
                    </a:cubicBezTo>
                    <a:cubicBezTo>
                      <a:pt x="121" y="92"/>
                      <a:pt x="140" y="88"/>
                      <a:pt x="160" y="88"/>
                    </a:cubicBezTo>
                    <a:cubicBezTo>
                      <a:pt x="180" y="88"/>
                      <a:pt x="199" y="92"/>
                      <a:pt x="216" y="98"/>
                    </a:cubicBezTo>
                    <a:cubicBezTo>
                      <a:pt x="216" y="48"/>
                      <a:pt x="216" y="48"/>
                      <a:pt x="216" y="48"/>
                    </a:cubicBezTo>
                    <a:cubicBezTo>
                      <a:pt x="216" y="40"/>
                      <a:pt x="216" y="40"/>
                      <a:pt x="216" y="40"/>
                    </a:cubicBezTo>
                    <a:cubicBezTo>
                      <a:pt x="200" y="40"/>
                      <a:pt x="200" y="40"/>
                      <a:pt x="200" y="40"/>
                    </a:cubicBezTo>
                    <a:cubicBezTo>
                      <a:pt x="200" y="39"/>
                      <a:pt x="200" y="38"/>
                      <a:pt x="200" y="36"/>
                    </a:cubicBezTo>
                    <a:cubicBezTo>
                      <a:pt x="200" y="36"/>
                      <a:pt x="200" y="35"/>
                      <a:pt x="200" y="35"/>
                    </a:cubicBezTo>
                    <a:cubicBezTo>
                      <a:pt x="200" y="34"/>
                      <a:pt x="199" y="34"/>
                      <a:pt x="199" y="33"/>
                    </a:cubicBezTo>
                    <a:cubicBezTo>
                      <a:pt x="199" y="32"/>
                      <a:pt x="199" y="32"/>
                      <a:pt x="199" y="31"/>
                    </a:cubicBezTo>
                    <a:cubicBezTo>
                      <a:pt x="199" y="31"/>
                      <a:pt x="199" y="30"/>
                      <a:pt x="199" y="29"/>
                    </a:cubicBezTo>
                    <a:cubicBezTo>
                      <a:pt x="194" y="12"/>
                      <a:pt x="178" y="0"/>
                      <a:pt x="160" y="0"/>
                    </a:cubicBezTo>
                  </a:path>
                </a:pathLst>
              </a:custGeom>
              <a:solidFill>
                <a:srgbClr val="A6A6A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09" name="Freeform 167"/>
              <p:cNvSpPr>
                <a:spLocks noEditPoints="1"/>
              </p:cNvSpPr>
              <p:nvPr/>
            </p:nvSpPr>
            <p:spPr>
              <a:xfrm>
                <a:off x="11982451" y="4689475"/>
                <a:ext cx="300038" cy="301625"/>
              </a:xfrm>
              <a:custGeom>
                <a:cxnLst>
                  <a:cxn ang="0">
                    <a:pos x="150019" y="60325"/>
                  </a:cxn>
                  <a:cxn ang="0">
                    <a:pos x="240030" y="150813"/>
                  </a:cxn>
                  <a:cxn ang="0">
                    <a:pos x="150019" y="241300"/>
                  </a:cxn>
                  <a:cxn ang="0">
                    <a:pos x="60008" y="150813"/>
                  </a:cxn>
                  <a:cxn ang="0">
                    <a:pos x="150019" y="60325"/>
                  </a:cxn>
                  <a:cxn ang="0">
                    <a:pos x="150019" y="0"/>
                  </a:cxn>
                  <a:cxn ang="0">
                    <a:pos x="0" y="150813"/>
                  </a:cxn>
                  <a:cxn ang="0">
                    <a:pos x="150019" y="301625"/>
                  </a:cxn>
                  <a:cxn ang="0">
                    <a:pos x="300038" y="150813"/>
                  </a:cxn>
                  <a:cxn ang="0">
                    <a:pos x="150019" y="0"/>
                  </a:cxn>
                </a:cxnLst>
                <a:rect l="0" t="0" r="0" b="0"/>
                <a:pathLst>
                  <a:path w="80" h="80">
                    <a:moveTo>
                      <a:pt x="40" y="16"/>
                    </a:moveTo>
                    <a:cubicBezTo>
                      <a:pt x="53" y="16"/>
                      <a:pt x="64" y="27"/>
                      <a:pt x="64" y="40"/>
                    </a:cubicBezTo>
                    <a:cubicBezTo>
                      <a:pt x="64" y="53"/>
                      <a:pt x="53" y="64"/>
                      <a:pt x="40" y="64"/>
                    </a:cubicBezTo>
                    <a:cubicBezTo>
                      <a:pt x="27" y="64"/>
                      <a:pt x="16" y="53"/>
                      <a:pt x="16" y="40"/>
                    </a:cubicBezTo>
                    <a:cubicBezTo>
                      <a:pt x="16" y="27"/>
                      <a:pt x="27" y="16"/>
                      <a:pt x="40" y="16"/>
                    </a:cubicBezTo>
                    <a:moveTo>
                      <a:pt x="40" y="0"/>
                    </a:moveTo>
                    <a:cubicBezTo>
                      <a:pt x="18" y="0"/>
                      <a:pt x="0" y="18"/>
                      <a:pt x="0" y="40"/>
                    </a:cubicBezTo>
                    <a:cubicBezTo>
                      <a:pt x="0" y="62"/>
                      <a:pt x="18" y="80"/>
                      <a:pt x="40" y="80"/>
                    </a:cubicBezTo>
                    <a:cubicBezTo>
                      <a:pt x="62" y="80"/>
                      <a:pt x="80" y="62"/>
                      <a:pt x="80" y="40"/>
                    </a:cubicBezTo>
                    <a:cubicBezTo>
                      <a:pt x="80" y="18"/>
                      <a:pt x="62" y="0"/>
                      <a:pt x="40" y="0"/>
                    </a:cubicBezTo>
                    <a:close/>
                  </a:path>
                </a:pathLst>
              </a:custGeom>
              <a:solidFill>
                <a:srgbClr val="CBC9BC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10" name="Freeform 168"/>
              <p:cNvSpPr/>
              <p:nvPr/>
            </p:nvSpPr>
            <p:spPr>
              <a:xfrm>
                <a:off x="11982451" y="4795838"/>
                <a:ext cx="300038" cy="195263"/>
              </a:xfrm>
              <a:custGeom>
                <a:cxnLst>
                  <a:cxn ang="0">
                    <a:pos x="228779" y="0"/>
                  </a:cxn>
                  <a:cxn ang="0">
                    <a:pos x="240030" y="45061"/>
                  </a:cxn>
                  <a:cxn ang="0">
                    <a:pos x="150019" y="135182"/>
                  </a:cxn>
                  <a:cxn ang="0">
                    <a:pos x="60008" y="45061"/>
                  </a:cxn>
                  <a:cxn ang="0">
                    <a:pos x="71259" y="0"/>
                  </a:cxn>
                  <a:cxn ang="0">
                    <a:pos x="7501" y="0"/>
                  </a:cxn>
                  <a:cxn ang="0">
                    <a:pos x="0" y="45061"/>
                  </a:cxn>
                  <a:cxn ang="0">
                    <a:pos x="150019" y="195263"/>
                  </a:cxn>
                  <a:cxn ang="0">
                    <a:pos x="300038" y="45061"/>
                  </a:cxn>
                  <a:cxn ang="0">
                    <a:pos x="292537" y="0"/>
                  </a:cxn>
                  <a:cxn ang="0">
                    <a:pos x="228779" y="0"/>
                  </a:cxn>
                </a:cxnLst>
                <a:rect l="0" t="0" r="0" b="0"/>
                <a:pathLst>
                  <a:path w="80" h="52">
                    <a:moveTo>
                      <a:pt x="61" y="0"/>
                    </a:moveTo>
                    <a:cubicBezTo>
                      <a:pt x="63" y="3"/>
                      <a:pt x="64" y="8"/>
                      <a:pt x="64" y="12"/>
                    </a:cubicBezTo>
                    <a:cubicBezTo>
                      <a:pt x="64" y="25"/>
                      <a:pt x="53" y="36"/>
                      <a:pt x="40" y="36"/>
                    </a:cubicBezTo>
                    <a:cubicBezTo>
                      <a:pt x="27" y="36"/>
                      <a:pt x="16" y="25"/>
                      <a:pt x="16" y="12"/>
                    </a:cubicBezTo>
                    <a:cubicBezTo>
                      <a:pt x="16" y="8"/>
                      <a:pt x="17" y="3"/>
                      <a:pt x="1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4"/>
                      <a:pt x="0" y="8"/>
                      <a:pt x="0" y="12"/>
                    </a:cubicBezTo>
                    <a:cubicBezTo>
                      <a:pt x="0" y="34"/>
                      <a:pt x="18" y="52"/>
                      <a:pt x="40" y="52"/>
                    </a:cubicBezTo>
                    <a:cubicBezTo>
                      <a:pt x="62" y="52"/>
                      <a:pt x="80" y="34"/>
                      <a:pt x="80" y="12"/>
                    </a:cubicBezTo>
                    <a:cubicBezTo>
                      <a:pt x="80" y="8"/>
                      <a:pt x="79" y="4"/>
                      <a:pt x="78" y="0"/>
                    </a:cubicBez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A8A6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11" name="Oval 169"/>
              <p:cNvSpPr/>
              <p:nvPr/>
            </p:nvSpPr>
            <p:spPr>
              <a:xfrm>
                <a:off x="11531601" y="5051425"/>
                <a:ext cx="1201738" cy="1201738"/>
              </a:xfrm>
              <a:prstGeom prst="ellipse">
                <a:avLst/>
              </a:prstGeom>
              <a:solidFill>
                <a:srgbClr val="9EBEC7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4912" name="Oval 170"/>
              <p:cNvSpPr/>
              <p:nvPr/>
            </p:nvSpPr>
            <p:spPr>
              <a:xfrm>
                <a:off x="11696701" y="5216525"/>
                <a:ext cx="871538" cy="871538"/>
              </a:xfrm>
              <a:prstGeom prst="ellipse">
                <a:avLst/>
              </a:prstGeom>
              <a:solidFill>
                <a:srgbClr val="CFDFE3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4913" name="Freeform 171"/>
              <p:cNvSpPr/>
              <p:nvPr/>
            </p:nvSpPr>
            <p:spPr>
              <a:xfrm>
                <a:off x="11922126" y="4870450"/>
                <a:ext cx="420688" cy="300038"/>
              </a:xfrm>
              <a:custGeom>
                <a:cxnLst>
                  <a:cxn ang="0">
                    <a:pos x="420688" y="0"/>
                  </a:cxn>
                  <a:cxn ang="0">
                    <a:pos x="0" y="0"/>
                  </a:cxn>
                  <a:cxn ang="0">
                    <a:pos x="0" y="247531"/>
                  </a:cxn>
                  <a:cxn ang="0">
                    <a:pos x="0" y="247531"/>
                  </a:cxn>
                  <a:cxn ang="0">
                    <a:pos x="0" y="247531"/>
                  </a:cxn>
                  <a:cxn ang="0">
                    <a:pos x="52586" y="300038"/>
                  </a:cxn>
                  <a:cxn ang="0">
                    <a:pos x="105172" y="247531"/>
                  </a:cxn>
                  <a:cxn ang="0">
                    <a:pos x="105172" y="247531"/>
                  </a:cxn>
                  <a:cxn ang="0">
                    <a:pos x="105172" y="247531"/>
                  </a:cxn>
                  <a:cxn ang="0">
                    <a:pos x="105172" y="247531"/>
                  </a:cxn>
                  <a:cxn ang="0">
                    <a:pos x="157758" y="300038"/>
                  </a:cxn>
                  <a:cxn ang="0">
                    <a:pos x="210344" y="247531"/>
                  </a:cxn>
                  <a:cxn ang="0">
                    <a:pos x="210344" y="247531"/>
                  </a:cxn>
                  <a:cxn ang="0">
                    <a:pos x="210344" y="247531"/>
                  </a:cxn>
                  <a:cxn ang="0">
                    <a:pos x="210344" y="247531"/>
                  </a:cxn>
                  <a:cxn ang="0">
                    <a:pos x="262930" y="300038"/>
                  </a:cxn>
                  <a:cxn ang="0">
                    <a:pos x="315516" y="247531"/>
                  </a:cxn>
                  <a:cxn ang="0">
                    <a:pos x="315516" y="247531"/>
                  </a:cxn>
                  <a:cxn ang="0">
                    <a:pos x="315516" y="247531"/>
                  </a:cxn>
                  <a:cxn ang="0">
                    <a:pos x="315516" y="247531"/>
                  </a:cxn>
                  <a:cxn ang="0">
                    <a:pos x="368102" y="300038"/>
                  </a:cxn>
                  <a:cxn ang="0">
                    <a:pos x="420688" y="247531"/>
                  </a:cxn>
                  <a:cxn ang="0">
                    <a:pos x="420688" y="247531"/>
                  </a:cxn>
                  <a:cxn ang="0">
                    <a:pos x="420688" y="247531"/>
                  </a:cxn>
                  <a:cxn ang="0">
                    <a:pos x="420688" y="0"/>
                  </a:cxn>
                </a:cxnLst>
                <a:rect l="0" t="0" r="0" b="0"/>
                <a:pathLst>
                  <a:path w="112" h="80">
                    <a:moveTo>
                      <a:pt x="11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74"/>
                      <a:pt x="6" y="80"/>
                      <a:pt x="14" y="80"/>
                    </a:cubicBezTo>
                    <a:cubicBezTo>
                      <a:pt x="22" y="80"/>
                      <a:pt x="28" y="74"/>
                      <a:pt x="28" y="66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28" y="74"/>
                      <a:pt x="34" y="80"/>
                      <a:pt x="42" y="80"/>
                    </a:cubicBezTo>
                    <a:cubicBezTo>
                      <a:pt x="50" y="80"/>
                      <a:pt x="56" y="74"/>
                      <a:pt x="56" y="66"/>
                    </a:cubicBezTo>
                    <a:cubicBezTo>
                      <a:pt x="56" y="66"/>
                      <a:pt x="56" y="66"/>
                      <a:pt x="56" y="66"/>
                    </a:cubicBezTo>
                    <a:cubicBezTo>
                      <a:pt x="56" y="66"/>
                      <a:pt x="56" y="66"/>
                      <a:pt x="56" y="66"/>
                    </a:cubicBezTo>
                    <a:cubicBezTo>
                      <a:pt x="56" y="66"/>
                      <a:pt x="56" y="66"/>
                      <a:pt x="56" y="66"/>
                    </a:cubicBezTo>
                    <a:cubicBezTo>
                      <a:pt x="56" y="74"/>
                      <a:pt x="62" y="80"/>
                      <a:pt x="70" y="80"/>
                    </a:cubicBezTo>
                    <a:cubicBezTo>
                      <a:pt x="78" y="80"/>
                      <a:pt x="84" y="74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74"/>
                      <a:pt x="90" y="80"/>
                      <a:pt x="98" y="80"/>
                    </a:cubicBezTo>
                    <a:cubicBezTo>
                      <a:pt x="106" y="80"/>
                      <a:pt x="112" y="74"/>
                      <a:pt x="112" y="66"/>
                    </a:cubicBezTo>
                    <a:cubicBezTo>
                      <a:pt x="112" y="66"/>
                      <a:pt x="112" y="66"/>
                      <a:pt x="112" y="66"/>
                    </a:cubicBezTo>
                    <a:cubicBezTo>
                      <a:pt x="112" y="66"/>
                      <a:pt x="112" y="66"/>
                      <a:pt x="112" y="66"/>
                    </a:cubicBez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A8A6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14" name="Freeform 172"/>
              <p:cNvSpPr/>
              <p:nvPr/>
            </p:nvSpPr>
            <p:spPr>
              <a:xfrm>
                <a:off x="11922126" y="4840288"/>
                <a:ext cx="420688" cy="300038"/>
              </a:xfrm>
              <a:custGeom>
                <a:cxnLst>
                  <a:cxn ang="0">
                    <a:pos x="420688" y="0"/>
                  </a:cxn>
                  <a:cxn ang="0">
                    <a:pos x="0" y="0"/>
                  </a:cxn>
                  <a:cxn ang="0">
                    <a:pos x="0" y="247531"/>
                  </a:cxn>
                  <a:cxn ang="0">
                    <a:pos x="0" y="247531"/>
                  </a:cxn>
                  <a:cxn ang="0">
                    <a:pos x="0" y="247531"/>
                  </a:cxn>
                  <a:cxn ang="0">
                    <a:pos x="52586" y="300038"/>
                  </a:cxn>
                  <a:cxn ang="0">
                    <a:pos x="105172" y="247531"/>
                  </a:cxn>
                  <a:cxn ang="0">
                    <a:pos x="105172" y="247531"/>
                  </a:cxn>
                  <a:cxn ang="0">
                    <a:pos x="105172" y="247531"/>
                  </a:cxn>
                  <a:cxn ang="0">
                    <a:pos x="105172" y="247531"/>
                  </a:cxn>
                  <a:cxn ang="0">
                    <a:pos x="157758" y="300038"/>
                  </a:cxn>
                  <a:cxn ang="0">
                    <a:pos x="210344" y="247531"/>
                  </a:cxn>
                  <a:cxn ang="0">
                    <a:pos x="210344" y="247531"/>
                  </a:cxn>
                  <a:cxn ang="0">
                    <a:pos x="210344" y="247531"/>
                  </a:cxn>
                  <a:cxn ang="0">
                    <a:pos x="210344" y="247531"/>
                  </a:cxn>
                  <a:cxn ang="0">
                    <a:pos x="262930" y="300038"/>
                  </a:cxn>
                  <a:cxn ang="0">
                    <a:pos x="315516" y="247531"/>
                  </a:cxn>
                  <a:cxn ang="0">
                    <a:pos x="315516" y="247531"/>
                  </a:cxn>
                  <a:cxn ang="0">
                    <a:pos x="315516" y="247531"/>
                  </a:cxn>
                  <a:cxn ang="0">
                    <a:pos x="315516" y="247531"/>
                  </a:cxn>
                  <a:cxn ang="0">
                    <a:pos x="368102" y="300038"/>
                  </a:cxn>
                  <a:cxn ang="0">
                    <a:pos x="420688" y="247531"/>
                  </a:cxn>
                  <a:cxn ang="0">
                    <a:pos x="420688" y="247531"/>
                  </a:cxn>
                  <a:cxn ang="0">
                    <a:pos x="420688" y="247531"/>
                  </a:cxn>
                  <a:cxn ang="0">
                    <a:pos x="420688" y="0"/>
                  </a:cxn>
                </a:cxnLst>
                <a:rect l="0" t="0" r="0" b="0"/>
                <a:pathLst>
                  <a:path w="112" h="80">
                    <a:moveTo>
                      <a:pt x="11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74"/>
                      <a:pt x="6" y="80"/>
                      <a:pt x="14" y="80"/>
                    </a:cubicBezTo>
                    <a:cubicBezTo>
                      <a:pt x="22" y="80"/>
                      <a:pt x="28" y="74"/>
                      <a:pt x="28" y="66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28" y="74"/>
                      <a:pt x="34" y="80"/>
                      <a:pt x="42" y="80"/>
                    </a:cubicBezTo>
                    <a:cubicBezTo>
                      <a:pt x="50" y="80"/>
                      <a:pt x="56" y="74"/>
                      <a:pt x="56" y="66"/>
                    </a:cubicBezTo>
                    <a:cubicBezTo>
                      <a:pt x="56" y="66"/>
                      <a:pt x="56" y="66"/>
                      <a:pt x="56" y="66"/>
                    </a:cubicBezTo>
                    <a:cubicBezTo>
                      <a:pt x="56" y="66"/>
                      <a:pt x="56" y="66"/>
                      <a:pt x="56" y="66"/>
                    </a:cubicBezTo>
                    <a:cubicBezTo>
                      <a:pt x="56" y="66"/>
                      <a:pt x="56" y="66"/>
                      <a:pt x="56" y="66"/>
                    </a:cubicBezTo>
                    <a:cubicBezTo>
                      <a:pt x="56" y="74"/>
                      <a:pt x="62" y="80"/>
                      <a:pt x="70" y="80"/>
                    </a:cubicBezTo>
                    <a:cubicBezTo>
                      <a:pt x="78" y="80"/>
                      <a:pt x="84" y="74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74"/>
                      <a:pt x="90" y="80"/>
                      <a:pt x="98" y="80"/>
                    </a:cubicBezTo>
                    <a:cubicBezTo>
                      <a:pt x="106" y="80"/>
                      <a:pt x="112" y="74"/>
                      <a:pt x="112" y="66"/>
                    </a:cubicBezTo>
                    <a:cubicBezTo>
                      <a:pt x="112" y="66"/>
                      <a:pt x="112" y="66"/>
                      <a:pt x="112" y="66"/>
                    </a:cubicBezTo>
                    <a:cubicBezTo>
                      <a:pt x="112" y="66"/>
                      <a:pt x="112" y="66"/>
                      <a:pt x="112" y="66"/>
                    </a:cubicBez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CBC9BC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15" name="Freeform 173"/>
              <p:cNvSpPr/>
              <p:nvPr/>
            </p:nvSpPr>
            <p:spPr>
              <a:xfrm>
                <a:off x="12103101" y="5276850"/>
                <a:ext cx="58738" cy="750888"/>
              </a:xfrm>
              <a:custGeom>
                <a:cxnLst>
                  <a:cxn ang="0">
                    <a:pos x="29369" y="750888"/>
                  </a:cxn>
                  <a:cxn ang="0">
                    <a:pos x="0" y="720852"/>
                  </a:cxn>
                  <a:cxn ang="0">
                    <a:pos x="0" y="30036"/>
                  </a:cxn>
                  <a:cxn ang="0">
                    <a:pos x="29369" y="0"/>
                  </a:cxn>
                  <a:cxn ang="0">
                    <a:pos x="58738" y="30036"/>
                  </a:cxn>
                  <a:cxn ang="0">
                    <a:pos x="58738" y="720852"/>
                  </a:cxn>
                  <a:cxn ang="0">
                    <a:pos x="29369" y="750888"/>
                  </a:cxn>
                </a:cxnLst>
                <a:rect l="0" t="0" r="0" b="0"/>
                <a:pathLst>
                  <a:path w="16" h="200">
                    <a:moveTo>
                      <a:pt x="8" y="200"/>
                    </a:moveTo>
                    <a:cubicBezTo>
                      <a:pt x="4" y="200"/>
                      <a:pt x="0" y="196"/>
                      <a:pt x="0" y="19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cubicBezTo>
                      <a:pt x="16" y="192"/>
                      <a:pt x="16" y="192"/>
                      <a:pt x="16" y="192"/>
                    </a:cubicBezTo>
                    <a:cubicBezTo>
                      <a:pt x="16" y="196"/>
                      <a:pt x="12" y="200"/>
                      <a:pt x="8" y="200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16" name="Freeform 174"/>
              <p:cNvSpPr/>
              <p:nvPr/>
            </p:nvSpPr>
            <p:spPr>
              <a:xfrm>
                <a:off x="11963401" y="5287963"/>
                <a:ext cx="203200" cy="198438"/>
              </a:xfrm>
              <a:custGeom>
                <a:cxnLst>
                  <a:cxn ang="0">
                    <a:pos x="169333" y="198438"/>
                  </a:cxn>
                  <a:cxn ang="0">
                    <a:pos x="146756" y="190950"/>
                  </a:cxn>
                  <a:cxn ang="0">
                    <a:pos x="11289" y="52418"/>
                  </a:cxn>
                  <a:cxn ang="0">
                    <a:pos x="11289" y="11232"/>
                  </a:cxn>
                  <a:cxn ang="0">
                    <a:pos x="52681" y="11232"/>
                  </a:cxn>
                  <a:cxn ang="0">
                    <a:pos x="191911" y="149765"/>
                  </a:cxn>
                  <a:cxn ang="0">
                    <a:pos x="191911" y="190950"/>
                  </a:cxn>
                  <a:cxn ang="0">
                    <a:pos x="169333" y="198438"/>
                  </a:cxn>
                </a:cxnLst>
                <a:rect l="0" t="0" r="0" b="0"/>
                <a:pathLst>
                  <a:path w="54" h="52">
                    <a:moveTo>
                      <a:pt x="45" y="53"/>
                    </a:moveTo>
                    <a:cubicBezTo>
                      <a:pt x="43" y="53"/>
                      <a:pt x="41" y="52"/>
                      <a:pt x="39" y="51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0" y="11"/>
                      <a:pt x="0" y="6"/>
                      <a:pt x="3" y="3"/>
                    </a:cubicBezTo>
                    <a:cubicBezTo>
                      <a:pt x="6" y="0"/>
                      <a:pt x="11" y="0"/>
                      <a:pt x="14" y="3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4" y="43"/>
                      <a:pt x="54" y="48"/>
                      <a:pt x="51" y="51"/>
                    </a:cubicBezTo>
                    <a:cubicBezTo>
                      <a:pt x="49" y="52"/>
                      <a:pt x="47" y="53"/>
                      <a:pt x="45" y="53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17" name="Freeform 175"/>
              <p:cNvSpPr/>
              <p:nvPr/>
            </p:nvSpPr>
            <p:spPr>
              <a:xfrm>
                <a:off x="12098338" y="5287963"/>
                <a:ext cx="203200" cy="198438"/>
              </a:xfrm>
              <a:custGeom>
                <a:cxnLst>
                  <a:cxn ang="0">
                    <a:pos x="33867" y="198438"/>
                  </a:cxn>
                  <a:cxn ang="0">
                    <a:pos x="11289" y="190950"/>
                  </a:cxn>
                  <a:cxn ang="0">
                    <a:pos x="11289" y="149765"/>
                  </a:cxn>
                  <a:cxn ang="0">
                    <a:pos x="150519" y="11232"/>
                  </a:cxn>
                  <a:cxn ang="0">
                    <a:pos x="191911" y="11232"/>
                  </a:cxn>
                  <a:cxn ang="0">
                    <a:pos x="191911" y="52418"/>
                  </a:cxn>
                  <a:cxn ang="0">
                    <a:pos x="56444" y="190950"/>
                  </a:cxn>
                  <a:cxn ang="0">
                    <a:pos x="33867" y="198438"/>
                  </a:cxn>
                </a:cxnLst>
                <a:rect l="0" t="0" r="0" b="0"/>
                <a:pathLst>
                  <a:path w="54" h="52">
                    <a:moveTo>
                      <a:pt x="9" y="53"/>
                    </a:moveTo>
                    <a:cubicBezTo>
                      <a:pt x="7" y="53"/>
                      <a:pt x="5" y="52"/>
                      <a:pt x="3" y="51"/>
                    </a:cubicBezTo>
                    <a:cubicBezTo>
                      <a:pt x="0" y="48"/>
                      <a:pt x="0" y="43"/>
                      <a:pt x="3" y="40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0"/>
                      <a:pt x="48" y="0"/>
                      <a:pt x="51" y="3"/>
                    </a:cubicBezTo>
                    <a:cubicBezTo>
                      <a:pt x="54" y="6"/>
                      <a:pt x="54" y="11"/>
                      <a:pt x="51" y="14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13" y="52"/>
                      <a:pt x="11" y="53"/>
                      <a:pt x="9" y="53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18" name="Freeform 176"/>
              <p:cNvSpPr/>
              <p:nvPr/>
            </p:nvSpPr>
            <p:spPr>
              <a:xfrm>
                <a:off x="11963401" y="5813425"/>
                <a:ext cx="203200" cy="200025"/>
              </a:xfrm>
              <a:custGeom>
                <a:cxnLst>
                  <a:cxn ang="0">
                    <a:pos x="33867" y="200025"/>
                  </a:cxn>
                  <a:cxn ang="0">
                    <a:pos x="11289" y="192477"/>
                  </a:cxn>
                  <a:cxn ang="0">
                    <a:pos x="11289" y="150962"/>
                  </a:cxn>
                  <a:cxn ang="0">
                    <a:pos x="146756" y="11322"/>
                  </a:cxn>
                  <a:cxn ang="0">
                    <a:pos x="191911" y="11322"/>
                  </a:cxn>
                  <a:cxn ang="0">
                    <a:pos x="191911" y="52837"/>
                  </a:cxn>
                  <a:cxn ang="0">
                    <a:pos x="52681" y="192477"/>
                  </a:cxn>
                  <a:cxn ang="0">
                    <a:pos x="33867" y="200025"/>
                  </a:cxn>
                </a:cxnLst>
                <a:rect l="0" t="0" r="0" b="0"/>
                <a:pathLst>
                  <a:path w="54" h="52">
                    <a:moveTo>
                      <a:pt x="9" y="53"/>
                    </a:moveTo>
                    <a:cubicBezTo>
                      <a:pt x="7" y="53"/>
                      <a:pt x="4" y="52"/>
                      <a:pt x="3" y="51"/>
                    </a:cubicBezTo>
                    <a:cubicBezTo>
                      <a:pt x="0" y="48"/>
                      <a:pt x="0" y="43"/>
                      <a:pt x="3" y="40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42" y="0"/>
                      <a:pt x="48" y="0"/>
                      <a:pt x="51" y="3"/>
                    </a:cubicBezTo>
                    <a:cubicBezTo>
                      <a:pt x="54" y="6"/>
                      <a:pt x="54" y="11"/>
                      <a:pt x="51" y="14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3" y="52"/>
                      <a:pt x="11" y="53"/>
                      <a:pt x="9" y="53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19" name="Freeform 177"/>
              <p:cNvSpPr/>
              <p:nvPr/>
            </p:nvSpPr>
            <p:spPr>
              <a:xfrm>
                <a:off x="12098338" y="5813425"/>
                <a:ext cx="203200" cy="200025"/>
              </a:xfrm>
              <a:custGeom>
                <a:cxnLst>
                  <a:cxn ang="0">
                    <a:pos x="169333" y="200025"/>
                  </a:cxn>
                  <a:cxn ang="0">
                    <a:pos x="150519" y="192477"/>
                  </a:cxn>
                  <a:cxn ang="0">
                    <a:pos x="11289" y="52837"/>
                  </a:cxn>
                  <a:cxn ang="0">
                    <a:pos x="11289" y="11322"/>
                  </a:cxn>
                  <a:cxn ang="0">
                    <a:pos x="56444" y="11322"/>
                  </a:cxn>
                  <a:cxn ang="0">
                    <a:pos x="191911" y="150962"/>
                  </a:cxn>
                  <a:cxn ang="0">
                    <a:pos x="191911" y="192477"/>
                  </a:cxn>
                  <a:cxn ang="0">
                    <a:pos x="169333" y="200025"/>
                  </a:cxn>
                </a:cxnLst>
                <a:rect l="0" t="0" r="0" b="0"/>
                <a:pathLst>
                  <a:path w="54" h="52">
                    <a:moveTo>
                      <a:pt x="45" y="53"/>
                    </a:moveTo>
                    <a:cubicBezTo>
                      <a:pt x="43" y="53"/>
                      <a:pt x="41" y="52"/>
                      <a:pt x="40" y="51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0" y="11"/>
                      <a:pt x="0" y="6"/>
                      <a:pt x="3" y="3"/>
                    </a:cubicBezTo>
                    <a:cubicBezTo>
                      <a:pt x="6" y="0"/>
                      <a:pt x="12" y="0"/>
                      <a:pt x="15" y="3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4" y="43"/>
                      <a:pt x="54" y="48"/>
                      <a:pt x="51" y="51"/>
                    </a:cubicBezTo>
                    <a:cubicBezTo>
                      <a:pt x="50" y="52"/>
                      <a:pt x="47" y="53"/>
                      <a:pt x="45" y="53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20" name="Freeform 178"/>
              <p:cNvSpPr/>
              <p:nvPr/>
            </p:nvSpPr>
            <p:spPr>
              <a:xfrm>
                <a:off x="11798301" y="5445125"/>
                <a:ext cx="668338" cy="409575"/>
              </a:xfrm>
              <a:custGeom>
                <a:cxnLst>
                  <a:cxn ang="0">
                    <a:pos x="634546" y="409575"/>
                  </a:cxn>
                  <a:cxn ang="0">
                    <a:pos x="619527" y="405817"/>
                  </a:cxn>
                  <a:cxn ang="0">
                    <a:pos x="18774" y="60121"/>
                  </a:cxn>
                  <a:cxn ang="0">
                    <a:pos x="7509" y="18788"/>
                  </a:cxn>
                  <a:cxn ang="0">
                    <a:pos x="48811" y="7515"/>
                  </a:cxn>
                  <a:cxn ang="0">
                    <a:pos x="649564" y="353211"/>
                  </a:cxn>
                  <a:cxn ang="0">
                    <a:pos x="660829" y="394545"/>
                  </a:cxn>
                  <a:cxn ang="0">
                    <a:pos x="634546" y="409575"/>
                  </a:cxn>
                </a:cxnLst>
                <a:rect l="0" t="0" r="0" b="0"/>
                <a:pathLst>
                  <a:path w="178" h="109">
                    <a:moveTo>
                      <a:pt x="169" y="109"/>
                    </a:moveTo>
                    <a:cubicBezTo>
                      <a:pt x="167" y="109"/>
                      <a:pt x="166" y="109"/>
                      <a:pt x="165" y="108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2" y="14"/>
                      <a:pt x="0" y="9"/>
                      <a:pt x="2" y="5"/>
                    </a:cubicBezTo>
                    <a:cubicBezTo>
                      <a:pt x="5" y="1"/>
                      <a:pt x="10" y="0"/>
                      <a:pt x="13" y="2"/>
                    </a:cubicBezTo>
                    <a:cubicBezTo>
                      <a:pt x="173" y="94"/>
                      <a:pt x="173" y="94"/>
                      <a:pt x="173" y="94"/>
                    </a:cubicBezTo>
                    <a:cubicBezTo>
                      <a:pt x="176" y="96"/>
                      <a:pt x="178" y="101"/>
                      <a:pt x="176" y="105"/>
                    </a:cubicBezTo>
                    <a:cubicBezTo>
                      <a:pt x="174" y="108"/>
                      <a:pt x="171" y="109"/>
                      <a:pt x="169" y="109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21" name="Freeform 179"/>
              <p:cNvSpPr/>
              <p:nvPr/>
            </p:nvSpPr>
            <p:spPr>
              <a:xfrm>
                <a:off x="11880851" y="5332413"/>
                <a:ext cx="115888" cy="252413"/>
              </a:xfrm>
              <a:custGeom>
                <a:cxnLst>
                  <a:cxn ang="0">
                    <a:pos x="82243" y="252413"/>
                  </a:cxn>
                  <a:cxn ang="0">
                    <a:pos x="56075" y="229809"/>
                  </a:cxn>
                  <a:cxn ang="0">
                    <a:pos x="3738" y="41441"/>
                  </a:cxn>
                  <a:cxn ang="0">
                    <a:pos x="26168" y="7535"/>
                  </a:cxn>
                  <a:cxn ang="0">
                    <a:pos x="63551" y="26372"/>
                  </a:cxn>
                  <a:cxn ang="0">
                    <a:pos x="112150" y="214739"/>
                  </a:cxn>
                  <a:cxn ang="0">
                    <a:pos x="89720" y="252413"/>
                  </a:cxn>
                  <a:cxn ang="0">
                    <a:pos x="82243" y="252413"/>
                  </a:cxn>
                </a:cxnLst>
                <a:rect l="0" t="0" r="0" b="0"/>
                <a:pathLst>
                  <a:path w="31" h="67">
                    <a:moveTo>
                      <a:pt x="22" y="67"/>
                    </a:moveTo>
                    <a:cubicBezTo>
                      <a:pt x="19" y="67"/>
                      <a:pt x="15" y="65"/>
                      <a:pt x="15" y="6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7"/>
                      <a:pt x="3" y="3"/>
                      <a:pt x="7" y="2"/>
                    </a:cubicBezTo>
                    <a:cubicBezTo>
                      <a:pt x="11" y="0"/>
                      <a:pt x="16" y="3"/>
                      <a:pt x="17" y="7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1" y="61"/>
                      <a:pt x="29" y="66"/>
                      <a:pt x="24" y="67"/>
                    </a:cubicBezTo>
                    <a:cubicBezTo>
                      <a:pt x="24" y="67"/>
                      <a:pt x="23" y="67"/>
                      <a:pt x="22" y="67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22" name="Freeform 180"/>
              <p:cNvSpPr/>
              <p:nvPr/>
            </p:nvSpPr>
            <p:spPr>
              <a:xfrm>
                <a:off x="11745913" y="5519738"/>
                <a:ext cx="250825" cy="114300"/>
              </a:xfrm>
              <a:custGeom>
                <a:cxnLst>
                  <a:cxn ang="0">
                    <a:pos x="29949" y="114300"/>
                  </a:cxn>
                  <a:cxn ang="0">
                    <a:pos x="3744" y="91440"/>
                  </a:cxn>
                  <a:cxn ang="0">
                    <a:pos x="22462" y="57150"/>
                  </a:cxn>
                  <a:cxn ang="0">
                    <a:pos x="209645" y="3810"/>
                  </a:cxn>
                  <a:cxn ang="0">
                    <a:pos x="247081" y="26670"/>
                  </a:cxn>
                  <a:cxn ang="0">
                    <a:pos x="224619" y="64770"/>
                  </a:cxn>
                  <a:cxn ang="0">
                    <a:pos x="41180" y="114300"/>
                  </a:cxn>
                  <a:cxn ang="0">
                    <a:pos x="29949" y="114300"/>
                  </a:cxn>
                </a:cxnLst>
                <a:rect l="0" t="0" r="0" b="0"/>
                <a:pathLst>
                  <a:path w="67" h="30">
                    <a:moveTo>
                      <a:pt x="8" y="30"/>
                    </a:moveTo>
                    <a:cubicBezTo>
                      <a:pt x="5" y="30"/>
                      <a:pt x="2" y="28"/>
                      <a:pt x="1" y="24"/>
                    </a:cubicBezTo>
                    <a:cubicBezTo>
                      <a:pt x="0" y="20"/>
                      <a:pt x="2" y="16"/>
                      <a:pt x="6" y="15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60" y="0"/>
                      <a:pt x="65" y="3"/>
                      <a:pt x="66" y="7"/>
                    </a:cubicBezTo>
                    <a:cubicBezTo>
                      <a:pt x="67" y="11"/>
                      <a:pt x="65" y="16"/>
                      <a:pt x="60" y="17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0" y="30"/>
                      <a:pt x="9" y="30"/>
                      <a:pt x="8" y="30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23" name="Freeform 181"/>
              <p:cNvSpPr/>
              <p:nvPr/>
            </p:nvSpPr>
            <p:spPr>
              <a:xfrm>
                <a:off x="12268201" y="5667375"/>
                <a:ext cx="250825" cy="112713"/>
              </a:xfrm>
              <a:custGeom>
                <a:cxnLst>
                  <a:cxn ang="0">
                    <a:pos x="33693" y="112713"/>
                  </a:cxn>
                  <a:cxn ang="0">
                    <a:pos x="3744" y="90170"/>
                  </a:cxn>
                  <a:cxn ang="0">
                    <a:pos x="26206" y="52599"/>
                  </a:cxn>
                  <a:cxn ang="0">
                    <a:pos x="209645" y="3757"/>
                  </a:cxn>
                  <a:cxn ang="0">
                    <a:pos x="247081" y="26300"/>
                  </a:cxn>
                  <a:cxn ang="0">
                    <a:pos x="228363" y="60114"/>
                  </a:cxn>
                  <a:cxn ang="0">
                    <a:pos x="41180" y="112713"/>
                  </a:cxn>
                  <a:cxn ang="0">
                    <a:pos x="33693" y="112713"/>
                  </a:cxn>
                </a:cxnLst>
                <a:rect l="0" t="0" r="0" b="0"/>
                <a:pathLst>
                  <a:path w="67" h="30">
                    <a:moveTo>
                      <a:pt x="9" y="30"/>
                    </a:moveTo>
                    <a:cubicBezTo>
                      <a:pt x="5" y="30"/>
                      <a:pt x="2" y="28"/>
                      <a:pt x="1" y="24"/>
                    </a:cubicBezTo>
                    <a:cubicBezTo>
                      <a:pt x="0" y="20"/>
                      <a:pt x="2" y="15"/>
                      <a:pt x="7" y="14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61" y="0"/>
                      <a:pt x="65" y="2"/>
                      <a:pt x="66" y="7"/>
                    </a:cubicBezTo>
                    <a:cubicBezTo>
                      <a:pt x="67" y="11"/>
                      <a:pt x="65" y="15"/>
                      <a:pt x="61" y="16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0" y="30"/>
                      <a:pt x="9" y="30"/>
                      <a:pt x="9" y="30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24" name="Freeform 182"/>
              <p:cNvSpPr/>
              <p:nvPr/>
            </p:nvSpPr>
            <p:spPr>
              <a:xfrm>
                <a:off x="12268201" y="5716588"/>
                <a:ext cx="115888" cy="250825"/>
              </a:xfrm>
              <a:custGeom>
                <a:cxnLst>
                  <a:cxn ang="0">
                    <a:pos x="82243" y="250825"/>
                  </a:cxn>
                  <a:cxn ang="0">
                    <a:pos x="52337" y="228363"/>
                  </a:cxn>
                  <a:cxn ang="0">
                    <a:pos x="3738" y="41180"/>
                  </a:cxn>
                  <a:cxn ang="0">
                    <a:pos x="26168" y="3744"/>
                  </a:cxn>
                  <a:cxn ang="0">
                    <a:pos x="59813" y="26206"/>
                  </a:cxn>
                  <a:cxn ang="0">
                    <a:pos x="112150" y="213388"/>
                  </a:cxn>
                  <a:cxn ang="0">
                    <a:pos x="89720" y="247081"/>
                  </a:cxn>
                  <a:cxn ang="0">
                    <a:pos x="82243" y="250825"/>
                  </a:cxn>
                </a:cxnLst>
                <a:rect l="0" t="0" r="0" b="0"/>
                <a:pathLst>
                  <a:path w="31" h="67">
                    <a:moveTo>
                      <a:pt x="22" y="67"/>
                    </a:moveTo>
                    <a:cubicBezTo>
                      <a:pt x="18" y="67"/>
                      <a:pt x="15" y="64"/>
                      <a:pt x="14" y="6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7"/>
                      <a:pt x="2" y="2"/>
                      <a:pt x="7" y="1"/>
                    </a:cubicBezTo>
                    <a:cubicBezTo>
                      <a:pt x="11" y="0"/>
                      <a:pt x="15" y="3"/>
                      <a:pt x="16" y="7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1" y="61"/>
                      <a:pt x="28" y="65"/>
                      <a:pt x="24" y="66"/>
                    </a:cubicBezTo>
                    <a:cubicBezTo>
                      <a:pt x="23" y="67"/>
                      <a:pt x="23" y="67"/>
                      <a:pt x="22" y="67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25" name="Freeform 183"/>
              <p:cNvSpPr/>
              <p:nvPr/>
            </p:nvSpPr>
            <p:spPr>
              <a:xfrm>
                <a:off x="11798301" y="5445125"/>
                <a:ext cx="668338" cy="409575"/>
              </a:xfrm>
              <a:custGeom>
                <a:cxnLst>
                  <a:cxn ang="0">
                    <a:pos x="33792" y="409575"/>
                  </a:cxn>
                  <a:cxn ang="0">
                    <a:pos x="7509" y="394545"/>
                  </a:cxn>
                  <a:cxn ang="0">
                    <a:pos x="18774" y="353211"/>
                  </a:cxn>
                  <a:cxn ang="0">
                    <a:pos x="619527" y="7515"/>
                  </a:cxn>
                  <a:cxn ang="0">
                    <a:pos x="660829" y="18788"/>
                  </a:cxn>
                  <a:cxn ang="0">
                    <a:pos x="649564" y="60121"/>
                  </a:cxn>
                  <a:cxn ang="0">
                    <a:pos x="48811" y="405817"/>
                  </a:cxn>
                  <a:cxn ang="0">
                    <a:pos x="33792" y="409575"/>
                  </a:cxn>
                </a:cxnLst>
                <a:rect l="0" t="0" r="0" b="0"/>
                <a:pathLst>
                  <a:path w="178" h="109">
                    <a:moveTo>
                      <a:pt x="9" y="109"/>
                    </a:moveTo>
                    <a:cubicBezTo>
                      <a:pt x="7" y="109"/>
                      <a:pt x="4" y="108"/>
                      <a:pt x="2" y="105"/>
                    </a:cubicBezTo>
                    <a:cubicBezTo>
                      <a:pt x="0" y="101"/>
                      <a:pt x="2" y="96"/>
                      <a:pt x="5" y="94"/>
                    </a:cubicBezTo>
                    <a:cubicBezTo>
                      <a:pt x="165" y="2"/>
                      <a:pt x="165" y="2"/>
                      <a:pt x="165" y="2"/>
                    </a:cubicBezTo>
                    <a:cubicBezTo>
                      <a:pt x="168" y="0"/>
                      <a:pt x="173" y="1"/>
                      <a:pt x="176" y="5"/>
                    </a:cubicBezTo>
                    <a:cubicBezTo>
                      <a:pt x="178" y="9"/>
                      <a:pt x="176" y="14"/>
                      <a:pt x="173" y="16"/>
                    </a:cubicBezTo>
                    <a:cubicBezTo>
                      <a:pt x="13" y="108"/>
                      <a:pt x="13" y="108"/>
                      <a:pt x="13" y="108"/>
                    </a:cubicBezTo>
                    <a:cubicBezTo>
                      <a:pt x="12" y="109"/>
                      <a:pt x="11" y="109"/>
                      <a:pt x="9" y="109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26" name="Freeform 184"/>
              <p:cNvSpPr/>
              <p:nvPr/>
            </p:nvSpPr>
            <p:spPr>
              <a:xfrm>
                <a:off x="12268201" y="5332413"/>
                <a:ext cx="115888" cy="252413"/>
              </a:xfrm>
              <a:custGeom>
                <a:cxnLst>
                  <a:cxn ang="0">
                    <a:pos x="33645" y="252413"/>
                  </a:cxn>
                  <a:cxn ang="0">
                    <a:pos x="26168" y="252413"/>
                  </a:cxn>
                  <a:cxn ang="0">
                    <a:pos x="3738" y="214739"/>
                  </a:cxn>
                  <a:cxn ang="0">
                    <a:pos x="52337" y="26372"/>
                  </a:cxn>
                  <a:cxn ang="0">
                    <a:pos x="89720" y="7535"/>
                  </a:cxn>
                  <a:cxn ang="0">
                    <a:pos x="112150" y="41441"/>
                  </a:cxn>
                  <a:cxn ang="0">
                    <a:pos x="59813" y="229809"/>
                  </a:cxn>
                  <a:cxn ang="0">
                    <a:pos x="33645" y="252413"/>
                  </a:cxn>
                </a:cxnLst>
                <a:rect l="0" t="0" r="0" b="0"/>
                <a:pathLst>
                  <a:path w="31" h="67">
                    <a:moveTo>
                      <a:pt x="9" y="67"/>
                    </a:moveTo>
                    <a:cubicBezTo>
                      <a:pt x="8" y="67"/>
                      <a:pt x="7" y="67"/>
                      <a:pt x="7" y="67"/>
                    </a:cubicBezTo>
                    <a:cubicBezTo>
                      <a:pt x="2" y="66"/>
                      <a:pt x="0" y="61"/>
                      <a:pt x="1" y="5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5" y="3"/>
                      <a:pt x="20" y="0"/>
                      <a:pt x="24" y="2"/>
                    </a:cubicBezTo>
                    <a:cubicBezTo>
                      <a:pt x="28" y="3"/>
                      <a:pt x="31" y="7"/>
                      <a:pt x="30" y="11"/>
                    </a:cubicBezTo>
                    <a:cubicBezTo>
                      <a:pt x="16" y="61"/>
                      <a:pt x="16" y="61"/>
                      <a:pt x="16" y="61"/>
                    </a:cubicBezTo>
                    <a:cubicBezTo>
                      <a:pt x="16" y="65"/>
                      <a:pt x="12" y="67"/>
                      <a:pt x="9" y="67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27" name="Freeform 185"/>
              <p:cNvSpPr/>
              <p:nvPr/>
            </p:nvSpPr>
            <p:spPr>
              <a:xfrm>
                <a:off x="12268201" y="5519738"/>
                <a:ext cx="250825" cy="114300"/>
              </a:xfrm>
              <a:custGeom>
                <a:cxnLst>
                  <a:cxn ang="0">
                    <a:pos x="220876" y="114300"/>
                  </a:cxn>
                  <a:cxn ang="0">
                    <a:pos x="209645" y="114300"/>
                  </a:cxn>
                  <a:cxn ang="0">
                    <a:pos x="26206" y="64770"/>
                  </a:cxn>
                  <a:cxn ang="0">
                    <a:pos x="3744" y="26670"/>
                  </a:cxn>
                  <a:cxn ang="0">
                    <a:pos x="41180" y="3810"/>
                  </a:cxn>
                  <a:cxn ang="0">
                    <a:pos x="228363" y="57150"/>
                  </a:cxn>
                  <a:cxn ang="0">
                    <a:pos x="247081" y="91440"/>
                  </a:cxn>
                  <a:cxn ang="0">
                    <a:pos x="220876" y="114300"/>
                  </a:cxn>
                </a:cxnLst>
                <a:rect l="0" t="0" r="0" b="0"/>
                <a:pathLst>
                  <a:path w="67" h="30">
                    <a:moveTo>
                      <a:pt x="59" y="30"/>
                    </a:moveTo>
                    <a:cubicBezTo>
                      <a:pt x="58" y="30"/>
                      <a:pt x="57" y="30"/>
                      <a:pt x="56" y="30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2" y="16"/>
                      <a:pt x="0" y="11"/>
                      <a:pt x="1" y="7"/>
                    </a:cubicBezTo>
                    <a:cubicBezTo>
                      <a:pt x="2" y="3"/>
                      <a:pt x="7" y="0"/>
                      <a:pt x="11" y="1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65" y="16"/>
                      <a:pt x="67" y="20"/>
                      <a:pt x="66" y="24"/>
                    </a:cubicBezTo>
                    <a:cubicBezTo>
                      <a:pt x="65" y="28"/>
                      <a:pt x="62" y="30"/>
                      <a:pt x="59" y="30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28" name="Freeform 186"/>
              <p:cNvSpPr/>
              <p:nvPr/>
            </p:nvSpPr>
            <p:spPr>
              <a:xfrm>
                <a:off x="11745913" y="5667375"/>
                <a:ext cx="250825" cy="112713"/>
              </a:xfrm>
              <a:custGeom>
                <a:cxnLst>
                  <a:cxn ang="0">
                    <a:pos x="217132" y="112713"/>
                  </a:cxn>
                  <a:cxn ang="0">
                    <a:pos x="209645" y="112713"/>
                  </a:cxn>
                  <a:cxn ang="0">
                    <a:pos x="22462" y="60114"/>
                  </a:cxn>
                  <a:cxn ang="0">
                    <a:pos x="3744" y="26300"/>
                  </a:cxn>
                  <a:cxn ang="0">
                    <a:pos x="41180" y="3757"/>
                  </a:cxn>
                  <a:cxn ang="0">
                    <a:pos x="224619" y="52599"/>
                  </a:cxn>
                  <a:cxn ang="0">
                    <a:pos x="247081" y="90170"/>
                  </a:cxn>
                  <a:cxn ang="0">
                    <a:pos x="217132" y="112713"/>
                  </a:cxn>
                </a:cxnLst>
                <a:rect l="0" t="0" r="0" b="0"/>
                <a:pathLst>
                  <a:path w="67" h="30">
                    <a:moveTo>
                      <a:pt x="58" y="30"/>
                    </a:moveTo>
                    <a:cubicBezTo>
                      <a:pt x="58" y="30"/>
                      <a:pt x="57" y="30"/>
                      <a:pt x="56" y="30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2" y="15"/>
                      <a:pt x="0" y="11"/>
                      <a:pt x="1" y="7"/>
                    </a:cubicBezTo>
                    <a:cubicBezTo>
                      <a:pt x="2" y="2"/>
                      <a:pt x="6" y="0"/>
                      <a:pt x="11" y="1"/>
                    </a:cubicBezTo>
                    <a:cubicBezTo>
                      <a:pt x="60" y="14"/>
                      <a:pt x="60" y="14"/>
                      <a:pt x="60" y="14"/>
                    </a:cubicBezTo>
                    <a:cubicBezTo>
                      <a:pt x="65" y="15"/>
                      <a:pt x="67" y="20"/>
                      <a:pt x="66" y="24"/>
                    </a:cubicBezTo>
                    <a:cubicBezTo>
                      <a:pt x="65" y="28"/>
                      <a:pt x="62" y="30"/>
                      <a:pt x="58" y="30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29" name="Freeform 187"/>
              <p:cNvSpPr/>
              <p:nvPr/>
            </p:nvSpPr>
            <p:spPr>
              <a:xfrm>
                <a:off x="11880851" y="5716588"/>
                <a:ext cx="115888" cy="250825"/>
              </a:xfrm>
              <a:custGeom>
                <a:cxnLst>
                  <a:cxn ang="0">
                    <a:pos x="33645" y="250825"/>
                  </a:cxn>
                  <a:cxn ang="0">
                    <a:pos x="26168" y="247081"/>
                  </a:cxn>
                  <a:cxn ang="0">
                    <a:pos x="3738" y="213388"/>
                  </a:cxn>
                  <a:cxn ang="0">
                    <a:pos x="56075" y="26206"/>
                  </a:cxn>
                  <a:cxn ang="0">
                    <a:pos x="89720" y="3744"/>
                  </a:cxn>
                  <a:cxn ang="0">
                    <a:pos x="112150" y="41180"/>
                  </a:cxn>
                  <a:cxn ang="0">
                    <a:pos x="63551" y="228363"/>
                  </a:cxn>
                  <a:cxn ang="0">
                    <a:pos x="33645" y="250825"/>
                  </a:cxn>
                </a:cxnLst>
                <a:rect l="0" t="0" r="0" b="0"/>
                <a:pathLst>
                  <a:path w="31" h="67">
                    <a:moveTo>
                      <a:pt x="9" y="67"/>
                    </a:moveTo>
                    <a:cubicBezTo>
                      <a:pt x="8" y="67"/>
                      <a:pt x="8" y="67"/>
                      <a:pt x="7" y="66"/>
                    </a:cubicBezTo>
                    <a:cubicBezTo>
                      <a:pt x="3" y="65"/>
                      <a:pt x="0" y="61"/>
                      <a:pt x="1" y="5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3"/>
                      <a:pt x="20" y="0"/>
                      <a:pt x="24" y="1"/>
                    </a:cubicBezTo>
                    <a:cubicBezTo>
                      <a:pt x="29" y="2"/>
                      <a:pt x="31" y="7"/>
                      <a:pt x="30" y="11"/>
                    </a:cubicBezTo>
                    <a:cubicBezTo>
                      <a:pt x="17" y="61"/>
                      <a:pt x="17" y="61"/>
                      <a:pt x="17" y="61"/>
                    </a:cubicBezTo>
                    <a:cubicBezTo>
                      <a:pt x="16" y="64"/>
                      <a:pt x="13" y="67"/>
                      <a:pt x="9" y="67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830" name="组合 15"/>
            <p:cNvGrpSpPr/>
            <p:nvPr/>
          </p:nvGrpSpPr>
          <p:grpSpPr>
            <a:xfrm>
              <a:off x="6044028" y="2885964"/>
              <a:ext cx="892762" cy="834905"/>
              <a:chOff x="6815138" y="2570163"/>
              <a:chExt cx="1592263" cy="1489075"/>
            </a:xfrm>
          </p:grpSpPr>
          <p:sp>
            <p:nvSpPr>
              <p:cNvPr id="34901" name="Freeform 188"/>
              <p:cNvSpPr/>
              <p:nvPr/>
            </p:nvSpPr>
            <p:spPr>
              <a:xfrm>
                <a:off x="6815138" y="2600325"/>
                <a:ext cx="1592263" cy="1458913"/>
              </a:xfrm>
              <a:custGeom>
                <a:cxnLst>
                  <a:cxn ang="0">
                    <a:pos x="751067" y="0"/>
                  </a:cxn>
                  <a:cxn ang="0">
                    <a:pos x="180256" y="575293"/>
                  </a:cxn>
                  <a:cxn ang="0">
                    <a:pos x="180256" y="725696"/>
                  </a:cxn>
                  <a:cxn ang="0">
                    <a:pos x="0" y="947541"/>
                  </a:cxn>
                  <a:cxn ang="0">
                    <a:pos x="225320" y="1173147"/>
                  </a:cxn>
                  <a:cxn ang="0">
                    <a:pos x="1134112" y="1173147"/>
                  </a:cxn>
                  <a:cxn ang="0">
                    <a:pos x="1126601" y="1225788"/>
                  </a:cxn>
                  <a:cxn ang="0">
                    <a:pos x="1359432" y="1458913"/>
                  </a:cxn>
                  <a:cxn ang="0">
                    <a:pos x="1592263" y="1225788"/>
                  </a:cxn>
                  <a:cxn ang="0">
                    <a:pos x="1532178" y="1067864"/>
                  </a:cxn>
                  <a:cxn ang="0">
                    <a:pos x="1528422" y="1067864"/>
                  </a:cxn>
                  <a:cxn ang="0">
                    <a:pos x="1502135" y="1041544"/>
                  </a:cxn>
                  <a:cxn ang="0">
                    <a:pos x="1502135" y="785858"/>
                  </a:cxn>
                  <a:cxn ang="0">
                    <a:pos x="953856" y="37601"/>
                  </a:cxn>
                  <a:cxn ang="0">
                    <a:pos x="751067" y="0"/>
                  </a:cxn>
                </a:cxnLst>
                <a:rect l="0" t="0" r="0" b="0"/>
                <a:pathLst>
                  <a:path w="422" h="388">
                    <a:moveTo>
                      <a:pt x="200" y="0"/>
                    </a:moveTo>
                    <a:cubicBezTo>
                      <a:pt x="116" y="0"/>
                      <a:pt x="48" y="69"/>
                      <a:pt x="48" y="153"/>
                    </a:cubicBezTo>
                    <a:cubicBezTo>
                      <a:pt x="48" y="160"/>
                      <a:pt x="48" y="177"/>
                      <a:pt x="48" y="193"/>
                    </a:cubicBezTo>
                    <a:cubicBezTo>
                      <a:pt x="21" y="199"/>
                      <a:pt x="0" y="223"/>
                      <a:pt x="0" y="252"/>
                    </a:cubicBezTo>
                    <a:cubicBezTo>
                      <a:pt x="0" y="285"/>
                      <a:pt x="27" y="312"/>
                      <a:pt x="60" y="312"/>
                    </a:cubicBezTo>
                    <a:cubicBezTo>
                      <a:pt x="302" y="312"/>
                      <a:pt x="302" y="312"/>
                      <a:pt x="302" y="312"/>
                    </a:cubicBezTo>
                    <a:cubicBezTo>
                      <a:pt x="301" y="317"/>
                      <a:pt x="300" y="321"/>
                      <a:pt x="300" y="326"/>
                    </a:cubicBezTo>
                    <a:cubicBezTo>
                      <a:pt x="300" y="360"/>
                      <a:pt x="328" y="388"/>
                      <a:pt x="362" y="388"/>
                    </a:cubicBezTo>
                    <a:cubicBezTo>
                      <a:pt x="396" y="388"/>
                      <a:pt x="424" y="360"/>
                      <a:pt x="424" y="326"/>
                    </a:cubicBezTo>
                    <a:cubicBezTo>
                      <a:pt x="424" y="310"/>
                      <a:pt x="418" y="295"/>
                      <a:pt x="408" y="284"/>
                    </a:cubicBezTo>
                    <a:cubicBezTo>
                      <a:pt x="407" y="284"/>
                      <a:pt x="407" y="284"/>
                      <a:pt x="407" y="284"/>
                    </a:cubicBezTo>
                    <a:cubicBezTo>
                      <a:pt x="405" y="281"/>
                      <a:pt x="403" y="279"/>
                      <a:pt x="400" y="277"/>
                    </a:cubicBezTo>
                    <a:cubicBezTo>
                      <a:pt x="400" y="253"/>
                      <a:pt x="400" y="220"/>
                      <a:pt x="400" y="209"/>
                    </a:cubicBezTo>
                    <a:cubicBezTo>
                      <a:pt x="400" y="116"/>
                      <a:pt x="339" y="37"/>
                      <a:pt x="254" y="10"/>
                    </a:cubicBezTo>
                    <a:cubicBezTo>
                      <a:pt x="237" y="4"/>
                      <a:pt x="219" y="0"/>
                      <a:pt x="200" y="0"/>
                    </a:cubicBezTo>
                  </a:path>
                </a:pathLst>
              </a:custGeom>
              <a:solidFill>
                <a:srgbClr val="A6A6A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02" name="Freeform 189"/>
              <p:cNvSpPr/>
              <p:nvPr/>
            </p:nvSpPr>
            <p:spPr>
              <a:xfrm>
                <a:off x="7551738" y="2570163"/>
                <a:ext cx="765175" cy="1146175"/>
              </a:xfrm>
              <a:custGeom>
                <a:cxnLst>
                  <a:cxn ang="0">
                    <a:pos x="0" y="0"/>
                  </a:cxn>
                  <a:cxn ang="0">
                    <a:pos x="0" y="1146175"/>
                  </a:cxn>
                  <a:cxn ang="0">
                    <a:pos x="765175" y="1146175"/>
                  </a:cxn>
                  <a:cxn ang="0">
                    <a:pos x="765175" y="785412"/>
                  </a:cxn>
                  <a:cxn ang="0">
                    <a:pos x="0" y="0"/>
                  </a:cxn>
                </a:cxnLst>
                <a:rect l="0" t="0" r="0" b="0"/>
                <a:pathLst>
                  <a:path w="204" h="305">
                    <a:moveTo>
                      <a:pt x="0" y="0"/>
                    </a:moveTo>
                    <a:cubicBezTo>
                      <a:pt x="0" y="305"/>
                      <a:pt x="0" y="305"/>
                      <a:pt x="0" y="305"/>
                    </a:cubicBezTo>
                    <a:cubicBezTo>
                      <a:pt x="204" y="305"/>
                      <a:pt x="204" y="305"/>
                      <a:pt x="204" y="305"/>
                    </a:cubicBezTo>
                    <a:cubicBezTo>
                      <a:pt x="204" y="305"/>
                      <a:pt x="204" y="226"/>
                      <a:pt x="204" y="209"/>
                    </a:cubicBezTo>
                    <a:cubicBezTo>
                      <a:pt x="204" y="96"/>
                      <a:pt x="113" y="3"/>
                      <a:pt x="0" y="0"/>
                    </a:cubicBezTo>
                    <a:close/>
                  </a:path>
                </a:pathLst>
              </a:custGeom>
              <a:solidFill>
                <a:srgbClr val="BD4738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03" name="Freeform 190"/>
              <p:cNvSpPr/>
              <p:nvPr/>
            </p:nvSpPr>
            <p:spPr>
              <a:xfrm>
                <a:off x="6996113" y="2570163"/>
                <a:ext cx="1141413" cy="841375"/>
              </a:xfrm>
              <a:custGeom>
                <a:cxnLst>
                  <a:cxn ang="0">
                    <a:pos x="1141413" y="574689"/>
                  </a:cxn>
                  <a:cxn ang="0">
                    <a:pos x="570707" y="0"/>
                  </a:cxn>
                  <a:cxn ang="0">
                    <a:pos x="0" y="574689"/>
                  </a:cxn>
                  <a:cxn ang="0">
                    <a:pos x="0" y="841375"/>
                  </a:cxn>
                  <a:cxn ang="0">
                    <a:pos x="1141413" y="841375"/>
                  </a:cxn>
                  <a:cxn ang="0">
                    <a:pos x="1141413" y="574689"/>
                  </a:cxn>
                </a:cxnLst>
                <a:rect l="0" t="0" r="0" b="0"/>
                <a:pathLst>
                  <a:path w="304" h="224">
                    <a:moveTo>
                      <a:pt x="304" y="153"/>
                    </a:moveTo>
                    <a:cubicBezTo>
                      <a:pt x="304" y="69"/>
                      <a:pt x="236" y="0"/>
                      <a:pt x="152" y="0"/>
                    </a:cubicBezTo>
                    <a:cubicBezTo>
                      <a:pt x="68" y="0"/>
                      <a:pt x="0" y="69"/>
                      <a:pt x="0" y="153"/>
                    </a:cubicBezTo>
                    <a:cubicBezTo>
                      <a:pt x="0" y="166"/>
                      <a:pt x="0" y="224"/>
                      <a:pt x="0" y="224"/>
                    </a:cubicBezTo>
                    <a:cubicBezTo>
                      <a:pt x="304" y="224"/>
                      <a:pt x="304" y="224"/>
                      <a:pt x="304" y="224"/>
                    </a:cubicBezTo>
                    <a:cubicBezTo>
                      <a:pt x="304" y="224"/>
                      <a:pt x="304" y="166"/>
                      <a:pt x="304" y="153"/>
                    </a:cubicBezTo>
                    <a:close/>
                  </a:path>
                </a:pathLst>
              </a:custGeom>
              <a:solidFill>
                <a:srgbClr val="EB594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04" name="Freeform 191"/>
              <p:cNvSpPr/>
              <p:nvPr/>
            </p:nvSpPr>
            <p:spPr>
              <a:xfrm>
                <a:off x="7566026" y="2570163"/>
                <a:ext cx="571500" cy="841375"/>
              </a:xfrm>
              <a:custGeom>
                <a:cxnLst>
                  <a:cxn ang="0">
                    <a:pos x="571500" y="574689"/>
                  </a:cxn>
                  <a:cxn ang="0">
                    <a:pos x="0" y="0"/>
                  </a:cxn>
                  <a:cxn ang="0">
                    <a:pos x="0" y="766252"/>
                  </a:cxn>
                  <a:cxn ang="0">
                    <a:pos x="571500" y="841375"/>
                  </a:cxn>
                  <a:cxn ang="0">
                    <a:pos x="571500" y="574689"/>
                  </a:cxn>
                </a:cxnLst>
                <a:rect l="0" t="0" r="0" b="0"/>
                <a:pathLst>
                  <a:path w="152" h="224">
                    <a:moveTo>
                      <a:pt x="152" y="153"/>
                    </a:moveTo>
                    <a:cubicBezTo>
                      <a:pt x="152" y="69"/>
                      <a:pt x="84" y="0"/>
                      <a:pt x="0" y="0"/>
                    </a:cubicBezTo>
                    <a:cubicBezTo>
                      <a:pt x="0" y="204"/>
                      <a:pt x="0" y="204"/>
                      <a:pt x="0" y="204"/>
                    </a:cubicBezTo>
                    <a:cubicBezTo>
                      <a:pt x="152" y="224"/>
                      <a:pt x="152" y="224"/>
                      <a:pt x="152" y="224"/>
                    </a:cubicBezTo>
                    <a:cubicBezTo>
                      <a:pt x="152" y="224"/>
                      <a:pt x="152" y="166"/>
                      <a:pt x="152" y="153"/>
                    </a:cubicBezTo>
                    <a:close/>
                  </a:path>
                </a:pathLst>
              </a:custGeom>
              <a:solidFill>
                <a:srgbClr val="D95241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05" name="Oval 192"/>
              <p:cNvSpPr/>
              <p:nvPr/>
            </p:nvSpPr>
            <p:spPr>
              <a:xfrm>
                <a:off x="7942263" y="3562350"/>
                <a:ext cx="465138" cy="466725"/>
              </a:xfrm>
              <a:prstGeom prst="ellipse">
                <a:avLst/>
              </a:prstGeom>
              <a:solidFill>
                <a:srgbClr val="CBC9BC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4906" name="Freeform 193"/>
              <p:cNvSpPr/>
              <p:nvPr/>
            </p:nvSpPr>
            <p:spPr>
              <a:xfrm>
                <a:off x="7942263" y="3562350"/>
                <a:ext cx="420688" cy="241300"/>
              </a:xfrm>
              <a:custGeom>
                <a:cxnLst>
                  <a:cxn ang="0">
                    <a:pos x="420688" y="94258"/>
                  </a:cxn>
                  <a:cxn ang="0">
                    <a:pos x="232881" y="0"/>
                  </a:cxn>
                  <a:cxn ang="0">
                    <a:pos x="0" y="233759"/>
                  </a:cxn>
                  <a:cxn ang="0">
                    <a:pos x="0" y="241300"/>
                  </a:cxn>
                  <a:cxn ang="0">
                    <a:pos x="210344" y="241300"/>
                  </a:cxn>
                  <a:cxn ang="0">
                    <a:pos x="420688" y="94258"/>
                  </a:cxn>
                </a:cxnLst>
                <a:rect l="0" t="0" r="0" b="0"/>
                <a:pathLst>
                  <a:path w="112" h="64">
                    <a:moveTo>
                      <a:pt x="112" y="25"/>
                    </a:moveTo>
                    <a:cubicBezTo>
                      <a:pt x="101" y="10"/>
                      <a:pt x="83" y="0"/>
                      <a:pt x="62" y="0"/>
                    </a:cubicBezTo>
                    <a:cubicBezTo>
                      <a:pt x="28" y="0"/>
                      <a:pt x="0" y="28"/>
                      <a:pt x="0" y="62"/>
                    </a:cubicBezTo>
                    <a:cubicBezTo>
                      <a:pt x="0" y="63"/>
                      <a:pt x="0" y="63"/>
                      <a:pt x="0" y="64"/>
                    </a:cubicBezTo>
                    <a:cubicBezTo>
                      <a:pt x="56" y="64"/>
                      <a:pt x="56" y="64"/>
                      <a:pt x="56" y="64"/>
                    </a:cubicBezTo>
                    <a:cubicBezTo>
                      <a:pt x="82" y="64"/>
                      <a:pt x="103" y="48"/>
                      <a:pt x="112" y="25"/>
                    </a:cubicBezTo>
                    <a:close/>
                  </a:path>
                </a:pathLst>
              </a:custGeom>
              <a:solidFill>
                <a:srgbClr val="A8A6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07" name="Freeform 194"/>
              <p:cNvSpPr/>
              <p:nvPr/>
            </p:nvSpPr>
            <p:spPr>
              <a:xfrm>
                <a:off x="6815138" y="3292475"/>
                <a:ext cx="1501775" cy="450850"/>
              </a:xfrm>
              <a:custGeom>
                <a:cxnLst>
                  <a:cxn ang="0">
                    <a:pos x="1276509" y="0"/>
                  </a:cxn>
                  <a:cxn ang="0">
                    <a:pos x="225266" y="0"/>
                  </a:cxn>
                  <a:cxn ang="0">
                    <a:pos x="0" y="225425"/>
                  </a:cxn>
                  <a:cxn ang="0">
                    <a:pos x="225266" y="450850"/>
                  </a:cxn>
                  <a:cxn ang="0">
                    <a:pos x="1276509" y="450850"/>
                  </a:cxn>
                  <a:cxn ang="0">
                    <a:pos x="1501775" y="225425"/>
                  </a:cxn>
                  <a:cxn ang="0">
                    <a:pos x="1276509" y="0"/>
                  </a:cxn>
                </a:cxnLst>
                <a:rect l="0" t="0" r="0" b="0"/>
                <a:pathLst>
                  <a:path w="400" h="120">
                    <a:moveTo>
                      <a:pt x="340" y="0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93"/>
                      <a:pt x="27" y="120"/>
                      <a:pt x="60" y="120"/>
                    </a:cubicBezTo>
                    <a:cubicBezTo>
                      <a:pt x="340" y="120"/>
                      <a:pt x="340" y="120"/>
                      <a:pt x="340" y="120"/>
                    </a:cubicBezTo>
                    <a:cubicBezTo>
                      <a:pt x="373" y="120"/>
                      <a:pt x="400" y="93"/>
                      <a:pt x="400" y="60"/>
                    </a:cubicBezTo>
                    <a:cubicBezTo>
                      <a:pt x="400" y="27"/>
                      <a:pt x="373" y="0"/>
                      <a:pt x="340" y="0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831" name="组合 16"/>
            <p:cNvGrpSpPr/>
            <p:nvPr/>
          </p:nvGrpSpPr>
          <p:grpSpPr>
            <a:xfrm>
              <a:off x="3258782" y="5322743"/>
              <a:ext cx="809093" cy="733435"/>
              <a:chOff x="13649327" y="4840288"/>
              <a:chExt cx="1443038" cy="1308100"/>
            </a:xfrm>
          </p:grpSpPr>
          <p:sp>
            <p:nvSpPr>
              <p:cNvPr id="34894" name="Freeform 195"/>
              <p:cNvSpPr/>
              <p:nvPr/>
            </p:nvSpPr>
            <p:spPr>
              <a:xfrm>
                <a:off x="13649327" y="4870450"/>
                <a:ext cx="1443038" cy="1277938"/>
              </a:xfrm>
              <a:custGeom>
                <a:cxnLst>
                  <a:cxn ang="0">
                    <a:pos x="1232595" y="0"/>
                  </a:cxn>
                  <a:cxn ang="0">
                    <a:pos x="571203" y="0"/>
                  </a:cxn>
                  <a:cxn ang="0">
                    <a:pos x="360760" y="210484"/>
                  </a:cxn>
                  <a:cxn ang="0">
                    <a:pos x="571203" y="420968"/>
                  </a:cxn>
                  <a:cxn ang="0">
                    <a:pos x="571203" y="541244"/>
                  </a:cxn>
                  <a:cxn ang="0">
                    <a:pos x="326938" y="785556"/>
                  </a:cxn>
                  <a:cxn ang="0">
                    <a:pos x="248022" y="785556"/>
                  </a:cxn>
                  <a:cxn ang="0">
                    <a:pos x="0" y="1029868"/>
                  </a:cxn>
                  <a:cxn ang="0">
                    <a:pos x="248022" y="1277938"/>
                  </a:cxn>
                  <a:cxn ang="0">
                    <a:pos x="984573" y="1277938"/>
                  </a:cxn>
                  <a:cxn ang="0">
                    <a:pos x="1232595" y="1029868"/>
                  </a:cxn>
                  <a:cxn ang="0">
                    <a:pos x="1232595" y="420968"/>
                  </a:cxn>
                  <a:cxn ang="0">
                    <a:pos x="1443038" y="210484"/>
                  </a:cxn>
                  <a:cxn ang="0">
                    <a:pos x="1232595" y="0"/>
                  </a:cxn>
                </a:cxnLst>
                <a:rect l="0" t="0" r="0" b="0"/>
                <a:pathLst>
                  <a:path w="384" h="340">
                    <a:moveTo>
                      <a:pt x="328" y="0"/>
                    </a:moveTo>
                    <a:cubicBezTo>
                      <a:pt x="152" y="0"/>
                      <a:pt x="152" y="0"/>
                      <a:pt x="152" y="0"/>
                    </a:cubicBezTo>
                    <a:cubicBezTo>
                      <a:pt x="121" y="0"/>
                      <a:pt x="96" y="25"/>
                      <a:pt x="96" y="56"/>
                    </a:cubicBezTo>
                    <a:cubicBezTo>
                      <a:pt x="96" y="87"/>
                      <a:pt x="121" y="112"/>
                      <a:pt x="152" y="112"/>
                    </a:cubicBezTo>
                    <a:cubicBezTo>
                      <a:pt x="152" y="144"/>
                      <a:pt x="152" y="144"/>
                      <a:pt x="152" y="144"/>
                    </a:cubicBezTo>
                    <a:cubicBezTo>
                      <a:pt x="152" y="180"/>
                      <a:pt x="123" y="208"/>
                      <a:pt x="87" y="209"/>
                    </a:cubicBezTo>
                    <a:cubicBezTo>
                      <a:pt x="86" y="209"/>
                      <a:pt x="66" y="209"/>
                      <a:pt x="66" y="209"/>
                    </a:cubicBezTo>
                    <a:cubicBezTo>
                      <a:pt x="29" y="209"/>
                      <a:pt x="0" y="238"/>
                      <a:pt x="0" y="274"/>
                    </a:cubicBezTo>
                    <a:cubicBezTo>
                      <a:pt x="0" y="311"/>
                      <a:pt x="29" y="340"/>
                      <a:pt x="66" y="340"/>
                    </a:cubicBezTo>
                    <a:cubicBezTo>
                      <a:pt x="262" y="340"/>
                      <a:pt x="262" y="340"/>
                      <a:pt x="262" y="340"/>
                    </a:cubicBezTo>
                    <a:cubicBezTo>
                      <a:pt x="299" y="340"/>
                      <a:pt x="328" y="311"/>
                      <a:pt x="328" y="274"/>
                    </a:cubicBezTo>
                    <a:cubicBezTo>
                      <a:pt x="328" y="112"/>
                      <a:pt x="328" y="112"/>
                      <a:pt x="328" y="112"/>
                    </a:cubicBezTo>
                    <a:cubicBezTo>
                      <a:pt x="359" y="112"/>
                      <a:pt x="384" y="87"/>
                      <a:pt x="384" y="56"/>
                    </a:cubicBezTo>
                    <a:cubicBezTo>
                      <a:pt x="384" y="25"/>
                      <a:pt x="359" y="0"/>
                      <a:pt x="328" y="0"/>
                    </a:cubicBezTo>
                  </a:path>
                </a:pathLst>
              </a:custGeom>
              <a:solidFill>
                <a:srgbClr val="A6A6A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95" name="Freeform 196"/>
              <p:cNvSpPr/>
              <p:nvPr/>
            </p:nvSpPr>
            <p:spPr>
              <a:xfrm>
                <a:off x="13649327" y="5156200"/>
                <a:ext cx="1231900" cy="962025"/>
              </a:xfrm>
              <a:custGeom>
                <a:cxnLst>
                  <a:cxn ang="0">
                    <a:pos x="570880" y="0"/>
                  </a:cxn>
                  <a:cxn ang="0">
                    <a:pos x="570880" y="225475"/>
                  </a:cxn>
                  <a:cxn ang="0">
                    <a:pos x="326754" y="469739"/>
                  </a:cxn>
                  <a:cxn ang="0">
                    <a:pos x="247882" y="469739"/>
                  </a:cxn>
                  <a:cxn ang="0">
                    <a:pos x="0" y="714003"/>
                  </a:cxn>
                  <a:cxn ang="0">
                    <a:pos x="247882" y="962025"/>
                  </a:cxn>
                  <a:cxn ang="0">
                    <a:pos x="984018" y="962025"/>
                  </a:cxn>
                  <a:cxn ang="0">
                    <a:pos x="1231900" y="714003"/>
                  </a:cxn>
                  <a:cxn ang="0">
                    <a:pos x="1231900" y="0"/>
                  </a:cxn>
                  <a:cxn ang="0">
                    <a:pos x="570880" y="0"/>
                  </a:cxn>
                </a:cxnLst>
                <a:rect l="0" t="0" r="0" b="0"/>
                <a:pathLst>
                  <a:path w="328" h="256">
                    <a:moveTo>
                      <a:pt x="152" y="0"/>
                    </a:moveTo>
                    <a:cubicBezTo>
                      <a:pt x="152" y="60"/>
                      <a:pt x="152" y="60"/>
                      <a:pt x="152" y="60"/>
                    </a:cubicBezTo>
                    <a:cubicBezTo>
                      <a:pt x="152" y="96"/>
                      <a:pt x="123" y="124"/>
                      <a:pt x="87" y="125"/>
                    </a:cubicBezTo>
                    <a:cubicBezTo>
                      <a:pt x="86" y="125"/>
                      <a:pt x="66" y="125"/>
                      <a:pt x="66" y="125"/>
                    </a:cubicBezTo>
                    <a:cubicBezTo>
                      <a:pt x="29" y="125"/>
                      <a:pt x="0" y="154"/>
                      <a:pt x="0" y="190"/>
                    </a:cubicBezTo>
                    <a:cubicBezTo>
                      <a:pt x="0" y="227"/>
                      <a:pt x="29" y="256"/>
                      <a:pt x="66" y="256"/>
                    </a:cubicBezTo>
                    <a:cubicBezTo>
                      <a:pt x="262" y="256"/>
                      <a:pt x="262" y="256"/>
                      <a:pt x="262" y="256"/>
                    </a:cubicBezTo>
                    <a:cubicBezTo>
                      <a:pt x="299" y="256"/>
                      <a:pt x="328" y="227"/>
                      <a:pt x="328" y="190"/>
                    </a:cubicBezTo>
                    <a:cubicBezTo>
                      <a:pt x="328" y="0"/>
                      <a:pt x="328" y="0"/>
                      <a:pt x="328" y="0"/>
                    </a:cubicBezTo>
                    <a:lnTo>
                      <a:pt x="152" y="0"/>
                    </a:lnTo>
                    <a:close/>
                  </a:path>
                </a:pathLst>
              </a:custGeom>
              <a:solidFill>
                <a:srgbClr val="EB594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96" name="Oval 197"/>
              <p:cNvSpPr/>
              <p:nvPr/>
            </p:nvSpPr>
            <p:spPr>
              <a:xfrm>
                <a:off x="14671677" y="4840288"/>
                <a:ext cx="420688" cy="420688"/>
              </a:xfrm>
              <a:prstGeom prst="ellipse">
                <a:avLst/>
              </a:prstGeom>
              <a:solidFill>
                <a:srgbClr val="FEFAE9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4897" name="Oval 198"/>
              <p:cNvSpPr/>
              <p:nvPr/>
            </p:nvSpPr>
            <p:spPr>
              <a:xfrm>
                <a:off x="14009688" y="4840288"/>
                <a:ext cx="420688" cy="420688"/>
              </a:xfrm>
              <a:prstGeom prst="ellipse">
                <a:avLst/>
              </a:prstGeom>
              <a:solidFill>
                <a:srgbClr val="FEFAE9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4898" name="Rectangle 199"/>
              <p:cNvSpPr/>
              <p:nvPr/>
            </p:nvSpPr>
            <p:spPr>
              <a:xfrm>
                <a:off x="14220827" y="4840288"/>
                <a:ext cx="660400" cy="420688"/>
              </a:xfrm>
              <a:prstGeom prst="rect">
                <a:avLst/>
              </a:prstGeom>
              <a:solidFill>
                <a:srgbClr val="FEFAE9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4899" name="Freeform 200"/>
              <p:cNvSpPr/>
              <p:nvPr/>
            </p:nvSpPr>
            <p:spPr>
              <a:xfrm>
                <a:off x="14520862" y="5757863"/>
                <a:ext cx="360363" cy="360363"/>
              </a:xfrm>
              <a:custGeom>
                <a:cxnLst>
                  <a:cxn ang="0">
                    <a:pos x="360363" y="112613"/>
                  </a:cxn>
                  <a:cxn ang="0">
                    <a:pos x="360363" y="7508"/>
                  </a:cxn>
                  <a:cxn ang="0">
                    <a:pos x="300303" y="0"/>
                  </a:cxn>
                  <a:cxn ang="0">
                    <a:pos x="0" y="300303"/>
                  </a:cxn>
                  <a:cxn ang="0">
                    <a:pos x="7508" y="360363"/>
                  </a:cxn>
                  <a:cxn ang="0">
                    <a:pos x="112613" y="360363"/>
                  </a:cxn>
                  <a:cxn ang="0">
                    <a:pos x="360363" y="112613"/>
                  </a:cxn>
                </a:cxnLst>
                <a:rect l="0" t="0" r="0" b="0"/>
                <a:pathLst>
                  <a:path w="96" h="96">
                    <a:moveTo>
                      <a:pt x="96" y="30"/>
                    </a:moveTo>
                    <a:cubicBezTo>
                      <a:pt x="96" y="2"/>
                      <a:pt x="96" y="2"/>
                      <a:pt x="96" y="2"/>
                    </a:cubicBezTo>
                    <a:cubicBezTo>
                      <a:pt x="91" y="1"/>
                      <a:pt x="85" y="0"/>
                      <a:pt x="80" y="0"/>
                    </a:cubicBezTo>
                    <a:cubicBezTo>
                      <a:pt x="36" y="0"/>
                      <a:pt x="0" y="36"/>
                      <a:pt x="0" y="80"/>
                    </a:cubicBezTo>
                    <a:cubicBezTo>
                      <a:pt x="0" y="85"/>
                      <a:pt x="1" y="91"/>
                      <a:pt x="2" y="96"/>
                    </a:cubicBezTo>
                    <a:cubicBezTo>
                      <a:pt x="30" y="96"/>
                      <a:pt x="30" y="96"/>
                      <a:pt x="30" y="96"/>
                    </a:cubicBezTo>
                    <a:cubicBezTo>
                      <a:pt x="67" y="96"/>
                      <a:pt x="96" y="67"/>
                      <a:pt x="96" y="30"/>
                    </a:cubicBezTo>
                    <a:close/>
                  </a:path>
                </a:pathLst>
              </a:custGeom>
              <a:solidFill>
                <a:srgbClr val="B8D66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00" name="Rectangle 201"/>
              <p:cNvSpPr/>
              <p:nvPr/>
            </p:nvSpPr>
            <p:spPr>
              <a:xfrm>
                <a:off x="14220827" y="5260975"/>
                <a:ext cx="660400" cy="74613"/>
              </a:xfrm>
              <a:prstGeom prst="rect">
                <a:avLst/>
              </a:prstGeom>
              <a:solidFill>
                <a:srgbClr val="BD4738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4832" name="组合 17"/>
            <p:cNvGrpSpPr/>
            <p:nvPr/>
          </p:nvGrpSpPr>
          <p:grpSpPr>
            <a:xfrm>
              <a:off x="7387080" y="4057323"/>
              <a:ext cx="826895" cy="910563"/>
              <a:chOff x="9144001" y="4659313"/>
              <a:chExt cx="1474788" cy="1624012"/>
            </a:xfrm>
          </p:grpSpPr>
          <p:sp>
            <p:nvSpPr>
              <p:cNvPr id="34877" name="Freeform 202"/>
              <p:cNvSpPr>
                <a:spLocks noEditPoints="1"/>
              </p:cNvSpPr>
              <p:nvPr/>
            </p:nvSpPr>
            <p:spPr>
              <a:xfrm>
                <a:off x="9150351" y="4689475"/>
                <a:ext cx="1465263" cy="1593850"/>
              </a:xfrm>
              <a:custGeom>
                <a:cxnLst>
                  <a:cxn ang="0">
                    <a:pos x="586105" y="1454764"/>
                  </a:cxn>
                  <a:cxn ang="0">
                    <a:pos x="127741" y="1435969"/>
                  </a:cxn>
                  <a:cxn ang="0">
                    <a:pos x="443336" y="1563777"/>
                  </a:cxn>
                  <a:cxn ang="0">
                    <a:pos x="796502" y="1394619"/>
                  </a:cxn>
                  <a:cxn ang="0">
                    <a:pos x="1228567" y="1593850"/>
                  </a:cxn>
                  <a:cxn ang="0">
                    <a:pos x="1228567" y="1563777"/>
                  </a:cxn>
                  <a:cxn ang="0">
                    <a:pos x="796502" y="1364546"/>
                  </a:cxn>
                  <a:cxn ang="0">
                    <a:pos x="1288680" y="1293124"/>
                  </a:cxn>
                  <a:cxn ang="0">
                    <a:pos x="1288680" y="1293124"/>
                  </a:cxn>
                  <a:cxn ang="0">
                    <a:pos x="1288680" y="1293124"/>
                  </a:cxn>
                  <a:cxn ang="0">
                    <a:pos x="1288680" y="1293124"/>
                  </a:cxn>
                  <a:cxn ang="0">
                    <a:pos x="1288680" y="1293124"/>
                  </a:cxn>
                  <a:cxn ang="0">
                    <a:pos x="1288680" y="1293124"/>
                  </a:cxn>
                  <a:cxn ang="0">
                    <a:pos x="1284923" y="1293124"/>
                  </a:cxn>
                  <a:cxn ang="0">
                    <a:pos x="1356308" y="838275"/>
                  </a:cxn>
                  <a:cxn ang="0">
                    <a:pos x="1465263" y="725502"/>
                  </a:cxn>
                  <a:cxn ang="0">
                    <a:pos x="413279" y="947288"/>
                  </a:cxn>
                  <a:cxn ang="0">
                    <a:pos x="7514" y="702948"/>
                  </a:cxn>
                  <a:cxn ang="0">
                    <a:pos x="1465263" y="695430"/>
                  </a:cxn>
                  <a:cxn ang="0">
                    <a:pos x="11271" y="646562"/>
                  </a:cxn>
                  <a:cxn ang="0">
                    <a:pos x="1074526" y="360872"/>
                  </a:cxn>
                  <a:cxn ang="0">
                    <a:pos x="458364" y="526271"/>
                  </a:cxn>
                  <a:cxn ang="0">
                    <a:pos x="1074526" y="296967"/>
                  </a:cxn>
                  <a:cxn ang="0">
                    <a:pos x="1070769" y="281931"/>
                  </a:cxn>
                  <a:cxn ang="0">
                    <a:pos x="1059498" y="233063"/>
                  </a:cxn>
                  <a:cxn ang="0">
                    <a:pos x="1055741" y="218027"/>
                  </a:cxn>
                  <a:cxn ang="0">
                    <a:pos x="773959" y="0"/>
                  </a:cxn>
                  <a:cxn ang="0">
                    <a:pos x="770202" y="0"/>
                  </a:cxn>
                  <a:cxn ang="0">
                    <a:pos x="770202" y="0"/>
                  </a:cxn>
                  <a:cxn ang="0">
                    <a:pos x="766445" y="0"/>
                  </a:cxn>
                  <a:cxn ang="0">
                    <a:pos x="766445" y="0"/>
                  </a:cxn>
                  <a:cxn ang="0">
                    <a:pos x="762688" y="0"/>
                  </a:cxn>
                  <a:cxn ang="0">
                    <a:pos x="762688" y="0"/>
                  </a:cxn>
                  <a:cxn ang="0">
                    <a:pos x="762688" y="0"/>
                  </a:cxn>
                  <a:cxn ang="0">
                    <a:pos x="758931" y="0"/>
                  </a:cxn>
                  <a:cxn ang="0">
                    <a:pos x="758931" y="0"/>
                  </a:cxn>
                  <a:cxn ang="0">
                    <a:pos x="758931" y="0"/>
                  </a:cxn>
                  <a:cxn ang="0">
                    <a:pos x="758931" y="0"/>
                  </a:cxn>
                  <a:cxn ang="0">
                    <a:pos x="758931" y="0"/>
                  </a:cxn>
                  <a:cxn ang="0">
                    <a:pos x="755174" y="0"/>
                  </a:cxn>
                  <a:cxn ang="0">
                    <a:pos x="755174" y="0"/>
                  </a:cxn>
                  <a:cxn ang="0">
                    <a:pos x="755174" y="0"/>
                  </a:cxn>
                  <a:cxn ang="0">
                    <a:pos x="755174" y="0"/>
                  </a:cxn>
                  <a:cxn ang="0">
                    <a:pos x="751417" y="0"/>
                  </a:cxn>
                  <a:cxn ang="0">
                    <a:pos x="751417" y="0"/>
                  </a:cxn>
                  <a:cxn ang="0">
                    <a:pos x="751417" y="0"/>
                  </a:cxn>
                  <a:cxn ang="0">
                    <a:pos x="747660" y="0"/>
                  </a:cxn>
                  <a:cxn ang="0">
                    <a:pos x="747660" y="0"/>
                  </a:cxn>
                  <a:cxn ang="0">
                    <a:pos x="747660" y="0"/>
                  </a:cxn>
                  <a:cxn ang="0">
                    <a:pos x="747660" y="0"/>
                  </a:cxn>
                  <a:cxn ang="0">
                    <a:pos x="743903" y="0"/>
                  </a:cxn>
                  <a:cxn ang="0">
                    <a:pos x="743903" y="0"/>
                  </a:cxn>
                </a:cxnLst>
                <a:rect l="0" t="0" r="0" b="0"/>
                <a:pathLst>
                  <a:path w="390" h="422">
                    <a:moveTo>
                      <a:pt x="212" y="363"/>
                    </a:moveTo>
                    <a:cubicBezTo>
                      <a:pt x="207" y="364"/>
                      <a:pt x="203" y="364"/>
                      <a:pt x="198" y="364"/>
                    </a:cubicBezTo>
                    <a:cubicBezTo>
                      <a:pt x="193" y="364"/>
                      <a:pt x="189" y="364"/>
                      <a:pt x="185" y="363"/>
                    </a:cubicBezTo>
                    <a:cubicBezTo>
                      <a:pt x="176" y="372"/>
                      <a:pt x="166" y="380"/>
                      <a:pt x="156" y="387"/>
                    </a:cubicBezTo>
                    <a:cubicBezTo>
                      <a:pt x="145" y="395"/>
                      <a:pt x="133" y="402"/>
                      <a:pt x="118" y="408"/>
                    </a:cubicBezTo>
                    <a:cubicBezTo>
                      <a:pt x="106" y="413"/>
                      <a:pt x="92" y="416"/>
                      <a:pt x="77" y="416"/>
                    </a:cubicBezTo>
                    <a:cubicBezTo>
                      <a:pt x="75" y="416"/>
                      <a:pt x="72" y="416"/>
                      <a:pt x="69" y="416"/>
                    </a:cubicBezTo>
                    <a:cubicBezTo>
                      <a:pt x="51" y="414"/>
                      <a:pt x="36" y="400"/>
                      <a:pt x="34" y="382"/>
                    </a:cubicBezTo>
                    <a:cubicBezTo>
                      <a:pt x="34" y="382"/>
                      <a:pt x="34" y="382"/>
                      <a:pt x="34" y="382"/>
                    </a:cubicBezTo>
                    <a:cubicBezTo>
                      <a:pt x="32" y="403"/>
                      <a:pt x="48" y="422"/>
                      <a:pt x="69" y="424"/>
                    </a:cubicBezTo>
                    <a:cubicBezTo>
                      <a:pt x="72" y="424"/>
                      <a:pt x="75" y="424"/>
                      <a:pt x="77" y="424"/>
                    </a:cubicBezTo>
                    <a:cubicBezTo>
                      <a:pt x="92" y="424"/>
                      <a:pt x="106" y="421"/>
                      <a:pt x="118" y="416"/>
                    </a:cubicBezTo>
                    <a:cubicBezTo>
                      <a:pt x="133" y="410"/>
                      <a:pt x="145" y="403"/>
                      <a:pt x="156" y="395"/>
                    </a:cubicBezTo>
                    <a:cubicBezTo>
                      <a:pt x="166" y="388"/>
                      <a:pt x="176" y="380"/>
                      <a:pt x="185" y="371"/>
                    </a:cubicBezTo>
                    <a:cubicBezTo>
                      <a:pt x="189" y="372"/>
                      <a:pt x="193" y="372"/>
                      <a:pt x="198" y="372"/>
                    </a:cubicBezTo>
                    <a:cubicBezTo>
                      <a:pt x="203" y="372"/>
                      <a:pt x="207" y="372"/>
                      <a:pt x="212" y="371"/>
                    </a:cubicBezTo>
                    <a:cubicBezTo>
                      <a:pt x="220" y="379"/>
                      <a:pt x="230" y="388"/>
                      <a:pt x="240" y="395"/>
                    </a:cubicBezTo>
                    <a:cubicBezTo>
                      <a:pt x="251" y="403"/>
                      <a:pt x="264" y="410"/>
                      <a:pt x="278" y="416"/>
                    </a:cubicBezTo>
                    <a:cubicBezTo>
                      <a:pt x="290" y="421"/>
                      <a:pt x="304" y="424"/>
                      <a:pt x="319" y="424"/>
                    </a:cubicBezTo>
                    <a:cubicBezTo>
                      <a:pt x="322" y="424"/>
                      <a:pt x="324" y="424"/>
                      <a:pt x="327" y="424"/>
                    </a:cubicBezTo>
                    <a:cubicBezTo>
                      <a:pt x="339" y="422"/>
                      <a:pt x="351" y="415"/>
                      <a:pt x="357" y="404"/>
                    </a:cubicBezTo>
                    <a:cubicBezTo>
                      <a:pt x="361" y="397"/>
                      <a:pt x="363" y="389"/>
                      <a:pt x="362" y="382"/>
                    </a:cubicBezTo>
                    <a:cubicBezTo>
                      <a:pt x="361" y="386"/>
                      <a:pt x="360" y="391"/>
                      <a:pt x="357" y="396"/>
                    </a:cubicBezTo>
                    <a:cubicBezTo>
                      <a:pt x="351" y="407"/>
                      <a:pt x="339" y="414"/>
                      <a:pt x="327" y="416"/>
                    </a:cubicBezTo>
                    <a:cubicBezTo>
                      <a:pt x="324" y="416"/>
                      <a:pt x="322" y="416"/>
                      <a:pt x="319" y="416"/>
                    </a:cubicBezTo>
                    <a:cubicBezTo>
                      <a:pt x="304" y="416"/>
                      <a:pt x="290" y="413"/>
                      <a:pt x="278" y="408"/>
                    </a:cubicBezTo>
                    <a:cubicBezTo>
                      <a:pt x="264" y="402"/>
                      <a:pt x="251" y="395"/>
                      <a:pt x="240" y="387"/>
                    </a:cubicBezTo>
                    <a:cubicBezTo>
                      <a:pt x="230" y="380"/>
                      <a:pt x="220" y="371"/>
                      <a:pt x="212" y="363"/>
                    </a:cubicBezTo>
                    <a:moveTo>
                      <a:pt x="343" y="345"/>
                    </a:moveTo>
                    <a:cubicBezTo>
                      <a:pt x="343" y="345"/>
                      <a:pt x="343" y="345"/>
                      <a:pt x="343" y="345"/>
                    </a:cubicBezTo>
                    <a:cubicBezTo>
                      <a:pt x="343" y="345"/>
                      <a:pt x="343" y="345"/>
                      <a:pt x="343" y="345"/>
                    </a:cubicBezTo>
                    <a:moveTo>
                      <a:pt x="343" y="344"/>
                    </a:moveTo>
                    <a:cubicBezTo>
                      <a:pt x="343" y="344"/>
                      <a:pt x="343" y="344"/>
                      <a:pt x="343" y="344"/>
                    </a:cubicBezTo>
                    <a:cubicBezTo>
                      <a:pt x="343" y="344"/>
                      <a:pt x="343" y="344"/>
                      <a:pt x="343" y="344"/>
                    </a:cubicBezTo>
                    <a:moveTo>
                      <a:pt x="343" y="344"/>
                    </a:moveTo>
                    <a:cubicBezTo>
                      <a:pt x="343" y="344"/>
                      <a:pt x="343" y="344"/>
                      <a:pt x="343" y="344"/>
                    </a:cubicBezTo>
                    <a:cubicBezTo>
                      <a:pt x="343" y="344"/>
                      <a:pt x="343" y="344"/>
                      <a:pt x="343" y="344"/>
                    </a:cubicBezTo>
                    <a:moveTo>
                      <a:pt x="343" y="344"/>
                    </a:moveTo>
                    <a:cubicBezTo>
                      <a:pt x="343" y="344"/>
                      <a:pt x="343" y="344"/>
                      <a:pt x="343" y="344"/>
                    </a:cubicBezTo>
                    <a:cubicBezTo>
                      <a:pt x="343" y="344"/>
                      <a:pt x="343" y="344"/>
                      <a:pt x="343" y="344"/>
                    </a:cubicBezTo>
                    <a:moveTo>
                      <a:pt x="343" y="344"/>
                    </a:moveTo>
                    <a:cubicBezTo>
                      <a:pt x="343" y="344"/>
                      <a:pt x="343" y="344"/>
                      <a:pt x="343" y="344"/>
                    </a:cubicBezTo>
                    <a:cubicBezTo>
                      <a:pt x="343" y="344"/>
                      <a:pt x="343" y="344"/>
                      <a:pt x="343" y="344"/>
                    </a:cubicBezTo>
                    <a:moveTo>
                      <a:pt x="343" y="344"/>
                    </a:moveTo>
                    <a:cubicBezTo>
                      <a:pt x="343" y="344"/>
                      <a:pt x="343" y="344"/>
                      <a:pt x="343" y="344"/>
                    </a:cubicBezTo>
                    <a:cubicBezTo>
                      <a:pt x="343" y="344"/>
                      <a:pt x="343" y="344"/>
                      <a:pt x="343" y="344"/>
                    </a:cubicBezTo>
                    <a:moveTo>
                      <a:pt x="343" y="344"/>
                    </a:moveTo>
                    <a:cubicBezTo>
                      <a:pt x="343" y="344"/>
                      <a:pt x="343" y="344"/>
                      <a:pt x="343" y="344"/>
                    </a:cubicBezTo>
                    <a:cubicBezTo>
                      <a:pt x="343" y="344"/>
                      <a:pt x="343" y="344"/>
                      <a:pt x="343" y="344"/>
                    </a:cubicBezTo>
                    <a:moveTo>
                      <a:pt x="343" y="344"/>
                    </a:moveTo>
                    <a:cubicBezTo>
                      <a:pt x="343" y="344"/>
                      <a:pt x="343" y="344"/>
                      <a:pt x="343" y="344"/>
                    </a:cubicBezTo>
                    <a:cubicBezTo>
                      <a:pt x="343" y="344"/>
                      <a:pt x="343" y="344"/>
                      <a:pt x="343" y="344"/>
                    </a:cubicBezTo>
                    <a:moveTo>
                      <a:pt x="342" y="344"/>
                    </a:moveTo>
                    <a:cubicBezTo>
                      <a:pt x="342" y="344"/>
                      <a:pt x="342" y="344"/>
                      <a:pt x="342" y="344"/>
                    </a:cubicBezTo>
                    <a:cubicBezTo>
                      <a:pt x="342" y="344"/>
                      <a:pt x="342" y="344"/>
                      <a:pt x="342" y="344"/>
                    </a:cubicBezTo>
                    <a:moveTo>
                      <a:pt x="342" y="344"/>
                    </a:moveTo>
                    <a:cubicBezTo>
                      <a:pt x="342" y="344"/>
                      <a:pt x="342" y="344"/>
                      <a:pt x="342" y="344"/>
                    </a:cubicBezTo>
                    <a:cubicBezTo>
                      <a:pt x="342" y="344"/>
                      <a:pt x="342" y="344"/>
                      <a:pt x="342" y="344"/>
                    </a:cubicBezTo>
                    <a:moveTo>
                      <a:pt x="390" y="188"/>
                    </a:moveTo>
                    <a:cubicBezTo>
                      <a:pt x="388" y="205"/>
                      <a:pt x="377" y="218"/>
                      <a:pt x="361" y="223"/>
                    </a:cubicBezTo>
                    <a:cubicBezTo>
                      <a:pt x="286" y="244"/>
                      <a:pt x="286" y="244"/>
                      <a:pt x="286" y="244"/>
                    </a:cubicBezTo>
                    <a:cubicBezTo>
                      <a:pt x="286" y="252"/>
                      <a:pt x="286" y="252"/>
                      <a:pt x="286" y="252"/>
                    </a:cubicBezTo>
                    <a:cubicBezTo>
                      <a:pt x="361" y="231"/>
                      <a:pt x="361" y="231"/>
                      <a:pt x="361" y="231"/>
                    </a:cubicBezTo>
                    <a:cubicBezTo>
                      <a:pt x="378" y="226"/>
                      <a:pt x="390" y="211"/>
                      <a:pt x="390" y="193"/>
                    </a:cubicBezTo>
                    <a:cubicBezTo>
                      <a:pt x="390" y="191"/>
                      <a:pt x="390" y="189"/>
                      <a:pt x="390" y="188"/>
                    </a:cubicBezTo>
                    <a:moveTo>
                      <a:pt x="2" y="187"/>
                    </a:moveTo>
                    <a:cubicBezTo>
                      <a:pt x="0" y="206"/>
                      <a:pt x="12" y="224"/>
                      <a:pt x="31" y="230"/>
                    </a:cubicBezTo>
                    <a:cubicBezTo>
                      <a:pt x="110" y="252"/>
                      <a:pt x="110" y="252"/>
                      <a:pt x="110" y="252"/>
                    </a:cubicBezTo>
                    <a:cubicBezTo>
                      <a:pt x="110" y="278"/>
                      <a:pt x="110" y="278"/>
                      <a:pt x="110" y="278"/>
                    </a:cubicBezTo>
                    <a:cubicBezTo>
                      <a:pt x="110" y="244"/>
                      <a:pt x="110" y="244"/>
                      <a:pt x="110" y="244"/>
                    </a:cubicBezTo>
                    <a:cubicBezTo>
                      <a:pt x="31" y="222"/>
                      <a:pt x="31" y="222"/>
                      <a:pt x="31" y="222"/>
                    </a:cubicBezTo>
                    <a:cubicBezTo>
                      <a:pt x="15" y="217"/>
                      <a:pt x="4" y="203"/>
                      <a:pt x="2" y="187"/>
                    </a:cubicBezTo>
                    <a:moveTo>
                      <a:pt x="390" y="184"/>
                    </a:moveTo>
                    <a:cubicBezTo>
                      <a:pt x="390" y="184"/>
                      <a:pt x="390" y="184"/>
                      <a:pt x="390" y="185"/>
                    </a:cubicBezTo>
                    <a:cubicBezTo>
                      <a:pt x="390" y="185"/>
                      <a:pt x="390" y="185"/>
                      <a:pt x="390" y="185"/>
                    </a:cubicBezTo>
                    <a:cubicBezTo>
                      <a:pt x="390" y="185"/>
                      <a:pt x="390" y="185"/>
                      <a:pt x="390" y="185"/>
                    </a:cubicBezTo>
                    <a:cubicBezTo>
                      <a:pt x="390" y="184"/>
                      <a:pt x="390" y="184"/>
                      <a:pt x="390" y="184"/>
                    </a:cubicBezTo>
                    <a:moveTo>
                      <a:pt x="3" y="172"/>
                    </a:moveTo>
                    <a:cubicBezTo>
                      <a:pt x="3" y="172"/>
                      <a:pt x="3" y="172"/>
                      <a:pt x="3" y="172"/>
                    </a:cubicBezTo>
                    <a:cubicBezTo>
                      <a:pt x="3" y="172"/>
                      <a:pt x="3" y="172"/>
                      <a:pt x="3" y="172"/>
                    </a:cubicBezTo>
                    <a:moveTo>
                      <a:pt x="286" y="92"/>
                    </a:moveTo>
                    <a:cubicBezTo>
                      <a:pt x="285" y="110"/>
                      <a:pt x="279" y="127"/>
                      <a:pt x="269" y="141"/>
                    </a:cubicBezTo>
                    <a:cubicBezTo>
                      <a:pt x="274" y="141"/>
                      <a:pt x="274" y="141"/>
                      <a:pt x="274" y="141"/>
                    </a:cubicBezTo>
                    <a:cubicBezTo>
                      <a:pt x="281" y="128"/>
                      <a:pt x="286" y="112"/>
                      <a:pt x="286" y="96"/>
                    </a:cubicBezTo>
                    <a:cubicBezTo>
                      <a:pt x="286" y="95"/>
                      <a:pt x="286" y="93"/>
                      <a:pt x="286" y="92"/>
                    </a:cubicBezTo>
                    <a:moveTo>
                      <a:pt x="110" y="92"/>
                    </a:moveTo>
                    <a:cubicBezTo>
                      <a:pt x="110" y="93"/>
                      <a:pt x="110" y="95"/>
                      <a:pt x="110" y="96"/>
                    </a:cubicBezTo>
                    <a:cubicBezTo>
                      <a:pt x="110" y="112"/>
                      <a:pt x="114" y="127"/>
                      <a:pt x="122" y="140"/>
                    </a:cubicBezTo>
                    <a:cubicBezTo>
                      <a:pt x="127" y="140"/>
                      <a:pt x="127" y="140"/>
                      <a:pt x="127" y="140"/>
                    </a:cubicBezTo>
                    <a:cubicBezTo>
                      <a:pt x="117" y="126"/>
                      <a:pt x="111" y="110"/>
                      <a:pt x="110" y="92"/>
                    </a:cubicBezTo>
                    <a:moveTo>
                      <a:pt x="286" y="79"/>
                    </a:moveTo>
                    <a:cubicBezTo>
                      <a:pt x="286" y="79"/>
                      <a:pt x="286" y="79"/>
                      <a:pt x="286" y="79"/>
                    </a:cubicBezTo>
                    <a:cubicBezTo>
                      <a:pt x="286" y="79"/>
                      <a:pt x="286" y="79"/>
                      <a:pt x="286" y="79"/>
                    </a:cubicBezTo>
                    <a:cubicBezTo>
                      <a:pt x="286" y="79"/>
                      <a:pt x="286" y="79"/>
                      <a:pt x="286" y="79"/>
                    </a:cubicBezTo>
                    <a:moveTo>
                      <a:pt x="285" y="74"/>
                    </a:moveTo>
                    <a:cubicBezTo>
                      <a:pt x="285" y="75"/>
                      <a:pt x="285" y="75"/>
                      <a:pt x="285" y="75"/>
                    </a:cubicBezTo>
                    <a:cubicBezTo>
                      <a:pt x="285" y="75"/>
                      <a:pt x="285" y="75"/>
                      <a:pt x="285" y="75"/>
                    </a:cubicBezTo>
                    <a:cubicBezTo>
                      <a:pt x="285" y="75"/>
                      <a:pt x="285" y="75"/>
                      <a:pt x="285" y="74"/>
                    </a:cubicBezTo>
                    <a:moveTo>
                      <a:pt x="282" y="62"/>
                    </a:moveTo>
                    <a:cubicBezTo>
                      <a:pt x="282" y="62"/>
                      <a:pt x="282" y="62"/>
                      <a:pt x="282" y="62"/>
                    </a:cubicBezTo>
                    <a:cubicBezTo>
                      <a:pt x="282" y="62"/>
                      <a:pt x="282" y="62"/>
                      <a:pt x="282" y="62"/>
                    </a:cubicBezTo>
                    <a:cubicBezTo>
                      <a:pt x="282" y="62"/>
                      <a:pt x="282" y="62"/>
                      <a:pt x="282" y="62"/>
                    </a:cubicBezTo>
                    <a:moveTo>
                      <a:pt x="281" y="57"/>
                    </a:moveTo>
                    <a:cubicBezTo>
                      <a:pt x="281" y="58"/>
                      <a:pt x="281" y="58"/>
                      <a:pt x="281" y="58"/>
                    </a:cubicBezTo>
                    <a:cubicBezTo>
                      <a:pt x="281" y="58"/>
                      <a:pt x="281" y="58"/>
                      <a:pt x="281" y="58"/>
                    </a:cubicBezTo>
                    <a:cubicBezTo>
                      <a:pt x="281" y="58"/>
                      <a:pt x="281" y="58"/>
                      <a:pt x="281" y="57"/>
                    </a:cubicBezTo>
                    <a:moveTo>
                      <a:pt x="206" y="0"/>
                    </a:moveTo>
                    <a:cubicBezTo>
                      <a:pt x="206" y="0"/>
                      <a:pt x="206" y="0"/>
                      <a:pt x="206" y="0"/>
                    </a:cubicBezTo>
                    <a:cubicBezTo>
                      <a:pt x="206" y="0"/>
                      <a:pt x="206" y="0"/>
                      <a:pt x="206" y="0"/>
                    </a:cubicBezTo>
                    <a:moveTo>
                      <a:pt x="205" y="0"/>
                    </a:moveTo>
                    <a:cubicBezTo>
                      <a:pt x="205" y="0"/>
                      <a:pt x="205" y="0"/>
                      <a:pt x="205" y="0"/>
                    </a:cubicBezTo>
                    <a:cubicBezTo>
                      <a:pt x="205" y="0"/>
                      <a:pt x="205" y="0"/>
                      <a:pt x="205" y="0"/>
                    </a:cubicBezTo>
                    <a:moveTo>
                      <a:pt x="205" y="0"/>
                    </a:moveTo>
                    <a:cubicBezTo>
                      <a:pt x="205" y="0"/>
                      <a:pt x="205" y="0"/>
                      <a:pt x="205" y="0"/>
                    </a:cubicBezTo>
                    <a:cubicBezTo>
                      <a:pt x="205" y="0"/>
                      <a:pt x="205" y="0"/>
                      <a:pt x="205" y="0"/>
                    </a:cubicBezTo>
                    <a:moveTo>
                      <a:pt x="205" y="0"/>
                    </a:moveTo>
                    <a:cubicBezTo>
                      <a:pt x="205" y="0"/>
                      <a:pt x="205" y="0"/>
                      <a:pt x="205" y="0"/>
                    </a:cubicBezTo>
                    <a:cubicBezTo>
                      <a:pt x="205" y="0"/>
                      <a:pt x="205" y="0"/>
                      <a:pt x="205" y="0"/>
                    </a:cubicBezTo>
                    <a:moveTo>
                      <a:pt x="204" y="0"/>
                    </a:moveTo>
                    <a:cubicBezTo>
                      <a:pt x="204" y="0"/>
                      <a:pt x="204" y="0"/>
                      <a:pt x="204" y="0"/>
                    </a:cubicBezTo>
                    <a:cubicBezTo>
                      <a:pt x="204" y="0"/>
                      <a:pt x="204" y="0"/>
                      <a:pt x="204" y="0"/>
                    </a:cubicBezTo>
                    <a:moveTo>
                      <a:pt x="204" y="0"/>
                    </a:moveTo>
                    <a:cubicBezTo>
                      <a:pt x="204" y="0"/>
                      <a:pt x="204" y="0"/>
                      <a:pt x="204" y="0"/>
                    </a:cubicBezTo>
                    <a:cubicBezTo>
                      <a:pt x="204" y="0"/>
                      <a:pt x="204" y="0"/>
                      <a:pt x="204" y="0"/>
                    </a:cubicBezTo>
                    <a:moveTo>
                      <a:pt x="204" y="0"/>
                    </a:moveTo>
                    <a:cubicBezTo>
                      <a:pt x="204" y="0"/>
                      <a:pt x="204" y="0"/>
                      <a:pt x="204" y="0"/>
                    </a:cubicBezTo>
                    <a:cubicBezTo>
                      <a:pt x="204" y="0"/>
                      <a:pt x="204" y="0"/>
                      <a:pt x="204" y="0"/>
                    </a:cubicBezTo>
                    <a:moveTo>
                      <a:pt x="203" y="0"/>
                    </a:moveTo>
                    <a:cubicBezTo>
                      <a:pt x="203" y="0"/>
                      <a:pt x="203" y="0"/>
                      <a:pt x="203" y="0"/>
                    </a:cubicBezTo>
                    <a:cubicBezTo>
                      <a:pt x="203" y="0"/>
                      <a:pt x="203" y="0"/>
                      <a:pt x="203" y="0"/>
                    </a:cubicBezTo>
                    <a:moveTo>
                      <a:pt x="203" y="0"/>
                    </a:moveTo>
                    <a:cubicBezTo>
                      <a:pt x="203" y="0"/>
                      <a:pt x="203" y="0"/>
                      <a:pt x="203" y="0"/>
                    </a:cubicBezTo>
                    <a:cubicBezTo>
                      <a:pt x="203" y="0"/>
                      <a:pt x="203" y="0"/>
                      <a:pt x="203" y="0"/>
                    </a:cubicBezTo>
                    <a:moveTo>
                      <a:pt x="203" y="0"/>
                    </a:moveTo>
                    <a:cubicBezTo>
                      <a:pt x="203" y="0"/>
                      <a:pt x="203" y="0"/>
                      <a:pt x="203" y="0"/>
                    </a:cubicBezTo>
                    <a:cubicBezTo>
                      <a:pt x="203" y="0"/>
                      <a:pt x="203" y="0"/>
                      <a:pt x="203" y="0"/>
                    </a:cubicBezTo>
                    <a:moveTo>
                      <a:pt x="203" y="0"/>
                    </a:moveTo>
                    <a:cubicBezTo>
                      <a:pt x="203" y="0"/>
                      <a:pt x="203" y="0"/>
                      <a:pt x="203" y="0"/>
                    </a:cubicBezTo>
                    <a:cubicBezTo>
                      <a:pt x="203" y="0"/>
                      <a:pt x="203" y="0"/>
                      <a:pt x="203" y="0"/>
                    </a:cubicBezTo>
                    <a:moveTo>
                      <a:pt x="202" y="0"/>
                    </a:moveTo>
                    <a:cubicBezTo>
                      <a:pt x="202" y="0"/>
                      <a:pt x="202" y="0"/>
                      <a:pt x="202" y="0"/>
                    </a:cubicBezTo>
                    <a:cubicBezTo>
                      <a:pt x="202" y="0"/>
                      <a:pt x="202" y="0"/>
                      <a:pt x="202" y="0"/>
                    </a:cubicBezTo>
                    <a:moveTo>
                      <a:pt x="202" y="0"/>
                    </a:moveTo>
                    <a:cubicBezTo>
                      <a:pt x="202" y="0"/>
                      <a:pt x="202" y="0"/>
                      <a:pt x="202" y="0"/>
                    </a:cubicBezTo>
                    <a:cubicBezTo>
                      <a:pt x="202" y="0"/>
                      <a:pt x="202" y="0"/>
                      <a:pt x="202" y="0"/>
                    </a:cubicBezTo>
                    <a:moveTo>
                      <a:pt x="202" y="0"/>
                    </a:moveTo>
                    <a:cubicBezTo>
                      <a:pt x="202" y="0"/>
                      <a:pt x="202" y="0"/>
                      <a:pt x="202" y="0"/>
                    </a:cubicBezTo>
                    <a:cubicBezTo>
                      <a:pt x="202" y="0"/>
                      <a:pt x="202" y="0"/>
                      <a:pt x="202" y="0"/>
                    </a:cubicBezTo>
                    <a:moveTo>
                      <a:pt x="202" y="0"/>
                    </a:moveTo>
                    <a:cubicBezTo>
                      <a:pt x="202" y="0"/>
                      <a:pt x="202" y="0"/>
                      <a:pt x="202" y="0"/>
                    </a:cubicBezTo>
                    <a:cubicBezTo>
                      <a:pt x="202" y="0"/>
                      <a:pt x="202" y="0"/>
                      <a:pt x="202" y="0"/>
                    </a:cubicBezTo>
                    <a:moveTo>
                      <a:pt x="202" y="0"/>
                    </a:moveTo>
                    <a:cubicBezTo>
                      <a:pt x="202" y="0"/>
                      <a:pt x="202" y="0"/>
                      <a:pt x="202" y="0"/>
                    </a:cubicBezTo>
                    <a:cubicBezTo>
                      <a:pt x="202" y="0"/>
                      <a:pt x="202" y="0"/>
                      <a:pt x="202" y="0"/>
                    </a:cubicBezTo>
                    <a:moveTo>
                      <a:pt x="201" y="0"/>
                    </a:moveTo>
                    <a:cubicBezTo>
                      <a:pt x="201" y="0"/>
                      <a:pt x="202" y="0"/>
                      <a:pt x="202" y="0"/>
                    </a:cubicBezTo>
                    <a:cubicBezTo>
                      <a:pt x="202" y="0"/>
                      <a:pt x="201" y="0"/>
                      <a:pt x="201" y="0"/>
                    </a:cubicBezTo>
                    <a:moveTo>
                      <a:pt x="201" y="0"/>
                    </a:moveTo>
                    <a:cubicBezTo>
                      <a:pt x="201" y="0"/>
                      <a:pt x="201" y="0"/>
                      <a:pt x="201" y="0"/>
                    </a:cubicBezTo>
                    <a:cubicBezTo>
                      <a:pt x="201" y="0"/>
                      <a:pt x="201" y="0"/>
                      <a:pt x="201" y="0"/>
                    </a:cubicBezTo>
                    <a:moveTo>
                      <a:pt x="201" y="0"/>
                    </a:moveTo>
                    <a:cubicBezTo>
                      <a:pt x="201" y="0"/>
                      <a:pt x="201" y="0"/>
                      <a:pt x="201" y="0"/>
                    </a:cubicBezTo>
                    <a:cubicBezTo>
                      <a:pt x="201" y="0"/>
                      <a:pt x="201" y="0"/>
                      <a:pt x="201" y="0"/>
                    </a:cubicBezTo>
                    <a:moveTo>
                      <a:pt x="201" y="0"/>
                    </a:moveTo>
                    <a:cubicBezTo>
                      <a:pt x="201" y="0"/>
                      <a:pt x="201" y="0"/>
                      <a:pt x="201" y="0"/>
                    </a:cubicBezTo>
                    <a:cubicBezTo>
                      <a:pt x="201" y="0"/>
                      <a:pt x="201" y="0"/>
                      <a:pt x="201" y="0"/>
                    </a:cubicBezTo>
                    <a:moveTo>
                      <a:pt x="201" y="0"/>
                    </a:moveTo>
                    <a:cubicBezTo>
                      <a:pt x="201" y="0"/>
                      <a:pt x="201" y="0"/>
                      <a:pt x="201" y="0"/>
                    </a:cubicBezTo>
                    <a:cubicBezTo>
                      <a:pt x="201" y="0"/>
                      <a:pt x="201" y="0"/>
                      <a:pt x="201" y="0"/>
                    </a:cubicBezTo>
                    <a:moveTo>
                      <a:pt x="201" y="0"/>
                    </a:moveTo>
                    <a:cubicBezTo>
                      <a:pt x="201" y="0"/>
                      <a:pt x="201" y="0"/>
                      <a:pt x="201" y="0"/>
                    </a:cubicBezTo>
                    <a:cubicBezTo>
                      <a:pt x="201" y="0"/>
                      <a:pt x="201" y="0"/>
                      <a:pt x="201" y="0"/>
                    </a:cubicBezTo>
                    <a:moveTo>
                      <a:pt x="200" y="0"/>
                    </a:moveTo>
                    <a:cubicBezTo>
                      <a:pt x="200" y="0"/>
                      <a:pt x="200" y="0"/>
                      <a:pt x="200" y="0"/>
                    </a:cubicBezTo>
                    <a:cubicBezTo>
                      <a:pt x="200" y="0"/>
                      <a:pt x="200" y="0"/>
                      <a:pt x="200" y="0"/>
                    </a:cubicBezTo>
                    <a:moveTo>
                      <a:pt x="200" y="0"/>
                    </a:moveTo>
                    <a:cubicBezTo>
                      <a:pt x="200" y="0"/>
                      <a:pt x="200" y="0"/>
                      <a:pt x="200" y="0"/>
                    </a:cubicBezTo>
                    <a:cubicBezTo>
                      <a:pt x="200" y="0"/>
                      <a:pt x="200" y="0"/>
                      <a:pt x="200" y="0"/>
                    </a:cubicBezTo>
                    <a:moveTo>
                      <a:pt x="200" y="0"/>
                    </a:moveTo>
                    <a:cubicBezTo>
                      <a:pt x="200" y="0"/>
                      <a:pt x="200" y="0"/>
                      <a:pt x="200" y="0"/>
                    </a:cubicBezTo>
                    <a:cubicBezTo>
                      <a:pt x="200" y="0"/>
                      <a:pt x="200" y="0"/>
                      <a:pt x="200" y="0"/>
                    </a:cubicBezTo>
                    <a:moveTo>
                      <a:pt x="200" y="0"/>
                    </a:moveTo>
                    <a:cubicBezTo>
                      <a:pt x="200" y="0"/>
                      <a:pt x="200" y="0"/>
                      <a:pt x="200" y="0"/>
                    </a:cubicBezTo>
                    <a:cubicBezTo>
                      <a:pt x="200" y="0"/>
                      <a:pt x="200" y="0"/>
                      <a:pt x="200" y="0"/>
                    </a:cubicBezTo>
                    <a:moveTo>
                      <a:pt x="200" y="0"/>
                    </a:moveTo>
                    <a:cubicBezTo>
                      <a:pt x="200" y="0"/>
                      <a:pt x="200" y="0"/>
                      <a:pt x="200" y="0"/>
                    </a:cubicBezTo>
                    <a:cubicBezTo>
                      <a:pt x="200" y="0"/>
                      <a:pt x="200" y="0"/>
                      <a:pt x="200" y="0"/>
                    </a:cubicBezTo>
                    <a:moveTo>
                      <a:pt x="199" y="0"/>
                    </a:moveTo>
                    <a:cubicBezTo>
                      <a:pt x="199" y="0"/>
                      <a:pt x="199" y="0"/>
                      <a:pt x="199" y="0"/>
                    </a:cubicBezTo>
                    <a:cubicBezTo>
                      <a:pt x="199" y="0"/>
                      <a:pt x="199" y="0"/>
                      <a:pt x="199" y="0"/>
                    </a:cubicBezTo>
                    <a:moveTo>
                      <a:pt x="199" y="0"/>
                    </a:moveTo>
                    <a:cubicBezTo>
                      <a:pt x="199" y="0"/>
                      <a:pt x="199" y="0"/>
                      <a:pt x="199" y="0"/>
                    </a:cubicBezTo>
                    <a:cubicBezTo>
                      <a:pt x="199" y="0"/>
                      <a:pt x="199" y="0"/>
                      <a:pt x="199" y="0"/>
                    </a:cubicBezTo>
                    <a:moveTo>
                      <a:pt x="199" y="0"/>
                    </a:moveTo>
                    <a:cubicBezTo>
                      <a:pt x="199" y="0"/>
                      <a:pt x="199" y="0"/>
                      <a:pt x="199" y="0"/>
                    </a:cubicBezTo>
                    <a:cubicBezTo>
                      <a:pt x="199" y="0"/>
                      <a:pt x="199" y="0"/>
                      <a:pt x="199" y="0"/>
                    </a:cubicBezTo>
                    <a:moveTo>
                      <a:pt x="199" y="0"/>
                    </a:moveTo>
                    <a:cubicBezTo>
                      <a:pt x="199" y="0"/>
                      <a:pt x="199" y="0"/>
                      <a:pt x="199" y="0"/>
                    </a:cubicBezTo>
                    <a:cubicBezTo>
                      <a:pt x="199" y="0"/>
                      <a:pt x="199" y="0"/>
                      <a:pt x="199" y="0"/>
                    </a:cubicBezTo>
                    <a:moveTo>
                      <a:pt x="199" y="0"/>
                    </a:moveTo>
                    <a:cubicBezTo>
                      <a:pt x="199" y="0"/>
                      <a:pt x="199" y="0"/>
                      <a:pt x="199" y="0"/>
                    </a:cubicBezTo>
                    <a:cubicBezTo>
                      <a:pt x="199" y="0"/>
                      <a:pt x="199" y="0"/>
                      <a:pt x="199" y="0"/>
                    </a:cubicBezTo>
                    <a:moveTo>
                      <a:pt x="198" y="0"/>
                    </a:moveTo>
                    <a:cubicBezTo>
                      <a:pt x="198" y="0"/>
                      <a:pt x="198" y="0"/>
                      <a:pt x="198" y="0"/>
                    </a:cubicBezTo>
                    <a:cubicBezTo>
                      <a:pt x="198" y="0"/>
                      <a:pt x="198" y="0"/>
                      <a:pt x="198" y="0"/>
                    </a:cubicBezTo>
                    <a:moveTo>
                      <a:pt x="198" y="0"/>
                    </a:moveTo>
                    <a:cubicBezTo>
                      <a:pt x="198" y="0"/>
                      <a:pt x="198" y="0"/>
                      <a:pt x="198" y="0"/>
                    </a:cubicBezTo>
                    <a:cubicBezTo>
                      <a:pt x="198" y="0"/>
                      <a:pt x="198" y="0"/>
                      <a:pt x="198" y="0"/>
                    </a:cubicBezTo>
                  </a:path>
                </a:pathLst>
              </a:custGeom>
              <a:solidFill>
                <a:srgbClr val="A6A6A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78" name="Freeform 203"/>
              <p:cNvSpPr>
                <a:spLocks noEditPoints="1"/>
              </p:cNvSpPr>
              <p:nvPr/>
            </p:nvSpPr>
            <p:spPr>
              <a:xfrm>
                <a:off x="9158288" y="4689475"/>
                <a:ext cx="1457325" cy="1436688"/>
              </a:xfrm>
              <a:custGeom>
                <a:cxnLst>
                  <a:cxn ang="0">
                    <a:pos x="1280793" y="1297532"/>
                  </a:cxn>
                  <a:cxn ang="0">
                    <a:pos x="1280793" y="1293771"/>
                  </a:cxn>
                  <a:cxn ang="0">
                    <a:pos x="1280793" y="1293771"/>
                  </a:cxn>
                  <a:cxn ang="0">
                    <a:pos x="1280793" y="1293771"/>
                  </a:cxn>
                  <a:cxn ang="0">
                    <a:pos x="1280793" y="1293771"/>
                  </a:cxn>
                  <a:cxn ang="0">
                    <a:pos x="1280793" y="1293771"/>
                  </a:cxn>
                  <a:cxn ang="0">
                    <a:pos x="1277037" y="1293771"/>
                  </a:cxn>
                  <a:cxn ang="0">
                    <a:pos x="405647" y="1045548"/>
                  </a:cxn>
                  <a:cxn ang="0">
                    <a:pos x="330527" y="1180942"/>
                  </a:cxn>
                  <a:cxn ang="0">
                    <a:pos x="120192" y="1406600"/>
                  </a:cxn>
                  <a:cxn ang="0">
                    <a:pos x="195312" y="1293771"/>
                  </a:cxn>
                  <a:cxn ang="0">
                    <a:pos x="375599" y="1109484"/>
                  </a:cxn>
                  <a:cxn ang="0">
                    <a:pos x="1457325" y="695778"/>
                  </a:cxn>
                  <a:cxn ang="0">
                    <a:pos x="3756" y="646886"/>
                  </a:cxn>
                  <a:cxn ang="0">
                    <a:pos x="1021630" y="530296"/>
                  </a:cxn>
                  <a:cxn ang="0">
                    <a:pos x="1314597" y="537818"/>
                  </a:cxn>
                  <a:cxn ang="0">
                    <a:pos x="3756" y="646886"/>
                  </a:cxn>
                  <a:cxn ang="0">
                    <a:pos x="450719" y="526535"/>
                  </a:cxn>
                  <a:cxn ang="0">
                    <a:pos x="405647" y="342248"/>
                  </a:cxn>
                  <a:cxn ang="0">
                    <a:pos x="1066702" y="346009"/>
                  </a:cxn>
                  <a:cxn ang="0">
                    <a:pos x="1066702" y="312160"/>
                  </a:cxn>
                  <a:cxn ang="0">
                    <a:pos x="1062946" y="282072"/>
                  </a:cxn>
                  <a:cxn ang="0">
                    <a:pos x="1051678" y="233180"/>
                  </a:cxn>
                  <a:cxn ang="0">
                    <a:pos x="1059190" y="263267"/>
                  </a:cxn>
                  <a:cxn ang="0">
                    <a:pos x="1047922" y="218136"/>
                  </a:cxn>
                  <a:cxn ang="0">
                    <a:pos x="766222" y="0"/>
                  </a:cxn>
                  <a:cxn ang="0">
                    <a:pos x="1036654" y="188048"/>
                  </a:cxn>
                  <a:cxn ang="0">
                    <a:pos x="766222" y="0"/>
                  </a:cxn>
                  <a:cxn ang="0">
                    <a:pos x="762466" y="0"/>
                  </a:cxn>
                  <a:cxn ang="0">
                    <a:pos x="762466" y="0"/>
                  </a:cxn>
                  <a:cxn ang="0">
                    <a:pos x="758710" y="0"/>
                  </a:cxn>
                  <a:cxn ang="0">
                    <a:pos x="758710" y="0"/>
                  </a:cxn>
                  <a:cxn ang="0">
                    <a:pos x="758710" y="0"/>
                  </a:cxn>
                  <a:cxn ang="0">
                    <a:pos x="754954" y="0"/>
                  </a:cxn>
                  <a:cxn ang="0">
                    <a:pos x="754954" y="0"/>
                  </a:cxn>
                  <a:cxn ang="0">
                    <a:pos x="754954" y="0"/>
                  </a:cxn>
                  <a:cxn ang="0">
                    <a:pos x="751198" y="0"/>
                  </a:cxn>
                  <a:cxn ang="0">
                    <a:pos x="751198" y="0"/>
                  </a:cxn>
                  <a:cxn ang="0">
                    <a:pos x="751198" y="0"/>
                  </a:cxn>
                  <a:cxn ang="0">
                    <a:pos x="751198" y="0"/>
                  </a:cxn>
                  <a:cxn ang="0">
                    <a:pos x="747442" y="0"/>
                  </a:cxn>
                  <a:cxn ang="0">
                    <a:pos x="747442" y="0"/>
                  </a:cxn>
                  <a:cxn ang="0">
                    <a:pos x="747442" y="0"/>
                  </a:cxn>
                  <a:cxn ang="0">
                    <a:pos x="743686" y="0"/>
                  </a:cxn>
                  <a:cxn ang="0">
                    <a:pos x="743686" y="0"/>
                  </a:cxn>
                  <a:cxn ang="0">
                    <a:pos x="743686" y="0"/>
                  </a:cxn>
                  <a:cxn ang="0">
                    <a:pos x="743686" y="0"/>
                  </a:cxn>
                  <a:cxn ang="0">
                    <a:pos x="743686" y="0"/>
                  </a:cxn>
                  <a:cxn ang="0">
                    <a:pos x="739930" y="0"/>
                  </a:cxn>
                  <a:cxn ang="0">
                    <a:pos x="739930" y="0"/>
                  </a:cxn>
                  <a:cxn ang="0">
                    <a:pos x="739930" y="0"/>
                  </a:cxn>
                  <a:cxn ang="0">
                    <a:pos x="736174" y="0"/>
                  </a:cxn>
                  <a:cxn ang="0">
                    <a:pos x="736174" y="0"/>
                  </a:cxn>
                  <a:cxn ang="0">
                    <a:pos x="736174" y="0"/>
                  </a:cxn>
                </a:cxnLst>
                <a:rect l="0" t="0" r="0" b="0"/>
                <a:pathLst>
                  <a:path w="388" h="382">
                    <a:moveTo>
                      <a:pt x="341" y="345"/>
                    </a:moveTo>
                    <a:cubicBezTo>
                      <a:pt x="355" y="352"/>
                      <a:pt x="361" y="367"/>
                      <a:pt x="360" y="382"/>
                    </a:cubicBezTo>
                    <a:cubicBezTo>
                      <a:pt x="360" y="382"/>
                      <a:pt x="360" y="382"/>
                      <a:pt x="360" y="382"/>
                    </a:cubicBezTo>
                    <a:cubicBezTo>
                      <a:pt x="361" y="367"/>
                      <a:pt x="355" y="352"/>
                      <a:pt x="341" y="345"/>
                    </a:cubicBezTo>
                    <a:moveTo>
                      <a:pt x="341" y="344"/>
                    </a:moveTo>
                    <a:cubicBezTo>
                      <a:pt x="341" y="345"/>
                      <a:pt x="341" y="345"/>
                      <a:pt x="341" y="345"/>
                    </a:cubicBezTo>
                    <a:cubicBezTo>
                      <a:pt x="341" y="345"/>
                      <a:pt x="341" y="345"/>
                      <a:pt x="341" y="344"/>
                    </a:cubicBezTo>
                    <a:moveTo>
                      <a:pt x="341" y="344"/>
                    </a:moveTo>
                    <a:cubicBezTo>
                      <a:pt x="341" y="344"/>
                      <a:pt x="341" y="344"/>
                      <a:pt x="341" y="344"/>
                    </a:cubicBezTo>
                    <a:cubicBezTo>
                      <a:pt x="341" y="344"/>
                      <a:pt x="341" y="344"/>
                      <a:pt x="341" y="344"/>
                    </a:cubicBezTo>
                    <a:moveTo>
                      <a:pt x="341" y="344"/>
                    </a:moveTo>
                    <a:cubicBezTo>
                      <a:pt x="341" y="344"/>
                      <a:pt x="341" y="344"/>
                      <a:pt x="341" y="344"/>
                    </a:cubicBezTo>
                    <a:cubicBezTo>
                      <a:pt x="341" y="344"/>
                      <a:pt x="341" y="344"/>
                      <a:pt x="341" y="344"/>
                    </a:cubicBezTo>
                    <a:moveTo>
                      <a:pt x="341" y="344"/>
                    </a:moveTo>
                    <a:cubicBezTo>
                      <a:pt x="341" y="344"/>
                      <a:pt x="341" y="344"/>
                      <a:pt x="341" y="344"/>
                    </a:cubicBezTo>
                    <a:cubicBezTo>
                      <a:pt x="341" y="344"/>
                      <a:pt x="341" y="344"/>
                      <a:pt x="341" y="344"/>
                    </a:cubicBezTo>
                    <a:moveTo>
                      <a:pt x="341" y="344"/>
                    </a:moveTo>
                    <a:cubicBezTo>
                      <a:pt x="341" y="344"/>
                      <a:pt x="341" y="344"/>
                      <a:pt x="341" y="344"/>
                    </a:cubicBezTo>
                    <a:cubicBezTo>
                      <a:pt x="341" y="344"/>
                      <a:pt x="341" y="344"/>
                      <a:pt x="341" y="344"/>
                    </a:cubicBezTo>
                    <a:moveTo>
                      <a:pt x="341" y="344"/>
                    </a:moveTo>
                    <a:cubicBezTo>
                      <a:pt x="341" y="344"/>
                      <a:pt x="341" y="344"/>
                      <a:pt x="341" y="344"/>
                    </a:cubicBezTo>
                    <a:cubicBezTo>
                      <a:pt x="341" y="344"/>
                      <a:pt x="341" y="344"/>
                      <a:pt x="341" y="344"/>
                    </a:cubicBezTo>
                    <a:moveTo>
                      <a:pt x="341" y="344"/>
                    </a:moveTo>
                    <a:cubicBezTo>
                      <a:pt x="341" y="344"/>
                      <a:pt x="341" y="344"/>
                      <a:pt x="341" y="344"/>
                    </a:cubicBezTo>
                    <a:cubicBezTo>
                      <a:pt x="341" y="344"/>
                      <a:pt x="341" y="344"/>
                      <a:pt x="341" y="344"/>
                    </a:cubicBezTo>
                    <a:moveTo>
                      <a:pt x="340" y="344"/>
                    </a:moveTo>
                    <a:cubicBezTo>
                      <a:pt x="340" y="344"/>
                      <a:pt x="341" y="344"/>
                      <a:pt x="341" y="344"/>
                    </a:cubicBezTo>
                    <a:cubicBezTo>
                      <a:pt x="340" y="344"/>
                      <a:pt x="340" y="344"/>
                      <a:pt x="340" y="344"/>
                    </a:cubicBezTo>
                    <a:moveTo>
                      <a:pt x="340" y="344"/>
                    </a:moveTo>
                    <a:cubicBezTo>
                      <a:pt x="340" y="344"/>
                      <a:pt x="340" y="344"/>
                      <a:pt x="340" y="344"/>
                    </a:cubicBezTo>
                    <a:cubicBezTo>
                      <a:pt x="340" y="344"/>
                      <a:pt x="340" y="344"/>
                      <a:pt x="340" y="344"/>
                    </a:cubicBezTo>
                    <a:moveTo>
                      <a:pt x="108" y="278"/>
                    </a:moveTo>
                    <a:cubicBezTo>
                      <a:pt x="108" y="279"/>
                      <a:pt x="108" y="279"/>
                      <a:pt x="108" y="279"/>
                    </a:cubicBezTo>
                    <a:cubicBezTo>
                      <a:pt x="107" y="281"/>
                      <a:pt x="106" y="283"/>
                      <a:pt x="105" y="285"/>
                    </a:cubicBezTo>
                    <a:cubicBezTo>
                      <a:pt x="104" y="288"/>
                      <a:pt x="102" y="292"/>
                      <a:pt x="100" y="295"/>
                    </a:cubicBezTo>
                    <a:cubicBezTo>
                      <a:pt x="97" y="302"/>
                      <a:pt x="93" y="309"/>
                      <a:pt x="88" y="314"/>
                    </a:cubicBezTo>
                    <a:cubicBezTo>
                      <a:pt x="84" y="320"/>
                      <a:pt x="80" y="325"/>
                      <a:pt x="76" y="328"/>
                    </a:cubicBezTo>
                    <a:cubicBezTo>
                      <a:pt x="73" y="332"/>
                      <a:pt x="70" y="334"/>
                      <a:pt x="67" y="336"/>
                    </a:cubicBezTo>
                    <a:cubicBezTo>
                      <a:pt x="52" y="344"/>
                      <a:pt x="52" y="344"/>
                      <a:pt x="52" y="344"/>
                    </a:cubicBezTo>
                    <a:cubicBezTo>
                      <a:pt x="41" y="350"/>
                      <a:pt x="33" y="361"/>
                      <a:pt x="32" y="374"/>
                    </a:cubicBezTo>
                    <a:cubicBezTo>
                      <a:pt x="32" y="377"/>
                      <a:pt x="32" y="379"/>
                      <a:pt x="32" y="382"/>
                    </a:cubicBezTo>
                    <a:cubicBezTo>
                      <a:pt x="32" y="382"/>
                      <a:pt x="32" y="382"/>
                      <a:pt x="32" y="382"/>
                    </a:cubicBezTo>
                    <a:cubicBezTo>
                      <a:pt x="32" y="379"/>
                      <a:pt x="32" y="377"/>
                      <a:pt x="32" y="374"/>
                    </a:cubicBezTo>
                    <a:cubicBezTo>
                      <a:pt x="33" y="361"/>
                      <a:pt x="41" y="350"/>
                      <a:pt x="52" y="344"/>
                    </a:cubicBezTo>
                    <a:cubicBezTo>
                      <a:pt x="67" y="336"/>
                      <a:pt x="67" y="336"/>
                      <a:pt x="67" y="336"/>
                    </a:cubicBezTo>
                    <a:cubicBezTo>
                      <a:pt x="70" y="334"/>
                      <a:pt x="73" y="332"/>
                      <a:pt x="76" y="328"/>
                    </a:cubicBezTo>
                    <a:cubicBezTo>
                      <a:pt x="80" y="325"/>
                      <a:pt x="84" y="320"/>
                      <a:pt x="88" y="314"/>
                    </a:cubicBezTo>
                    <a:cubicBezTo>
                      <a:pt x="93" y="309"/>
                      <a:pt x="97" y="302"/>
                      <a:pt x="100" y="295"/>
                    </a:cubicBezTo>
                    <a:cubicBezTo>
                      <a:pt x="102" y="292"/>
                      <a:pt x="104" y="288"/>
                      <a:pt x="105" y="285"/>
                    </a:cubicBezTo>
                    <a:cubicBezTo>
                      <a:pt x="106" y="283"/>
                      <a:pt x="107" y="281"/>
                      <a:pt x="108" y="279"/>
                    </a:cubicBezTo>
                    <a:cubicBezTo>
                      <a:pt x="108" y="278"/>
                      <a:pt x="108" y="278"/>
                      <a:pt x="108" y="278"/>
                    </a:cubicBezTo>
                    <a:moveTo>
                      <a:pt x="388" y="185"/>
                    </a:moveTo>
                    <a:cubicBezTo>
                      <a:pt x="388" y="186"/>
                      <a:pt x="388" y="187"/>
                      <a:pt x="388" y="188"/>
                    </a:cubicBezTo>
                    <a:cubicBezTo>
                      <a:pt x="388" y="188"/>
                      <a:pt x="388" y="188"/>
                      <a:pt x="388" y="188"/>
                    </a:cubicBezTo>
                    <a:cubicBezTo>
                      <a:pt x="388" y="187"/>
                      <a:pt x="388" y="186"/>
                      <a:pt x="388" y="185"/>
                    </a:cubicBezTo>
                    <a:moveTo>
                      <a:pt x="1" y="172"/>
                    </a:moveTo>
                    <a:cubicBezTo>
                      <a:pt x="0" y="177"/>
                      <a:pt x="0" y="182"/>
                      <a:pt x="0" y="187"/>
                    </a:cubicBezTo>
                    <a:cubicBezTo>
                      <a:pt x="0" y="187"/>
                      <a:pt x="0" y="187"/>
                      <a:pt x="0" y="187"/>
                    </a:cubicBezTo>
                    <a:cubicBezTo>
                      <a:pt x="0" y="182"/>
                      <a:pt x="0" y="177"/>
                      <a:pt x="1" y="172"/>
                    </a:cubicBezTo>
                    <a:moveTo>
                      <a:pt x="272" y="141"/>
                    </a:moveTo>
                    <a:cubicBezTo>
                      <a:pt x="272" y="141"/>
                      <a:pt x="272" y="141"/>
                      <a:pt x="272" y="141"/>
                    </a:cubicBezTo>
                    <a:cubicBezTo>
                      <a:pt x="350" y="143"/>
                      <a:pt x="350" y="143"/>
                      <a:pt x="350" y="143"/>
                    </a:cubicBezTo>
                    <a:cubicBezTo>
                      <a:pt x="371" y="144"/>
                      <a:pt x="388" y="162"/>
                      <a:pt x="388" y="184"/>
                    </a:cubicBezTo>
                    <a:cubicBezTo>
                      <a:pt x="388" y="162"/>
                      <a:pt x="371" y="144"/>
                      <a:pt x="350" y="143"/>
                    </a:cubicBezTo>
                    <a:cubicBezTo>
                      <a:pt x="272" y="141"/>
                      <a:pt x="272" y="141"/>
                      <a:pt x="272" y="141"/>
                    </a:cubicBezTo>
                    <a:moveTo>
                      <a:pt x="120" y="140"/>
                    </a:moveTo>
                    <a:cubicBezTo>
                      <a:pt x="39" y="142"/>
                      <a:pt x="39" y="142"/>
                      <a:pt x="39" y="142"/>
                    </a:cubicBezTo>
                    <a:cubicBezTo>
                      <a:pt x="22" y="143"/>
                      <a:pt x="6" y="154"/>
                      <a:pt x="1" y="172"/>
                    </a:cubicBezTo>
                    <a:cubicBezTo>
                      <a:pt x="1" y="172"/>
                      <a:pt x="1" y="172"/>
                      <a:pt x="1" y="172"/>
                    </a:cubicBezTo>
                    <a:cubicBezTo>
                      <a:pt x="1" y="172"/>
                      <a:pt x="1" y="172"/>
                      <a:pt x="1" y="172"/>
                    </a:cubicBezTo>
                    <a:cubicBezTo>
                      <a:pt x="6" y="154"/>
                      <a:pt x="22" y="143"/>
                      <a:pt x="39" y="142"/>
                    </a:cubicBezTo>
                    <a:cubicBezTo>
                      <a:pt x="120" y="140"/>
                      <a:pt x="120" y="140"/>
                      <a:pt x="120" y="140"/>
                    </a:cubicBezTo>
                    <a:cubicBezTo>
                      <a:pt x="120" y="140"/>
                      <a:pt x="120" y="140"/>
                      <a:pt x="120" y="140"/>
                    </a:cubicBezTo>
                    <a:moveTo>
                      <a:pt x="108" y="88"/>
                    </a:moveTo>
                    <a:cubicBezTo>
                      <a:pt x="108" y="89"/>
                      <a:pt x="108" y="91"/>
                      <a:pt x="108" y="92"/>
                    </a:cubicBezTo>
                    <a:cubicBezTo>
                      <a:pt x="108" y="92"/>
                      <a:pt x="108" y="92"/>
                      <a:pt x="108" y="91"/>
                    </a:cubicBezTo>
                    <a:cubicBezTo>
                      <a:pt x="108" y="90"/>
                      <a:pt x="108" y="89"/>
                      <a:pt x="108" y="88"/>
                    </a:cubicBezTo>
                    <a:moveTo>
                      <a:pt x="284" y="88"/>
                    </a:moveTo>
                    <a:cubicBezTo>
                      <a:pt x="284" y="89"/>
                      <a:pt x="284" y="90"/>
                      <a:pt x="284" y="91"/>
                    </a:cubicBezTo>
                    <a:cubicBezTo>
                      <a:pt x="284" y="92"/>
                      <a:pt x="284" y="92"/>
                      <a:pt x="284" y="92"/>
                    </a:cubicBezTo>
                    <a:cubicBezTo>
                      <a:pt x="284" y="91"/>
                      <a:pt x="284" y="89"/>
                      <a:pt x="284" y="88"/>
                    </a:cubicBezTo>
                    <a:moveTo>
                      <a:pt x="284" y="79"/>
                    </a:moveTo>
                    <a:cubicBezTo>
                      <a:pt x="284" y="80"/>
                      <a:pt x="284" y="81"/>
                      <a:pt x="284" y="82"/>
                    </a:cubicBezTo>
                    <a:cubicBezTo>
                      <a:pt x="284" y="83"/>
                      <a:pt x="284" y="83"/>
                      <a:pt x="284" y="83"/>
                    </a:cubicBezTo>
                    <a:cubicBezTo>
                      <a:pt x="284" y="85"/>
                      <a:pt x="284" y="86"/>
                      <a:pt x="284" y="88"/>
                    </a:cubicBezTo>
                    <a:cubicBezTo>
                      <a:pt x="284" y="88"/>
                      <a:pt x="284" y="88"/>
                      <a:pt x="284" y="88"/>
                    </a:cubicBezTo>
                    <a:cubicBezTo>
                      <a:pt x="284" y="85"/>
                      <a:pt x="284" y="82"/>
                      <a:pt x="284" y="79"/>
                    </a:cubicBezTo>
                    <a:moveTo>
                      <a:pt x="283" y="75"/>
                    </a:moveTo>
                    <a:cubicBezTo>
                      <a:pt x="283" y="75"/>
                      <a:pt x="283" y="76"/>
                      <a:pt x="283" y="77"/>
                    </a:cubicBezTo>
                    <a:cubicBezTo>
                      <a:pt x="283" y="78"/>
                      <a:pt x="283" y="78"/>
                      <a:pt x="284" y="79"/>
                    </a:cubicBezTo>
                    <a:cubicBezTo>
                      <a:pt x="283" y="77"/>
                      <a:pt x="283" y="76"/>
                      <a:pt x="283" y="75"/>
                    </a:cubicBezTo>
                    <a:moveTo>
                      <a:pt x="280" y="62"/>
                    </a:moveTo>
                    <a:cubicBezTo>
                      <a:pt x="280" y="62"/>
                      <a:pt x="280" y="63"/>
                      <a:pt x="280" y="63"/>
                    </a:cubicBezTo>
                    <a:cubicBezTo>
                      <a:pt x="281" y="64"/>
                      <a:pt x="281" y="65"/>
                      <a:pt x="281" y="66"/>
                    </a:cubicBezTo>
                    <a:cubicBezTo>
                      <a:pt x="281" y="66"/>
                      <a:pt x="281" y="67"/>
                      <a:pt x="282" y="67"/>
                    </a:cubicBezTo>
                    <a:cubicBezTo>
                      <a:pt x="282" y="68"/>
                      <a:pt x="282" y="69"/>
                      <a:pt x="282" y="70"/>
                    </a:cubicBezTo>
                    <a:cubicBezTo>
                      <a:pt x="282" y="71"/>
                      <a:pt x="282" y="71"/>
                      <a:pt x="282" y="72"/>
                    </a:cubicBezTo>
                    <a:cubicBezTo>
                      <a:pt x="283" y="73"/>
                      <a:pt x="283" y="74"/>
                      <a:pt x="283" y="74"/>
                    </a:cubicBezTo>
                    <a:cubicBezTo>
                      <a:pt x="282" y="70"/>
                      <a:pt x="281" y="66"/>
                      <a:pt x="280" y="62"/>
                    </a:cubicBezTo>
                    <a:moveTo>
                      <a:pt x="279" y="58"/>
                    </a:moveTo>
                    <a:cubicBezTo>
                      <a:pt x="279" y="58"/>
                      <a:pt x="279" y="59"/>
                      <a:pt x="279" y="59"/>
                    </a:cubicBezTo>
                    <a:cubicBezTo>
                      <a:pt x="279" y="60"/>
                      <a:pt x="280" y="61"/>
                      <a:pt x="280" y="62"/>
                    </a:cubicBezTo>
                    <a:cubicBezTo>
                      <a:pt x="280" y="60"/>
                      <a:pt x="279" y="59"/>
                      <a:pt x="279" y="58"/>
                    </a:cubicBezTo>
                    <a:moveTo>
                      <a:pt x="204" y="0"/>
                    </a:moveTo>
                    <a:cubicBezTo>
                      <a:pt x="234" y="3"/>
                      <a:pt x="260" y="21"/>
                      <a:pt x="273" y="46"/>
                    </a:cubicBezTo>
                    <a:cubicBezTo>
                      <a:pt x="273" y="46"/>
                      <a:pt x="273" y="46"/>
                      <a:pt x="273" y="46"/>
                    </a:cubicBezTo>
                    <a:cubicBezTo>
                      <a:pt x="274" y="47"/>
                      <a:pt x="275" y="49"/>
                      <a:pt x="275" y="50"/>
                    </a:cubicBezTo>
                    <a:cubicBezTo>
                      <a:pt x="276" y="50"/>
                      <a:pt x="276" y="50"/>
                      <a:pt x="276" y="50"/>
                    </a:cubicBezTo>
                    <a:cubicBezTo>
                      <a:pt x="276" y="51"/>
                      <a:pt x="277" y="53"/>
                      <a:pt x="277" y="54"/>
                    </a:cubicBezTo>
                    <a:cubicBezTo>
                      <a:pt x="277" y="54"/>
                      <a:pt x="277" y="54"/>
                      <a:pt x="277" y="54"/>
                    </a:cubicBezTo>
                    <a:cubicBezTo>
                      <a:pt x="278" y="55"/>
                      <a:pt x="278" y="56"/>
                      <a:pt x="279" y="57"/>
                    </a:cubicBezTo>
                    <a:cubicBezTo>
                      <a:pt x="267" y="26"/>
                      <a:pt x="238" y="3"/>
                      <a:pt x="204" y="0"/>
                    </a:cubicBezTo>
                    <a:moveTo>
                      <a:pt x="203" y="0"/>
                    </a:moveTo>
                    <a:cubicBezTo>
                      <a:pt x="203" y="0"/>
                      <a:pt x="203" y="0"/>
                      <a:pt x="204" y="0"/>
                    </a:cubicBezTo>
                    <a:cubicBezTo>
                      <a:pt x="203" y="0"/>
                      <a:pt x="203" y="0"/>
                      <a:pt x="203" y="0"/>
                    </a:cubicBezTo>
                    <a:moveTo>
                      <a:pt x="203" y="0"/>
                    </a:moveTo>
                    <a:cubicBezTo>
                      <a:pt x="203" y="0"/>
                      <a:pt x="203" y="0"/>
                      <a:pt x="203" y="0"/>
                    </a:cubicBezTo>
                    <a:cubicBezTo>
                      <a:pt x="203" y="0"/>
                      <a:pt x="203" y="0"/>
                      <a:pt x="203" y="0"/>
                    </a:cubicBezTo>
                    <a:moveTo>
                      <a:pt x="203" y="0"/>
                    </a:moveTo>
                    <a:cubicBezTo>
                      <a:pt x="203" y="0"/>
                      <a:pt x="203" y="0"/>
                      <a:pt x="203" y="0"/>
                    </a:cubicBezTo>
                    <a:cubicBezTo>
                      <a:pt x="203" y="0"/>
                      <a:pt x="203" y="0"/>
                      <a:pt x="203" y="0"/>
                    </a:cubicBezTo>
                    <a:moveTo>
                      <a:pt x="202" y="0"/>
                    </a:moveTo>
                    <a:cubicBezTo>
                      <a:pt x="202" y="0"/>
                      <a:pt x="203" y="0"/>
                      <a:pt x="203" y="0"/>
                    </a:cubicBezTo>
                    <a:cubicBezTo>
                      <a:pt x="203" y="0"/>
                      <a:pt x="202" y="0"/>
                      <a:pt x="202" y="0"/>
                    </a:cubicBezTo>
                    <a:moveTo>
                      <a:pt x="202" y="0"/>
                    </a:moveTo>
                    <a:cubicBezTo>
                      <a:pt x="202" y="0"/>
                      <a:pt x="202" y="0"/>
                      <a:pt x="202" y="0"/>
                    </a:cubicBezTo>
                    <a:cubicBezTo>
                      <a:pt x="202" y="0"/>
                      <a:pt x="202" y="0"/>
                      <a:pt x="202" y="0"/>
                    </a:cubicBezTo>
                    <a:moveTo>
                      <a:pt x="202" y="0"/>
                    </a:moveTo>
                    <a:cubicBezTo>
                      <a:pt x="202" y="0"/>
                      <a:pt x="202" y="0"/>
                      <a:pt x="202" y="0"/>
                    </a:cubicBezTo>
                    <a:cubicBezTo>
                      <a:pt x="202" y="0"/>
                      <a:pt x="202" y="0"/>
                      <a:pt x="202" y="0"/>
                    </a:cubicBezTo>
                    <a:moveTo>
                      <a:pt x="201" y="0"/>
                    </a:moveTo>
                    <a:cubicBezTo>
                      <a:pt x="202" y="0"/>
                      <a:pt x="202" y="0"/>
                      <a:pt x="202" y="0"/>
                    </a:cubicBezTo>
                    <a:cubicBezTo>
                      <a:pt x="202" y="0"/>
                      <a:pt x="202" y="0"/>
                      <a:pt x="201" y="0"/>
                    </a:cubicBezTo>
                    <a:moveTo>
                      <a:pt x="201" y="0"/>
                    </a:moveTo>
                    <a:cubicBezTo>
                      <a:pt x="201" y="0"/>
                      <a:pt x="201" y="0"/>
                      <a:pt x="201" y="0"/>
                    </a:cubicBezTo>
                    <a:cubicBezTo>
                      <a:pt x="201" y="0"/>
                      <a:pt x="201" y="0"/>
                      <a:pt x="201" y="0"/>
                    </a:cubicBezTo>
                    <a:moveTo>
                      <a:pt x="201" y="0"/>
                    </a:moveTo>
                    <a:cubicBezTo>
                      <a:pt x="201" y="0"/>
                      <a:pt x="201" y="0"/>
                      <a:pt x="201" y="0"/>
                    </a:cubicBezTo>
                    <a:cubicBezTo>
                      <a:pt x="201" y="0"/>
                      <a:pt x="201" y="0"/>
                      <a:pt x="201" y="0"/>
                    </a:cubicBezTo>
                    <a:moveTo>
                      <a:pt x="201" y="0"/>
                    </a:moveTo>
                    <a:cubicBezTo>
                      <a:pt x="201" y="0"/>
                      <a:pt x="201" y="0"/>
                      <a:pt x="201" y="0"/>
                    </a:cubicBezTo>
                    <a:cubicBezTo>
                      <a:pt x="201" y="0"/>
                      <a:pt x="201" y="0"/>
                      <a:pt x="201" y="0"/>
                    </a:cubicBezTo>
                    <a:moveTo>
                      <a:pt x="200" y="0"/>
                    </a:moveTo>
                    <a:cubicBezTo>
                      <a:pt x="201" y="0"/>
                      <a:pt x="201" y="0"/>
                      <a:pt x="201" y="0"/>
                    </a:cubicBezTo>
                    <a:cubicBezTo>
                      <a:pt x="201" y="0"/>
                      <a:pt x="201" y="0"/>
                      <a:pt x="200" y="0"/>
                    </a:cubicBezTo>
                    <a:moveTo>
                      <a:pt x="200" y="0"/>
                    </a:moveTo>
                    <a:cubicBezTo>
                      <a:pt x="200" y="0"/>
                      <a:pt x="200" y="0"/>
                      <a:pt x="200" y="0"/>
                    </a:cubicBezTo>
                    <a:cubicBezTo>
                      <a:pt x="200" y="0"/>
                      <a:pt x="200" y="0"/>
                      <a:pt x="200" y="0"/>
                    </a:cubicBezTo>
                    <a:moveTo>
                      <a:pt x="200" y="0"/>
                    </a:moveTo>
                    <a:cubicBezTo>
                      <a:pt x="200" y="0"/>
                      <a:pt x="200" y="0"/>
                      <a:pt x="200" y="0"/>
                    </a:cubicBezTo>
                    <a:cubicBezTo>
                      <a:pt x="200" y="0"/>
                      <a:pt x="200" y="0"/>
                      <a:pt x="200" y="0"/>
                    </a:cubicBezTo>
                    <a:moveTo>
                      <a:pt x="200" y="0"/>
                    </a:moveTo>
                    <a:cubicBezTo>
                      <a:pt x="200" y="0"/>
                      <a:pt x="200" y="0"/>
                      <a:pt x="200" y="0"/>
                    </a:cubicBezTo>
                    <a:cubicBezTo>
                      <a:pt x="200" y="0"/>
                      <a:pt x="200" y="0"/>
                      <a:pt x="200" y="0"/>
                    </a:cubicBezTo>
                    <a:moveTo>
                      <a:pt x="200" y="0"/>
                    </a:moveTo>
                    <a:cubicBezTo>
                      <a:pt x="200" y="0"/>
                      <a:pt x="200" y="0"/>
                      <a:pt x="200" y="0"/>
                    </a:cubicBezTo>
                    <a:cubicBezTo>
                      <a:pt x="200" y="0"/>
                      <a:pt x="200" y="0"/>
                      <a:pt x="200" y="0"/>
                    </a:cubicBezTo>
                    <a:moveTo>
                      <a:pt x="200" y="0"/>
                    </a:moveTo>
                    <a:cubicBezTo>
                      <a:pt x="200" y="0"/>
                      <a:pt x="200" y="0"/>
                      <a:pt x="200" y="0"/>
                    </a:cubicBezTo>
                    <a:cubicBezTo>
                      <a:pt x="200" y="0"/>
                      <a:pt x="200" y="0"/>
                      <a:pt x="200" y="0"/>
                    </a:cubicBezTo>
                    <a:moveTo>
                      <a:pt x="199" y="0"/>
                    </a:moveTo>
                    <a:cubicBezTo>
                      <a:pt x="199" y="0"/>
                      <a:pt x="199" y="0"/>
                      <a:pt x="199" y="0"/>
                    </a:cubicBezTo>
                    <a:cubicBezTo>
                      <a:pt x="199" y="0"/>
                      <a:pt x="199" y="0"/>
                      <a:pt x="199" y="0"/>
                    </a:cubicBezTo>
                    <a:moveTo>
                      <a:pt x="199" y="0"/>
                    </a:moveTo>
                    <a:cubicBezTo>
                      <a:pt x="199" y="0"/>
                      <a:pt x="199" y="0"/>
                      <a:pt x="199" y="0"/>
                    </a:cubicBezTo>
                    <a:cubicBezTo>
                      <a:pt x="199" y="0"/>
                      <a:pt x="199" y="0"/>
                      <a:pt x="199" y="0"/>
                    </a:cubicBezTo>
                    <a:moveTo>
                      <a:pt x="199" y="0"/>
                    </a:moveTo>
                    <a:cubicBezTo>
                      <a:pt x="199" y="0"/>
                      <a:pt x="199" y="0"/>
                      <a:pt x="199" y="0"/>
                    </a:cubicBezTo>
                    <a:cubicBezTo>
                      <a:pt x="199" y="0"/>
                      <a:pt x="199" y="0"/>
                      <a:pt x="199" y="0"/>
                    </a:cubicBezTo>
                    <a:moveTo>
                      <a:pt x="199" y="0"/>
                    </a:moveTo>
                    <a:cubicBezTo>
                      <a:pt x="199" y="0"/>
                      <a:pt x="199" y="0"/>
                      <a:pt x="199" y="0"/>
                    </a:cubicBezTo>
                    <a:cubicBezTo>
                      <a:pt x="199" y="0"/>
                      <a:pt x="199" y="0"/>
                      <a:pt x="199" y="0"/>
                    </a:cubicBezTo>
                    <a:moveTo>
                      <a:pt x="199" y="0"/>
                    </a:moveTo>
                    <a:cubicBezTo>
                      <a:pt x="199" y="0"/>
                      <a:pt x="199" y="0"/>
                      <a:pt x="199" y="0"/>
                    </a:cubicBezTo>
                    <a:cubicBezTo>
                      <a:pt x="199" y="0"/>
                      <a:pt x="199" y="0"/>
                      <a:pt x="199" y="0"/>
                    </a:cubicBezTo>
                    <a:moveTo>
                      <a:pt x="198" y="0"/>
                    </a:moveTo>
                    <a:cubicBezTo>
                      <a:pt x="198" y="0"/>
                      <a:pt x="198" y="0"/>
                      <a:pt x="199" y="0"/>
                    </a:cubicBezTo>
                    <a:cubicBezTo>
                      <a:pt x="198" y="0"/>
                      <a:pt x="198" y="0"/>
                      <a:pt x="198" y="0"/>
                    </a:cubicBezTo>
                    <a:moveTo>
                      <a:pt x="198" y="0"/>
                    </a:moveTo>
                    <a:cubicBezTo>
                      <a:pt x="198" y="0"/>
                      <a:pt x="198" y="0"/>
                      <a:pt x="198" y="0"/>
                    </a:cubicBezTo>
                    <a:cubicBezTo>
                      <a:pt x="198" y="0"/>
                      <a:pt x="198" y="0"/>
                      <a:pt x="198" y="0"/>
                    </a:cubicBezTo>
                    <a:moveTo>
                      <a:pt x="198" y="0"/>
                    </a:moveTo>
                    <a:cubicBezTo>
                      <a:pt x="198" y="0"/>
                      <a:pt x="198" y="0"/>
                      <a:pt x="198" y="0"/>
                    </a:cubicBezTo>
                    <a:cubicBezTo>
                      <a:pt x="198" y="0"/>
                      <a:pt x="198" y="0"/>
                      <a:pt x="198" y="0"/>
                    </a:cubicBezTo>
                    <a:moveTo>
                      <a:pt x="198" y="0"/>
                    </a:moveTo>
                    <a:cubicBezTo>
                      <a:pt x="198" y="0"/>
                      <a:pt x="198" y="0"/>
                      <a:pt x="198" y="0"/>
                    </a:cubicBezTo>
                    <a:cubicBezTo>
                      <a:pt x="198" y="0"/>
                      <a:pt x="198" y="0"/>
                      <a:pt x="198" y="0"/>
                    </a:cubicBezTo>
                    <a:moveTo>
                      <a:pt x="198" y="0"/>
                    </a:moveTo>
                    <a:cubicBezTo>
                      <a:pt x="198" y="0"/>
                      <a:pt x="198" y="0"/>
                      <a:pt x="198" y="0"/>
                    </a:cubicBezTo>
                    <a:cubicBezTo>
                      <a:pt x="198" y="0"/>
                      <a:pt x="198" y="0"/>
                      <a:pt x="198" y="0"/>
                    </a:cubicBezTo>
                    <a:moveTo>
                      <a:pt x="197" y="0"/>
                    </a:moveTo>
                    <a:cubicBezTo>
                      <a:pt x="197" y="0"/>
                      <a:pt x="197" y="0"/>
                      <a:pt x="198" y="0"/>
                    </a:cubicBezTo>
                    <a:cubicBezTo>
                      <a:pt x="197" y="0"/>
                      <a:pt x="197" y="0"/>
                      <a:pt x="197" y="0"/>
                    </a:cubicBezTo>
                    <a:moveTo>
                      <a:pt x="197" y="0"/>
                    </a:moveTo>
                    <a:cubicBezTo>
                      <a:pt x="197" y="0"/>
                      <a:pt x="197" y="0"/>
                      <a:pt x="197" y="0"/>
                    </a:cubicBezTo>
                    <a:cubicBezTo>
                      <a:pt x="197" y="0"/>
                      <a:pt x="197" y="0"/>
                      <a:pt x="197" y="0"/>
                    </a:cubicBezTo>
                    <a:moveTo>
                      <a:pt x="197" y="0"/>
                    </a:moveTo>
                    <a:cubicBezTo>
                      <a:pt x="197" y="0"/>
                      <a:pt x="197" y="0"/>
                      <a:pt x="197" y="0"/>
                    </a:cubicBezTo>
                    <a:cubicBezTo>
                      <a:pt x="197" y="0"/>
                      <a:pt x="197" y="0"/>
                      <a:pt x="197" y="0"/>
                    </a:cubicBezTo>
                    <a:moveTo>
                      <a:pt x="197" y="0"/>
                    </a:moveTo>
                    <a:cubicBezTo>
                      <a:pt x="197" y="0"/>
                      <a:pt x="197" y="0"/>
                      <a:pt x="197" y="0"/>
                    </a:cubicBezTo>
                    <a:cubicBezTo>
                      <a:pt x="197" y="0"/>
                      <a:pt x="197" y="0"/>
                      <a:pt x="197" y="0"/>
                    </a:cubicBezTo>
                    <a:moveTo>
                      <a:pt x="197" y="0"/>
                    </a:moveTo>
                    <a:cubicBezTo>
                      <a:pt x="197" y="0"/>
                      <a:pt x="197" y="0"/>
                      <a:pt x="197" y="0"/>
                    </a:cubicBezTo>
                    <a:cubicBezTo>
                      <a:pt x="197" y="0"/>
                      <a:pt x="197" y="0"/>
                      <a:pt x="197" y="0"/>
                    </a:cubicBezTo>
                    <a:moveTo>
                      <a:pt x="196" y="0"/>
                    </a:moveTo>
                    <a:cubicBezTo>
                      <a:pt x="196" y="0"/>
                      <a:pt x="197" y="0"/>
                      <a:pt x="197" y="0"/>
                    </a:cubicBezTo>
                    <a:cubicBezTo>
                      <a:pt x="197" y="0"/>
                      <a:pt x="196" y="0"/>
                      <a:pt x="196" y="0"/>
                    </a:cubicBezTo>
                    <a:moveTo>
                      <a:pt x="196" y="0"/>
                    </a:moveTo>
                    <a:cubicBezTo>
                      <a:pt x="196" y="0"/>
                      <a:pt x="196" y="0"/>
                      <a:pt x="196" y="0"/>
                    </a:cubicBezTo>
                    <a:cubicBezTo>
                      <a:pt x="196" y="0"/>
                      <a:pt x="196" y="0"/>
                      <a:pt x="196" y="0"/>
                    </a:cubicBezTo>
                    <a:moveTo>
                      <a:pt x="196" y="0"/>
                    </a:moveTo>
                    <a:cubicBezTo>
                      <a:pt x="147" y="0"/>
                      <a:pt x="108" y="39"/>
                      <a:pt x="108" y="88"/>
                    </a:cubicBezTo>
                    <a:cubicBezTo>
                      <a:pt x="108" y="88"/>
                      <a:pt x="108" y="88"/>
                      <a:pt x="108" y="88"/>
                    </a:cubicBezTo>
                    <a:cubicBezTo>
                      <a:pt x="108" y="39"/>
                      <a:pt x="147" y="0"/>
                      <a:pt x="196" y="0"/>
                    </a:cubicBezTo>
                    <a:cubicBezTo>
                      <a:pt x="196" y="0"/>
                      <a:pt x="196" y="0"/>
                      <a:pt x="196" y="0"/>
                    </a:cubicBezTo>
                    <a:cubicBezTo>
                      <a:pt x="196" y="0"/>
                      <a:pt x="196" y="0"/>
                      <a:pt x="196" y="0"/>
                    </a:cubicBezTo>
                  </a:path>
                </a:pathLst>
              </a:custGeom>
              <a:solidFill>
                <a:srgbClr val="A6A6A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79" name="Freeform 204"/>
              <p:cNvSpPr/>
              <p:nvPr/>
            </p:nvSpPr>
            <p:spPr>
              <a:xfrm>
                <a:off x="9158288" y="4689475"/>
                <a:ext cx="1457325" cy="1563688"/>
              </a:xfrm>
              <a:custGeom>
                <a:cxnLst>
                  <a:cxn ang="0">
                    <a:pos x="405647" y="330780"/>
                  </a:cxn>
                  <a:cxn ang="0">
                    <a:pos x="469499" y="526241"/>
                  </a:cxn>
                  <a:cxn ang="0">
                    <a:pos x="146484" y="533759"/>
                  </a:cxn>
                  <a:cxn ang="0">
                    <a:pos x="3756" y="646525"/>
                  </a:cxn>
                  <a:cxn ang="0">
                    <a:pos x="108924" y="834468"/>
                  </a:cxn>
                  <a:cxn ang="0">
                    <a:pos x="405647" y="1048723"/>
                  </a:cxn>
                  <a:cxn ang="0">
                    <a:pos x="330527" y="1180284"/>
                  </a:cxn>
                  <a:cxn ang="0">
                    <a:pos x="195312" y="1293050"/>
                  </a:cxn>
                  <a:cxn ang="0">
                    <a:pos x="120192" y="1435887"/>
                  </a:cxn>
                  <a:cxn ang="0">
                    <a:pos x="435695" y="1533617"/>
                  </a:cxn>
                  <a:cxn ang="0">
                    <a:pos x="736174" y="1368227"/>
                  </a:cxn>
                  <a:cxn ang="0">
                    <a:pos x="1036654" y="1533617"/>
                  </a:cxn>
                  <a:cxn ang="0">
                    <a:pos x="1333377" y="1488511"/>
                  </a:cxn>
                  <a:cxn ang="0">
                    <a:pos x="1280793" y="1296809"/>
                  </a:cxn>
                  <a:cxn ang="0">
                    <a:pos x="1280793" y="1293050"/>
                  </a:cxn>
                  <a:cxn ang="0">
                    <a:pos x="1280793" y="1293050"/>
                  </a:cxn>
                  <a:cxn ang="0">
                    <a:pos x="1280793" y="1293050"/>
                  </a:cxn>
                  <a:cxn ang="0">
                    <a:pos x="1280793" y="1293050"/>
                  </a:cxn>
                  <a:cxn ang="0">
                    <a:pos x="1280793" y="1293050"/>
                  </a:cxn>
                  <a:cxn ang="0">
                    <a:pos x="1277037" y="1293050"/>
                  </a:cxn>
                  <a:cxn ang="0">
                    <a:pos x="1220697" y="1262979"/>
                  </a:cxn>
                  <a:cxn ang="0">
                    <a:pos x="1096750" y="1108865"/>
                  </a:cxn>
                  <a:cxn ang="0">
                    <a:pos x="1066702" y="1044965"/>
                  </a:cxn>
                  <a:cxn ang="0">
                    <a:pos x="1348401" y="838227"/>
                  </a:cxn>
                  <a:cxn ang="0">
                    <a:pos x="1457325" y="695390"/>
                  </a:cxn>
                  <a:cxn ang="0">
                    <a:pos x="1314597" y="537518"/>
                  </a:cxn>
                  <a:cxn ang="0">
                    <a:pos x="1002850" y="530000"/>
                  </a:cxn>
                  <a:cxn ang="0">
                    <a:pos x="1066702" y="330780"/>
                  </a:cxn>
                  <a:cxn ang="0">
                    <a:pos x="1066702" y="308227"/>
                  </a:cxn>
                  <a:cxn ang="0">
                    <a:pos x="1062946" y="289433"/>
                  </a:cxn>
                  <a:cxn ang="0">
                    <a:pos x="1059190" y="270638"/>
                  </a:cxn>
                  <a:cxn ang="0">
                    <a:pos x="1055434" y="248085"/>
                  </a:cxn>
                  <a:cxn ang="0">
                    <a:pos x="1051678" y="233050"/>
                  </a:cxn>
                  <a:cxn ang="0">
                    <a:pos x="1047922" y="214255"/>
                  </a:cxn>
                  <a:cxn ang="0">
                    <a:pos x="1036654" y="187943"/>
                  </a:cxn>
                  <a:cxn ang="0">
                    <a:pos x="1025386" y="172908"/>
                  </a:cxn>
                  <a:cxn ang="0">
                    <a:pos x="762466" y="0"/>
                  </a:cxn>
                  <a:cxn ang="0">
                    <a:pos x="762466" y="0"/>
                  </a:cxn>
                  <a:cxn ang="0">
                    <a:pos x="758710" y="0"/>
                  </a:cxn>
                  <a:cxn ang="0">
                    <a:pos x="758710" y="0"/>
                  </a:cxn>
                  <a:cxn ang="0">
                    <a:pos x="754954" y="0"/>
                  </a:cxn>
                  <a:cxn ang="0">
                    <a:pos x="754954" y="0"/>
                  </a:cxn>
                  <a:cxn ang="0">
                    <a:pos x="754954" y="0"/>
                  </a:cxn>
                  <a:cxn ang="0">
                    <a:pos x="751198" y="0"/>
                  </a:cxn>
                  <a:cxn ang="0">
                    <a:pos x="751198" y="0"/>
                  </a:cxn>
                  <a:cxn ang="0">
                    <a:pos x="751198" y="0"/>
                  </a:cxn>
                  <a:cxn ang="0">
                    <a:pos x="751198" y="0"/>
                  </a:cxn>
                  <a:cxn ang="0">
                    <a:pos x="747442" y="0"/>
                  </a:cxn>
                  <a:cxn ang="0">
                    <a:pos x="747442" y="0"/>
                  </a:cxn>
                  <a:cxn ang="0">
                    <a:pos x="747442" y="0"/>
                  </a:cxn>
                  <a:cxn ang="0">
                    <a:pos x="743686" y="0"/>
                  </a:cxn>
                  <a:cxn ang="0">
                    <a:pos x="743686" y="0"/>
                  </a:cxn>
                  <a:cxn ang="0">
                    <a:pos x="743686" y="0"/>
                  </a:cxn>
                  <a:cxn ang="0">
                    <a:pos x="743686" y="0"/>
                  </a:cxn>
                  <a:cxn ang="0">
                    <a:pos x="739930" y="0"/>
                  </a:cxn>
                  <a:cxn ang="0">
                    <a:pos x="739930" y="0"/>
                  </a:cxn>
                  <a:cxn ang="0">
                    <a:pos x="739930" y="0"/>
                  </a:cxn>
                  <a:cxn ang="0">
                    <a:pos x="736174" y="0"/>
                  </a:cxn>
                  <a:cxn ang="0">
                    <a:pos x="736174" y="0"/>
                  </a:cxn>
                </a:cxnLst>
                <a:rect l="0" t="0" r="0" b="0"/>
                <a:pathLst>
                  <a:path w="388" h="416">
                    <a:moveTo>
                      <a:pt x="196" y="0"/>
                    </a:moveTo>
                    <a:cubicBezTo>
                      <a:pt x="147" y="0"/>
                      <a:pt x="108" y="39"/>
                      <a:pt x="108" y="88"/>
                    </a:cubicBezTo>
                    <a:cubicBezTo>
                      <a:pt x="108" y="88"/>
                      <a:pt x="108" y="88"/>
                      <a:pt x="108" y="88"/>
                    </a:cubicBezTo>
                    <a:cubicBezTo>
                      <a:pt x="108" y="89"/>
                      <a:pt x="108" y="90"/>
                      <a:pt x="108" y="91"/>
                    </a:cubicBezTo>
                    <a:cubicBezTo>
                      <a:pt x="108" y="92"/>
                      <a:pt x="108" y="92"/>
                      <a:pt x="108" y="92"/>
                    </a:cubicBezTo>
                    <a:cubicBezTo>
                      <a:pt x="109" y="110"/>
                      <a:pt x="115" y="126"/>
                      <a:pt x="125" y="140"/>
                    </a:cubicBezTo>
                    <a:cubicBezTo>
                      <a:pt x="120" y="140"/>
                      <a:pt x="120" y="140"/>
                      <a:pt x="120" y="140"/>
                    </a:cubicBezTo>
                    <a:cubicBezTo>
                      <a:pt x="120" y="140"/>
                      <a:pt x="120" y="140"/>
                      <a:pt x="120" y="140"/>
                    </a:cubicBezTo>
                    <a:cubicBezTo>
                      <a:pt x="39" y="142"/>
                      <a:pt x="39" y="142"/>
                      <a:pt x="39" y="142"/>
                    </a:cubicBezTo>
                    <a:cubicBezTo>
                      <a:pt x="22" y="143"/>
                      <a:pt x="6" y="154"/>
                      <a:pt x="1" y="172"/>
                    </a:cubicBezTo>
                    <a:cubicBezTo>
                      <a:pt x="1" y="172"/>
                      <a:pt x="1" y="172"/>
                      <a:pt x="1" y="172"/>
                    </a:cubicBezTo>
                    <a:cubicBezTo>
                      <a:pt x="1" y="172"/>
                      <a:pt x="1" y="172"/>
                      <a:pt x="1" y="172"/>
                    </a:cubicBezTo>
                    <a:cubicBezTo>
                      <a:pt x="0" y="177"/>
                      <a:pt x="0" y="182"/>
                      <a:pt x="0" y="187"/>
                    </a:cubicBezTo>
                    <a:cubicBezTo>
                      <a:pt x="0" y="187"/>
                      <a:pt x="0" y="187"/>
                      <a:pt x="0" y="187"/>
                    </a:cubicBezTo>
                    <a:cubicBezTo>
                      <a:pt x="2" y="203"/>
                      <a:pt x="13" y="217"/>
                      <a:pt x="29" y="222"/>
                    </a:cubicBezTo>
                    <a:cubicBezTo>
                      <a:pt x="108" y="244"/>
                      <a:pt x="108" y="244"/>
                      <a:pt x="108" y="244"/>
                    </a:cubicBezTo>
                    <a:cubicBezTo>
                      <a:pt x="108" y="278"/>
                      <a:pt x="108" y="278"/>
                      <a:pt x="108" y="278"/>
                    </a:cubicBezTo>
                    <a:cubicBezTo>
                      <a:pt x="108" y="279"/>
                      <a:pt x="108" y="279"/>
                      <a:pt x="108" y="279"/>
                    </a:cubicBezTo>
                    <a:cubicBezTo>
                      <a:pt x="107" y="281"/>
                      <a:pt x="106" y="283"/>
                      <a:pt x="105" y="285"/>
                    </a:cubicBezTo>
                    <a:cubicBezTo>
                      <a:pt x="104" y="288"/>
                      <a:pt x="102" y="292"/>
                      <a:pt x="100" y="295"/>
                    </a:cubicBezTo>
                    <a:cubicBezTo>
                      <a:pt x="97" y="302"/>
                      <a:pt x="93" y="309"/>
                      <a:pt x="88" y="314"/>
                    </a:cubicBezTo>
                    <a:cubicBezTo>
                      <a:pt x="84" y="320"/>
                      <a:pt x="80" y="325"/>
                      <a:pt x="76" y="328"/>
                    </a:cubicBezTo>
                    <a:cubicBezTo>
                      <a:pt x="73" y="332"/>
                      <a:pt x="70" y="334"/>
                      <a:pt x="67" y="336"/>
                    </a:cubicBezTo>
                    <a:cubicBezTo>
                      <a:pt x="52" y="344"/>
                      <a:pt x="52" y="344"/>
                      <a:pt x="52" y="344"/>
                    </a:cubicBezTo>
                    <a:cubicBezTo>
                      <a:pt x="41" y="350"/>
                      <a:pt x="33" y="361"/>
                      <a:pt x="32" y="374"/>
                    </a:cubicBezTo>
                    <a:cubicBezTo>
                      <a:pt x="32" y="377"/>
                      <a:pt x="32" y="379"/>
                      <a:pt x="32" y="382"/>
                    </a:cubicBezTo>
                    <a:cubicBezTo>
                      <a:pt x="32" y="382"/>
                      <a:pt x="32" y="382"/>
                      <a:pt x="32" y="382"/>
                    </a:cubicBezTo>
                    <a:cubicBezTo>
                      <a:pt x="34" y="400"/>
                      <a:pt x="49" y="414"/>
                      <a:pt x="67" y="416"/>
                    </a:cubicBezTo>
                    <a:cubicBezTo>
                      <a:pt x="70" y="416"/>
                      <a:pt x="73" y="416"/>
                      <a:pt x="75" y="416"/>
                    </a:cubicBezTo>
                    <a:cubicBezTo>
                      <a:pt x="90" y="416"/>
                      <a:pt x="104" y="413"/>
                      <a:pt x="116" y="408"/>
                    </a:cubicBezTo>
                    <a:cubicBezTo>
                      <a:pt x="131" y="402"/>
                      <a:pt x="143" y="395"/>
                      <a:pt x="154" y="387"/>
                    </a:cubicBezTo>
                    <a:cubicBezTo>
                      <a:pt x="164" y="380"/>
                      <a:pt x="174" y="372"/>
                      <a:pt x="183" y="363"/>
                    </a:cubicBezTo>
                    <a:cubicBezTo>
                      <a:pt x="187" y="364"/>
                      <a:pt x="191" y="364"/>
                      <a:pt x="196" y="364"/>
                    </a:cubicBezTo>
                    <a:cubicBezTo>
                      <a:pt x="201" y="364"/>
                      <a:pt x="205" y="364"/>
                      <a:pt x="210" y="363"/>
                    </a:cubicBezTo>
                    <a:cubicBezTo>
                      <a:pt x="218" y="371"/>
                      <a:pt x="228" y="380"/>
                      <a:pt x="238" y="387"/>
                    </a:cubicBezTo>
                    <a:cubicBezTo>
                      <a:pt x="249" y="395"/>
                      <a:pt x="262" y="402"/>
                      <a:pt x="276" y="408"/>
                    </a:cubicBezTo>
                    <a:cubicBezTo>
                      <a:pt x="288" y="413"/>
                      <a:pt x="302" y="416"/>
                      <a:pt x="317" y="416"/>
                    </a:cubicBezTo>
                    <a:cubicBezTo>
                      <a:pt x="320" y="416"/>
                      <a:pt x="322" y="416"/>
                      <a:pt x="325" y="416"/>
                    </a:cubicBezTo>
                    <a:cubicBezTo>
                      <a:pt x="337" y="414"/>
                      <a:pt x="349" y="407"/>
                      <a:pt x="355" y="396"/>
                    </a:cubicBezTo>
                    <a:cubicBezTo>
                      <a:pt x="358" y="391"/>
                      <a:pt x="359" y="386"/>
                      <a:pt x="360" y="382"/>
                    </a:cubicBezTo>
                    <a:cubicBezTo>
                      <a:pt x="360" y="382"/>
                      <a:pt x="360" y="382"/>
                      <a:pt x="360" y="382"/>
                    </a:cubicBezTo>
                    <a:cubicBezTo>
                      <a:pt x="361" y="367"/>
                      <a:pt x="355" y="352"/>
                      <a:pt x="341" y="345"/>
                    </a:cubicBezTo>
                    <a:cubicBezTo>
                      <a:pt x="341" y="345"/>
                      <a:pt x="341" y="345"/>
                      <a:pt x="341" y="345"/>
                    </a:cubicBezTo>
                    <a:cubicBezTo>
                      <a:pt x="341" y="345"/>
                      <a:pt x="341" y="345"/>
                      <a:pt x="341" y="344"/>
                    </a:cubicBezTo>
                    <a:cubicBezTo>
                      <a:pt x="341" y="344"/>
                      <a:pt x="341" y="344"/>
                      <a:pt x="341" y="344"/>
                    </a:cubicBezTo>
                    <a:cubicBezTo>
                      <a:pt x="341" y="344"/>
                      <a:pt x="341" y="344"/>
                      <a:pt x="341" y="344"/>
                    </a:cubicBezTo>
                    <a:cubicBezTo>
                      <a:pt x="341" y="344"/>
                      <a:pt x="341" y="344"/>
                      <a:pt x="341" y="344"/>
                    </a:cubicBezTo>
                    <a:cubicBezTo>
                      <a:pt x="341" y="344"/>
                      <a:pt x="341" y="344"/>
                      <a:pt x="341" y="344"/>
                    </a:cubicBezTo>
                    <a:cubicBezTo>
                      <a:pt x="341" y="344"/>
                      <a:pt x="341" y="344"/>
                      <a:pt x="341" y="344"/>
                    </a:cubicBezTo>
                    <a:cubicBezTo>
                      <a:pt x="341" y="344"/>
                      <a:pt x="341" y="344"/>
                      <a:pt x="341" y="344"/>
                    </a:cubicBezTo>
                    <a:cubicBezTo>
                      <a:pt x="341" y="344"/>
                      <a:pt x="341" y="344"/>
                      <a:pt x="341" y="344"/>
                    </a:cubicBezTo>
                    <a:cubicBezTo>
                      <a:pt x="341" y="344"/>
                      <a:pt x="341" y="344"/>
                      <a:pt x="341" y="344"/>
                    </a:cubicBezTo>
                    <a:cubicBezTo>
                      <a:pt x="341" y="344"/>
                      <a:pt x="341" y="344"/>
                      <a:pt x="341" y="344"/>
                    </a:cubicBezTo>
                    <a:cubicBezTo>
                      <a:pt x="341" y="344"/>
                      <a:pt x="341" y="344"/>
                      <a:pt x="341" y="344"/>
                    </a:cubicBezTo>
                    <a:cubicBezTo>
                      <a:pt x="341" y="344"/>
                      <a:pt x="341" y="344"/>
                      <a:pt x="341" y="344"/>
                    </a:cubicBezTo>
                    <a:cubicBezTo>
                      <a:pt x="341" y="344"/>
                      <a:pt x="341" y="344"/>
                      <a:pt x="341" y="344"/>
                    </a:cubicBezTo>
                    <a:cubicBezTo>
                      <a:pt x="341" y="344"/>
                      <a:pt x="341" y="344"/>
                      <a:pt x="341" y="344"/>
                    </a:cubicBezTo>
                    <a:cubicBezTo>
                      <a:pt x="341" y="344"/>
                      <a:pt x="340" y="344"/>
                      <a:pt x="340" y="344"/>
                    </a:cubicBezTo>
                    <a:cubicBezTo>
                      <a:pt x="340" y="344"/>
                      <a:pt x="340" y="344"/>
                      <a:pt x="340" y="344"/>
                    </a:cubicBezTo>
                    <a:cubicBezTo>
                      <a:pt x="340" y="344"/>
                      <a:pt x="340" y="344"/>
                      <a:pt x="340" y="344"/>
                    </a:cubicBezTo>
                    <a:cubicBezTo>
                      <a:pt x="340" y="344"/>
                      <a:pt x="340" y="344"/>
                      <a:pt x="340" y="344"/>
                    </a:cubicBezTo>
                    <a:cubicBezTo>
                      <a:pt x="340" y="344"/>
                      <a:pt x="340" y="344"/>
                      <a:pt x="340" y="344"/>
                    </a:cubicBezTo>
                    <a:cubicBezTo>
                      <a:pt x="325" y="336"/>
                      <a:pt x="325" y="336"/>
                      <a:pt x="325" y="336"/>
                    </a:cubicBezTo>
                    <a:cubicBezTo>
                      <a:pt x="322" y="334"/>
                      <a:pt x="319" y="332"/>
                      <a:pt x="316" y="328"/>
                    </a:cubicBezTo>
                    <a:cubicBezTo>
                      <a:pt x="312" y="325"/>
                      <a:pt x="308" y="320"/>
                      <a:pt x="304" y="314"/>
                    </a:cubicBezTo>
                    <a:cubicBezTo>
                      <a:pt x="300" y="309"/>
                      <a:pt x="296" y="302"/>
                      <a:pt x="292" y="295"/>
                    </a:cubicBezTo>
                    <a:cubicBezTo>
                      <a:pt x="290" y="292"/>
                      <a:pt x="288" y="288"/>
                      <a:pt x="287" y="285"/>
                    </a:cubicBezTo>
                    <a:cubicBezTo>
                      <a:pt x="286" y="283"/>
                      <a:pt x="285" y="281"/>
                      <a:pt x="285" y="279"/>
                    </a:cubicBezTo>
                    <a:cubicBezTo>
                      <a:pt x="284" y="278"/>
                      <a:pt x="284" y="278"/>
                      <a:pt x="284" y="278"/>
                    </a:cubicBezTo>
                    <a:cubicBezTo>
                      <a:pt x="284" y="252"/>
                      <a:pt x="284" y="252"/>
                      <a:pt x="284" y="252"/>
                    </a:cubicBezTo>
                    <a:cubicBezTo>
                      <a:pt x="284" y="244"/>
                      <a:pt x="284" y="244"/>
                      <a:pt x="284" y="244"/>
                    </a:cubicBezTo>
                    <a:cubicBezTo>
                      <a:pt x="359" y="223"/>
                      <a:pt x="359" y="223"/>
                      <a:pt x="359" y="223"/>
                    </a:cubicBezTo>
                    <a:cubicBezTo>
                      <a:pt x="375" y="218"/>
                      <a:pt x="386" y="205"/>
                      <a:pt x="388" y="188"/>
                    </a:cubicBezTo>
                    <a:cubicBezTo>
                      <a:pt x="388" y="188"/>
                      <a:pt x="388" y="188"/>
                      <a:pt x="388" y="188"/>
                    </a:cubicBezTo>
                    <a:cubicBezTo>
                      <a:pt x="388" y="187"/>
                      <a:pt x="388" y="186"/>
                      <a:pt x="388" y="185"/>
                    </a:cubicBezTo>
                    <a:cubicBezTo>
                      <a:pt x="388" y="185"/>
                      <a:pt x="388" y="185"/>
                      <a:pt x="388" y="185"/>
                    </a:cubicBezTo>
                    <a:cubicBezTo>
                      <a:pt x="388" y="184"/>
                      <a:pt x="388" y="184"/>
                      <a:pt x="388" y="184"/>
                    </a:cubicBezTo>
                    <a:cubicBezTo>
                      <a:pt x="388" y="162"/>
                      <a:pt x="371" y="144"/>
                      <a:pt x="350" y="143"/>
                    </a:cubicBezTo>
                    <a:cubicBezTo>
                      <a:pt x="272" y="141"/>
                      <a:pt x="272" y="141"/>
                      <a:pt x="272" y="141"/>
                    </a:cubicBezTo>
                    <a:cubicBezTo>
                      <a:pt x="272" y="141"/>
                      <a:pt x="272" y="141"/>
                      <a:pt x="272" y="141"/>
                    </a:cubicBezTo>
                    <a:cubicBezTo>
                      <a:pt x="267" y="141"/>
                      <a:pt x="267" y="141"/>
                      <a:pt x="267" y="141"/>
                    </a:cubicBezTo>
                    <a:cubicBezTo>
                      <a:pt x="277" y="127"/>
                      <a:pt x="283" y="110"/>
                      <a:pt x="284" y="92"/>
                    </a:cubicBezTo>
                    <a:cubicBezTo>
                      <a:pt x="284" y="92"/>
                      <a:pt x="284" y="92"/>
                      <a:pt x="284" y="91"/>
                    </a:cubicBezTo>
                    <a:cubicBezTo>
                      <a:pt x="284" y="90"/>
                      <a:pt x="284" y="89"/>
                      <a:pt x="284" y="88"/>
                    </a:cubicBezTo>
                    <a:cubicBezTo>
                      <a:pt x="284" y="88"/>
                      <a:pt x="284" y="88"/>
                      <a:pt x="284" y="88"/>
                    </a:cubicBezTo>
                    <a:cubicBezTo>
                      <a:pt x="284" y="86"/>
                      <a:pt x="284" y="85"/>
                      <a:pt x="284" y="83"/>
                    </a:cubicBezTo>
                    <a:cubicBezTo>
                      <a:pt x="284" y="83"/>
                      <a:pt x="284" y="83"/>
                      <a:pt x="284" y="82"/>
                    </a:cubicBezTo>
                    <a:cubicBezTo>
                      <a:pt x="284" y="81"/>
                      <a:pt x="284" y="80"/>
                      <a:pt x="284" y="79"/>
                    </a:cubicBezTo>
                    <a:cubicBezTo>
                      <a:pt x="284" y="79"/>
                      <a:pt x="284" y="79"/>
                      <a:pt x="284" y="79"/>
                    </a:cubicBezTo>
                    <a:cubicBezTo>
                      <a:pt x="283" y="78"/>
                      <a:pt x="283" y="78"/>
                      <a:pt x="283" y="77"/>
                    </a:cubicBezTo>
                    <a:cubicBezTo>
                      <a:pt x="283" y="76"/>
                      <a:pt x="283" y="75"/>
                      <a:pt x="283" y="75"/>
                    </a:cubicBezTo>
                    <a:cubicBezTo>
                      <a:pt x="283" y="75"/>
                      <a:pt x="283" y="75"/>
                      <a:pt x="283" y="74"/>
                    </a:cubicBezTo>
                    <a:cubicBezTo>
                      <a:pt x="283" y="74"/>
                      <a:pt x="283" y="73"/>
                      <a:pt x="282" y="72"/>
                    </a:cubicBezTo>
                    <a:cubicBezTo>
                      <a:pt x="282" y="71"/>
                      <a:pt x="282" y="71"/>
                      <a:pt x="282" y="70"/>
                    </a:cubicBezTo>
                    <a:cubicBezTo>
                      <a:pt x="282" y="69"/>
                      <a:pt x="282" y="68"/>
                      <a:pt x="282" y="67"/>
                    </a:cubicBezTo>
                    <a:cubicBezTo>
                      <a:pt x="281" y="67"/>
                      <a:pt x="281" y="66"/>
                      <a:pt x="281" y="66"/>
                    </a:cubicBezTo>
                    <a:cubicBezTo>
                      <a:pt x="281" y="65"/>
                      <a:pt x="281" y="64"/>
                      <a:pt x="280" y="63"/>
                    </a:cubicBezTo>
                    <a:cubicBezTo>
                      <a:pt x="280" y="63"/>
                      <a:pt x="280" y="62"/>
                      <a:pt x="280" y="62"/>
                    </a:cubicBezTo>
                    <a:cubicBezTo>
                      <a:pt x="280" y="62"/>
                      <a:pt x="280" y="62"/>
                      <a:pt x="280" y="62"/>
                    </a:cubicBezTo>
                    <a:cubicBezTo>
                      <a:pt x="280" y="61"/>
                      <a:pt x="279" y="60"/>
                      <a:pt x="279" y="59"/>
                    </a:cubicBezTo>
                    <a:cubicBezTo>
                      <a:pt x="279" y="59"/>
                      <a:pt x="279" y="58"/>
                      <a:pt x="279" y="58"/>
                    </a:cubicBezTo>
                    <a:cubicBezTo>
                      <a:pt x="279" y="58"/>
                      <a:pt x="279" y="58"/>
                      <a:pt x="279" y="57"/>
                    </a:cubicBezTo>
                    <a:cubicBezTo>
                      <a:pt x="278" y="56"/>
                      <a:pt x="278" y="55"/>
                      <a:pt x="277" y="54"/>
                    </a:cubicBezTo>
                    <a:cubicBezTo>
                      <a:pt x="277" y="54"/>
                      <a:pt x="277" y="54"/>
                      <a:pt x="277" y="54"/>
                    </a:cubicBezTo>
                    <a:cubicBezTo>
                      <a:pt x="277" y="53"/>
                      <a:pt x="276" y="51"/>
                      <a:pt x="276" y="50"/>
                    </a:cubicBezTo>
                    <a:cubicBezTo>
                      <a:pt x="275" y="50"/>
                      <a:pt x="275" y="50"/>
                      <a:pt x="275" y="50"/>
                    </a:cubicBezTo>
                    <a:cubicBezTo>
                      <a:pt x="275" y="49"/>
                      <a:pt x="274" y="47"/>
                      <a:pt x="273" y="46"/>
                    </a:cubicBezTo>
                    <a:cubicBezTo>
                      <a:pt x="273" y="46"/>
                      <a:pt x="273" y="46"/>
                      <a:pt x="273" y="46"/>
                    </a:cubicBezTo>
                    <a:cubicBezTo>
                      <a:pt x="260" y="21"/>
                      <a:pt x="234" y="3"/>
                      <a:pt x="204" y="0"/>
                    </a:cubicBezTo>
                    <a:cubicBezTo>
                      <a:pt x="204" y="0"/>
                      <a:pt x="204" y="0"/>
                      <a:pt x="204" y="0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203" y="0"/>
                      <a:pt x="202" y="0"/>
                      <a:pt x="202" y="0"/>
                    </a:cubicBezTo>
                    <a:cubicBezTo>
                      <a:pt x="202" y="0"/>
                      <a:pt x="202" y="0"/>
                      <a:pt x="202" y="0"/>
                    </a:cubicBezTo>
                    <a:cubicBezTo>
                      <a:pt x="202" y="0"/>
                      <a:pt x="202" y="0"/>
                      <a:pt x="202" y="0"/>
                    </a:cubicBezTo>
                    <a:cubicBezTo>
                      <a:pt x="202" y="0"/>
                      <a:pt x="202" y="0"/>
                      <a:pt x="202" y="0"/>
                    </a:cubicBezTo>
                    <a:cubicBezTo>
                      <a:pt x="202" y="0"/>
                      <a:pt x="202" y="0"/>
                      <a:pt x="202" y="0"/>
                    </a:cubicBezTo>
                    <a:cubicBezTo>
                      <a:pt x="202" y="0"/>
                      <a:pt x="202" y="0"/>
                      <a:pt x="202" y="0"/>
                    </a:cubicBezTo>
                    <a:cubicBezTo>
                      <a:pt x="202" y="0"/>
                      <a:pt x="202" y="0"/>
                      <a:pt x="201" y="0"/>
                    </a:cubicBezTo>
                    <a:cubicBezTo>
                      <a:pt x="201" y="0"/>
                      <a:pt x="201" y="0"/>
                      <a:pt x="201" y="0"/>
                    </a:cubicBezTo>
                    <a:cubicBezTo>
                      <a:pt x="201" y="0"/>
                      <a:pt x="201" y="0"/>
                      <a:pt x="201" y="0"/>
                    </a:cubicBezTo>
                    <a:cubicBezTo>
                      <a:pt x="201" y="0"/>
                      <a:pt x="201" y="0"/>
                      <a:pt x="201" y="0"/>
                    </a:cubicBezTo>
                    <a:cubicBezTo>
                      <a:pt x="201" y="0"/>
                      <a:pt x="201" y="0"/>
                      <a:pt x="201" y="0"/>
                    </a:cubicBezTo>
                    <a:cubicBezTo>
                      <a:pt x="201" y="0"/>
                      <a:pt x="201" y="0"/>
                      <a:pt x="201" y="0"/>
                    </a:cubicBezTo>
                    <a:cubicBezTo>
                      <a:pt x="201" y="0"/>
                      <a:pt x="201" y="0"/>
                      <a:pt x="201" y="0"/>
                    </a:cubicBezTo>
                    <a:cubicBezTo>
                      <a:pt x="201" y="0"/>
                      <a:pt x="201" y="0"/>
                      <a:pt x="201" y="0"/>
                    </a:cubicBezTo>
                    <a:cubicBezTo>
                      <a:pt x="201" y="0"/>
                      <a:pt x="201" y="0"/>
                      <a:pt x="200" y="0"/>
                    </a:cubicBezTo>
                    <a:cubicBezTo>
                      <a:pt x="200" y="0"/>
                      <a:pt x="200" y="0"/>
                      <a:pt x="200" y="0"/>
                    </a:cubicBezTo>
                    <a:cubicBezTo>
                      <a:pt x="200" y="0"/>
                      <a:pt x="200" y="0"/>
                      <a:pt x="200" y="0"/>
                    </a:cubicBezTo>
                    <a:cubicBezTo>
                      <a:pt x="200" y="0"/>
                      <a:pt x="200" y="0"/>
                      <a:pt x="200" y="0"/>
                    </a:cubicBezTo>
                    <a:cubicBezTo>
                      <a:pt x="200" y="0"/>
                      <a:pt x="200" y="0"/>
                      <a:pt x="200" y="0"/>
                    </a:cubicBezTo>
                    <a:cubicBezTo>
                      <a:pt x="200" y="0"/>
                      <a:pt x="200" y="0"/>
                      <a:pt x="200" y="0"/>
                    </a:cubicBezTo>
                    <a:cubicBezTo>
                      <a:pt x="200" y="0"/>
                      <a:pt x="200" y="0"/>
                      <a:pt x="200" y="0"/>
                    </a:cubicBezTo>
                    <a:cubicBezTo>
                      <a:pt x="200" y="0"/>
                      <a:pt x="200" y="0"/>
                      <a:pt x="200" y="0"/>
                    </a:cubicBezTo>
                    <a:cubicBezTo>
                      <a:pt x="200" y="0"/>
                      <a:pt x="200" y="0"/>
                      <a:pt x="200" y="0"/>
                    </a:cubicBezTo>
                    <a:cubicBezTo>
                      <a:pt x="200" y="0"/>
                      <a:pt x="200" y="0"/>
                      <a:pt x="200" y="0"/>
                    </a:cubicBezTo>
                    <a:cubicBezTo>
                      <a:pt x="200" y="0"/>
                      <a:pt x="200" y="0"/>
                      <a:pt x="200" y="0"/>
                    </a:cubicBezTo>
                    <a:cubicBezTo>
                      <a:pt x="200" y="0"/>
                      <a:pt x="199" y="0"/>
                      <a:pt x="199" y="0"/>
                    </a:cubicBezTo>
                    <a:cubicBezTo>
                      <a:pt x="199" y="0"/>
                      <a:pt x="199" y="0"/>
                      <a:pt x="199" y="0"/>
                    </a:cubicBezTo>
                    <a:cubicBezTo>
                      <a:pt x="199" y="0"/>
                      <a:pt x="199" y="0"/>
                      <a:pt x="199" y="0"/>
                    </a:cubicBezTo>
                    <a:cubicBezTo>
                      <a:pt x="199" y="0"/>
                      <a:pt x="199" y="0"/>
                      <a:pt x="199" y="0"/>
                    </a:cubicBezTo>
                    <a:cubicBezTo>
                      <a:pt x="199" y="0"/>
                      <a:pt x="199" y="0"/>
                      <a:pt x="199" y="0"/>
                    </a:cubicBezTo>
                    <a:cubicBezTo>
                      <a:pt x="199" y="0"/>
                      <a:pt x="199" y="0"/>
                      <a:pt x="199" y="0"/>
                    </a:cubicBezTo>
                    <a:cubicBezTo>
                      <a:pt x="199" y="0"/>
                      <a:pt x="199" y="0"/>
                      <a:pt x="199" y="0"/>
                    </a:cubicBezTo>
                    <a:cubicBezTo>
                      <a:pt x="199" y="0"/>
                      <a:pt x="199" y="0"/>
                      <a:pt x="199" y="0"/>
                    </a:cubicBezTo>
                    <a:cubicBezTo>
                      <a:pt x="199" y="0"/>
                      <a:pt x="199" y="0"/>
                      <a:pt x="199" y="0"/>
                    </a:cubicBezTo>
                    <a:cubicBezTo>
                      <a:pt x="199" y="0"/>
                      <a:pt x="199" y="0"/>
                      <a:pt x="199" y="0"/>
                    </a:cubicBezTo>
                    <a:cubicBezTo>
                      <a:pt x="199" y="0"/>
                      <a:pt x="199" y="0"/>
                      <a:pt x="199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197" y="0"/>
                      <a:pt x="197" y="0"/>
                      <a:pt x="197" y="0"/>
                    </a:cubicBezTo>
                    <a:cubicBezTo>
                      <a:pt x="197" y="0"/>
                      <a:pt x="197" y="0"/>
                      <a:pt x="197" y="0"/>
                    </a:cubicBezTo>
                    <a:cubicBezTo>
                      <a:pt x="197" y="0"/>
                      <a:pt x="197" y="0"/>
                      <a:pt x="197" y="0"/>
                    </a:cubicBezTo>
                    <a:cubicBezTo>
                      <a:pt x="197" y="0"/>
                      <a:pt x="197" y="0"/>
                      <a:pt x="197" y="0"/>
                    </a:cubicBezTo>
                    <a:cubicBezTo>
                      <a:pt x="197" y="0"/>
                      <a:pt x="197" y="0"/>
                      <a:pt x="197" y="0"/>
                    </a:cubicBezTo>
                    <a:cubicBezTo>
                      <a:pt x="197" y="0"/>
                      <a:pt x="197" y="0"/>
                      <a:pt x="197" y="0"/>
                    </a:cubicBezTo>
                    <a:cubicBezTo>
                      <a:pt x="197" y="0"/>
                      <a:pt x="197" y="0"/>
                      <a:pt x="197" y="0"/>
                    </a:cubicBezTo>
                    <a:cubicBezTo>
                      <a:pt x="197" y="0"/>
                      <a:pt x="197" y="0"/>
                      <a:pt x="197" y="0"/>
                    </a:cubicBezTo>
                    <a:cubicBezTo>
                      <a:pt x="197" y="0"/>
                      <a:pt x="197" y="0"/>
                      <a:pt x="197" y="0"/>
                    </a:cubicBezTo>
                    <a:cubicBezTo>
                      <a:pt x="197" y="0"/>
                      <a:pt x="197" y="0"/>
                      <a:pt x="197" y="0"/>
                    </a:cubicBezTo>
                    <a:cubicBezTo>
                      <a:pt x="197" y="0"/>
                      <a:pt x="196" y="0"/>
                      <a:pt x="196" y="0"/>
                    </a:cubicBezTo>
                    <a:cubicBezTo>
                      <a:pt x="196" y="0"/>
                      <a:pt x="196" y="0"/>
                      <a:pt x="196" y="0"/>
                    </a:cubicBezTo>
                    <a:cubicBezTo>
                      <a:pt x="196" y="0"/>
                      <a:pt x="196" y="0"/>
                      <a:pt x="196" y="0"/>
                    </a:cubicBezTo>
                    <a:cubicBezTo>
                      <a:pt x="196" y="0"/>
                      <a:pt x="196" y="0"/>
                      <a:pt x="196" y="0"/>
                    </a:cubicBezTo>
                    <a:cubicBezTo>
                      <a:pt x="196" y="0"/>
                      <a:pt x="196" y="0"/>
                      <a:pt x="196" y="0"/>
                    </a:cubicBezTo>
                  </a:path>
                </a:pathLst>
              </a:custGeom>
              <a:solidFill>
                <a:srgbClr val="6C6C6C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80" name="Freeform 205"/>
              <p:cNvSpPr/>
              <p:nvPr/>
            </p:nvSpPr>
            <p:spPr>
              <a:xfrm>
                <a:off x="9144001" y="4659313"/>
                <a:ext cx="1474788" cy="1568450"/>
              </a:xfrm>
              <a:custGeom>
                <a:cxnLst>
                  <a:cxn ang="0">
                    <a:pos x="1080761" y="917750"/>
                  </a:cxn>
                  <a:cxn ang="0">
                    <a:pos x="1362209" y="838763"/>
                  </a:cxn>
                  <a:cxn ang="0">
                    <a:pos x="1471035" y="695835"/>
                  </a:cxn>
                  <a:cxn ang="0">
                    <a:pos x="1328435" y="537862"/>
                  </a:cxn>
                  <a:cxn ang="0">
                    <a:pos x="1016966" y="530339"/>
                  </a:cxn>
                  <a:cxn ang="0">
                    <a:pos x="1080761" y="330992"/>
                  </a:cxn>
                  <a:cxn ang="0">
                    <a:pos x="750528" y="0"/>
                  </a:cxn>
                  <a:cxn ang="0">
                    <a:pos x="420296" y="330992"/>
                  </a:cxn>
                  <a:cxn ang="0">
                    <a:pos x="484091" y="526578"/>
                  </a:cxn>
                  <a:cxn ang="0">
                    <a:pos x="161364" y="534100"/>
                  </a:cxn>
                  <a:cxn ang="0">
                    <a:pos x="18763" y="646939"/>
                  </a:cxn>
                  <a:cxn ang="0">
                    <a:pos x="123837" y="835002"/>
                  </a:cxn>
                  <a:cxn ang="0">
                    <a:pos x="420296" y="917750"/>
                  </a:cxn>
                  <a:cxn ang="0">
                    <a:pos x="420296" y="1045633"/>
                  </a:cxn>
                  <a:cxn ang="0">
                    <a:pos x="420296" y="1049395"/>
                  </a:cxn>
                  <a:cxn ang="0">
                    <a:pos x="409038" y="1071962"/>
                  </a:cxn>
                  <a:cxn ang="0">
                    <a:pos x="390275" y="1109575"/>
                  </a:cxn>
                  <a:cxn ang="0">
                    <a:pos x="345243" y="1181039"/>
                  </a:cxn>
                  <a:cxn ang="0">
                    <a:pos x="300211" y="1233697"/>
                  </a:cxn>
                  <a:cxn ang="0">
                    <a:pos x="266438" y="1263787"/>
                  </a:cxn>
                  <a:cxn ang="0">
                    <a:pos x="210148" y="1293877"/>
                  </a:cxn>
                  <a:cxn ang="0">
                    <a:pos x="135095" y="1406715"/>
                  </a:cxn>
                  <a:cxn ang="0">
                    <a:pos x="266438" y="1564689"/>
                  </a:cxn>
                  <a:cxn ang="0">
                    <a:pos x="450317" y="1534599"/>
                  </a:cxn>
                  <a:cxn ang="0">
                    <a:pos x="592917" y="1455612"/>
                  </a:cxn>
                  <a:cxn ang="0">
                    <a:pos x="701744" y="1365341"/>
                  </a:cxn>
                  <a:cxn ang="0">
                    <a:pos x="750528" y="1369103"/>
                  </a:cxn>
                  <a:cxn ang="0">
                    <a:pos x="803065" y="1365341"/>
                  </a:cxn>
                  <a:cxn ang="0">
                    <a:pos x="908139" y="1455612"/>
                  </a:cxn>
                  <a:cxn ang="0">
                    <a:pos x="1050740" y="1534599"/>
                  </a:cxn>
                  <a:cxn ang="0">
                    <a:pos x="1234619" y="1564689"/>
                  </a:cxn>
                  <a:cxn ang="0">
                    <a:pos x="1347198" y="1489463"/>
                  </a:cxn>
                  <a:cxn ang="0">
                    <a:pos x="1290909" y="1293877"/>
                  </a:cxn>
                  <a:cxn ang="0">
                    <a:pos x="1234619" y="1263787"/>
                  </a:cxn>
                  <a:cxn ang="0">
                    <a:pos x="1200845" y="1233697"/>
                  </a:cxn>
                  <a:cxn ang="0">
                    <a:pos x="1155813" y="1181039"/>
                  </a:cxn>
                  <a:cxn ang="0">
                    <a:pos x="1110782" y="1109575"/>
                  </a:cxn>
                  <a:cxn ang="0">
                    <a:pos x="1092019" y="1071962"/>
                  </a:cxn>
                  <a:cxn ang="0">
                    <a:pos x="1084513" y="1049395"/>
                  </a:cxn>
                  <a:cxn ang="0">
                    <a:pos x="1080761" y="1045633"/>
                  </a:cxn>
                  <a:cxn ang="0">
                    <a:pos x="1080761" y="917750"/>
                  </a:cxn>
                </a:cxnLst>
                <a:rect l="0" t="0" r="0" b="0"/>
                <a:pathLst>
                  <a:path w="393" h="417">
                    <a:moveTo>
                      <a:pt x="288" y="244"/>
                    </a:moveTo>
                    <a:cubicBezTo>
                      <a:pt x="363" y="223"/>
                      <a:pt x="363" y="223"/>
                      <a:pt x="363" y="223"/>
                    </a:cubicBezTo>
                    <a:cubicBezTo>
                      <a:pt x="380" y="218"/>
                      <a:pt x="392" y="203"/>
                      <a:pt x="392" y="185"/>
                    </a:cubicBezTo>
                    <a:cubicBezTo>
                      <a:pt x="393" y="162"/>
                      <a:pt x="376" y="144"/>
                      <a:pt x="354" y="143"/>
                    </a:cubicBezTo>
                    <a:cubicBezTo>
                      <a:pt x="271" y="141"/>
                      <a:pt x="271" y="141"/>
                      <a:pt x="271" y="141"/>
                    </a:cubicBezTo>
                    <a:cubicBezTo>
                      <a:pt x="282" y="126"/>
                      <a:pt x="288" y="108"/>
                      <a:pt x="288" y="88"/>
                    </a:cubicBezTo>
                    <a:cubicBezTo>
                      <a:pt x="288" y="39"/>
                      <a:pt x="249" y="0"/>
                      <a:pt x="200" y="0"/>
                    </a:cubicBezTo>
                    <a:cubicBezTo>
                      <a:pt x="151" y="0"/>
                      <a:pt x="112" y="39"/>
                      <a:pt x="112" y="88"/>
                    </a:cubicBezTo>
                    <a:cubicBezTo>
                      <a:pt x="112" y="107"/>
                      <a:pt x="118" y="125"/>
                      <a:pt x="129" y="140"/>
                    </a:cubicBezTo>
                    <a:cubicBezTo>
                      <a:pt x="43" y="142"/>
                      <a:pt x="43" y="142"/>
                      <a:pt x="43" y="142"/>
                    </a:cubicBezTo>
                    <a:cubicBezTo>
                      <a:pt x="26" y="143"/>
                      <a:pt x="10" y="154"/>
                      <a:pt x="5" y="172"/>
                    </a:cubicBezTo>
                    <a:cubicBezTo>
                      <a:pt x="0" y="193"/>
                      <a:pt x="12" y="216"/>
                      <a:pt x="33" y="222"/>
                    </a:cubicBezTo>
                    <a:cubicBezTo>
                      <a:pt x="112" y="244"/>
                      <a:pt x="112" y="244"/>
                      <a:pt x="112" y="244"/>
                    </a:cubicBezTo>
                    <a:cubicBezTo>
                      <a:pt x="112" y="278"/>
                      <a:pt x="112" y="278"/>
                      <a:pt x="112" y="278"/>
                    </a:cubicBezTo>
                    <a:cubicBezTo>
                      <a:pt x="112" y="279"/>
                      <a:pt x="112" y="279"/>
                      <a:pt x="112" y="279"/>
                    </a:cubicBezTo>
                    <a:cubicBezTo>
                      <a:pt x="111" y="281"/>
                      <a:pt x="110" y="283"/>
                      <a:pt x="109" y="285"/>
                    </a:cubicBezTo>
                    <a:cubicBezTo>
                      <a:pt x="108" y="288"/>
                      <a:pt x="106" y="292"/>
                      <a:pt x="104" y="295"/>
                    </a:cubicBezTo>
                    <a:cubicBezTo>
                      <a:pt x="101" y="302"/>
                      <a:pt x="97" y="309"/>
                      <a:pt x="92" y="314"/>
                    </a:cubicBezTo>
                    <a:cubicBezTo>
                      <a:pt x="88" y="320"/>
                      <a:pt x="84" y="325"/>
                      <a:pt x="80" y="328"/>
                    </a:cubicBezTo>
                    <a:cubicBezTo>
                      <a:pt x="77" y="332"/>
                      <a:pt x="74" y="334"/>
                      <a:pt x="71" y="336"/>
                    </a:cubicBezTo>
                    <a:cubicBezTo>
                      <a:pt x="56" y="344"/>
                      <a:pt x="56" y="344"/>
                      <a:pt x="56" y="344"/>
                    </a:cubicBezTo>
                    <a:cubicBezTo>
                      <a:pt x="45" y="350"/>
                      <a:pt x="37" y="361"/>
                      <a:pt x="36" y="374"/>
                    </a:cubicBezTo>
                    <a:cubicBezTo>
                      <a:pt x="34" y="395"/>
                      <a:pt x="50" y="414"/>
                      <a:pt x="71" y="416"/>
                    </a:cubicBezTo>
                    <a:cubicBezTo>
                      <a:pt x="89" y="417"/>
                      <a:pt x="106" y="414"/>
                      <a:pt x="120" y="408"/>
                    </a:cubicBezTo>
                    <a:cubicBezTo>
                      <a:pt x="135" y="402"/>
                      <a:pt x="147" y="395"/>
                      <a:pt x="158" y="387"/>
                    </a:cubicBezTo>
                    <a:cubicBezTo>
                      <a:pt x="168" y="380"/>
                      <a:pt x="178" y="372"/>
                      <a:pt x="187" y="363"/>
                    </a:cubicBezTo>
                    <a:cubicBezTo>
                      <a:pt x="191" y="364"/>
                      <a:pt x="195" y="364"/>
                      <a:pt x="200" y="364"/>
                    </a:cubicBezTo>
                    <a:cubicBezTo>
                      <a:pt x="205" y="364"/>
                      <a:pt x="209" y="364"/>
                      <a:pt x="214" y="363"/>
                    </a:cubicBezTo>
                    <a:cubicBezTo>
                      <a:pt x="222" y="371"/>
                      <a:pt x="232" y="380"/>
                      <a:pt x="242" y="387"/>
                    </a:cubicBezTo>
                    <a:cubicBezTo>
                      <a:pt x="253" y="395"/>
                      <a:pt x="266" y="402"/>
                      <a:pt x="280" y="408"/>
                    </a:cubicBezTo>
                    <a:cubicBezTo>
                      <a:pt x="294" y="413"/>
                      <a:pt x="311" y="417"/>
                      <a:pt x="329" y="416"/>
                    </a:cubicBezTo>
                    <a:cubicBezTo>
                      <a:pt x="341" y="414"/>
                      <a:pt x="353" y="407"/>
                      <a:pt x="359" y="396"/>
                    </a:cubicBezTo>
                    <a:cubicBezTo>
                      <a:pt x="370" y="377"/>
                      <a:pt x="363" y="354"/>
                      <a:pt x="344" y="344"/>
                    </a:cubicBezTo>
                    <a:cubicBezTo>
                      <a:pt x="329" y="336"/>
                      <a:pt x="329" y="336"/>
                      <a:pt x="329" y="336"/>
                    </a:cubicBezTo>
                    <a:cubicBezTo>
                      <a:pt x="326" y="334"/>
                      <a:pt x="323" y="332"/>
                      <a:pt x="320" y="328"/>
                    </a:cubicBezTo>
                    <a:cubicBezTo>
                      <a:pt x="316" y="325"/>
                      <a:pt x="312" y="320"/>
                      <a:pt x="308" y="314"/>
                    </a:cubicBezTo>
                    <a:cubicBezTo>
                      <a:pt x="304" y="309"/>
                      <a:pt x="300" y="302"/>
                      <a:pt x="296" y="295"/>
                    </a:cubicBezTo>
                    <a:cubicBezTo>
                      <a:pt x="294" y="292"/>
                      <a:pt x="292" y="288"/>
                      <a:pt x="291" y="285"/>
                    </a:cubicBezTo>
                    <a:cubicBezTo>
                      <a:pt x="290" y="283"/>
                      <a:pt x="289" y="281"/>
                      <a:pt x="289" y="279"/>
                    </a:cubicBezTo>
                    <a:cubicBezTo>
                      <a:pt x="288" y="278"/>
                      <a:pt x="288" y="278"/>
                      <a:pt x="288" y="278"/>
                    </a:cubicBezTo>
                    <a:lnTo>
                      <a:pt x="288" y="244"/>
                    </a:lnTo>
                    <a:close/>
                  </a:path>
                </a:pathLst>
              </a:custGeom>
              <a:solidFill>
                <a:srgbClr val="A8867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81" name="Freeform 206"/>
              <p:cNvSpPr/>
              <p:nvPr/>
            </p:nvSpPr>
            <p:spPr>
              <a:xfrm>
                <a:off x="9894888" y="4659313"/>
                <a:ext cx="723900" cy="1568450"/>
              </a:xfrm>
              <a:custGeom>
                <a:cxnLst>
                  <a:cxn ang="0">
                    <a:pos x="611377" y="838763"/>
                  </a:cxn>
                  <a:cxn ang="0">
                    <a:pos x="720149" y="695835"/>
                  </a:cxn>
                  <a:cxn ang="0">
                    <a:pos x="577620" y="537862"/>
                  </a:cxn>
                  <a:cxn ang="0">
                    <a:pos x="266305" y="530339"/>
                  </a:cxn>
                  <a:cxn ang="0">
                    <a:pos x="330068" y="330992"/>
                  </a:cxn>
                  <a:cxn ang="0">
                    <a:pos x="0" y="0"/>
                  </a:cxn>
                  <a:cxn ang="0">
                    <a:pos x="0" y="1369103"/>
                  </a:cxn>
                  <a:cxn ang="0">
                    <a:pos x="52511" y="1365341"/>
                  </a:cxn>
                  <a:cxn ang="0">
                    <a:pos x="157533" y="1455612"/>
                  </a:cxn>
                  <a:cxn ang="0">
                    <a:pos x="300062" y="1534599"/>
                  </a:cxn>
                  <a:cxn ang="0">
                    <a:pos x="483850" y="1564689"/>
                  </a:cxn>
                  <a:cxn ang="0">
                    <a:pos x="596374" y="1489463"/>
                  </a:cxn>
                  <a:cxn ang="0">
                    <a:pos x="540112" y="1293877"/>
                  </a:cxn>
                  <a:cxn ang="0">
                    <a:pos x="483850" y="1263787"/>
                  </a:cxn>
                  <a:cxn ang="0">
                    <a:pos x="450093" y="1233697"/>
                  </a:cxn>
                  <a:cxn ang="0">
                    <a:pos x="405084" y="1181039"/>
                  </a:cxn>
                  <a:cxn ang="0">
                    <a:pos x="360075" y="1109575"/>
                  </a:cxn>
                  <a:cxn ang="0">
                    <a:pos x="341321" y="1071962"/>
                  </a:cxn>
                  <a:cxn ang="0">
                    <a:pos x="333819" y="1049395"/>
                  </a:cxn>
                  <a:cxn ang="0">
                    <a:pos x="330068" y="1045633"/>
                  </a:cxn>
                  <a:cxn ang="0">
                    <a:pos x="330068" y="917750"/>
                  </a:cxn>
                  <a:cxn ang="0">
                    <a:pos x="611377" y="838763"/>
                  </a:cxn>
                </a:cxnLst>
                <a:rect l="0" t="0" r="0" b="0"/>
                <a:pathLst>
                  <a:path w="193" h="417">
                    <a:moveTo>
                      <a:pt x="163" y="223"/>
                    </a:moveTo>
                    <a:cubicBezTo>
                      <a:pt x="180" y="218"/>
                      <a:pt x="192" y="203"/>
                      <a:pt x="192" y="185"/>
                    </a:cubicBezTo>
                    <a:cubicBezTo>
                      <a:pt x="193" y="162"/>
                      <a:pt x="176" y="144"/>
                      <a:pt x="154" y="143"/>
                    </a:cubicBezTo>
                    <a:cubicBezTo>
                      <a:pt x="71" y="141"/>
                      <a:pt x="71" y="141"/>
                      <a:pt x="71" y="141"/>
                    </a:cubicBezTo>
                    <a:cubicBezTo>
                      <a:pt x="82" y="126"/>
                      <a:pt x="88" y="108"/>
                      <a:pt x="88" y="88"/>
                    </a:cubicBezTo>
                    <a:cubicBezTo>
                      <a:pt x="88" y="39"/>
                      <a:pt x="49" y="0"/>
                      <a:pt x="0" y="0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5" y="364"/>
                      <a:pt x="9" y="364"/>
                      <a:pt x="14" y="363"/>
                    </a:cubicBezTo>
                    <a:cubicBezTo>
                      <a:pt x="22" y="371"/>
                      <a:pt x="32" y="380"/>
                      <a:pt x="42" y="387"/>
                    </a:cubicBezTo>
                    <a:cubicBezTo>
                      <a:pt x="53" y="395"/>
                      <a:pt x="66" y="402"/>
                      <a:pt x="80" y="408"/>
                    </a:cubicBezTo>
                    <a:cubicBezTo>
                      <a:pt x="94" y="413"/>
                      <a:pt x="111" y="417"/>
                      <a:pt x="129" y="416"/>
                    </a:cubicBezTo>
                    <a:cubicBezTo>
                      <a:pt x="141" y="414"/>
                      <a:pt x="153" y="407"/>
                      <a:pt x="159" y="396"/>
                    </a:cubicBezTo>
                    <a:cubicBezTo>
                      <a:pt x="170" y="377"/>
                      <a:pt x="163" y="354"/>
                      <a:pt x="144" y="344"/>
                    </a:cubicBezTo>
                    <a:cubicBezTo>
                      <a:pt x="129" y="336"/>
                      <a:pt x="129" y="336"/>
                      <a:pt x="129" y="336"/>
                    </a:cubicBezTo>
                    <a:cubicBezTo>
                      <a:pt x="126" y="334"/>
                      <a:pt x="123" y="332"/>
                      <a:pt x="120" y="328"/>
                    </a:cubicBezTo>
                    <a:cubicBezTo>
                      <a:pt x="116" y="325"/>
                      <a:pt x="112" y="320"/>
                      <a:pt x="108" y="314"/>
                    </a:cubicBezTo>
                    <a:cubicBezTo>
                      <a:pt x="104" y="309"/>
                      <a:pt x="100" y="302"/>
                      <a:pt x="96" y="295"/>
                    </a:cubicBezTo>
                    <a:cubicBezTo>
                      <a:pt x="94" y="292"/>
                      <a:pt x="92" y="288"/>
                      <a:pt x="91" y="285"/>
                    </a:cubicBezTo>
                    <a:cubicBezTo>
                      <a:pt x="90" y="283"/>
                      <a:pt x="89" y="281"/>
                      <a:pt x="89" y="279"/>
                    </a:cubicBezTo>
                    <a:cubicBezTo>
                      <a:pt x="88" y="278"/>
                      <a:pt x="88" y="278"/>
                      <a:pt x="88" y="278"/>
                    </a:cubicBezTo>
                    <a:cubicBezTo>
                      <a:pt x="88" y="244"/>
                      <a:pt x="88" y="244"/>
                      <a:pt x="88" y="244"/>
                    </a:cubicBezTo>
                    <a:lnTo>
                      <a:pt x="163" y="223"/>
                    </a:lnTo>
                    <a:close/>
                  </a:path>
                </a:pathLst>
              </a:custGeom>
              <a:solidFill>
                <a:srgbClr val="997A6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82" name="Freeform 207"/>
              <p:cNvSpPr>
                <a:spLocks noEditPoints="1"/>
              </p:cNvSpPr>
              <p:nvPr/>
            </p:nvSpPr>
            <p:spPr>
              <a:xfrm>
                <a:off x="9144001" y="4689475"/>
                <a:ext cx="1474788" cy="1563688"/>
              </a:xfrm>
              <a:custGeom>
                <a:cxnLst>
                  <a:cxn ang="0">
                    <a:pos x="1020718" y="330780"/>
                  </a:cxn>
                  <a:cxn ang="0">
                    <a:pos x="960676" y="556312"/>
                  </a:cxn>
                  <a:cxn ang="0">
                    <a:pos x="1324682" y="597660"/>
                  </a:cxn>
                  <a:cxn ang="0">
                    <a:pos x="1347198" y="778085"/>
                  </a:cxn>
                  <a:cxn ang="0">
                    <a:pos x="1020718" y="917163"/>
                  </a:cxn>
                  <a:cxn ang="0">
                    <a:pos x="1024471" y="1063759"/>
                  </a:cxn>
                  <a:cxn ang="0">
                    <a:pos x="1028224" y="1071277"/>
                  </a:cxn>
                  <a:cxn ang="0">
                    <a:pos x="1058245" y="1138936"/>
                  </a:cxn>
                  <a:cxn ang="0">
                    <a:pos x="1159566" y="1278014"/>
                  </a:cxn>
                  <a:cxn ang="0">
                    <a:pos x="1264640" y="1345674"/>
                  </a:cxn>
                  <a:cxn ang="0">
                    <a:pos x="1294661" y="1458440"/>
                  </a:cxn>
                  <a:cxn ang="0">
                    <a:pos x="1204598" y="1503546"/>
                  </a:cxn>
                  <a:cxn ang="0">
                    <a:pos x="945666" y="1405816"/>
                  </a:cxn>
                  <a:cxn ang="0">
                    <a:pos x="803065" y="1304326"/>
                  </a:cxn>
                  <a:cxn ang="0">
                    <a:pos x="750528" y="1308085"/>
                  </a:cxn>
                  <a:cxn ang="0">
                    <a:pos x="701744" y="1304326"/>
                  </a:cxn>
                  <a:cxn ang="0">
                    <a:pos x="559144" y="1405816"/>
                  </a:cxn>
                  <a:cxn ang="0">
                    <a:pos x="296459" y="1503546"/>
                  </a:cxn>
                  <a:cxn ang="0">
                    <a:pos x="213901" y="1473475"/>
                  </a:cxn>
                  <a:cxn ang="0">
                    <a:pos x="236416" y="1345674"/>
                  </a:cxn>
                  <a:cxn ang="0">
                    <a:pos x="341490" y="1278014"/>
                  </a:cxn>
                  <a:cxn ang="0">
                    <a:pos x="442812" y="1138936"/>
                  </a:cxn>
                  <a:cxn ang="0">
                    <a:pos x="472833" y="1071277"/>
                  </a:cxn>
                  <a:cxn ang="0">
                    <a:pos x="476585" y="1067518"/>
                  </a:cxn>
                  <a:cxn ang="0">
                    <a:pos x="480338" y="917163"/>
                  </a:cxn>
                  <a:cxn ang="0">
                    <a:pos x="138848" y="774326"/>
                  </a:cxn>
                  <a:cxn ang="0">
                    <a:pos x="161364" y="593901"/>
                  </a:cxn>
                  <a:cxn ang="0">
                    <a:pos x="536628" y="552553"/>
                  </a:cxn>
                  <a:cxn ang="0">
                    <a:pos x="480338" y="330780"/>
                  </a:cxn>
                  <a:cxn ang="0">
                    <a:pos x="750528" y="0"/>
                  </a:cxn>
                  <a:cxn ang="0">
                    <a:pos x="484091" y="526241"/>
                  </a:cxn>
                  <a:cxn ang="0">
                    <a:pos x="18763" y="646525"/>
                  </a:cxn>
                  <a:cxn ang="0">
                    <a:pos x="420296" y="917163"/>
                  </a:cxn>
                  <a:cxn ang="0">
                    <a:pos x="420296" y="1048723"/>
                  </a:cxn>
                  <a:cxn ang="0">
                    <a:pos x="390275" y="1108865"/>
                  </a:cxn>
                  <a:cxn ang="0">
                    <a:pos x="300211" y="1232908"/>
                  </a:cxn>
                  <a:cxn ang="0">
                    <a:pos x="210148" y="1293050"/>
                  </a:cxn>
                  <a:cxn ang="0">
                    <a:pos x="266438" y="1563688"/>
                  </a:cxn>
                  <a:cxn ang="0">
                    <a:pos x="450317" y="1533617"/>
                  </a:cxn>
                  <a:cxn ang="0">
                    <a:pos x="701744" y="1364468"/>
                  </a:cxn>
                  <a:cxn ang="0">
                    <a:pos x="803065" y="1364468"/>
                  </a:cxn>
                  <a:cxn ang="0">
                    <a:pos x="1050740" y="1533617"/>
                  </a:cxn>
                  <a:cxn ang="0">
                    <a:pos x="1234619" y="1563688"/>
                  </a:cxn>
                  <a:cxn ang="0">
                    <a:pos x="1290909" y="1293050"/>
                  </a:cxn>
                  <a:cxn ang="0">
                    <a:pos x="1200845" y="1232908"/>
                  </a:cxn>
                  <a:cxn ang="0">
                    <a:pos x="1110782" y="1108865"/>
                  </a:cxn>
                  <a:cxn ang="0">
                    <a:pos x="1084513" y="1048723"/>
                  </a:cxn>
                  <a:cxn ang="0">
                    <a:pos x="1080761" y="917163"/>
                  </a:cxn>
                  <a:cxn ang="0">
                    <a:pos x="1471035" y="695390"/>
                  </a:cxn>
                  <a:cxn ang="0">
                    <a:pos x="1016966" y="530000"/>
                  </a:cxn>
                  <a:cxn ang="0">
                    <a:pos x="750528" y="0"/>
                  </a:cxn>
                </a:cxnLst>
                <a:rect l="0" t="0" r="0" b="0"/>
                <a:pathLst>
                  <a:path w="393" h="416">
                    <a:moveTo>
                      <a:pt x="200" y="16"/>
                    </a:moveTo>
                    <a:cubicBezTo>
                      <a:pt x="240" y="16"/>
                      <a:pt x="272" y="48"/>
                      <a:pt x="272" y="88"/>
                    </a:cubicBezTo>
                    <a:cubicBezTo>
                      <a:pt x="272" y="104"/>
                      <a:pt x="267" y="119"/>
                      <a:pt x="258" y="131"/>
                    </a:cubicBezTo>
                    <a:cubicBezTo>
                      <a:pt x="254" y="136"/>
                      <a:pt x="254" y="142"/>
                      <a:pt x="256" y="148"/>
                    </a:cubicBezTo>
                    <a:cubicBezTo>
                      <a:pt x="259" y="153"/>
                      <a:pt x="264" y="156"/>
                      <a:pt x="270" y="157"/>
                    </a:cubicBezTo>
                    <a:cubicBezTo>
                      <a:pt x="353" y="159"/>
                      <a:pt x="353" y="159"/>
                      <a:pt x="353" y="159"/>
                    </a:cubicBezTo>
                    <a:cubicBezTo>
                      <a:pt x="366" y="160"/>
                      <a:pt x="377" y="171"/>
                      <a:pt x="376" y="184"/>
                    </a:cubicBezTo>
                    <a:cubicBezTo>
                      <a:pt x="376" y="195"/>
                      <a:pt x="369" y="204"/>
                      <a:pt x="359" y="207"/>
                    </a:cubicBezTo>
                    <a:cubicBezTo>
                      <a:pt x="284" y="229"/>
                      <a:pt x="284" y="229"/>
                      <a:pt x="284" y="229"/>
                    </a:cubicBezTo>
                    <a:cubicBezTo>
                      <a:pt x="277" y="231"/>
                      <a:pt x="272" y="237"/>
                      <a:pt x="272" y="244"/>
                    </a:cubicBezTo>
                    <a:cubicBezTo>
                      <a:pt x="272" y="278"/>
                      <a:pt x="272" y="278"/>
                      <a:pt x="272" y="278"/>
                    </a:cubicBezTo>
                    <a:cubicBezTo>
                      <a:pt x="272" y="280"/>
                      <a:pt x="272" y="281"/>
                      <a:pt x="273" y="283"/>
                    </a:cubicBezTo>
                    <a:cubicBezTo>
                      <a:pt x="274" y="285"/>
                      <a:pt x="274" y="285"/>
                      <a:pt x="274" y="285"/>
                    </a:cubicBezTo>
                    <a:cubicBezTo>
                      <a:pt x="274" y="285"/>
                      <a:pt x="274" y="285"/>
                      <a:pt x="274" y="285"/>
                    </a:cubicBezTo>
                    <a:cubicBezTo>
                      <a:pt x="274" y="287"/>
                      <a:pt x="275" y="289"/>
                      <a:pt x="276" y="291"/>
                    </a:cubicBezTo>
                    <a:cubicBezTo>
                      <a:pt x="278" y="295"/>
                      <a:pt x="280" y="299"/>
                      <a:pt x="282" y="303"/>
                    </a:cubicBezTo>
                    <a:cubicBezTo>
                      <a:pt x="286" y="310"/>
                      <a:pt x="290" y="317"/>
                      <a:pt x="295" y="324"/>
                    </a:cubicBezTo>
                    <a:cubicBezTo>
                      <a:pt x="299" y="330"/>
                      <a:pt x="304" y="336"/>
                      <a:pt x="309" y="340"/>
                    </a:cubicBezTo>
                    <a:cubicBezTo>
                      <a:pt x="313" y="344"/>
                      <a:pt x="317" y="347"/>
                      <a:pt x="321" y="350"/>
                    </a:cubicBezTo>
                    <a:cubicBezTo>
                      <a:pt x="337" y="358"/>
                      <a:pt x="337" y="358"/>
                      <a:pt x="337" y="358"/>
                    </a:cubicBezTo>
                    <a:cubicBezTo>
                      <a:pt x="342" y="361"/>
                      <a:pt x="346" y="366"/>
                      <a:pt x="347" y="371"/>
                    </a:cubicBezTo>
                    <a:cubicBezTo>
                      <a:pt x="349" y="377"/>
                      <a:pt x="348" y="383"/>
                      <a:pt x="345" y="388"/>
                    </a:cubicBezTo>
                    <a:cubicBezTo>
                      <a:pt x="342" y="395"/>
                      <a:pt x="335" y="399"/>
                      <a:pt x="328" y="400"/>
                    </a:cubicBezTo>
                    <a:cubicBezTo>
                      <a:pt x="325" y="400"/>
                      <a:pt x="323" y="400"/>
                      <a:pt x="321" y="400"/>
                    </a:cubicBezTo>
                    <a:cubicBezTo>
                      <a:pt x="310" y="400"/>
                      <a:pt x="297" y="398"/>
                      <a:pt x="286" y="393"/>
                    </a:cubicBezTo>
                    <a:cubicBezTo>
                      <a:pt x="274" y="389"/>
                      <a:pt x="263" y="383"/>
                      <a:pt x="252" y="374"/>
                    </a:cubicBezTo>
                    <a:cubicBezTo>
                      <a:pt x="243" y="368"/>
                      <a:pt x="234" y="360"/>
                      <a:pt x="225" y="351"/>
                    </a:cubicBezTo>
                    <a:cubicBezTo>
                      <a:pt x="222" y="349"/>
                      <a:pt x="218" y="347"/>
                      <a:pt x="214" y="347"/>
                    </a:cubicBezTo>
                    <a:cubicBezTo>
                      <a:pt x="213" y="347"/>
                      <a:pt x="212" y="347"/>
                      <a:pt x="211" y="347"/>
                    </a:cubicBezTo>
                    <a:cubicBezTo>
                      <a:pt x="207" y="348"/>
                      <a:pt x="204" y="348"/>
                      <a:pt x="200" y="348"/>
                    </a:cubicBezTo>
                    <a:cubicBezTo>
                      <a:pt x="196" y="348"/>
                      <a:pt x="193" y="348"/>
                      <a:pt x="189" y="347"/>
                    </a:cubicBezTo>
                    <a:cubicBezTo>
                      <a:pt x="188" y="347"/>
                      <a:pt x="187" y="347"/>
                      <a:pt x="187" y="347"/>
                    </a:cubicBezTo>
                    <a:cubicBezTo>
                      <a:pt x="182" y="347"/>
                      <a:pt x="178" y="349"/>
                      <a:pt x="175" y="352"/>
                    </a:cubicBezTo>
                    <a:cubicBezTo>
                      <a:pt x="166" y="360"/>
                      <a:pt x="158" y="368"/>
                      <a:pt x="149" y="374"/>
                    </a:cubicBezTo>
                    <a:cubicBezTo>
                      <a:pt x="137" y="383"/>
                      <a:pt x="126" y="389"/>
                      <a:pt x="114" y="393"/>
                    </a:cubicBezTo>
                    <a:cubicBezTo>
                      <a:pt x="103" y="398"/>
                      <a:pt x="90" y="400"/>
                      <a:pt x="79" y="400"/>
                    </a:cubicBezTo>
                    <a:cubicBezTo>
                      <a:pt x="77" y="400"/>
                      <a:pt x="75" y="400"/>
                      <a:pt x="72" y="400"/>
                    </a:cubicBezTo>
                    <a:cubicBezTo>
                      <a:pt x="66" y="399"/>
                      <a:pt x="61" y="396"/>
                      <a:pt x="57" y="392"/>
                    </a:cubicBezTo>
                    <a:cubicBezTo>
                      <a:pt x="53" y="387"/>
                      <a:pt x="52" y="382"/>
                      <a:pt x="52" y="376"/>
                    </a:cubicBezTo>
                    <a:cubicBezTo>
                      <a:pt x="53" y="368"/>
                      <a:pt x="57" y="362"/>
                      <a:pt x="63" y="358"/>
                    </a:cubicBezTo>
                    <a:cubicBezTo>
                      <a:pt x="79" y="350"/>
                      <a:pt x="79" y="350"/>
                      <a:pt x="79" y="350"/>
                    </a:cubicBezTo>
                    <a:cubicBezTo>
                      <a:pt x="83" y="347"/>
                      <a:pt x="87" y="345"/>
                      <a:pt x="91" y="340"/>
                    </a:cubicBezTo>
                    <a:cubicBezTo>
                      <a:pt x="96" y="336"/>
                      <a:pt x="101" y="330"/>
                      <a:pt x="105" y="324"/>
                    </a:cubicBezTo>
                    <a:cubicBezTo>
                      <a:pt x="110" y="317"/>
                      <a:pt x="114" y="310"/>
                      <a:pt x="118" y="303"/>
                    </a:cubicBezTo>
                    <a:cubicBezTo>
                      <a:pt x="120" y="299"/>
                      <a:pt x="122" y="295"/>
                      <a:pt x="124" y="291"/>
                    </a:cubicBezTo>
                    <a:cubicBezTo>
                      <a:pt x="125" y="289"/>
                      <a:pt x="126" y="287"/>
                      <a:pt x="126" y="285"/>
                    </a:cubicBezTo>
                    <a:cubicBezTo>
                      <a:pt x="127" y="285"/>
                      <a:pt x="127" y="285"/>
                      <a:pt x="127" y="285"/>
                    </a:cubicBezTo>
                    <a:cubicBezTo>
                      <a:pt x="127" y="284"/>
                      <a:pt x="127" y="284"/>
                      <a:pt x="127" y="284"/>
                    </a:cubicBezTo>
                    <a:cubicBezTo>
                      <a:pt x="128" y="282"/>
                      <a:pt x="128" y="280"/>
                      <a:pt x="128" y="278"/>
                    </a:cubicBezTo>
                    <a:cubicBezTo>
                      <a:pt x="128" y="244"/>
                      <a:pt x="128" y="244"/>
                      <a:pt x="128" y="244"/>
                    </a:cubicBezTo>
                    <a:cubicBezTo>
                      <a:pt x="128" y="237"/>
                      <a:pt x="123" y="231"/>
                      <a:pt x="116" y="229"/>
                    </a:cubicBezTo>
                    <a:cubicBezTo>
                      <a:pt x="37" y="206"/>
                      <a:pt x="37" y="206"/>
                      <a:pt x="37" y="206"/>
                    </a:cubicBezTo>
                    <a:cubicBezTo>
                      <a:pt x="25" y="203"/>
                      <a:pt x="17" y="189"/>
                      <a:pt x="21" y="176"/>
                    </a:cubicBezTo>
                    <a:cubicBezTo>
                      <a:pt x="24" y="166"/>
                      <a:pt x="33" y="159"/>
                      <a:pt x="43" y="158"/>
                    </a:cubicBezTo>
                    <a:cubicBezTo>
                      <a:pt x="129" y="156"/>
                      <a:pt x="129" y="156"/>
                      <a:pt x="129" y="156"/>
                    </a:cubicBezTo>
                    <a:cubicBezTo>
                      <a:pt x="135" y="156"/>
                      <a:pt x="141" y="152"/>
                      <a:pt x="143" y="147"/>
                    </a:cubicBezTo>
                    <a:cubicBezTo>
                      <a:pt x="146" y="142"/>
                      <a:pt x="145" y="135"/>
                      <a:pt x="142" y="130"/>
                    </a:cubicBezTo>
                    <a:cubicBezTo>
                      <a:pt x="133" y="118"/>
                      <a:pt x="128" y="103"/>
                      <a:pt x="128" y="88"/>
                    </a:cubicBezTo>
                    <a:cubicBezTo>
                      <a:pt x="128" y="48"/>
                      <a:pt x="160" y="16"/>
                      <a:pt x="200" y="16"/>
                    </a:cubicBezTo>
                    <a:moveTo>
                      <a:pt x="200" y="0"/>
                    </a:moveTo>
                    <a:cubicBezTo>
                      <a:pt x="151" y="0"/>
                      <a:pt x="112" y="39"/>
                      <a:pt x="112" y="88"/>
                    </a:cubicBezTo>
                    <a:cubicBezTo>
                      <a:pt x="112" y="107"/>
                      <a:pt x="118" y="125"/>
                      <a:pt x="129" y="140"/>
                    </a:cubicBezTo>
                    <a:cubicBezTo>
                      <a:pt x="43" y="142"/>
                      <a:pt x="43" y="142"/>
                      <a:pt x="43" y="142"/>
                    </a:cubicBezTo>
                    <a:cubicBezTo>
                      <a:pt x="26" y="143"/>
                      <a:pt x="10" y="154"/>
                      <a:pt x="5" y="172"/>
                    </a:cubicBezTo>
                    <a:cubicBezTo>
                      <a:pt x="0" y="193"/>
                      <a:pt x="12" y="216"/>
                      <a:pt x="33" y="222"/>
                    </a:cubicBezTo>
                    <a:cubicBezTo>
                      <a:pt x="112" y="244"/>
                      <a:pt x="112" y="244"/>
                      <a:pt x="112" y="244"/>
                    </a:cubicBezTo>
                    <a:cubicBezTo>
                      <a:pt x="112" y="278"/>
                      <a:pt x="112" y="278"/>
                      <a:pt x="112" y="278"/>
                    </a:cubicBezTo>
                    <a:cubicBezTo>
                      <a:pt x="112" y="279"/>
                      <a:pt x="112" y="279"/>
                      <a:pt x="112" y="279"/>
                    </a:cubicBezTo>
                    <a:cubicBezTo>
                      <a:pt x="111" y="281"/>
                      <a:pt x="110" y="283"/>
                      <a:pt x="109" y="285"/>
                    </a:cubicBezTo>
                    <a:cubicBezTo>
                      <a:pt x="108" y="288"/>
                      <a:pt x="106" y="292"/>
                      <a:pt x="104" y="295"/>
                    </a:cubicBezTo>
                    <a:cubicBezTo>
                      <a:pt x="101" y="302"/>
                      <a:pt x="97" y="309"/>
                      <a:pt x="92" y="314"/>
                    </a:cubicBezTo>
                    <a:cubicBezTo>
                      <a:pt x="88" y="320"/>
                      <a:pt x="84" y="325"/>
                      <a:pt x="80" y="328"/>
                    </a:cubicBezTo>
                    <a:cubicBezTo>
                      <a:pt x="77" y="332"/>
                      <a:pt x="74" y="334"/>
                      <a:pt x="71" y="336"/>
                    </a:cubicBezTo>
                    <a:cubicBezTo>
                      <a:pt x="56" y="344"/>
                      <a:pt x="56" y="344"/>
                      <a:pt x="56" y="344"/>
                    </a:cubicBezTo>
                    <a:cubicBezTo>
                      <a:pt x="45" y="350"/>
                      <a:pt x="37" y="361"/>
                      <a:pt x="36" y="374"/>
                    </a:cubicBezTo>
                    <a:cubicBezTo>
                      <a:pt x="34" y="395"/>
                      <a:pt x="50" y="414"/>
                      <a:pt x="71" y="416"/>
                    </a:cubicBezTo>
                    <a:cubicBezTo>
                      <a:pt x="74" y="416"/>
                      <a:pt x="77" y="416"/>
                      <a:pt x="79" y="416"/>
                    </a:cubicBezTo>
                    <a:cubicBezTo>
                      <a:pt x="94" y="416"/>
                      <a:pt x="108" y="413"/>
                      <a:pt x="120" y="408"/>
                    </a:cubicBezTo>
                    <a:cubicBezTo>
                      <a:pt x="135" y="402"/>
                      <a:pt x="147" y="395"/>
                      <a:pt x="158" y="387"/>
                    </a:cubicBezTo>
                    <a:cubicBezTo>
                      <a:pt x="168" y="380"/>
                      <a:pt x="178" y="372"/>
                      <a:pt x="187" y="363"/>
                    </a:cubicBezTo>
                    <a:cubicBezTo>
                      <a:pt x="191" y="364"/>
                      <a:pt x="195" y="364"/>
                      <a:pt x="200" y="364"/>
                    </a:cubicBezTo>
                    <a:cubicBezTo>
                      <a:pt x="205" y="364"/>
                      <a:pt x="209" y="364"/>
                      <a:pt x="214" y="363"/>
                    </a:cubicBezTo>
                    <a:cubicBezTo>
                      <a:pt x="222" y="371"/>
                      <a:pt x="232" y="380"/>
                      <a:pt x="242" y="387"/>
                    </a:cubicBezTo>
                    <a:cubicBezTo>
                      <a:pt x="253" y="395"/>
                      <a:pt x="266" y="402"/>
                      <a:pt x="280" y="408"/>
                    </a:cubicBezTo>
                    <a:cubicBezTo>
                      <a:pt x="292" y="413"/>
                      <a:pt x="306" y="416"/>
                      <a:pt x="321" y="416"/>
                    </a:cubicBezTo>
                    <a:cubicBezTo>
                      <a:pt x="324" y="416"/>
                      <a:pt x="326" y="416"/>
                      <a:pt x="329" y="416"/>
                    </a:cubicBezTo>
                    <a:cubicBezTo>
                      <a:pt x="341" y="414"/>
                      <a:pt x="353" y="407"/>
                      <a:pt x="359" y="396"/>
                    </a:cubicBezTo>
                    <a:cubicBezTo>
                      <a:pt x="370" y="377"/>
                      <a:pt x="363" y="354"/>
                      <a:pt x="344" y="344"/>
                    </a:cubicBezTo>
                    <a:cubicBezTo>
                      <a:pt x="329" y="336"/>
                      <a:pt x="329" y="336"/>
                      <a:pt x="329" y="336"/>
                    </a:cubicBezTo>
                    <a:cubicBezTo>
                      <a:pt x="326" y="334"/>
                      <a:pt x="323" y="332"/>
                      <a:pt x="320" y="328"/>
                    </a:cubicBezTo>
                    <a:cubicBezTo>
                      <a:pt x="316" y="325"/>
                      <a:pt x="312" y="320"/>
                      <a:pt x="308" y="314"/>
                    </a:cubicBezTo>
                    <a:cubicBezTo>
                      <a:pt x="304" y="309"/>
                      <a:pt x="300" y="302"/>
                      <a:pt x="296" y="295"/>
                    </a:cubicBezTo>
                    <a:cubicBezTo>
                      <a:pt x="294" y="292"/>
                      <a:pt x="292" y="288"/>
                      <a:pt x="291" y="285"/>
                    </a:cubicBezTo>
                    <a:cubicBezTo>
                      <a:pt x="290" y="283"/>
                      <a:pt x="289" y="281"/>
                      <a:pt x="289" y="279"/>
                    </a:cubicBezTo>
                    <a:cubicBezTo>
                      <a:pt x="288" y="278"/>
                      <a:pt x="288" y="278"/>
                      <a:pt x="288" y="278"/>
                    </a:cubicBezTo>
                    <a:cubicBezTo>
                      <a:pt x="288" y="244"/>
                      <a:pt x="288" y="244"/>
                      <a:pt x="288" y="244"/>
                    </a:cubicBezTo>
                    <a:cubicBezTo>
                      <a:pt x="363" y="223"/>
                      <a:pt x="363" y="223"/>
                      <a:pt x="363" y="223"/>
                    </a:cubicBezTo>
                    <a:cubicBezTo>
                      <a:pt x="380" y="218"/>
                      <a:pt x="392" y="203"/>
                      <a:pt x="392" y="185"/>
                    </a:cubicBezTo>
                    <a:cubicBezTo>
                      <a:pt x="393" y="162"/>
                      <a:pt x="376" y="144"/>
                      <a:pt x="354" y="143"/>
                    </a:cubicBezTo>
                    <a:cubicBezTo>
                      <a:pt x="271" y="141"/>
                      <a:pt x="271" y="141"/>
                      <a:pt x="271" y="141"/>
                    </a:cubicBezTo>
                    <a:cubicBezTo>
                      <a:pt x="282" y="126"/>
                      <a:pt x="288" y="108"/>
                      <a:pt x="288" y="88"/>
                    </a:cubicBezTo>
                    <a:cubicBezTo>
                      <a:pt x="288" y="39"/>
                      <a:pt x="249" y="0"/>
                      <a:pt x="200" y="0"/>
                    </a:cubicBezTo>
                    <a:close/>
                  </a:path>
                </a:pathLst>
              </a:custGeom>
              <a:solidFill>
                <a:srgbClr val="82685E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83" name="Freeform 208"/>
              <p:cNvSpPr>
                <a:spLocks noEditPoints="1"/>
              </p:cNvSpPr>
              <p:nvPr/>
            </p:nvSpPr>
            <p:spPr>
              <a:xfrm>
                <a:off x="9144001" y="4659313"/>
                <a:ext cx="1474788" cy="1563688"/>
              </a:xfrm>
              <a:custGeom>
                <a:cxnLst>
                  <a:cxn ang="0">
                    <a:pos x="1020718" y="330780"/>
                  </a:cxn>
                  <a:cxn ang="0">
                    <a:pos x="960676" y="556312"/>
                  </a:cxn>
                  <a:cxn ang="0">
                    <a:pos x="1324682" y="597660"/>
                  </a:cxn>
                  <a:cxn ang="0">
                    <a:pos x="1347198" y="778085"/>
                  </a:cxn>
                  <a:cxn ang="0">
                    <a:pos x="1020718" y="917163"/>
                  </a:cxn>
                  <a:cxn ang="0">
                    <a:pos x="1024471" y="1063759"/>
                  </a:cxn>
                  <a:cxn ang="0">
                    <a:pos x="1028224" y="1071277"/>
                  </a:cxn>
                  <a:cxn ang="0">
                    <a:pos x="1058245" y="1138936"/>
                  </a:cxn>
                  <a:cxn ang="0">
                    <a:pos x="1159566" y="1278014"/>
                  </a:cxn>
                  <a:cxn ang="0">
                    <a:pos x="1264640" y="1345674"/>
                  </a:cxn>
                  <a:cxn ang="0">
                    <a:pos x="1294661" y="1458440"/>
                  </a:cxn>
                  <a:cxn ang="0">
                    <a:pos x="1204598" y="1503546"/>
                  </a:cxn>
                  <a:cxn ang="0">
                    <a:pos x="945666" y="1405816"/>
                  </a:cxn>
                  <a:cxn ang="0">
                    <a:pos x="803065" y="1304326"/>
                  </a:cxn>
                  <a:cxn ang="0">
                    <a:pos x="750528" y="1308085"/>
                  </a:cxn>
                  <a:cxn ang="0">
                    <a:pos x="701744" y="1304326"/>
                  </a:cxn>
                  <a:cxn ang="0">
                    <a:pos x="559144" y="1405816"/>
                  </a:cxn>
                  <a:cxn ang="0">
                    <a:pos x="296459" y="1503546"/>
                  </a:cxn>
                  <a:cxn ang="0">
                    <a:pos x="213901" y="1473475"/>
                  </a:cxn>
                  <a:cxn ang="0">
                    <a:pos x="236416" y="1345674"/>
                  </a:cxn>
                  <a:cxn ang="0">
                    <a:pos x="341490" y="1278014"/>
                  </a:cxn>
                  <a:cxn ang="0">
                    <a:pos x="442812" y="1138936"/>
                  </a:cxn>
                  <a:cxn ang="0">
                    <a:pos x="472833" y="1071277"/>
                  </a:cxn>
                  <a:cxn ang="0">
                    <a:pos x="476585" y="1067518"/>
                  </a:cxn>
                  <a:cxn ang="0">
                    <a:pos x="480338" y="917163"/>
                  </a:cxn>
                  <a:cxn ang="0">
                    <a:pos x="138848" y="774326"/>
                  </a:cxn>
                  <a:cxn ang="0">
                    <a:pos x="161364" y="593901"/>
                  </a:cxn>
                  <a:cxn ang="0">
                    <a:pos x="536628" y="552553"/>
                  </a:cxn>
                  <a:cxn ang="0">
                    <a:pos x="480338" y="330780"/>
                  </a:cxn>
                  <a:cxn ang="0">
                    <a:pos x="750528" y="0"/>
                  </a:cxn>
                  <a:cxn ang="0">
                    <a:pos x="484091" y="526241"/>
                  </a:cxn>
                  <a:cxn ang="0">
                    <a:pos x="18763" y="646525"/>
                  </a:cxn>
                  <a:cxn ang="0">
                    <a:pos x="420296" y="917163"/>
                  </a:cxn>
                  <a:cxn ang="0">
                    <a:pos x="420296" y="1048723"/>
                  </a:cxn>
                  <a:cxn ang="0">
                    <a:pos x="390275" y="1108865"/>
                  </a:cxn>
                  <a:cxn ang="0">
                    <a:pos x="300211" y="1232908"/>
                  </a:cxn>
                  <a:cxn ang="0">
                    <a:pos x="210148" y="1293050"/>
                  </a:cxn>
                  <a:cxn ang="0">
                    <a:pos x="266438" y="1563688"/>
                  </a:cxn>
                  <a:cxn ang="0">
                    <a:pos x="450317" y="1533617"/>
                  </a:cxn>
                  <a:cxn ang="0">
                    <a:pos x="701744" y="1364468"/>
                  </a:cxn>
                  <a:cxn ang="0">
                    <a:pos x="803065" y="1364468"/>
                  </a:cxn>
                  <a:cxn ang="0">
                    <a:pos x="1050740" y="1533617"/>
                  </a:cxn>
                  <a:cxn ang="0">
                    <a:pos x="1234619" y="1563688"/>
                  </a:cxn>
                  <a:cxn ang="0">
                    <a:pos x="1290909" y="1293050"/>
                  </a:cxn>
                  <a:cxn ang="0">
                    <a:pos x="1200845" y="1232908"/>
                  </a:cxn>
                  <a:cxn ang="0">
                    <a:pos x="1110782" y="1108865"/>
                  </a:cxn>
                  <a:cxn ang="0">
                    <a:pos x="1084513" y="1048723"/>
                  </a:cxn>
                  <a:cxn ang="0">
                    <a:pos x="1080761" y="917163"/>
                  </a:cxn>
                  <a:cxn ang="0">
                    <a:pos x="1471035" y="695390"/>
                  </a:cxn>
                  <a:cxn ang="0">
                    <a:pos x="1016966" y="530000"/>
                  </a:cxn>
                  <a:cxn ang="0">
                    <a:pos x="750528" y="0"/>
                  </a:cxn>
                </a:cxnLst>
                <a:rect l="0" t="0" r="0" b="0"/>
                <a:pathLst>
                  <a:path w="393" h="416">
                    <a:moveTo>
                      <a:pt x="200" y="16"/>
                    </a:moveTo>
                    <a:cubicBezTo>
                      <a:pt x="240" y="16"/>
                      <a:pt x="272" y="48"/>
                      <a:pt x="272" y="88"/>
                    </a:cubicBezTo>
                    <a:cubicBezTo>
                      <a:pt x="272" y="104"/>
                      <a:pt x="267" y="119"/>
                      <a:pt x="258" y="131"/>
                    </a:cubicBezTo>
                    <a:cubicBezTo>
                      <a:pt x="254" y="136"/>
                      <a:pt x="254" y="142"/>
                      <a:pt x="256" y="148"/>
                    </a:cubicBezTo>
                    <a:cubicBezTo>
                      <a:pt x="259" y="153"/>
                      <a:pt x="264" y="156"/>
                      <a:pt x="270" y="157"/>
                    </a:cubicBezTo>
                    <a:cubicBezTo>
                      <a:pt x="353" y="159"/>
                      <a:pt x="353" y="159"/>
                      <a:pt x="353" y="159"/>
                    </a:cubicBezTo>
                    <a:cubicBezTo>
                      <a:pt x="366" y="160"/>
                      <a:pt x="377" y="171"/>
                      <a:pt x="376" y="184"/>
                    </a:cubicBezTo>
                    <a:cubicBezTo>
                      <a:pt x="376" y="195"/>
                      <a:pt x="369" y="204"/>
                      <a:pt x="359" y="207"/>
                    </a:cubicBezTo>
                    <a:cubicBezTo>
                      <a:pt x="284" y="229"/>
                      <a:pt x="284" y="229"/>
                      <a:pt x="284" y="229"/>
                    </a:cubicBezTo>
                    <a:cubicBezTo>
                      <a:pt x="277" y="231"/>
                      <a:pt x="272" y="237"/>
                      <a:pt x="272" y="244"/>
                    </a:cubicBezTo>
                    <a:cubicBezTo>
                      <a:pt x="272" y="278"/>
                      <a:pt x="272" y="278"/>
                      <a:pt x="272" y="278"/>
                    </a:cubicBezTo>
                    <a:cubicBezTo>
                      <a:pt x="272" y="280"/>
                      <a:pt x="272" y="281"/>
                      <a:pt x="273" y="283"/>
                    </a:cubicBezTo>
                    <a:cubicBezTo>
                      <a:pt x="274" y="285"/>
                      <a:pt x="274" y="285"/>
                      <a:pt x="274" y="285"/>
                    </a:cubicBezTo>
                    <a:cubicBezTo>
                      <a:pt x="274" y="285"/>
                      <a:pt x="274" y="285"/>
                      <a:pt x="274" y="285"/>
                    </a:cubicBezTo>
                    <a:cubicBezTo>
                      <a:pt x="274" y="287"/>
                      <a:pt x="275" y="289"/>
                      <a:pt x="276" y="291"/>
                    </a:cubicBezTo>
                    <a:cubicBezTo>
                      <a:pt x="278" y="295"/>
                      <a:pt x="280" y="299"/>
                      <a:pt x="282" y="303"/>
                    </a:cubicBezTo>
                    <a:cubicBezTo>
                      <a:pt x="286" y="310"/>
                      <a:pt x="290" y="317"/>
                      <a:pt x="295" y="324"/>
                    </a:cubicBezTo>
                    <a:cubicBezTo>
                      <a:pt x="299" y="330"/>
                      <a:pt x="304" y="336"/>
                      <a:pt x="309" y="340"/>
                    </a:cubicBezTo>
                    <a:cubicBezTo>
                      <a:pt x="313" y="344"/>
                      <a:pt x="317" y="347"/>
                      <a:pt x="321" y="350"/>
                    </a:cubicBezTo>
                    <a:cubicBezTo>
                      <a:pt x="337" y="358"/>
                      <a:pt x="337" y="358"/>
                      <a:pt x="337" y="358"/>
                    </a:cubicBezTo>
                    <a:cubicBezTo>
                      <a:pt x="342" y="361"/>
                      <a:pt x="346" y="366"/>
                      <a:pt x="347" y="371"/>
                    </a:cubicBezTo>
                    <a:cubicBezTo>
                      <a:pt x="349" y="377"/>
                      <a:pt x="348" y="383"/>
                      <a:pt x="345" y="388"/>
                    </a:cubicBezTo>
                    <a:cubicBezTo>
                      <a:pt x="342" y="395"/>
                      <a:pt x="335" y="399"/>
                      <a:pt x="328" y="400"/>
                    </a:cubicBezTo>
                    <a:cubicBezTo>
                      <a:pt x="325" y="400"/>
                      <a:pt x="323" y="400"/>
                      <a:pt x="321" y="400"/>
                    </a:cubicBezTo>
                    <a:cubicBezTo>
                      <a:pt x="310" y="400"/>
                      <a:pt x="297" y="398"/>
                      <a:pt x="286" y="393"/>
                    </a:cubicBezTo>
                    <a:cubicBezTo>
                      <a:pt x="274" y="389"/>
                      <a:pt x="263" y="383"/>
                      <a:pt x="252" y="374"/>
                    </a:cubicBezTo>
                    <a:cubicBezTo>
                      <a:pt x="243" y="368"/>
                      <a:pt x="234" y="360"/>
                      <a:pt x="225" y="351"/>
                    </a:cubicBezTo>
                    <a:cubicBezTo>
                      <a:pt x="222" y="349"/>
                      <a:pt x="218" y="347"/>
                      <a:pt x="214" y="347"/>
                    </a:cubicBezTo>
                    <a:cubicBezTo>
                      <a:pt x="213" y="347"/>
                      <a:pt x="212" y="347"/>
                      <a:pt x="211" y="347"/>
                    </a:cubicBezTo>
                    <a:cubicBezTo>
                      <a:pt x="207" y="348"/>
                      <a:pt x="204" y="348"/>
                      <a:pt x="200" y="348"/>
                    </a:cubicBezTo>
                    <a:cubicBezTo>
                      <a:pt x="196" y="348"/>
                      <a:pt x="193" y="348"/>
                      <a:pt x="189" y="347"/>
                    </a:cubicBezTo>
                    <a:cubicBezTo>
                      <a:pt x="188" y="347"/>
                      <a:pt x="187" y="347"/>
                      <a:pt x="187" y="347"/>
                    </a:cubicBezTo>
                    <a:cubicBezTo>
                      <a:pt x="182" y="347"/>
                      <a:pt x="178" y="349"/>
                      <a:pt x="175" y="352"/>
                    </a:cubicBezTo>
                    <a:cubicBezTo>
                      <a:pt x="166" y="360"/>
                      <a:pt x="158" y="368"/>
                      <a:pt x="149" y="374"/>
                    </a:cubicBezTo>
                    <a:cubicBezTo>
                      <a:pt x="137" y="383"/>
                      <a:pt x="126" y="389"/>
                      <a:pt x="114" y="393"/>
                    </a:cubicBezTo>
                    <a:cubicBezTo>
                      <a:pt x="103" y="398"/>
                      <a:pt x="90" y="400"/>
                      <a:pt x="79" y="400"/>
                    </a:cubicBezTo>
                    <a:cubicBezTo>
                      <a:pt x="77" y="400"/>
                      <a:pt x="75" y="400"/>
                      <a:pt x="72" y="400"/>
                    </a:cubicBezTo>
                    <a:cubicBezTo>
                      <a:pt x="66" y="399"/>
                      <a:pt x="61" y="396"/>
                      <a:pt x="57" y="392"/>
                    </a:cubicBezTo>
                    <a:cubicBezTo>
                      <a:pt x="53" y="387"/>
                      <a:pt x="52" y="382"/>
                      <a:pt x="52" y="376"/>
                    </a:cubicBezTo>
                    <a:cubicBezTo>
                      <a:pt x="53" y="368"/>
                      <a:pt x="57" y="362"/>
                      <a:pt x="63" y="358"/>
                    </a:cubicBezTo>
                    <a:cubicBezTo>
                      <a:pt x="79" y="350"/>
                      <a:pt x="79" y="350"/>
                      <a:pt x="79" y="350"/>
                    </a:cubicBezTo>
                    <a:cubicBezTo>
                      <a:pt x="83" y="347"/>
                      <a:pt x="87" y="345"/>
                      <a:pt x="91" y="340"/>
                    </a:cubicBezTo>
                    <a:cubicBezTo>
                      <a:pt x="96" y="336"/>
                      <a:pt x="101" y="330"/>
                      <a:pt x="105" y="324"/>
                    </a:cubicBezTo>
                    <a:cubicBezTo>
                      <a:pt x="110" y="317"/>
                      <a:pt x="114" y="310"/>
                      <a:pt x="118" y="303"/>
                    </a:cubicBezTo>
                    <a:cubicBezTo>
                      <a:pt x="120" y="299"/>
                      <a:pt x="122" y="295"/>
                      <a:pt x="124" y="291"/>
                    </a:cubicBezTo>
                    <a:cubicBezTo>
                      <a:pt x="125" y="289"/>
                      <a:pt x="126" y="287"/>
                      <a:pt x="126" y="285"/>
                    </a:cubicBezTo>
                    <a:cubicBezTo>
                      <a:pt x="127" y="285"/>
                      <a:pt x="127" y="285"/>
                      <a:pt x="127" y="285"/>
                    </a:cubicBezTo>
                    <a:cubicBezTo>
                      <a:pt x="127" y="284"/>
                      <a:pt x="127" y="284"/>
                      <a:pt x="127" y="284"/>
                    </a:cubicBezTo>
                    <a:cubicBezTo>
                      <a:pt x="128" y="282"/>
                      <a:pt x="128" y="280"/>
                      <a:pt x="128" y="278"/>
                    </a:cubicBezTo>
                    <a:cubicBezTo>
                      <a:pt x="128" y="244"/>
                      <a:pt x="128" y="244"/>
                      <a:pt x="128" y="244"/>
                    </a:cubicBezTo>
                    <a:cubicBezTo>
                      <a:pt x="128" y="237"/>
                      <a:pt x="123" y="231"/>
                      <a:pt x="116" y="229"/>
                    </a:cubicBezTo>
                    <a:cubicBezTo>
                      <a:pt x="37" y="206"/>
                      <a:pt x="37" y="206"/>
                      <a:pt x="37" y="206"/>
                    </a:cubicBezTo>
                    <a:cubicBezTo>
                      <a:pt x="25" y="203"/>
                      <a:pt x="17" y="189"/>
                      <a:pt x="21" y="176"/>
                    </a:cubicBezTo>
                    <a:cubicBezTo>
                      <a:pt x="24" y="166"/>
                      <a:pt x="33" y="159"/>
                      <a:pt x="43" y="158"/>
                    </a:cubicBezTo>
                    <a:cubicBezTo>
                      <a:pt x="129" y="156"/>
                      <a:pt x="129" y="156"/>
                      <a:pt x="129" y="156"/>
                    </a:cubicBezTo>
                    <a:cubicBezTo>
                      <a:pt x="135" y="156"/>
                      <a:pt x="141" y="152"/>
                      <a:pt x="143" y="147"/>
                    </a:cubicBezTo>
                    <a:cubicBezTo>
                      <a:pt x="146" y="142"/>
                      <a:pt x="145" y="135"/>
                      <a:pt x="142" y="130"/>
                    </a:cubicBezTo>
                    <a:cubicBezTo>
                      <a:pt x="133" y="118"/>
                      <a:pt x="128" y="103"/>
                      <a:pt x="128" y="88"/>
                    </a:cubicBezTo>
                    <a:cubicBezTo>
                      <a:pt x="128" y="48"/>
                      <a:pt x="160" y="16"/>
                      <a:pt x="200" y="16"/>
                    </a:cubicBezTo>
                    <a:moveTo>
                      <a:pt x="200" y="0"/>
                    </a:moveTo>
                    <a:cubicBezTo>
                      <a:pt x="151" y="0"/>
                      <a:pt x="112" y="39"/>
                      <a:pt x="112" y="88"/>
                    </a:cubicBezTo>
                    <a:cubicBezTo>
                      <a:pt x="112" y="107"/>
                      <a:pt x="118" y="125"/>
                      <a:pt x="129" y="140"/>
                    </a:cubicBezTo>
                    <a:cubicBezTo>
                      <a:pt x="43" y="142"/>
                      <a:pt x="43" y="142"/>
                      <a:pt x="43" y="142"/>
                    </a:cubicBezTo>
                    <a:cubicBezTo>
                      <a:pt x="26" y="143"/>
                      <a:pt x="10" y="154"/>
                      <a:pt x="5" y="172"/>
                    </a:cubicBezTo>
                    <a:cubicBezTo>
                      <a:pt x="0" y="193"/>
                      <a:pt x="12" y="216"/>
                      <a:pt x="33" y="222"/>
                    </a:cubicBezTo>
                    <a:cubicBezTo>
                      <a:pt x="112" y="244"/>
                      <a:pt x="112" y="244"/>
                      <a:pt x="112" y="244"/>
                    </a:cubicBezTo>
                    <a:cubicBezTo>
                      <a:pt x="112" y="278"/>
                      <a:pt x="112" y="278"/>
                      <a:pt x="112" y="278"/>
                    </a:cubicBezTo>
                    <a:cubicBezTo>
                      <a:pt x="112" y="279"/>
                      <a:pt x="112" y="279"/>
                      <a:pt x="112" y="279"/>
                    </a:cubicBezTo>
                    <a:cubicBezTo>
                      <a:pt x="111" y="281"/>
                      <a:pt x="110" y="283"/>
                      <a:pt x="109" y="285"/>
                    </a:cubicBezTo>
                    <a:cubicBezTo>
                      <a:pt x="108" y="288"/>
                      <a:pt x="106" y="292"/>
                      <a:pt x="104" y="295"/>
                    </a:cubicBezTo>
                    <a:cubicBezTo>
                      <a:pt x="101" y="302"/>
                      <a:pt x="97" y="309"/>
                      <a:pt x="92" y="314"/>
                    </a:cubicBezTo>
                    <a:cubicBezTo>
                      <a:pt x="88" y="320"/>
                      <a:pt x="84" y="325"/>
                      <a:pt x="80" y="328"/>
                    </a:cubicBezTo>
                    <a:cubicBezTo>
                      <a:pt x="77" y="332"/>
                      <a:pt x="74" y="334"/>
                      <a:pt x="71" y="336"/>
                    </a:cubicBezTo>
                    <a:cubicBezTo>
                      <a:pt x="56" y="344"/>
                      <a:pt x="56" y="344"/>
                      <a:pt x="56" y="344"/>
                    </a:cubicBezTo>
                    <a:cubicBezTo>
                      <a:pt x="45" y="350"/>
                      <a:pt x="37" y="361"/>
                      <a:pt x="36" y="374"/>
                    </a:cubicBezTo>
                    <a:cubicBezTo>
                      <a:pt x="34" y="395"/>
                      <a:pt x="50" y="414"/>
                      <a:pt x="71" y="416"/>
                    </a:cubicBezTo>
                    <a:cubicBezTo>
                      <a:pt x="74" y="416"/>
                      <a:pt x="77" y="416"/>
                      <a:pt x="79" y="416"/>
                    </a:cubicBezTo>
                    <a:cubicBezTo>
                      <a:pt x="94" y="416"/>
                      <a:pt x="108" y="413"/>
                      <a:pt x="120" y="408"/>
                    </a:cubicBezTo>
                    <a:cubicBezTo>
                      <a:pt x="135" y="402"/>
                      <a:pt x="147" y="395"/>
                      <a:pt x="158" y="387"/>
                    </a:cubicBezTo>
                    <a:cubicBezTo>
                      <a:pt x="168" y="380"/>
                      <a:pt x="178" y="372"/>
                      <a:pt x="187" y="363"/>
                    </a:cubicBezTo>
                    <a:cubicBezTo>
                      <a:pt x="191" y="364"/>
                      <a:pt x="195" y="364"/>
                      <a:pt x="200" y="364"/>
                    </a:cubicBezTo>
                    <a:cubicBezTo>
                      <a:pt x="205" y="364"/>
                      <a:pt x="209" y="364"/>
                      <a:pt x="214" y="363"/>
                    </a:cubicBezTo>
                    <a:cubicBezTo>
                      <a:pt x="222" y="371"/>
                      <a:pt x="232" y="380"/>
                      <a:pt x="242" y="387"/>
                    </a:cubicBezTo>
                    <a:cubicBezTo>
                      <a:pt x="253" y="395"/>
                      <a:pt x="266" y="402"/>
                      <a:pt x="280" y="408"/>
                    </a:cubicBezTo>
                    <a:cubicBezTo>
                      <a:pt x="292" y="413"/>
                      <a:pt x="306" y="416"/>
                      <a:pt x="321" y="416"/>
                    </a:cubicBezTo>
                    <a:cubicBezTo>
                      <a:pt x="324" y="416"/>
                      <a:pt x="326" y="416"/>
                      <a:pt x="329" y="416"/>
                    </a:cubicBezTo>
                    <a:cubicBezTo>
                      <a:pt x="341" y="414"/>
                      <a:pt x="353" y="407"/>
                      <a:pt x="359" y="396"/>
                    </a:cubicBezTo>
                    <a:cubicBezTo>
                      <a:pt x="370" y="377"/>
                      <a:pt x="363" y="354"/>
                      <a:pt x="344" y="344"/>
                    </a:cubicBezTo>
                    <a:cubicBezTo>
                      <a:pt x="329" y="336"/>
                      <a:pt x="329" y="336"/>
                      <a:pt x="329" y="336"/>
                    </a:cubicBezTo>
                    <a:cubicBezTo>
                      <a:pt x="326" y="334"/>
                      <a:pt x="323" y="332"/>
                      <a:pt x="320" y="328"/>
                    </a:cubicBezTo>
                    <a:cubicBezTo>
                      <a:pt x="316" y="325"/>
                      <a:pt x="312" y="320"/>
                      <a:pt x="308" y="314"/>
                    </a:cubicBezTo>
                    <a:cubicBezTo>
                      <a:pt x="304" y="309"/>
                      <a:pt x="300" y="302"/>
                      <a:pt x="296" y="295"/>
                    </a:cubicBezTo>
                    <a:cubicBezTo>
                      <a:pt x="294" y="292"/>
                      <a:pt x="292" y="288"/>
                      <a:pt x="291" y="285"/>
                    </a:cubicBezTo>
                    <a:cubicBezTo>
                      <a:pt x="290" y="283"/>
                      <a:pt x="289" y="281"/>
                      <a:pt x="289" y="279"/>
                    </a:cubicBezTo>
                    <a:cubicBezTo>
                      <a:pt x="288" y="278"/>
                      <a:pt x="288" y="278"/>
                      <a:pt x="288" y="278"/>
                    </a:cubicBezTo>
                    <a:cubicBezTo>
                      <a:pt x="288" y="244"/>
                      <a:pt x="288" y="244"/>
                      <a:pt x="288" y="244"/>
                    </a:cubicBezTo>
                    <a:cubicBezTo>
                      <a:pt x="363" y="223"/>
                      <a:pt x="363" y="223"/>
                      <a:pt x="363" y="223"/>
                    </a:cubicBezTo>
                    <a:cubicBezTo>
                      <a:pt x="380" y="218"/>
                      <a:pt x="392" y="203"/>
                      <a:pt x="392" y="185"/>
                    </a:cubicBezTo>
                    <a:cubicBezTo>
                      <a:pt x="393" y="162"/>
                      <a:pt x="376" y="144"/>
                      <a:pt x="354" y="143"/>
                    </a:cubicBezTo>
                    <a:cubicBezTo>
                      <a:pt x="271" y="141"/>
                      <a:pt x="271" y="141"/>
                      <a:pt x="271" y="141"/>
                    </a:cubicBezTo>
                    <a:cubicBezTo>
                      <a:pt x="282" y="126"/>
                      <a:pt x="288" y="108"/>
                      <a:pt x="288" y="88"/>
                    </a:cubicBezTo>
                    <a:cubicBezTo>
                      <a:pt x="288" y="39"/>
                      <a:pt x="249" y="0"/>
                      <a:pt x="200" y="0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84" name="Oval 209"/>
              <p:cNvSpPr/>
              <p:nvPr/>
            </p:nvSpPr>
            <p:spPr>
              <a:xfrm>
                <a:off x="9834563" y="5395913"/>
                <a:ext cx="120650" cy="120650"/>
              </a:xfrm>
              <a:prstGeom prst="ellipse">
                <a:avLst/>
              </a:prstGeom>
              <a:solidFill>
                <a:srgbClr val="82685E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4885" name="Oval 210"/>
              <p:cNvSpPr/>
              <p:nvPr/>
            </p:nvSpPr>
            <p:spPr>
              <a:xfrm>
                <a:off x="9713913" y="4884738"/>
                <a:ext cx="120650" cy="120650"/>
              </a:xfrm>
              <a:prstGeom prst="ellipse">
                <a:avLst/>
              </a:prstGeom>
              <a:solidFill>
                <a:srgbClr val="82685E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4886" name="Oval 211"/>
              <p:cNvSpPr/>
              <p:nvPr/>
            </p:nvSpPr>
            <p:spPr>
              <a:xfrm>
                <a:off x="9955213" y="4884738"/>
                <a:ext cx="119063" cy="120650"/>
              </a:xfrm>
              <a:prstGeom prst="ellipse">
                <a:avLst/>
              </a:prstGeom>
              <a:solidFill>
                <a:srgbClr val="82685E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4887" name="Oval 212"/>
              <p:cNvSpPr/>
              <p:nvPr/>
            </p:nvSpPr>
            <p:spPr>
              <a:xfrm>
                <a:off x="9834563" y="5667375"/>
                <a:ext cx="120650" cy="120650"/>
              </a:xfrm>
              <a:prstGeom prst="ellipse">
                <a:avLst/>
              </a:prstGeom>
              <a:solidFill>
                <a:srgbClr val="82685E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4888" name="Oval 213"/>
              <p:cNvSpPr/>
              <p:nvPr/>
            </p:nvSpPr>
            <p:spPr>
              <a:xfrm>
                <a:off x="9834563" y="5365750"/>
                <a:ext cx="120650" cy="120650"/>
              </a:xfrm>
              <a:prstGeom prst="ellipse">
                <a:avLst/>
              </a:prstGeom>
              <a:solidFill>
                <a:srgbClr val="FEFAE9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4889" name="Oval 214"/>
              <p:cNvSpPr/>
              <p:nvPr/>
            </p:nvSpPr>
            <p:spPr>
              <a:xfrm>
                <a:off x="9713913" y="4854575"/>
                <a:ext cx="120650" cy="120650"/>
              </a:xfrm>
              <a:prstGeom prst="ellipse">
                <a:avLst/>
              </a:prstGeom>
              <a:solidFill>
                <a:srgbClr val="FEFAE9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4890" name="Oval 215"/>
              <p:cNvSpPr/>
              <p:nvPr/>
            </p:nvSpPr>
            <p:spPr>
              <a:xfrm>
                <a:off x="9955213" y="4854575"/>
                <a:ext cx="119063" cy="120650"/>
              </a:xfrm>
              <a:prstGeom prst="ellipse">
                <a:avLst/>
              </a:prstGeom>
              <a:solidFill>
                <a:srgbClr val="FEFAE9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4891" name="Oval 216"/>
              <p:cNvSpPr/>
              <p:nvPr/>
            </p:nvSpPr>
            <p:spPr>
              <a:xfrm>
                <a:off x="9834563" y="5637213"/>
                <a:ext cx="120650" cy="120650"/>
              </a:xfrm>
              <a:prstGeom prst="ellipse">
                <a:avLst/>
              </a:prstGeom>
              <a:solidFill>
                <a:srgbClr val="FEFAE9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4892" name="Freeform 217"/>
              <p:cNvSpPr/>
              <p:nvPr/>
            </p:nvSpPr>
            <p:spPr>
              <a:xfrm>
                <a:off x="9744076" y="5065713"/>
                <a:ext cx="300038" cy="180975"/>
              </a:xfrm>
              <a:custGeom>
                <a:cxnLst>
                  <a:cxn ang="0">
                    <a:pos x="150019" y="180975"/>
                  </a:cxn>
                  <a:cxn ang="0">
                    <a:pos x="0" y="30163"/>
                  </a:cxn>
                  <a:cxn ang="0">
                    <a:pos x="30004" y="0"/>
                  </a:cxn>
                  <a:cxn ang="0">
                    <a:pos x="60008" y="30163"/>
                  </a:cxn>
                  <a:cxn ang="0">
                    <a:pos x="150019" y="120650"/>
                  </a:cxn>
                  <a:cxn ang="0">
                    <a:pos x="240030" y="30163"/>
                  </a:cxn>
                  <a:cxn ang="0">
                    <a:pos x="270034" y="0"/>
                  </a:cxn>
                  <a:cxn ang="0">
                    <a:pos x="300038" y="30163"/>
                  </a:cxn>
                  <a:cxn ang="0">
                    <a:pos x="150019" y="180975"/>
                  </a:cxn>
                </a:cxnLst>
                <a:rect l="0" t="0" r="0" b="0"/>
                <a:pathLst>
                  <a:path w="80" h="48">
                    <a:moveTo>
                      <a:pt x="40" y="48"/>
                    </a:moveTo>
                    <a:cubicBezTo>
                      <a:pt x="18" y="48"/>
                      <a:pt x="0" y="30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cubicBezTo>
                      <a:pt x="16" y="21"/>
                      <a:pt x="27" y="32"/>
                      <a:pt x="40" y="32"/>
                    </a:cubicBezTo>
                    <a:cubicBezTo>
                      <a:pt x="53" y="32"/>
                      <a:pt x="64" y="21"/>
                      <a:pt x="64" y="8"/>
                    </a:cubicBezTo>
                    <a:cubicBezTo>
                      <a:pt x="64" y="4"/>
                      <a:pt x="68" y="0"/>
                      <a:pt x="72" y="0"/>
                    </a:cubicBezTo>
                    <a:cubicBezTo>
                      <a:pt x="76" y="0"/>
                      <a:pt x="80" y="4"/>
                      <a:pt x="80" y="8"/>
                    </a:cubicBezTo>
                    <a:cubicBezTo>
                      <a:pt x="80" y="30"/>
                      <a:pt x="62" y="48"/>
                      <a:pt x="40" y="48"/>
                    </a:cubicBezTo>
                    <a:close/>
                  </a:path>
                </a:pathLst>
              </a:custGeom>
              <a:solidFill>
                <a:srgbClr val="82685E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93" name="Freeform 218"/>
              <p:cNvSpPr/>
              <p:nvPr/>
            </p:nvSpPr>
            <p:spPr>
              <a:xfrm>
                <a:off x="9744076" y="5035550"/>
                <a:ext cx="300038" cy="180975"/>
              </a:xfrm>
              <a:custGeom>
                <a:cxnLst>
                  <a:cxn ang="0">
                    <a:pos x="150019" y="180975"/>
                  </a:cxn>
                  <a:cxn ang="0">
                    <a:pos x="0" y="30163"/>
                  </a:cxn>
                  <a:cxn ang="0">
                    <a:pos x="30004" y="0"/>
                  </a:cxn>
                  <a:cxn ang="0">
                    <a:pos x="60008" y="30163"/>
                  </a:cxn>
                  <a:cxn ang="0">
                    <a:pos x="150019" y="120650"/>
                  </a:cxn>
                  <a:cxn ang="0">
                    <a:pos x="240030" y="30163"/>
                  </a:cxn>
                  <a:cxn ang="0">
                    <a:pos x="270034" y="0"/>
                  </a:cxn>
                  <a:cxn ang="0">
                    <a:pos x="300038" y="30163"/>
                  </a:cxn>
                  <a:cxn ang="0">
                    <a:pos x="150019" y="180975"/>
                  </a:cxn>
                </a:cxnLst>
                <a:rect l="0" t="0" r="0" b="0"/>
                <a:pathLst>
                  <a:path w="80" h="48">
                    <a:moveTo>
                      <a:pt x="40" y="48"/>
                    </a:moveTo>
                    <a:cubicBezTo>
                      <a:pt x="18" y="48"/>
                      <a:pt x="0" y="30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cubicBezTo>
                      <a:pt x="16" y="21"/>
                      <a:pt x="27" y="32"/>
                      <a:pt x="40" y="32"/>
                    </a:cubicBezTo>
                    <a:cubicBezTo>
                      <a:pt x="53" y="32"/>
                      <a:pt x="64" y="21"/>
                      <a:pt x="64" y="8"/>
                    </a:cubicBezTo>
                    <a:cubicBezTo>
                      <a:pt x="64" y="4"/>
                      <a:pt x="68" y="0"/>
                      <a:pt x="72" y="0"/>
                    </a:cubicBezTo>
                    <a:cubicBezTo>
                      <a:pt x="76" y="0"/>
                      <a:pt x="80" y="4"/>
                      <a:pt x="80" y="8"/>
                    </a:cubicBezTo>
                    <a:cubicBezTo>
                      <a:pt x="80" y="30"/>
                      <a:pt x="62" y="48"/>
                      <a:pt x="40" y="48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833" name="组合 18"/>
            <p:cNvGrpSpPr/>
            <p:nvPr/>
          </p:nvGrpSpPr>
          <p:grpSpPr>
            <a:xfrm>
              <a:off x="7462737" y="2835228"/>
              <a:ext cx="673800" cy="927475"/>
              <a:chOff x="9278938" y="2479675"/>
              <a:chExt cx="1201738" cy="1654176"/>
            </a:xfrm>
          </p:grpSpPr>
          <p:sp>
            <p:nvSpPr>
              <p:cNvPr id="34861" name="Freeform 219"/>
              <p:cNvSpPr/>
              <p:nvPr/>
            </p:nvSpPr>
            <p:spPr>
              <a:xfrm>
                <a:off x="9278938" y="2509838"/>
                <a:ext cx="1201738" cy="1624013"/>
              </a:xfrm>
              <a:custGeom>
                <a:cxnLst>
                  <a:cxn ang="0">
                    <a:pos x="600869" y="0"/>
                  </a:cxn>
                  <a:cxn ang="0">
                    <a:pos x="195282" y="142853"/>
                  </a:cxn>
                  <a:cxn ang="0">
                    <a:pos x="195282" y="142853"/>
                  </a:cxn>
                  <a:cxn ang="0">
                    <a:pos x="195282" y="161649"/>
                  </a:cxn>
                  <a:cxn ang="0">
                    <a:pos x="195282" y="285706"/>
                  </a:cxn>
                  <a:cxn ang="0">
                    <a:pos x="195282" y="421040"/>
                  </a:cxn>
                  <a:cxn ang="0">
                    <a:pos x="15022" y="571412"/>
                  </a:cxn>
                  <a:cxn ang="0">
                    <a:pos x="18777" y="593968"/>
                  </a:cxn>
                  <a:cxn ang="0">
                    <a:pos x="15022" y="616523"/>
                  </a:cxn>
                  <a:cxn ang="0">
                    <a:pos x="82619" y="714265"/>
                  </a:cxn>
                  <a:cxn ang="0">
                    <a:pos x="0" y="1022527"/>
                  </a:cxn>
                  <a:cxn ang="0">
                    <a:pos x="600869" y="1624013"/>
                  </a:cxn>
                  <a:cxn ang="0">
                    <a:pos x="1201738" y="1022527"/>
                  </a:cxn>
                  <a:cxn ang="0">
                    <a:pos x="1119119" y="714265"/>
                  </a:cxn>
                  <a:cxn ang="0">
                    <a:pos x="1186716" y="616523"/>
                  </a:cxn>
                  <a:cxn ang="0">
                    <a:pos x="1182961" y="593968"/>
                  </a:cxn>
                  <a:cxn ang="0">
                    <a:pos x="1186716" y="571412"/>
                  </a:cxn>
                  <a:cxn ang="0">
                    <a:pos x="1006456" y="421040"/>
                  </a:cxn>
                  <a:cxn ang="0">
                    <a:pos x="1006456" y="285706"/>
                  </a:cxn>
                  <a:cxn ang="0">
                    <a:pos x="1006456" y="161649"/>
                  </a:cxn>
                  <a:cxn ang="0">
                    <a:pos x="1006456" y="142853"/>
                  </a:cxn>
                  <a:cxn ang="0">
                    <a:pos x="1006456" y="142853"/>
                  </a:cxn>
                  <a:cxn ang="0">
                    <a:pos x="600869" y="0"/>
                  </a:cxn>
                </a:cxnLst>
                <a:rect l="0" t="0" r="0" b="0"/>
                <a:pathLst>
                  <a:path w="320" h="432">
                    <a:moveTo>
                      <a:pt x="160" y="0"/>
                    </a:moveTo>
                    <a:cubicBezTo>
                      <a:pt x="101" y="0"/>
                      <a:pt x="53" y="17"/>
                      <a:pt x="52" y="38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43"/>
                      <a:pt x="52" y="43"/>
                      <a:pt x="52" y="43"/>
                    </a:cubicBezTo>
                    <a:cubicBezTo>
                      <a:pt x="52" y="76"/>
                      <a:pt x="52" y="76"/>
                      <a:pt x="52" y="76"/>
                    </a:cubicBezTo>
                    <a:cubicBezTo>
                      <a:pt x="52" y="112"/>
                      <a:pt x="52" y="112"/>
                      <a:pt x="52" y="112"/>
                    </a:cubicBezTo>
                    <a:cubicBezTo>
                      <a:pt x="22" y="122"/>
                      <a:pt x="4" y="136"/>
                      <a:pt x="4" y="152"/>
                    </a:cubicBezTo>
                    <a:cubicBezTo>
                      <a:pt x="4" y="154"/>
                      <a:pt x="4" y="156"/>
                      <a:pt x="5" y="158"/>
                    </a:cubicBezTo>
                    <a:cubicBezTo>
                      <a:pt x="4" y="160"/>
                      <a:pt x="4" y="162"/>
                      <a:pt x="4" y="164"/>
                    </a:cubicBezTo>
                    <a:cubicBezTo>
                      <a:pt x="4" y="174"/>
                      <a:pt x="11" y="183"/>
                      <a:pt x="22" y="190"/>
                    </a:cubicBezTo>
                    <a:cubicBezTo>
                      <a:pt x="8" y="214"/>
                      <a:pt x="0" y="242"/>
                      <a:pt x="0" y="272"/>
                    </a:cubicBezTo>
                    <a:cubicBezTo>
                      <a:pt x="0" y="360"/>
                      <a:pt x="72" y="432"/>
                      <a:pt x="160" y="432"/>
                    </a:cubicBezTo>
                    <a:cubicBezTo>
                      <a:pt x="248" y="432"/>
                      <a:pt x="320" y="360"/>
                      <a:pt x="320" y="272"/>
                    </a:cubicBezTo>
                    <a:cubicBezTo>
                      <a:pt x="320" y="242"/>
                      <a:pt x="312" y="214"/>
                      <a:pt x="298" y="190"/>
                    </a:cubicBezTo>
                    <a:cubicBezTo>
                      <a:pt x="309" y="183"/>
                      <a:pt x="316" y="174"/>
                      <a:pt x="316" y="164"/>
                    </a:cubicBezTo>
                    <a:cubicBezTo>
                      <a:pt x="316" y="162"/>
                      <a:pt x="316" y="160"/>
                      <a:pt x="315" y="158"/>
                    </a:cubicBezTo>
                    <a:cubicBezTo>
                      <a:pt x="316" y="156"/>
                      <a:pt x="316" y="154"/>
                      <a:pt x="316" y="152"/>
                    </a:cubicBezTo>
                    <a:cubicBezTo>
                      <a:pt x="316" y="136"/>
                      <a:pt x="298" y="122"/>
                      <a:pt x="268" y="112"/>
                    </a:cubicBezTo>
                    <a:cubicBezTo>
                      <a:pt x="268" y="76"/>
                      <a:pt x="268" y="76"/>
                      <a:pt x="268" y="76"/>
                    </a:cubicBezTo>
                    <a:cubicBezTo>
                      <a:pt x="268" y="43"/>
                      <a:pt x="268" y="43"/>
                      <a:pt x="268" y="43"/>
                    </a:cubicBezTo>
                    <a:cubicBezTo>
                      <a:pt x="268" y="38"/>
                      <a:pt x="268" y="38"/>
                      <a:pt x="268" y="38"/>
                    </a:cubicBezTo>
                    <a:cubicBezTo>
                      <a:pt x="268" y="38"/>
                      <a:pt x="268" y="38"/>
                      <a:pt x="268" y="38"/>
                    </a:cubicBezTo>
                    <a:cubicBezTo>
                      <a:pt x="267" y="17"/>
                      <a:pt x="219" y="0"/>
                      <a:pt x="160" y="0"/>
                    </a:cubicBezTo>
                  </a:path>
                </a:pathLst>
              </a:custGeom>
              <a:solidFill>
                <a:srgbClr val="A6A6A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62" name="Oval 220"/>
              <p:cNvSpPr/>
              <p:nvPr/>
            </p:nvSpPr>
            <p:spPr>
              <a:xfrm>
                <a:off x="9278938" y="2900363"/>
                <a:ext cx="1201738" cy="1203325"/>
              </a:xfrm>
              <a:prstGeom prst="ellipse">
                <a:avLst/>
              </a:prstGeom>
              <a:solidFill>
                <a:srgbClr val="FEFAE9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4863" name="Freeform 221"/>
              <p:cNvSpPr/>
              <p:nvPr/>
            </p:nvSpPr>
            <p:spPr>
              <a:xfrm>
                <a:off x="9339263" y="2949575"/>
                <a:ext cx="1081088" cy="417513"/>
              </a:xfrm>
              <a:custGeom>
                <a:cxnLst>
                  <a:cxn ang="0">
                    <a:pos x="1081088" y="289626"/>
                  </a:cxn>
                  <a:cxn ang="0">
                    <a:pos x="829585" y="26330"/>
                  </a:cxn>
                  <a:cxn ang="0">
                    <a:pos x="540544" y="0"/>
                  </a:cxn>
                  <a:cxn ang="0">
                    <a:pos x="251503" y="26330"/>
                  </a:cxn>
                  <a:cxn ang="0">
                    <a:pos x="0" y="289626"/>
                  </a:cxn>
                  <a:cxn ang="0">
                    <a:pos x="540544" y="417513"/>
                  </a:cxn>
                  <a:cxn ang="0">
                    <a:pos x="1081088" y="289626"/>
                  </a:cxn>
                </a:cxnLst>
                <a:rect l="0" t="0" r="0" b="0"/>
                <a:pathLst>
                  <a:path w="288" h="110">
                    <a:moveTo>
                      <a:pt x="288" y="77"/>
                    </a:moveTo>
                    <a:cubicBezTo>
                      <a:pt x="273" y="47"/>
                      <a:pt x="250" y="23"/>
                      <a:pt x="221" y="7"/>
                    </a:cubicBezTo>
                    <a:cubicBezTo>
                      <a:pt x="198" y="2"/>
                      <a:pt x="172" y="0"/>
                      <a:pt x="144" y="0"/>
                    </a:cubicBezTo>
                    <a:cubicBezTo>
                      <a:pt x="116" y="0"/>
                      <a:pt x="90" y="2"/>
                      <a:pt x="67" y="7"/>
                    </a:cubicBezTo>
                    <a:cubicBezTo>
                      <a:pt x="38" y="23"/>
                      <a:pt x="15" y="47"/>
                      <a:pt x="0" y="77"/>
                    </a:cubicBezTo>
                    <a:cubicBezTo>
                      <a:pt x="24" y="97"/>
                      <a:pt x="79" y="111"/>
                      <a:pt x="144" y="111"/>
                    </a:cubicBezTo>
                    <a:cubicBezTo>
                      <a:pt x="209" y="111"/>
                      <a:pt x="264" y="97"/>
                      <a:pt x="288" y="77"/>
                    </a:cubicBezTo>
                    <a:close/>
                  </a:path>
                </a:pathLst>
              </a:custGeom>
              <a:solidFill>
                <a:srgbClr val="E9E1C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64" name="Oval 222"/>
              <p:cNvSpPr/>
              <p:nvPr/>
            </p:nvSpPr>
            <p:spPr>
              <a:xfrm>
                <a:off x="9293226" y="2889250"/>
                <a:ext cx="1171575" cy="417513"/>
              </a:xfrm>
              <a:prstGeom prst="ellipse">
                <a:avLst/>
              </a:prstGeom>
              <a:solidFill>
                <a:srgbClr val="777086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4865" name="Oval 223"/>
              <p:cNvSpPr/>
              <p:nvPr/>
            </p:nvSpPr>
            <p:spPr>
              <a:xfrm>
                <a:off x="9293226" y="2844800"/>
                <a:ext cx="1171575" cy="417513"/>
              </a:xfrm>
              <a:prstGeom prst="ellipse">
                <a:avLst/>
              </a:prstGeom>
              <a:solidFill>
                <a:srgbClr val="6D667A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4866" name="Freeform 224"/>
              <p:cNvSpPr/>
              <p:nvPr/>
            </p:nvSpPr>
            <p:spPr>
              <a:xfrm>
                <a:off x="9474201" y="2641600"/>
                <a:ext cx="811213" cy="500063"/>
              </a:xfrm>
              <a:custGeom>
                <a:cxnLst>
                  <a:cxn ang="0">
                    <a:pos x="811213" y="338388"/>
                  </a:cxn>
                  <a:cxn ang="0">
                    <a:pos x="811213" y="0"/>
                  </a:cxn>
                  <a:cxn ang="0">
                    <a:pos x="0" y="0"/>
                  </a:cxn>
                  <a:cxn ang="0">
                    <a:pos x="0" y="338388"/>
                  </a:cxn>
                  <a:cxn ang="0">
                    <a:pos x="0" y="338388"/>
                  </a:cxn>
                  <a:cxn ang="0">
                    <a:pos x="0" y="349668"/>
                  </a:cxn>
                  <a:cxn ang="0">
                    <a:pos x="0" y="353428"/>
                  </a:cxn>
                  <a:cxn ang="0">
                    <a:pos x="405607" y="500063"/>
                  </a:cxn>
                  <a:cxn ang="0">
                    <a:pos x="811213" y="353428"/>
                  </a:cxn>
                  <a:cxn ang="0">
                    <a:pos x="811213" y="349668"/>
                  </a:cxn>
                  <a:cxn ang="0">
                    <a:pos x="811213" y="338388"/>
                  </a:cxn>
                </a:cxnLst>
                <a:rect l="0" t="0" r="0" b="0"/>
                <a:pathLst>
                  <a:path w="216" h="133">
                    <a:moveTo>
                      <a:pt x="216" y="90"/>
                    </a:moveTo>
                    <a:cubicBezTo>
                      <a:pt x="216" y="0"/>
                      <a:pt x="216" y="0"/>
                      <a:pt x="21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1"/>
                      <a:pt x="0" y="92"/>
                      <a:pt x="0" y="93"/>
                    </a:cubicBezTo>
                    <a:cubicBezTo>
                      <a:pt x="0" y="93"/>
                      <a:pt x="0" y="94"/>
                      <a:pt x="0" y="94"/>
                    </a:cubicBezTo>
                    <a:cubicBezTo>
                      <a:pt x="0" y="115"/>
                      <a:pt x="49" y="133"/>
                      <a:pt x="108" y="133"/>
                    </a:cubicBezTo>
                    <a:cubicBezTo>
                      <a:pt x="167" y="133"/>
                      <a:pt x="216" y="115"/>
                      <a:pt x="216" y="94"/>
                    </a:cubicBezTo>
                    <a:cubicBezTo>
                      <a:pt x="216" y="94"/>
                      <a:pt x="216" y="93"/>
                      <a:pt x="216" y="93"/>
                    </a:cubicBezTo>
                    <a:cubicBezTo>
                      <a:pt x="216" y="92"/>
                      <a:pt x="216" y="91"/>
                      <a:pt x="216" y="90"/>
                    </a:cubicBezTo>
                    <a:close/>
                  </a:path>
                </a:pathLst>
              </a:custGeom>
              <a:solidFill>
                <a:srgbClr val="5C5668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67" name="Freeform 225"/>
              <p:cNvSpPr/>
              <p:nvPr/>
            </p:nvSpPr>
            <p:spPr>
              <a:xfrm>
                <a:off x="9474201" y="2622550"/>
                <a:ext cx="811213" cy="500063"/>
              </a:xfrm>
              <a:custGeom>
                <a:cxnLst>
                  <a:cxn ang="0">
                    <a:pos x="811213" y="338388"/>
                  </a:cxn>
                  <a:cxn ang="0">
                    <a:pos x="811213" y="0"/>
                  </a:cxn>
                  <a:cxn ang="0">
                    <a:pos x="0" y="0"/>
                  </a:cxn>
                  <a:cxn ang="0">
                    <a:pos x="0" y="338388"/>
                  </a:cxn>
                  <a:cxn ang="0">
                    <a:pos x="0" y="338388"/>
                  </a:cxn>
                  <a:cxn ang="0">
                    <a:pos x="0" y="349668"/>
                  </a:cxn>
                  <a:cxn ang="0">
                    <a:pos x="0" y="353428"/>
                  </a:cxn>
                  <a:cxn ang="0">
                    <a:pos x="405607" y="500063"/>
                  </a:cxn>
                  <a:cxn ang="0">
                    <a:pos x="811213" y="353428"/>
                  </a:cxn>
                  <a:cxn ang="0">
                    <a:pos x="811213" y="349668"/>
                  </a:cxn>
                  <a:cxn ang="0">
                    <a:pos x="811213" y="338388"/>
                  </a:cxn>
                </a:cxnLst>
                <a:rect l="0" t="0" r="0" b="0"/>
                <a:pathLst>
                  <a:path w="216" h="133">
                    <a:moveTo>
                      <a:pt x="216" y="90"/>
                    </a:moveTo>
                    <a:cubicBezTo>
                      <a:pt x="216" y="0"/>
                      <a:pt x="216" y="0"/>
                      <a:pt x="21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1"/>
                      <a:pt x="0" y="92"/>
                      <a:pt x="0" y="93"/>
                    </a:cubicBezTo>
                    <a:cubicBezTo>
                      <a:pt x="0" y="93"/>
                      <a:pt x="0" y="94"/>
                      <a:pt x="0" y="94"/>
                    </a:cubicBezTo>
                    <a:cubicBezTo>
                      <a:pt x="0" y="115"/>
                      <a:pt x="49" y="133"/>
                      <a:pt x="108" y="133"/>
                    </a:cubicBezTo>
                    <a:cubicBezTo>
                      <a:pt x="167" y="133"/>
                      <a:pt x="216" y="115"/>
                      <a:pt x="216" y="94"/>
                    </a:cubicBezTo>
                    <a:cubicBezTo>
                      <a:pt x="216" y="94"/>
                      <a:pt x="216" y="93"/>
                      <a:pt x="216" y="93"/>
                    </a:cubicBezTo>
                    <a:cubicBezTo>
                      <a:pt x="216" y="92"/>
                      <a:pt x="216" y="91"/>
                      <a:pt x="216" y="90"/>
                    </a:cubicBezTo>
                    <a:close/>
                  </a:path>
                </a:pathLst>
              </a:custGeom>
              <a:solidFill>
                <a:srgbClr val="77708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68" name="Freeform 226"/>
              <p:cNvSpPr/>
              <p:nvPr/>
            </p:nvSpPr>
            <p:spPr>
              <a:xfrm>
                <a:off x="9879013" y="2622550"/>
                <a:ext cx="406400" cy="500063"/>
              </a:xfrm>
              <a:custGeom>
                <a:cxnLst>
                  <a:cxn ang="0">
                    <a:pos x="406400" y="338388"/>
                  </a:cxn>
                  <a:cxn ang="0">
                    <a:pos x="406400" y="0"/>
                  </a:cxn>
                  <a:cxn ang="0">
                    <a:pos x="0" y="0"/>
                  </a:cxn>
                  <a:cxn ang="0">
                    <a:pos x="0" y="500063"/>
                  </a:cxn>
                  <a:cxn ang="0">
                    <a:pos x="406400" y="353428"/>
                  </a:cxn>
                  <a:cxn ang="0">
                    <a:pos x="406400" y="349668"/>
                  </a:cxn>
                  <a:cxn ang="0">
                    <a:pos x="406400" y="338388"/>
                  </a:cxn>
                </a:cxnLst>
                <a:rect l="0" t="0" r="0" b="0"/>
                <a:pathLst>
                  <a:path w="108" h="133">
                    <a:moveTo>
                      <a:pt x="108" y="90"/>
                    </a:moveTo>
                    <a:cubicBezTo>
                      <a:pt x="108" y="0"/>
                      <a:pt x="108" y="0"/>
                      <a:pt x="1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33"/>
                      <a:pt x="0" y="133"/>
                      <a:pt x="0" y="133"/>
                    </a:cubicBezTo>
                    <a:cubicBezTo>
                      <a:pt x="59" y="133"/>
                      <a:pt x="108" y="115"/>
                      <a:pt x="108" y="94"/>
                    </a:cubicBezTo>
                    <a:cubicBezTo>
                      <a:pt x="108" y="94"/>
                      <a:pt x="108" y="93"/>
                      <a:pt x="108" y="93"/>
                    </a:cubicBezTo>
                    <a:cubicBezTo>
                      <a:pt x="108" y="92"/>
                      <a:pt x="108" y="91"/>
                      <a:pt x="108" y="90"/>
                    </a:cubicBezTo>
                    <a:close/>
                  </a:path>
                </a:pathLst>
              </a:custGeom>
              <a:solidFill>
                <a:srgbClr val="6D667A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69" name="Oval 227"/>
              <p:cNvSpPr/>
              <p:nvPr/>
            </p:nvSpPr>
            <p:spPr>
              <a:xfrm>
                <a:off x="9474201" y="2501900"/>
                <a:ext cx="811213" cy="293688"/>
              </a:xfrm>
              <a:prstGeom prst="ellipse">
                <a:avLst/>
              </a:prstGeom>
              <a:solidFill>
                <a:srgbClr val="5C5668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4870" name="Oval 228"/>
              <p:cNvSpPr/>
              <p:nvPr/>
            </p:nvSpPr>
            <p:spPr>
              <a:xfrm>
                <a:off x="9474201" y="2479675"/>
                <a:ext cx="811213" cy="285750"/>
              </a:xfrm>
              <a:prstGeom prst="ellipse">
                <a:avLst/>
              </a:prstGeom>
              <a:solidFill>
                <a:srgbClr val="6D667A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4871" name="Freeform 229"/>
              <p:cNvSpPr/>
              <p:nvPr/>
            </p:nvSpPr>
            <p:spPr>
              <a:xfrm>
                <a:off x="9474201" y="2765425"/>
                <a:ext cx="409575" cy="357188"/>
              </a:xfrm>
              <a:custGeom>
                <a:cxnLst>
                  <a:cxn ang="0">
                    <a:pos x="409575" y="150395"/>
                  </a:cxn>
                  <a:cxn ang="0">
                    <a:pos x="405817" y="150395"/>
                  </a:cxn>
                  <a:cxn ang="0">
                    <a:pos x="0" y="0"/>
                  </a:cxn>
                  <a:cxn ang="0">
                    <a:pos x="0" y="195513"/>
                  </a:cxn>
                  <a:cxn ang="0">
                    <a:pos x="0" y="195513"/>
                  </a:cxn>
                  <a:cxn ang="0">
                    <a:pos x="0" y="206793"/>
                  </a:cxn>
                  <a:cxn ang="0">
                    <a:pos x="0" y="210553"/>
                  </a:cxn>
                  <a:cxn ang="0">
                    <a:pos x="405817" y="357188"/>
                  </a:cxn>
                  <a:cxn ang="0">
                    <a:pos x="409575" y="357188"/>
                  </a:cxn>
                  <a:cxn ang="0">
                    <a:pos x="409575" y="150395"/>
                  </a:cxn>
                </a:cxnLst>
                <a:rect l="0" t="0" r="0" b="0"/>
                <a:pathLst>
                  <a:path w="109" h="95">
                    <a:moveTo>
                      <a:pt x="109" y="40"/>
                    </a:moveTo>
                    <a:cubicBezTo>
                      <a:pt x="108" y="40"/>
                      <a:pt x="108" y="40"/>
                      <a:pt x="108" y="40"/>
                    </a:cubicBezTo>
                    <a:cubicBezTo>
                      <a:pt x="49" y="40"/>
                      <a:pt x="0" y="21"/>
                      <a:pt x="0" y="0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0" y="54"/>
                      <a:pt x="0" y="55"/>
                    </a:cubicBezTo>
                    <a:cubicBezTo>
                      <a:pt x="0" y="55"/>
                      <a:pt x="0" y="56"/>
                      <a:pt x="0" y="56"/>
                    </a:cubicBezTo>
                    <a:cubicBezTo>
                      <a:pt x="0" y="77"/>
                      <a:pt x="49" y="95"/>
                      <a:pt x="108" y="95"/>
                    </a:cubicBezTo>
                    <a:cubicBezTo>
                      <a:pt x="109" y="95"/>
                      <a:pt x="109" y="95"/>
                      <a:pt x="109" y="95"/>
                    </a:cubicBezTo>
                    <a:lnTo>
                      <a:pt x="109" y="40"/>
                    </a:lnTo>
                    <a:close/>
                  </a:path>
                </a:pathLst>
              </a:custGeom>
              <a:solidFill>
                <a:srgbClr val="9EBEC7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72" name="Freeform 230"/>
              <p:cNvSpPr/>
              <p:nvPr/>
            </p:nvSpPr>
            <p:spPr>
              <a:xfrm>
                <a:off x="9879013" y="2765425"/>
                <a:ext cx="406400" cy="357188"/>
              </a:xfrm>
              <a:custGeom>
                <a:cxnLst>
                  <a:cxn ang="0">
                    <a:pos x="406400" y="195513"/>
                  </a:cxn>
                  <a:cxn ang="0">
                    <a:pos x="406400" y="0"/>
                  </a:cxn>
                  <a:cxn ang="0">
                    <a:pos x="0" y="150395"/>
                  </a:cxn>
                  <a:cxn ang="0">
                    <a:pos x="0" y="357188"/>
                  </a:cxn>
                  <a:cxn ang="0">
                    <a:pos x="406400" y="210553"/>
                  </a:cxn>
                  <a:cxn ang="0">
                    <a:pos x="406400" y="206793"/>
                  </a:cxn>
                  <a:cxn ang="0">
                    <a:pos x="406400" y="195513"/>
                  </a:cxn>
                </a:cxnLst>
                <a:rect l="0" t="0" r="0" b="0"/>
                <a:pathLst>
                  <a:path w="108" h="95">
                    <a:moveTo>
                      <a:pt x="108" y="52"/>
                    </a:moveTo>
                    <a:cubicBezTo>
                      <a:pt x="108" y="0"/>
                      <a:pt x="108" y="0"/>
                      <a:pt x="108" y="0"/>
                    </a:cubicBezTo>
                    <a:cubicBezTo>
                      <a:pt x="108" y="21"/>
                      <a:pt x="59" y="40"/>
                      <a:pt x="0" y="40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59" y="95"/>
                      <a:pt x="108" y="77"/>
                      <a:pt x="108" y="56"/>
                    </a:cubicBezTo>
                    <a:cubicBezTo>
                      <a:pt x="108" y="56"/>
                      <a:pt x="108" y="55"/>
                      <a:pt x="108" y="55"/>
                    </a:cubicBezTo>
                    <a:cubicBezTo>
                      <a:pt x="108" y="54"/>
                      <a:pt x="108" y="53"/>
                      <a:pt x="108" y="52"/>
                    </a:cubicBezTo>
                    <a:close/>
                  </a:path>
                </a:pathLst>
              </a:custGeom>
              <a:solidFill>
                <a:srgbClr val="8EAAB3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73" name="Freeform 231"/>
              <p:cNvSpPr/>
              <p:nvPr/>
            </p:nvSpPr>
            <p:spPr>
              <a:xfrm>
                <a:off x="10029826" y="3683000"/>
                <a:ext cx="303213" cy="300038"/>
              </a:xfrm>
              <a:custGeom>
                <a:cxnLst>
                  <a:cxn ang="0">
                    <a:pos x="33690" y="300038"/>
                  </a:cxn>
                  <a:cxn ang="0">
                    <a:pos x="3743" y="277535"/>
                  </a:cxn>
                  <a:cxn ang="0">
                    <a:pos x="22460" y="240030"/>
                  </a:cxn>
                  <a:cxn ang="0">
                    <a:pos x="239576" y="22503"/>
                  </a:cxn>
                  <a:cxn ang="0">
                    <a:pos x="277009" y="3750"/>
                  </a:cxn>
                  <a:cxn ang="0">
                    <a:pos x="295726" y="41255"/>
                  </a:cxn>
                  <a:cxn ang="0">
                    <a:pos x="41177" y="296288"/>
                  </a:cxn>
                  <a:cxn ang="0">
                    <a:pos x="33690" y="300038"/>
                  </a:cxn>
                </a:cxnLst>
                <a:rect l="0" t="0" r="0" b="0"/>
                <a:pathLst>
                  <a:path w="81" h="80">
                    <a:moveTo>
                      <a:pt x="9" y="80"/>
                    </a:moveTo>
                    <a:cubicBezTo>
                      <a:pt x="5" y="80"/>
                      <a:pt x="2" y="77"/>
                      <a:pt x="1" y="74"/>
                    </a:cubicBezTo>
                    <a:cubicBezTo>
                      <a:pt x="0" y="70"/>
                      <a:pt x="2" y="65"/>
                      <a:pt x="6" y="64"/>
                    </a:cubicBezTo>
                    <a:cubicBezTo>
                      <a:pt x="34" y="55"/>
                      <a:pt x="55" y="34"/>
                      <a:pt x="64" y="6"/>
                    </a:cubicBezTo>
                    <a:cubicBezTo>
                      <a:pt x="65" y="2"/>
                      <a:pt x="70" y="0"/>
                      <a:pt x="74" y="1"/>
                    </a:cubicBezTo>
                    <a:cubicBezTo>
                      <a:pt x="78" y="2"/>
                      <a:pt x="81" y="7"/>
                      <a:pt x="79" y="11"/>
                    </a:cubicBezTo>
                    <a:cubicBezTo>
                      <a:pt x="69" y="44"/>
                      <a:pt x="44" y="69"/>
                      <a:pt x="11" y="79"/>
                    </a:cubicBezTo>
                    <a:cubicBezTo>
                      <a:pt x="10" y="80"/>
                      <a:pt x="9" y="80"/>
                      <a:pt x="9" y="80"/>
                    </a:cubicBezTo>
                    <a:close/>
                  </a:path>
                </a:pathLst>
              </a:custGeom>
              <a:solidFill>
                <a:srgbClr val="4D464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74" name="Freeform 232"/>
              <p:cNvSpPr/>
              <p:nvPr/>
            </p:nvSpPr>
            <p:spPr>
              <a:xfrm>
                <a:off x="9683751" y="3367088"/>
                <a:ext cx="120650" cy="165100"/>
              </a:xfrm>
              <a:custGeom>
                <a:cxnLst>
                  <a:cxn ang="0">
                    <a:pos x="60325" y="165100"/>
                  </a:cxn>
                  <a:cxn ang="0">
                    <a:pos x="0" y="105064"/>
                  </a:cxn>
                  <a:cxn ang="0">
                    <a:pos x="0" y="60036"/>
                  </a:cxn>
                  <a:cxn ang="0">
                    <a:pos x="60325" y="0"/>
                  </a:cxn>
                  <a:cxn ang="0">
                    <a:pos x="120650" y="60036"/>
                  </a:cxn>
                  <a:cxn ang="0">
                    <a:pos x="120650" y="105064"/>
                  </a:cxn>
                  <a:cxn ang="0">
                    <a:pos x="60325" y="165100"/>
                  </a:cxn>
                </a:cxnLst>
                <a:rect l="0" t="0" r="0" b="0"/>
                <a:pathLst>
                  <a:path w="32" h="44">
                    <a:moveTo>
                      <a:pt x="16" y="44"/>
                    </a:moveTo>
                    <a:cubicBezTo>
                      <a:pt x="7" y="44"/>
                      <a:pt x="0" y="37"/>
                      <a:pt x="0" y="2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2" y="7"/>
                      <a:pt x="32" y="16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37"/>
                      <a:pt x="25" y="44"/>
                      <a:pt x="16" y="44"/>
                    </a:cubicBezTo>
                    <a:close/>
                  </a:path>
                </a:pathLst>
              </a:custGeom>
              <a:solidFill>
                <a:srgbClr val="4D464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75" name="Freeform 233"/>
              <p:cNvSpPr/>
              <p:nvPr/>
            </p:nvSpPr>
            <p:spPr>
              <a:xfrm>
                <a:off x="9955213" y="3367088"/>
                <a:ext cx="119063" cy="165100"/>
              </a:xfrm>
              <a:custGeom>
                <a:cxnLst>
                  <a:cxn ang="0">
                    <a:pos x="59532" y="165100"/>
                  </a:cxn>
                  <a:cxn ang="0">
                    <a:pos x="0" y="105064"/>
                  </a:cxn>
                  <a:cxn ang="0">
                    <a:pos x="0" y="60036"/>
                  </a:cxn>
                  <a:cxn ang="0">
                    <a:pos x="59532" y="0"/>
                  </a:cxn>
                  <a:cxn ang="0">
                    <a:pos x="119063" y="60036"/>
                  </a:cxn>
                  <a:cxn ang="0">
                    <a:pos x="119063" y="105064"/>
                  </a:cxn>
                  <a:cxn ang="0">
                    <a:pos x="59532" y="165100"/>
                  </a:cxn>
                </a:cxnLst>
                <a:rect l="0" t="0" r="0" b="0"/>
                <a:pathLst>
                  <a:path w="32" h="44">
                    <a:moveTo>
                      <a:pt x="16" y="44"/>
                    </a:moveTo>
                    <a:cubicBezTo>
                      <a:pt x="7" y="44"/>
                      <a:pt x="0" y="37"/>
                      <a:pt x="0" y="2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2" y="7"/>
                      <a:pt x="32" y="16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37"/>
                      <a:pt x="25" y="44"/>
                      <a:pt x="16" y="44"/>
                    </a:cubicBezTo>
                    <a:close/>
                  </a:path>
                </a:pathLst>
              </a:custGeom>
              <a:solidFill>
                <a:srgbClr val="4D464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76" name="Freeform 234"/>
              <p:cNvSpPr/>
              <p:nvPr/>
            </p:nvSpPr>
            <p:spPr>
              <a:xfrm>
                <a:off x="9488488" y="3578225"/>
                <a:ext cx="511175" cy="239713"/>
              </a:xfrm>
              <a:custGeom>
                <a:cxnLst>
                  <a:cxn ang="0">
                    <a:pos x="390899" y="0"/>
                  </a:cxn>
                  <a:cxn ang="0">
                    <a:pos x="379623" y="0"/>
                  </a:cxn>
                  <a:cxn ang="0">
                    <a:pos x="372105" y="0"/>
                  </a:cxn>
                  <a:cxn ang="0">
                    <a:pos x="360829" y="0"/>
                  </a:cxn>
                  <a:cxn ang="0">
                    <a:pos x="48862" y="59928"/>
                  </a:cxn>
                  <a:cxn ang="0">
                    <a:pos x="0" y="119857"/>
                  </a:cxn>
                  <a:cxn ang="0">
                    <a:pos x="48862" y="179785"/>
                  </a:cxn>
                  <a:cxn ang="0">
                    <a:pos x="360829" y="239713"/>
                  </a:cxn>
                  <a:cxn ang="0">
                    <a:pos x="372105" y="239713"/>
                  </a:cxn>
                  <a:cxn ang="0">
                    <a:pos x="379623" y="239713"/>
                  </a:cxn>
                  <a:cxn ang="0">
                    <a:pos x="390899" y="239713"/>
                  </a:cxn>
                  <a:cxn ang="0">
                    <a:pos x="511175" y="119857"/>
                  </a:cxn>
                  <a:cxn ang="0">
                    <a:pos x="390899" y="0"/>
                  </a:cxn>
                </a:cxnLst>
                <a:rect l="0" t="0" r="0" b="0"/>
                <a:pathLst>
                  <a:path w="136" h="64">
                    <a:moveTo>
                      <a:pt x="104" y="0"/>
                    </a:moveTo>
                    <a:cubicBezTo>
                      <a:pt x="103" y="0"/>
                      <a:pt x="102" y="0"/>
                      <a:pt x="101" y="0"/>
                    </a:cubicBezTo>
                    <a:cubicBezTo>
                      <a:pt x="100" y="0"/>
                      <a:pt x="100" y="0"/>
                      <a:pt x="99" y="0"/>
                    </a:cubicBezTo>
                    <a:cubicBezTo>
                      <a:pt x="98" y="0"/>
                      <a:pt x="97" y="0"/>
                      <a:pt x="96" y="0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5" y="18"/>
                      <a:pt x="0" y="24"/>
                      <a:pt x="0" y="32"/>
                    </a:cubicBezTo>
                    <a:cubicBezTo>
                      <a:pt x="0" y="40"/>
                      <a:pt x="5" y="46"/>
                      <a:pt x="13" y="48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7" y="64"/>
                      <a:pt x="98" y="64"/>
                      <a:pt x="99" y="64"/>
                    </a:cubicBezTo>
                    <a:cubicBezTo>
                      <a:pt x="100" y="64"/>
                      <a:pt x="100" y="64"/>
                      <a:pt x="101" y="64"/>
                    </a:cubicBezTo>
                    <a:cubicBezTo>
                      <a:pt x="102" y="64"/>
                      <a:pt x="103" y="64"/>
                      <a:pt x="104" y="64"/>
                    </a:cubicBezTo>
                    <a:cubicBezTo>
                      <a:pt x="122" y="64"/>
                      <a:pt x="136" y="50"/>
                      <a:pt x="136" y="32"/>
                    </a:cubicBezTo>
                    <a:cubicBezTo>
                      <a:pt x="136" y="14"/>
                      <a:pt x="122" y="0"/>
                      <a:pt x="104" y="0"/>
                    </a:cubicBezTo>
                    <a:close/>
                  </a:path>
                </a:pathLst>
              </a:custGeom>
              <a:solidFill>
                <a:srgbClr val="EB594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834" name="组合 19"/>
            <p:cNvGrpSpPr/>
            <p:nvPr/>
          </p:nvGrpSpPr>
          <p:grpSpPr>
            <a:xfrm>
              <a:off x="6145498" y="4091146"/>
              <a:ext cx="689821" cy="859828"/>
              <a:chOff x="6996113" y="4719638"/>
              <a:chExt cx="1230313" cy="1533525"/>
            </a:xfrm>
          </p:grpSpPr>
          <p:sp>
            <p:nvSpPr>
              <p:cNvPr id="34838" name="Freeform 235"/>
              <p:cNvSpPr/>
              <p:nvPr/>
            </p:nvSpPr>
            <p:spPr>
              <a:xfrm>
                <a:off x="6996113" y="4749800"/>
                <a:ext cx="1230313" cy="1503363"/>
              </a:xfrm>
              <a:custGeom>
                <a:cxnLst>
                  <a:cxn ang="0">
                    <a:pos x="761444" y="0"/>
                  </a:cxn>
                  <a:cxn ang="0">
                    <a:pos x="761444" y="0"/>
                  </a:cxn>
                  <a:cxn ang="0">
                    <a:pos x="735187" y="7517"/>
                  </a:cxn>
                  <a:cxn ang="0">
                    <a:pos x="618907" y="67651"/>
                  </a:cxn>
                  <a:cxn ang="0">
                    <a:pos x="615157" y="67651"/>
                  </a:cxn>
                  <a:cxn ang="0">
                    <a:pos x="615157" y="67651"/>
                  </a:cxn>
                  <a:cxn ang="0">
                    <a:pos x="495126" y="7517"/>
                  </a:cxn>
                  <a:cxn ang="0">
                    <a:pos x="468869" y="0"/>
                  </a:cxn>
                  <a:cxn ang="0">
                    <a:pos x="375095" y="124027"/>
                  </a:cxn>
                  <a:cxn ang="0">
                    <a:pos x="495126" y="240538"/>
                  </a:cxn>
                  <a:cxn ang="0">
                    <a:pos x="510130" y="240538"/>
                  </a:cxn>
                  <a:cxn ang="0">
                    <a:pos x="420107" y="330740"/>
                  </a:cxn>
                  <a:cxn ang="0">
                    <a:pos x="420107" y="345773"/>
                  </a:cxn>
                  <a:cxn ang="0">
                    <a:pos x="420107" y="360807"/>
                  </a:cxn>
                  <a:cxn ang="0">
                    <a:pos x="423858" y="390874"/>
                  </a:cxn>
                  <a:cxn ang="0">
                    <a:pos x="0" y="1172623"/>
                  </a:cxn>
                  <a:cxn ang="0">
                    <a:pos x="0" y="1172623"/>
                  </a:cxn>
                  <a:cxn ang="0">
                    <a:pos x="0" y="1281617"/>
                  </a:cxn>
                  <a:cxn ang="0">
                    <a:pos x="221306" y="1503363"/>
                  </a:cxn>
                  <a:cxn ang="0">
                    <a:pos x="615157" y="1503363"/>
                  </a:cxn>
                  <a:cxn ang="0">
                    <a:pos x="1009007" y="1503363"/>
                  </a:cxn>
                  <a:cxn ang="0">
                    <a:pos x="1230313" y="1281617"/>
                  </a:cxn>
                  <a:cxn ang="0">
                    <a:pos x="1230313" y="1172623"/>
                  </a:cxn>
                  <a:cxn ang="0">
                    <a:pos x="1230313" y="1172623"/>
                  </a:cxn>
                  <a:cxn ang="0">
                    <a:pos x="1230313" y="1138797"/>
                  </a:cxn>
                  <a:cxn ang="0">
                    <a:pos x="1226562" y="1120005"/>
                  </a:cxn>
                  <a:cxn ang="0">
                    <a:pos x="1226562" y="1108730"/>
                  </a:cxn>
                  <a:cxn ang="0">
                    <a:pos x="1222811" y="1086180"/>
                  </a:cxn>
                  <a:cxn ang="0">
                    <a:pos x="1222811" y="1074905"/>
                  </a:cxn>
                  <a:cxn ang="0">
                    <a:pos x="1219060" y="1052354"/>
                  </a:cxn>
                  <a:cxn ang="0">
                    <a:pos x="1219060" y="1041079"/>
                  </a:cxn>
                  <a:cxn ang="0">
                    <a:pos x="1211558" y="1018528"/>
                  </a:cxn>
                  <a:cxn ang="0">
                    <a:pos x="1211558" y="1003495"/>
                  </a:cxn>
                  <a:cxn ang="0">
                    <a:pos x="1204056" y="980944"/>
                  </a:cxn>
                  <a:cxn ang="0">
                    <a:pos x="1200305" y="969669"/>
                  </a:cxn>
                  <a:cxn ang="0">
                    <a:pos x="1192803" y="943360"/>
                  </a:cxn>
                  <a:cxn ang="0">
                    <a:pos x="1192803" y="935843"/>
                  </a:cxn>
                  <a:cxn ang="0">
                    <a:pos x="1181551" y="902018"/>
                  </a:cxn>
                  <a:cxn ang="0">
                    <a:pos x="1181551" y="898259"/>
                  </a:cxn>
                  <a:cxn ang="0">
                    <a:pos x="1170298" y="868192"/>
                  </a:cxn>
                  <a:cxn ang="0">
                    <a:pos x="1170298" y="864434"/>
                  </a:cxn>
                  <a:cxn ang="0">
                    <a:pos x="1155294" y="826850"/>
                  </a:cxn>
                  <a:cxn ang="0">
                    <a:pos x="1155294" y="826850"/>
                  </a:cxn>
                  <a:cxn ang="0">
                    <a:pos x="806455" y="390874"/>
                  </a:cxn>
                  <a:cxn ang="0">
                    <a:pos x="810206" y="360807"/>
                  </a:cxn>
                  <a:cxn ang="0">
                    <a:pos x="810206" y="345773"/>
                  </a:cxn>
                  <a:cxn ang="0">
                    <a:pos x="810206" y="330740"/>
                  </a:cxn>
                  <a:cxn ang="0">
                    <a:pos x="720183" y="240538"/>
                  </a:cxn>
                  <a:cxn ang="0">
                    <a:pos x="735187" y="240538"/>
                  </a:cxn>
                  <a:cxn ang="0">
                    <a:pos x="855218" y="124027"/>
                  </a:cxn>
                  <a:cxn ang="0">
                    <a:pos x="761444" y="0"/>
                  </a:cxn>
                </a:cxnLst>
                <a:rect l="0" t="0" r="0" b="0"/>
                <a:pathLst>
                  <a:path w="328" h="400">
                    <a:moveTo>
                      <a:pt x="203" y="0"/>
                    </a:moveTo>
                    <a:cubicBezTo>
                      <a:pt x="203" y="0"/>
                      <a:pt x="203" y="0"/>
                      <a:pt x="203" y="0"/>
                    </a:cubicBezTo>
                    <a:cubicBezTo>
                      <a:pt x="201" y="0"/>
                      <a:pt x="198" y="1"/>
                      <a:pt x="196" y="2"/>
                    </a:cubicBezTo>
                    <a:cubicBezTo>
                      <a:pt x="188" y="5"/>
                      <a:pt x="176" y="11"/>
                      <a:pt x="165" y="18"/>
                    </a:cubicBezTo>
                    <a:cubicBezTo>
                      <a:pt x="164" y="18"/>
                      <a:pt x="164" y="18"/>
                      <a:pt x="164" y="18"/>
                    </a:cubicBezTo>
                    <a:cubicBezTo>
                      <a:pt x="164" y="18"/>
                      <a:pt x="164" y="18"/>
                      <a:pt x="164" y="18"/>
                    </a:cubicBezTo>
                    <a:cubicBezTo>
                      <a:pt x="153" y="11"/>
                      <a:pt x="140" y="5"/>
                      <a:pt x="132" y="2"/>
                    </a:cubicBezTo>
                    <a:cubicBezTo>
                      <a:pt x="130" y="1"/>
                      <a:pt x="127" y="0"/>
                      <a:pt x="125" y="0"/>
                    </a:cubicBezTo>
                    <a:cubicBezTo>
                      <a:pt x="111" y="0"/>
                      <a:pt x="100" y="18"/>
                      <a:pt x="100" y="33"/>
                    </a:cubicBezTo>
                    <a:cubicBezTo>
                      <a:pt x="100" y="50"/>
                      <a:pt x="114" y="64"/>
                      <a:pt x="132" y="64"/>
                    </a:cubicBezTo>
                    <a:cubicBezTo>
                      <a:pt x="136" y="64"/>
                      <a:pt x="136" y="64"/>
                      <a:pt x="136" y="64"/>
                    </a:cubicBezTo>
                    <a:cubicBezTo>
                      <a:pt x="123" y="64"/>
                      <a:pt x="112" y="75"/>
                      <a:pt x="112" y="88"/>
                    </a:cubicBezTo>
                    <a:cubicBezTo>
                      <a:pt x="112" y="89"/>
                      <a:pt x="112" y="91"/>
                      <a:pt x="112" y="92"/>
                    </a:cubicBezTo>
                    <a:cubicBezTo>
                      <a:pt x="112" y="93"/>
                      <a:pt x="112" y="95"/>
                      <a:pt x="112" y="96"/>
                    </a:cubicBezTo>
                    <a:cubicBezTo>
                      <a:pt x="112" y="99"/>
                      <a:pt x="112" y="101"/>
                      <a:pt x="113" y="104"/>
                    </a:cubicBezTo>
                    <a:cubicBezTo>
                      <a:pt x="48" y="140"/>
                      <a:pt x="0" y="239"/>
                      <a:pt x="0" y="312"/>
                    </a:cubicBezTo>
                    <a:cubicBezTo>
                      <a:pt x="0" y="312"/>
                      <a:pt x="0" y="312"/>
                      <a:pt x="0" y="312"/>
                    </a:cubicBezTo>
                    <a:cubicBezTo>
                      <a:pt x="0" y="341"/>
                      <a:pt x="0" y="341"/>
                      <a:pt x="0" y="341"/>
                    </a:cubicBezTo>
                    <a:cubicBezTo>
                      <a:pt x="0" y="374"/>
                      <a:pt x="26" y="400"/>
                      <a:pt x="59" y="400"/>
                    </a:cubicBezTo>
                    <a:cubicBezTo>
                      <a:pt x="164" y="400"/>
                      <a:pt x="164" y="400"/>
                      <a:pt x="164" y="400"/>
                    </a:cubicBezTo>
                    <a:cubicBezTo>
                      <a:pt x="269" y="400"/>
                      <a:pt x="269" y="400"/>
                      <a:pt x="269" y="400"/>
                    </a:cubicBezTo>
                    <a:cubicBezTo>
                      <a:pt x="302" y="400"/>
                      <a:pt x="328" y="374"/>
                      <a:pt x="328" y="341"/>
                    </a:cubicBezTo>
                    <a:cubicBezTo>
                      <a:pt x="328" y="312"/>
                      <a:pt x="328" y="312"/>
                      <a:pt x="328" y="312"/>
                    </a:cubicBezTo>
                    <a:cubicBezTo>
                      <a:pt x="328" y="312"/>
                      <a:pt x="328" y="312"/>
                      <a:pt x="328" y="312"/>
                    </a:cubicBezTo>
                    <a:cubicBezTo>
                      <a:pt x="328" y="309"/>
                      <a:pt x="328" y="306"/>
                      <a:pt x="328" y="303"/>
                    </a:cubicBezTo>
                    <a:cubicBezTo>
                      <a:pt x="328" y="302"/>
                      <a:pt x="327" y="300"/>
                      <a:pt x="327" y="298"/>
                    </a:cubicBezTo>
                    <a:cubicBezTo>
                      <a:pt x="327" y="297"/>
                      <a:pt x="327" y="296"/>
                      <a:pt x="327" y="295"/>
                    </a:cubicBezTo>
                    <a:cubicBezTo>
                      <a:pt x="327" y="293"/>
                      <a:pt x="327" y="291"/>
                      <a:pt x="326" y="289"/>
                    </a:cubicBezTo>
                    <a:cubicBezTo>
                      <a:pt x="326" y="288"/>
                      <a:pt x="326" y="287"/>
                      <a:pt x="326" y="286"/>
                    </a:cubicBezTo>
                    <a:cubicBezTo>
                      <a:pt x="326" y="284"/>
                      <a:pt x="325" y="282"/>
                      <a:pt x="325" y="280"/>
                    </a:cubicBezTo>
                    <a:cubicBezTo>
                      <a:pt x="325" y="279"/>
                      <a:pt x="325" y="278"/>
                      <a:pt x="325" y="277"/>
                    </a:cubicBezTo>
                    <a:cubicBezTo>
                      <a:pt x="324" y="275"/>
                      <a:pt x="324" y="273"/>
                      <a:pt x="323" y="271"/>
                    </a:cubicBezTo>
                    <a:cubicBezTo>
                      <a:pt x="323" y="270"/>
                      <a:pt x="323" y="268"/>
                      <a:pt x="323" y="267"/>
                    </a:cubicBezTo>
                    <a:cubicBezTo>
                      <a:pt x="322" y="265"/>
                      <a:pt x="322" y="263"/>
                      <a:pt x="321" y="261"/>
                    </a:cubicBezTo>
                    <a:cubicBezTo>
                      <a:pt x="321" y="260"/>
                      <a:pt x="321" y="259"/>
                      <a:pt x="320" y="258"/>
                    </a:cubicBezTo>
                    <a:cubicBezTo>
                      <a:pt x="320" y="255"/>
                      <a:pt x="319" y="253"/>
                      <a:pt x="318" y="251"/>
                    </a:cubicBezTo>
                    <a:cubicBezTo>
                      <a:pt x="318" y="250"/>
                      <a:pt x="318" y="249"/>
                      <a:pt x="318" y="249"/>
                    </a:cubicBezTo>
                    <a:cubicBezTo>
                      <a:pt x="317" y="246"/>
                      <a:pt x="316" y="243"/>
                      <a:pt x="315" y="240"/>
                    </a:cubicBezTo>
                    <a:cubicBezTo>
                      <a:pt x="315" y="240"/>
                      <a:pt x="315" y="240"/>
                      <a:pt x="315" y="239"/>
                    </a:cubicBezTo>
                    <a:cubicBezTo>
                      <a:pt x="314" y="236"/>
                      <a:pt x="313" y="233"/>
                      <a:pt x="312" y="231"/>
                    </a:cubicBezTo>
                    <a:cubicBezTo>
                      <a:pt x="312" y="230"/>
                      <a:pt x="312" y="230"/>
                      <a:pt x="312" y="230"/>
                    </a:cubicBezTo>
                    <a:cubicBezTo>
                      <a:pt x="311" y="227"/>
                      <a:pt x="309" y="224"/>
                      <a:pt x="308" y="220"/>
                    </a:cubicBezTo>
                    <a:cubicBezTo>
                      <a:pt x="308" y="220"/>
                      <a:pt x="308" y="220"/>
                      <a:pt x="308" y="220"/>
                    </a:cubicBezTo>
                    <a:cubicBezTo>
                      <a:pt x="288" y="172"/>
                      <a:pt x="255" y="126"/>
                      <a:pt x="215" y="104"/>
                    </a:cubicBezTo>
                    <a:cubicBezTo>
                      <a:pt x="216" y="101"/>
                      <a:pt x="216" y="99"/>
                      <a:pt x="216" y="96"/>
                    </a:cubicBezTo>
                    <a:cubicBezTo>
                      <a:pt x="216" y="95"/>
                      <a:pt x="216" y="93"/>
                      <a:pt x="216" y="92"/>
                    </a:cubicBezTo>
                    <a:cubicBezTo>
                      <a:pt x="216" y="91"/>
                      <a:pt x="216" y="89"/>
                      <a:pt x="216" y="88"/>
                    </a:cubicBezTo>
                    <a:cubicBezTo>
                      <a:pt x="216" y="75"/>
                      <a:pt x="205" y="64"/>
                      <a:pt x="192" y="64"/>
                    </a:cubicBezTo>
                    <a:cubicBezTo>
                      <a:pt x="192" y="64"/>
                      <a:pt x="192" y="64"/>
                      <a:pt x="196" y="64"/>
                    </a:cubicBezTo>
                    <a:cubicBezTo>
                      <a:pt x="214" y="64"/>
                      <a:pt x="228" y="50"/>
                      <a:pt x="228" y="33"/>
                    </a:cubicBezTo>
                    <a:cubicBezTo>
                      <a:pt x="228" y="18"/>
                      <a:pt x="217" y="0"/>
                      <a:pt x="203" y="0"/>
                    </a:cubicBezTo>
                  </a:path>
                </a:pathLst>
              </a:custGeom>
              <a:solidFill>
                <a:srgbClr val="A6A6A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39" name="Freeform 236"/>
              <p:cNvSpPr/>
              <p:nvPr/>
            </p:nvSpPr>
            <p:spPr>
              <a:xfrm>
                <a:off x="7370763" y="4719638"/>
                <a:ext cx="481013" cy="241300"/>
              </a:xfrm>
              <a:custGeom>
                <a:cxnLst>
                  <a:cxn ang="0">
                    <a:pos x="387065" y="0"/>
                  </a:cxn>
                  <a:cxn ang="0">
                    <a:pos x="360760" y="7541"/>
                  </a:cxn>
                  <a:cxn ang="0">
                    <a:pos x="240507" y="67866"/>
                  </a:cxn>
                  <a:cxn ang="0">
                    <a:pos x="120253" y="7541"/>
                  </a:cxn>
                  <a:cxn ang="0">
                    <a:pos x="93948" y="0"/>
                  </a:cxn>
                  <a:cxn ang="0">
                    <a:pos x="0" y="124420"/>
                  </a:cxn>
                  <a:cxn ang="0">
                    <a:pos x="120253" y="241300"/>
                  </a:cxn>
                  <a:cxn ang="0">
                    <a:pos x="165348" y="241300"/>
                  </a:cxn>
                  <a:cxn ang="0">
                    <a:pos x="165348" y="241300"/>
                  </a:cxn>
                  <a:cxn ang="0">
                    <a:pos x="315665" y="241300"/>
                  </a:cxn>
                  <a:cxn ang="0">
                    <a:pos x="315665" y="241300"/>
                  </a:cxn>
                  <a:cxn ang="0">
                    <a:pos x="360760" y="241300"/>
                  </a:cxn>
                  <a:cxn ang="0">
                    <a:pos x="481013" y="124420"/>
                  </a:cxn>
                  <a:cxn ang="0">
                    <a:pos x="387065" y="0"/>
                  </a:cxn>
                </a:cxnLst>
                <a:rect l="0" t="0" r="0" b="0"/>
                <a:pathLst>
                  <a:path w="128" h="64">
                    <a:moveTo>
                      <a:pt x="103" y="0"/>
                    </a:moveTo>
                    <a:cubicBezTo>
                      <a:pt x="101" y="0"/>
                      <a:pt x="98" y="0"/>
                      <a:pt x="96" y="2"/>
                    </a:cubicBezTo>
                    <a:cubicBezTo>
                      <a:pt x="88" y="5"/>
                      <a:pt x="75" y="11"/>
                      <a:pt x="64" y="18"/>
                    </a:cubicBezTo>
                    <a:cubicBezTo>
                      <a:pt x="53" y="11"/>
                      <a:pt x="40" y="5"/>
                      <a:pt x="32" y="2"/>
                    </a:cubicBezTo>
                    <a:cubicBezTo>
                      <a:pt x="30" y="0"/>
                      <a:pt x="27" y="0"/>
                      <a:pt x="25" y="0"/>
                    </a:cubicBezTo>
                    <a:cubicBezTo>
                      <a:pt x="11" y="0"/>
                      <a:pt x="0" y="18"/>
                      <a:pt x="0" y="33"/>
                    </a:cubicBezTo>
                    <a:cubicBezTo>
                      <a:pt x="0" y="50"/>
                      <a:pt x="14" y="64"/>
                      <a:pt x="32" y="64"/>
                    </a:cubicBezTo>
                    <a:cubicBezTo>
                      <a:pt x="36" y="64"/>
                      <a:pt x="41" y="64"/>
                      <a:pt x="44" y="64"/>
                    </a:cubicBezTo>
                    <a:cubicBezTo>
                      <a:pt x="44" y="64"/>
                      <a:pt x="44" y="64"/>
                      <a:pt x="44" y="64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7" y="64"/>
                      <a:pt x="92" y="64"/>
                      <a:pt x="96" y="64"/>
                    </a:cubicBezTo>
                    <a:cubicBezTo>
                      <a:pt x="114" y="64"/>
                      <a:pt x="128" y="50"/>
                      <a:pt x="128" y="33"/>
                    </a:cubicBezTo>
                    <a:cubicBezTo>
                      <a:pt x="128" y="18"/>
                      <a:pt x="117" y="0"/>
                      <a:pt x="103" y="0"/>
                    </a:cubicBezTo>
                    <a:close/>
                  </a:path>
                </a:pathLst>
              </a:custGeom>
              <a:solidFill>
                <a:srgbClr val="EB594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40" name="Freeform 237"/>
              <p:cNvSpPr/>
              <p:nvPr/>
            </p:nvSpPr>
            <p:spPr>
              <a:xfrm>
                <a:off x="6996113" y="5057775"/>
                <a:ext cx="1230313" cy="1165225"/>
              </a:xfrm>
              <a:custGeom>
                <a:cxnLst>
                  <a:cxn ang="0">
                    <a:pos x="1230313" y="834451"/>
                  </a:cxn>
                  <a:cxn ang="0">
                    <a:pos x="615157" y="0"/>
                  </a:cxn>
                  <a:cxn ang="0">
                    <a:pos x="0" y="834451"/>
                  </a:cxn>
                  <a:cxn ang="0">
                    <a:pos x="0" y="834451"/>
                  </a:cxn>
                  <a:cxn ang="0">
                    <a:pos x="0" y="943456"/>
                  </a:cxn>
                  <a:cxn ang="0">
                    <a:pos x="221306" y="1165225"/>
                  </a:cxn>
                  <a:cxn ang="0">
                    <a:pos x="1009007" y="1165225"/>
                  </a:cxn>
                  <a:cxn ang="0">
                    <a:pos x="1230313" y="943456"/>
                  </a:cxn>
                  <a:cxn ang="0">
                    <a:pos x="1230313" y="834451"/>
                  </a:cxn>
                </a:cxnLst>
                <a:rect l="0" t="0" r="0" b="0"/>
                <a:pathLst>
                  <a:path w="328" h="310">
                    <a:moveTo>
                      <a:pt x="328" y="222"/>
                    </a:moveTo>
                    <a:cubicBezTo>
                      <a:pt x="328" y="132"/>
                      <a:pt x="254" y="0"/>
                      <a:pt x="164" y="0"/>
                    </a:cubicBezTo>
                    <a:cubicBezTo>
                      <a:pt x="74" y="0"/>
                      <a:pt x="0" y="132"/>
                      <a:pt x="0" y="222"/>
                    </a:cubicBezTo>
                    <a:cubicBezTo>
                      <a:pt x="0" y="222"/>
                      <a:pt x="0" y="222"/>
                      <a:pt x="0" y="222"/>
                    </a:cubicBezTo>
                    <a:cubicBezTo>
                      <a:pt x="0" y="251"/>
                      <a:pt x="0" y="251"/>
                      <a:pt x="0" y="251"/>
                    </a:cubicBezTo>
                    <a:cubicBezTo>
                      <a:pt x="0" y="284"/>
                      <a:pt x="26" y="310"/>
                      <a:pt x="59" y="310"/>
                    </a:cubicBezTo>
                    <a:cubicBezTo>
                      <a:pt x="269" y="310"/>
                      <a:pt x="269" y="310"/>
                      <a:pt x="269" y="310"/>
                    </a:cubicBezTo>
                    <a:cubicBezTo>
                      <a:pt x="302" y="310"/>
                      <a:pt x="328" y="284"/>
                      <a:pt x="328" y="251"/>
                    </a:cubicBezTo>
                    <a:cubicBezTo>
                      <a:pt x="328" y="222"/>
                      <a:pt x="328" y="222"/>
                      <a:pt x="328" y="222"/>
                    </a:cubicBezTo>
                    <a:close/>
                  </a:path>
                </a:pathLst>
              </a:custGeom>
              <a:solidFill>
                <a:srgbClr val="EB594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41" name="Freeform 238"/>
              <p:cNvSpPr/>
              <p:nvPr/>
            </p:nvSpPr>
            <p:spPr>
              <a:xfrm>
                <a:off x="7610476" y="4719638"/>
                <a:ext cx="241300" cy="241300"/>
              </a:xfrm>
              <a:custGeom>
                <a:cxnLst>
                  <a:cxn ang="0">
                    <a:pos x="147042" y="0"/>
                  </a:cxn>
                  <a:cxn ang="0">
                    <a:pos x="120650" y="7541"/>
                  </a:cxn>
                  <a:cxn ang="0">
                    <a:pos x="0" y="67866"/>
                  </a:cxn>
                  <a:cxn ang="0">
                    <a:pos x="0" y="241300"/>
                  </a:cxn>
                  <a:cxn ang="0">
                    <a:pos x="75406" y="241300"/>
                  </a:cxn>
                  <a:cxn ang="0">
                    <a:pos x="75406" y="241300"/>
                  </a:cxn>
                  <a:cxn ang="0">
                    <a:pos x="120650" y="241300"/>
                  </a:cxn>
                  <a:cxn ang="0">
                    <a:pos x="241300" y="124420"/>
                  </a:cxn>
                  <a:cxn ang="0">
                    <a:pos x="147042" y="0"/>
                  </a:cxn>
                </a:cxnLst>
                <a:rect l="0" t="0" r="0" b="0"/>
                <a:pathLst>
                  <a:path w="64" h="64">
                    <a:moveTo>
                      <a:pt x="39" y="0"/>
                    </a:moveTo>
                    <a:cubicBezTo>
                      <a:pt x="37" y="0"/>
                      <a:pt x="34" y="0"/>
                      <a:pt x="32" y="2"/>
                    </a:cubicBezTo>
                    <a:cubicBezTo>
                      <a:pt x="24" y="5"/>
                      <a:pt x="11" y="11"/>
                      <a:pt x="0" y="18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3" y="64"/>
                      <a:pt x="28" y="64"/>
                      <a:pt x="32" y="64"/>
                    </a:cubicBezTo>
                    <a:cubicBezTo>
                      <a:pt x="50" y="64"/>
                      <a:pt x="64" y="50"/>
                      <a:pt x="64" y="33"/>
                    </a:cubicBezTo>
                    <a:cubicBezTo>
                      <a:pt x="64" y="18"/>
                      <a:pt x="53" y="0"/>
                      <a:pt x="39" y="0"/>
                    </a:cubicBezTo>
                    <a:close/>
                  </a:path>
                </a:pathLst>
              </a:custGeom>
              <a:solidFill>
                <a:srgbClr val="D95241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42" name="Freeform 239"/>
              <p:cNvSpPr/>
              <p:nvPr/>
            </p:nvSpPr>
            <p:spPr>
              <a:xfrm>
                <a:off x="7610476" y="5057775"/>
                <a:ext cx="615950" cy="1165225"/>
              </a:xfrm>
              <a:custGeom>
                <a:cxnLst>
                  <a:cxn ang="0">
                    <a:pos x="615950" y="834451"/>
                  </a:cxn>
                  <a:cxn ang="0">
                    <a:pos x="0" y="0"/>
                  </a:cxn>
                  <a:cxn ang="0">
                    <a:pos x="0" y="1165225"/>
                  </a:cxn>
                  <a:cxn ang="0">
                    <a:pos x="394358" y="1165225"/>
                  </a:cxn>
                  <a:cxn ang="0">
                    <a:pos x="615950" y="943456"/>
                  </a:cxn>
                  <a:cxn ang="0">
                    <a:pos x="615950" y="834451"/>
                  </a:cxn>
                </a:cxnLst>
                <a:rect l="0" t="0" r="0" b="0"/>
                <a:pathLst>
                  <a:path w="164" h="310">
                    <a:moveTo>
                      <a:pt x="164" y="222"/>
                    </a:moveTo>
                    <a:cubicBezTo>
                      <a:pt x="164" y="132"/>
                      <a:pt x="91" y="0"/>
                      <a:pt x="0" y="0"/>
                    </a:cubicBezTo>
                    <a:cubicBezTo>
                      <a:pt x="0" y="310"/>
                      <a:pt x="0" y="310"/>
                      <a:pt x="0" y="310"/>
                    </a:cubicBezTo>
                    <a:cubicBezTo>
                      <a:pt x="105" y="310"/>
                      <a:pt x="105" y="310"/>
                      <a:pt x="105" y="310"/>
                    </a:cubicBezTo>
                    <a:cubicBezTo>
                      <a:pt x="138" y="310"/>
                      <a:pt x="164" y="284"/>
                      <a:pt x="164" y="251"/>
                    </a:cubicBezTo>
                    <a:cubicBezTo>
                      <a:pt x="164" y="222"/>
                      <a:pt x="164" y="222"/>
                      <a:pt x="164" y="222"/>
                    </a:cubicBezTo>
                    <a:close/>
                  </a:path>
                </a:pathLst>
              </a:custGeom>
              <a:solidFill>
                <a:srgbClr val="D95241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43" name="Freeform 240"/>
              <p:cNvSpPr/>
              <p:nvPr/>
            </p:nvSpPr>
            <p:spPr>
              <a:xfrm>
                <a:off x="7581901" y="5381625"/>
                <a:ext cx="58738" cy="750888"/>
              </a:xfrm>
              <a:custGeom>
                <a:cxnLst>
                  <a:cxn ang="0">
                    <a:pos x="29369" y="750888"/>
                  </a:cxn>
                  <a:cxn ang="0">
                    <a:pos x="0" y="720852"/>
                  </a:cxn>
                  <a:cxn ang="0">
                    <a:pos x="0" y="30036"/>
                  </a:cxn>
                  <a:cxn ang="0">
                    <a:pos x="29369" y="0"/>
                  </a:cxn>
                  <a:cxn ang="0">
                    <a:pos x="58738" y="30036"/>
                  </a:cxn>
                  <a:cxn ang="0">
                    <a:pos x="58738" y="720852"/>
                  </a:cxn>
                  <a:cxn ang="0">
                    <a:pos x="29369" y="750888"/>
                  </a:cxn>
                </a:cxnLst>
                <a:rect l="0" t="0" r="0" b="0"/>
                <a:pathLst>
                  <a:path w="16" h="200">
                    <a:moveTo>
                      <a:pt x="8" y="200"/>
                    </a:moveTo>
                    <a:cubicBezTo>
                      <a:pt x="4" y="200"/>
                      <a:pt x="0" y="196"/>
                      <a:pt x="0" y="19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cubicBezTo>
                      <a:pt x="16" y="192"/>
                      <a:pt x="16" y="192"/>
                      <a:pt x="16" y="192"/>
                    </a:cubicBezTo>
                    <a:cubicBezTo>
                      <a:pt x="16" y="196"/>
                      <a:pt x="12" y="200"/>
                      <a:pt x="8" y="200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44" name="Freeform 241"/>
              <p:cNvSpPr/>
              <p:nvPr/>
            </p:nvSpPr>
            <p:spPr>
              <a:xfrm>
                <a:off x="7442201" y="5392738"/>
                <a:ext cx="203200" cy="198438"/>
              </a:xfrm>
              <a:custGeom>
                <a:cxnLst>
                  <a:cxn ang="0">
                    <a:pos x="169333" y="198438"/>
                  </a:cxn>
                  <a:cxn ang="0">
                    <a:pos x="146756" y="190950"/>
                  </a:cxn>
                  <a:cxn ang="0">
                    <a:pos x="11289" y="52418"/>
                  </a:cxn>
                  <a:cxn ang="0">
                    <a:pos x="11289" y="11232"/>
                  </a:cxn>
                  <a:cxn ang="0">
                    <a:pos x="52681" y="11232"/>
                  </a:cxn>
                  <a:cxn ang="0">
                    <a:pos x="191911" y="149765"/>
                  </a:cxn>
                  <a:cxn ang="0">
                    <a:pos x="191911" y="190950"/>
                  </a:cxn>
                  <a:cxn ang="0">
                    <a:pos x="169333" y="198438"/>
                  </a:cxn>
                </a:cxnLst>
                <a:rect l="0" t="0" r="0" b="0"/>
                <a:pathLst>
                  <a:path w="54" h="52">
                    <a:moveTo>
                      <a:pt x="45" y="53"/>
                    </a:moveTo>
                    <a:cubicBezTo>
                      <a:pt x="43" y="53"/>
                      <a:pt x="41" y="52"/>
                      <a:pt x="39" y="51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0" y="11"/>
                      <a:pt x="0" y="6"/>
                      <a:pt x="3" y="3"/>
                    </a:cubicBezTo>
                    <a:cubicBezTo>
                      <a:pt x="6" y="0"/>
                      <a:pt x="11" y="0"/>
                      <a:pt x="14" y="3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4" y="43"/>
                      <a:pt x="54" y="48"/>
                      <a:pt x="51" y="51"/>
                    </a:cubicBezTo>
                    <a:cubicBezTo>
                      <a:pt x="49" y="52"/>
                      <a:pt x="47" y="53"/>
                      <a:pt x="45" y="53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45" name="Freeform 242"/>
              <p:cNvSpPr/>
              <p:nvPr/>
            </p:nvSpPr>
            <p:spPr>
              <a:xfrm>
                <a:off x="7577138" y="5392738"/>
                <a:ext cx="203200" cy="198438"/>
              </a:xfrm>
              <a:custGeom>
                <a:cxnLst>
                  <a:cxn ang="0">
                    <a:pos x="33867" y="198438"/>
                  </a:cxn>
                  <a:cxn ang="0">
                    <a:pos x="11289" y="190950"/>
                  </a:cxn>
                  <a:cxn ang="0">
                    <a:pos x="11289" y="149765"/>
                  </a:cxn>
                  <a:cxn ang="0">
                    <a:pos x="150519" y="11232"/>
                  </a:cxn>
                  <a:cxn ang="0">
                    <a:pos x="191911" y="11232"/>
                  </a:cxn>
                  <a:cxn ang="0">
                    <a:pos x="191911" y="52418"/>
                  </a:cxn>
                  <a:cxn ang="0">
                    <a:pos x="56444" y="190950"/>
                  </a:cxn>
                  <a:cxn ang="0">
                    <a:pos x="33867" y="198438"/>
                  </a:cxn>
                </a:cxnLst>
                <a:rect l="0" t="0" r="0" b="0"/>
                <a:pathLst>
                  <a:path w="54" h="52">
                    <a:moveTo>
                      <a:pt x="9" y="53"/>
                    </a:moveTo>
                    <a:cubicBezTo>
                      <a:pt x="7" y="53"/>
                      <a:pt x="5" y="52"/>
                      <a:pt x="3" y="51"/>
                    </a:cubicBezTo>
                    <a:cubicBezTo>
                      <a:pt x="0" y="48"/>
                      <a:pt x="0" y="43"/>
                      <a:pt x="3" y="40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0"/>
                      <a:pt x="48" y="0"/>
                      <a:pt x="51" y="3"/>
                    </a:cubicBezTo>
                    <a:cubicBezTo>
                      <a:pt x="54" y="6"/>
                      <a:pt x="54" y="11"/>
                      <a:pt x="51" y="14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13" y="52"/>
                      <a:pt x="11" y="53"/>
                      <a:pt x="9" y="53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46" name="Freeform 243"/>
              <p:cNvSpPr/>
              <p:nvPr/>
            </p:nvSpPr>
            <p:spPr>
              <a:xfrm>
                <a:off x="7442201" y="5918200"/>
                <a:ext cx="203200" cy="200025"/>
              </a:xfrm>
              <a:custGeom>
                <a:cxnLst>
                  <a:cxn ang="0">
                    <a:pos x="33867" y="200025"/>
                  </a:cxn>
                  <a:cxn ang="0">
                    <a:pos x="11289" y="192477"/>
                  </a:cxn>
                  <a:cxn ang="0">
                    <a:pos x="11289" y="150962"/>
                  </a:cxn>
                  <a:cxn ang="0">
                    <a:pos x="146756" y="11322"/>
                  </a:cxn>
                  <a:cxn ang="0">
                    <a:pos x="191911" y="11322"/>
                  </a:cxn>
                  <a:cxn ang="0">
                    <a:pos x="191911" y="52837"/>
                  </a:cxn>
                  <a:cxn ang="0">
                    <a:pos x="52681" y="192477"/>
                  </a:cxn>
                  <a:cxn ang="0">
                    <a:pos x="33867" y="200025"/>
                  </a:cxn>
                </a:cxnLst>
                <a:rect l="0" t="0" r="0" b="0"/>
                <a:pathLst>
                  <a:path w="54" h="52">
                    <a:moveTo>
                      <a:pt x="9" y="53"/>
                    </a:moveTo>
                    <a:cubicBezTo>
                      <a:pt x="7" y="53"/>
                      <a:pt x="4" y="52"/>
                      <a:pt x="3" y="51"/>
                    </a:cubicBezTo>
                    <a:cubicBezTo>
                      <a:pt x="0" y="48"/>
                      <a:pt x="0" y="43"/>
                      <a:pt x="3" y="40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42" y="0"/>
                      <a:pt x="48" y="0"/>
                      <a:pt x="51" y="3"/>
                    </a:cubicBezTo>
                    <a:cubicBezTo>
                      <a:pt x="54" y="6"/>
                      <a:pt x="54" y="11"/>
                      <a:pt x="51" y="14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3" y="52"/>
                      <a:pt x="11" y="53"/>
                      <a:pt x="9" y="53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47" name="Freeform 244"/>
              <p:cNvSpPr/>
              <p:nvPr/>
            </p:nvSpPr>
            <p:spPr>
              <a:xfrm>
                <a:off x="7577138" y="5918200"/>
                <a:ext cx="203200" cy="200025"/>
              </a:xfrm>
              <a:custGeom>
                <a:cxnLst>
                  <a:cxn ang="0">
                    <a:pos x="169333" y="200025"/>
                  </a:cxn>
                  <a:cxn ang="0">
                    <a:pos x="150519" y="192477"/>
                  </a:cxn>
                  <a:cxn ang="0">
                    <a:pos x="11289" y="52837"/>
                  </a:cxn>
                  <a:cxn ang="0">
                    <a:pos x="11289" y="11322"/>
                  </a:cxn>
                  <a:cxn ang="0">
                    <a:pos x="56444" y="11322"/>
                  </a:cxn>
                  <a:cxn ang="0">
                    <a:pos x="191911" y="150962"/>
                  </a:cxn>
                  <a:cxn ang="0">
                    <a:pos x="191911" y="192477"/>
                  </a:cxn>
                  <a:cxn ang="0">
                    <a:pos x="169333" y="200025"/>
                  </a:cxn>
                </a:cxnLst>
                <a:rect l="0" t="0" r="0" b="0"/>
                <a:pathLst>
                  <a:path w="54" h="52">
                    <a:moveTo>
                      <a:pt x="45" y="53"/>
                    </a:moveTo>
                    <a:cubicBezTo>
                      <a:pt x="43" y="53"/>
                      <a:pt x="41" y="52"/>
                      <a:pt x="40" y="51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0" y="11"/>
                      <a:pt x="0" y="6"/>
                      <a:pt x="3" y="3"/>
                    </a:cubicBezTo>
                    <a:cubicBezTo>
                      <a:pt x="6" y="0"/>
                      <a:pt x="12" y="0"/>
                      <a:pt x="15" y="3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4" y="43"/>
                      <a:pt x="54" y="48"/>
                      <a:pt x="51" y="51"/>
                    </a:cubicBezTo>
                    <a:cubicBezTo>
                      <a:pt x="50" y="52"/>
                      <a:pt x="47" y="53"/>
                      <a:pt x="45" y="53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48" name="Freeform 245"/>
              <p:cNvSpPr/>
              <p:nvPr/>
            </p:nvSpPr>
            <p:spPr>
              <a:xfrm>
                <a:off x="7277101" y="5549900"/>
                <a:ext cx="668338" cy="409575"/>
              </a:xfrm>
              <a:custGeom>
                <a:cxnLst>
                  <a:cxn ang="0">
                    <a:pos x="634546" y="409575"/>
                  </a:cxn>
                  <a:cxn ang="0">
                    <a:pos x="619527" y="405817"/>
                  </a:cxn>
                  <a:cxn ang="0">
                    <a:pos x="18774" y="60121"/>
                  </a:cxn>
                  <a:cxn ang="0">
                    <a:pos x="7509" y="18788"/>
                  </a:cxn>
                  <a:cxn ang="0">
                    <a:pos x="48811" y="7515"/>
                  </a:cxn>
                  <a:cxn ang="0">
                    <a:pos x="649564" y="353211"/>
                  </a:cxn>
                  <a:cxn ang="0">
                    <a:pos x="660829" y="394545"/>
                  </a:cxn>
                  <a:cxn ang="0">
                    <a:pos x="634546" y="409575"/>
                  </a:cxn>
                </a:cxnLst>
                <a:rect l="0" t="0" r="0" b="0"/>
                <a:pathLst>
                  <a:path w="178" h="109">
                    <a:moveTo>
                      <a:pt x="169" y="109"/>
                    </a:moveTo>
                    <a:cubicBezTo>
                      <a:pt x="167" y="109"/>
                      <a:pt x="166" y="109"/>
                      <a:pt x="165" y="108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2" y="14"/>
                      <a:pt x="0" y="9"/>
                      <a:pt x="2" y="5"/>
                    </a:cubicBezTo>
                    <a:cubicBezTo>
                      <a:pt x="5" y="1"/>
                      <a:pt x="10" y="0"/>
                      <a:pt x="13" y="2"/>
                    </a:cubicBezTo>
                    <a:cubicBezTo>
                      <a:pt x="173" y="94"/>
                      <a:pt x="173" y="94"/>
                      <a:pt x="173" y="94"/>
                    </a:cubicBezTo>
                    <a:cubicBezTo>
                      <a:pt x="176" y="96"/>
                      <a:pt x="178" y="101"/>
                      <a:pt x="176" y="105"/>
                    </a:cubicBezTo>
                    <a:cubicBezTo>
                      <a:pt x="174" y="108"/>
                      <a:pt x="171" y="109"/>
                      <a:pt x="169" y="109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49" name="Freeform 246"/>
              <p:cNvSpPr/>
              <p:nvPr/>
            </p:nvSpPr>
            <p:spPr>
              <a:xfrm>
                <a:off x="7359651" y="5437188"/>
                <a:ext cx="115888" cy="252413"/>
              </a:xfrm>
              <a:custGeom>
                <a:cxnLst>
                  <a:cxn ang="0">
                    <a:pos x="82243" y="252413"/>
                  </a:cxn>
                  <a:cxn ang="0">
                    <a:pos x="56075" y="229809"/>
                  </a:cxn>
                  <a:cxn ang="0">
                    <a:pos x="3738" y="41441"/>
                  </a:cxn>
                  <a:cxn ang="0">
                    <a:pos x="26168" y="7535"/>
                  </a:cxn>
                  <a:cxn ang="0">
                    <a:pos x="63551" y="26372"/>
                  </a:cxn>
                  <a:cxn ang="0">
                    <a:pos x="112150" y="214739"/>
                  </a:cxn>
                  <a:cxn ang="0">
                    <a:pos x="89720" y="252413"/>
                  </a:cxn>
                  <a:cxn ang="0">
                    <a:pos x="82243" y="252413"/>
                  </a:cxn>
                </a:cxnLst>
                <a:rect l="0" t="0" r="0" b="0"/>
                <a:pathLst>
                  <a:path w="31" h="67">
                    <a:moveTo>
                      <a:pt x="22" y="67"/>
                    </a:moveTo>
                    <a:cubicBezTo>
                      <a:pt x="19" y="67"/>
                      <a:pt x="15" y="65"/>
                      <a:pt x="15" y="6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7"/>
                      <a:pt x="3" y="3"/>
                      <a:pt x="7" y="2"/>
                    </a:cubicBezTo>
                    <a:cubicBezTo>
                      <a:pt x="11" y="0"/>
                      <a:pt x="16" y="3"/>
                      <a:pt x="17" y="7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1" y="61"/>
                      <a:pt x="29" y="66"/>
                      <a:pt x="24" y="67"/>
                    </a:cubicBezTo>
                    <a:cubicBezTo>
                      <a:pt x="24" y="67"/>
                      <a:pt x="23" y="67"/>
                      <a:pt x="22" y="67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50" name="Freeform 247"/>
              <p:cNvSpPr/>
              <p:nvPr/>
            </p:nvSpPr>
            <p:spPr>
              <a:xfrm>
                <a:off x="7224713" y="5626100"/>
                <a:ext cx="250825" cy="112713"/>
              </a:xfrm>
              <a:custGeom>
                <a:cxnLst>
                  <a:cxn ang="0">
                    <a:pos x="29949" y="112713"/>
                  </a:cxn>
                  <a:cxn ang="0">
                    <a:pos x="3744" y="90170"/>
                  </a:cxn>
                  <a:cxn ang="0">
                    <a:pos x="22462" y="56357"/>
                  </a:cxn>
                  <a:cxn ang="0">
                    <a:pos x="209645" y="3757"/>
                  </a:cxn>
                  <a:cxn ang="0">
                    <a:pos x="247081" y="26300"/>
                  </a:cxn>
                  <a:cxn ang="0">
                    <a:pos x="224619" y="63871"/>
                  </a:cxn>
                  <a:cxn ang="0">
                    <a:pos x="41180" y="112713"/>
                  </a:cxn>
                  <a:cxn ang="0">
                    <a:pos x="29949" y="112713"/>
                  </a:cxn>
                </a:cxnLst>
                <a:rect l="0" t="0" r="0" b="0"/>
                <a:pathLst>
                  <a:path w="67" h="30">
                    <a:moveTo>
                      <a:pt x="8" y="30"/>
                    </a:moveTo>
                    <a:cubicBezTo>
                      <a:pt x="5" y="30"/>
                      <a:pt x="2" y="28"/>
                      <a:pt x="1" y="24"/>
                    </a:cubicBezTo>
                    <a:cubicBezTo>
                      <a:pt x="0" y="20"/>
                      <a:pt x="2" y="16"/>
                      <a:pt x="6" y="15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60" y="0"/>
                      <a:pt x="65" y="3"/>
                      <a:pt x="66" y="7"/>
                    </a:cubicBezTo>
                    <a:cubicBezTo>
                      <a:pt x="67" y="11"/>
                      <a:pt x="65" y="16"/>
                      <a:pt x="60" y="17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0" y="30"/>
                      <a:pt x="9" y="30"/>
                      <a:pt x="8" y="30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51" name="Freeform 248"/>
              <p:cNvSpPr/>
              <p:nvPr/>
            </p:nvSpPr>
            <p:spPr>
              <a:xfrm>
                <a:off x="7747001" y="5772150"/>
                <a:ext cx="250825" cy="112713"/>
              </a:xfrm>
              <a:custGeom>
                <a:cxnLst>
                  <a:cxn ang="0">
                    <a:pos x="33693" y="112713"/>
                  </a:cxn>
                  <a:cxn ang="0">
                    <a:pos x="3744" y="90170"/>
                  </a:cxn>
                  <a:cxn ang="0">
                    <a:pos x="26206" y="52599"/>
                  </a:cxn>
                  <a:cxn ang="0">
                    <a:pos x="209645" y="3757"/>
                  </a:cxn>
                  <a:cxn ang="0">
                    <a:pos x="247081" y="26300"/>
                  </a:cxn>
                  <a:cxn ang="0">
                    <a:pos x="228363" y="60114"/>
                  </a:cxn>
                  <a:cxn ang="0">
                    <a:pos x="41180" y="112713"/>
                  </a:cxn>
                  <a:cxn ang="0">
                    <a:pos x="33693" y="112713"/>
                  </a:cxn>
                </a:cxnLst>
                <a:rect l="0" t="0" r="0" b="0"/>
                <a:pathLst>
                  <a:path w="67" h="30">
                    <a:moveTo>
                      <a:pt x="9" y="30"/>
                    </a:moveTo>
                    <a:cubicBezTo>
                      <a:pt x="5" y="30"/>
                      <a:pt x="2" y="28"/>
                      <a:pt x="1" y="24"/>
                    </a:cubicBezTo>
                    <a:cubicBezTo>
                      <a:pt x="0" y="20"/>
                      <a:pt x="2" y="15"/>
                      <a:pt x="7" y="14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61" y="0"/>
                      <a:pt x="65" y="2"/>
                      <a:pt x="66" y="7"/>
                    </a:cubicBezTo>
                    <a:cubicBezTo>
                      <a:pt x="67" y="11"/>
                      <a:pt x="65" y="15"/>
                      <a:pt x="61" y="16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0" y="30"/>
                      <a:pt x="9" y="30"/>
                      <a:pt x="9" y="30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52" name="Freeform 249"/>
              <p:cNvSpPr/>
              <p:nvPr/>
            </p:nvSpPr>
            <p:spPr>
              <a:xfrm>
                <a:off x="7747001" y="5821363"/>
                <a:ext cx="115888" cy="252413"/>
              </a:xfrm>
              <a:custGeom>
                <a:cxnLst>
                  <a:cxn ang="0">
                    <a:pos x="82243" y="252413"/>
                  </a:cxn>
                  <a:cxn ang="0">
                    <a:pos x="52337" y="229809"/>
                  </a:cxn>
                  <a:cxn ang="0">
                    <a:pos x="3738" y="41441"/>
                  </a:cxn>
                  <a:cxn ang="0">
                    <a:pos x="26168" y="3767"/>
                  </a:cxn>
                  <a:cxn ang="0">
                    <a:pos x="59813" y="26372"/>
                  </a:cxn>
                  <a:cxn ang="0">
                    <a:pos x="112150" y="214739"/>
                  </a:cxn>
                  <a:cxn ang="0">
                    <a:pos x="89720" y="248646"/>
                  </a:cxn>
                  <a:cxn ang="0">
                    <a:pos x="82243" y="252413"/>
                  </a:cxn>
                </a:cxnLst>
                <a:rect l="0" t="0" r="0" b="0"/>
                <a:pathLst>
                  <a:path w="31" h="67">
                    <a:moveTo>
                      <a:pt x="22" y="67"/>
                    </a:moveTo>
                    <a:cubicBezTo>
                      <a:pt x="18" y="67"/>
                      <a:pt x="15" y="64"/>
                      <a:pt x="14" y="6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7"/>
                      <a:pt x="2" y="2"/>
                      <a:pt x="7" y="1"/>
                    </a:cubicBezTo>
                    <a:cubicBezTo>
                      <a:pt x="11" y="0"/>
                      <a:pt x="15" y="3"/>
                      <a:pt x="16" y="7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1" y="61"/>
                      <a:pt x="28" y="65"/>
                      <a:pt x="24" y="66"/>
                    </a:cubicBezTo>
                    <a:cubicBezTo>
                      <a:pt x="23" y="67"/>
                      <a:pt x="23" y="67"/>
                      <a:pt x="22" y="67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53" name="Freeform 250"/>
              <p:cNvSpPr/>
              <p:nvPr/>
            </p:nvSpPr>
            <p:spPr>
              <a:xfrm>
                <a:off x="7277101" y="5549900"/>
                <a:ext cx="668338" cy="409575"/>
              </a:xfrm>
              <a:custGeom>
                <a:cxnLst>
                  <a:cxn ang="0">
                    <a:pos x="33792" y="409575"/>
                  </a:cxn>
                  <a:cxn ang="0">
                    <a:pos x="7509" y="394545"/>
                  </a:cxn>
                  <a:cxn ang="0">
                    <a:pos x="18774" y="353211"/>
                  </a:cxn>
                  <a:cxn ang="0">
                    <a:pos x="619527" y="7515"/>
                  </a:cxn>
                  <a:cxn ang="0">
                    <a:pos x="660829" y="18788"/>
                  </a:cxn>
                  <a:cxn ang="0">
                    <a:pos x="649564" y="60121"/>
                  </a:cxn>
                  <a:cxn ang="0">
                    <a:pos x="48811" y="405817"/>
                  </a:cxn>
                  <a:cxn ang="0">
                    <a:pos x="33792" y="409575"/>
                  </a:cxn>
                </a:cxnLst>
                <a:rect l="0" t="0" r="0" b="0"/>
                <a:pathLst>
                  <a:path w="178" h="109">
                    <a:moveTo>
                      <a:pt x="9" y="109"/>
                    </a:moveTo>
                    <a:cubicBezTo>
                      <a:pt x="7" y="109"/>
                      <a:pt x="4" y="108"/>
                      <a:pt x="2" y="105"/>
                    </a:cubicBezTo>
                    <a:cubicBezTo>
                      <a:pt x="0" y="101"/>
                      <a:pt x="2" y="96"/>
                      <a:pt x="5" y="94"/>
                    </a:cubicBezTo>
                    <a:cubicBezTo>
                      <a:pt x="165" y="2"/>
                      <a:pt x="165" y="2"/>
                      <a:pt x="165" y="2"/>
                    </a:cubicBezTo>
                    <a:cubicBezTo>
                      <a:pt x="168" y="0"/>
                      <a:pt x="173" y="1"/>
                      <a:pt x="176" y="5"/>
                    </a:cubicBezTo>
                    <a:cubicBezTo>
                      <a:pt x="178" y="9"/>
                      <a:pt x="176" y="14"/>
                      <a:pt x="173" y="16"/>
                    </a:cubicBezTo>
                    <a:cubicBezTo>
                      <a:pt x="13" y="108"/>
                      <a:pt x="13" y="108"/>
                      <a:pt x="13" y="108"/>
                    </a:cubicBezTo>
                    <a:cubicBezTo>
                      <a:pt x="12" y="109"/>
                      <a:pt x="11" y="109"/>
                      <a:pt x="9" y="109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54" name="Freeform 251"/>
              <p:cNvSpPr/>
              <p:nvPr/>
            </p:nvSpPr>
            <p:spPr>
              <a:xfrm>
                <a:off x="7747001" y="5437188"/>
                <a:ext cx="115888" cy="252413"/>
              </a:xfrm>
              <a:custGeom>
                <a:cxnLst>
                  <a:cxn ang="0">
                    <a:pos x="33645" y="252413"/>
                  </a:cxn>
                  <a:cxn ang="0">
                    <a:pos x="26168" y="252413"/>
                  </a:cxn>
                  <a:cxn ang="0">
                    <a:pos x="3738" y="214739"/>
                  </a:cxn>
                  <a:cxn ang="0">
                    <a:pos x="52337" y="26372"/>
                  </a:cxn>
                  <a:cxn ang="0">
                    <a:pos x="89720" y="7535"/>
                  </a:cxn>
                  <a:cxn ang="0">
                    <a:pos x="112150" y="41441"/>
                  </a:cxn>
                  <a:cxn ang="0">
                    <a:pos x="59813" y="229809"/>
                  </a:cxn>
                  <a:cxn ang="0">
                    <a:pos x="33645" y="252413"/>
                  </a:cxn>
                </a:cxnLst>
                <a:rect l="0" t="0" r="0" b="0"/>
                <a:pathLst>
                  <a:path w="31" h="67">
                    <a:moveTo>
                      <a:pt x="9" y="67"/>
                    </a:moveTo>
                    <a:cubicBezTo>
                      <a:pt x="8" y="67"/>
                      <a:pt x="7" y="67"/>
                      <a:pt x="7" y="67"/>
                    </a:cubicBezTo>
                    <a:cubicBezTo>
                      <a:pt x="2" y="66"/>
                      <a:pt x="0" y="61"/>
                      <a:pt x="1" y="5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5" y="3"/>
                      <a:pt x="20" y="0"/>
                      <a:pt x="24" y="2"/>
                    </a:cubicBezTo>
                    <a:cubicBezTo>
                      <a:pt x="28" y="3"/>
                      <a:pt x="31" y="7"/>
                      <a:pt x="30" y="11"/>
                    </a:cubicBezTo>
                    <a:cubicBezTo>
                      <a:pt x="16" y="61"/>
                      <a:pt x="16" y="61"/>
                      <a:pt x="16" y="61"/>
                    </a:cubicBezTo>
                    <a:cubicBezTo>
                      <a:pt x="16" y="65"/>
                      <a:pt x="12" y="67"/>
                      <a:pt x="9" y="67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55" name="Freeform 252"/>
              <p:cNvSpPr/>
              <p:nvPr/>
            </p:nvSpPr>
            <p:spPr>
              <a:xfrm>
                <a:off x="7747001" y="5626100"/>
                <a:ext cx="250825" cy="112713"/>
              </a:xfrm>
              <a:custGeom>
                <a:cxnLst>
                  <a:cxn ang="0">
                    <a:pos x="220876" y="112713"/>
                  </a:cxn>
                  <a:cxn ang="0">
                    <a:pos x="209645" y="112713"/>
                  </a:cxn>
                  <a:cxn ang="0">
                    <a:pos x="26206" y="63871"/>
                  </a:cxn>
                  <a:cxn ang="0">
                    <a:pos x="3744" y="26300"/>
                  </a:cxn>
                  <a:cxn ang="0">
                    <a:pos x="41180" y="3757"/>
                  </a:cxn>
                  <a:cxn ang="0">
                    <a:pos x="228363" y="56357"/>
                  </a:cxn>
                  <a:cxn ang="0">
                    <a:pos x="247081" y="90170"/>
                  </a:cxn>
                  <a:cxn ang="0">
                    <a:pos x="220876" y="112713"/>
                  </a:cxn>
                </a:cxnLst>
                <a:rect l="0" t="0" r="0" b="0"/>
                <a:pathLst>
                  <a:path w="67" h="30">
                    <a:moveTo>
                      <a:pt x="59" y="30"/>
                    </a:moveTo>
                    <a:cubicBezTo>
                      <a:pt x="58" y="30"/>
                      <a:pt x="57" y="30"/>
                      <a:pt x="56" y="30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2" y="16"/>
                      <a:pt x="0" y="11"/>
                      <a:pt x="1" y="7"/>
                    </a:cubicBezTo>
                    <a:cubicBezTo>
                      <a:pt x="2" y="3"/>
                      <a:pt x="7" y="0"/>
                      <a:pt x="11" y="1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65" y="16"/>
                      <a:pt x="67" y="20"/>
                      <a:pt x="66" y="24"/>
                    </a:cubicBezTo>
                    <a:cubicBezTo>
                      <a:pt x="65" y="28"/>
                      <a:pt x="62" y="30"/>
                      <a:pt x="59" y="30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56" name="Freeform 253"/>
              <p:cNvSpPr/>
              <p:nvPr/>
            </p:nvSpPr>
            <p:spPr>
              <a:xfrm>
                <a:off x="7224713" y="5772150"/>
                <a:ext cx="250825" cy="112713"/>
              </a:xfrm>
              <a:custGeom>
                <a:cxnLst>
                  <a:cxn ang="0">
                    <a:pos x="217132" y="112713"/>
                  </a:cxn>
                  <a:cxn ang="0">
                    <a:pos x="209645" y="112713"/>
                  </a:cxn>
                  <a:cxn ang="0">
                    <a:pos x="22462" y="60114"/>
                  </a:cxn>
                  <a:cxn ang="0">
                    <a:pos x="3744" y="26300"/>
                  </a:cxn>
                  <a:cxn ang="0">
                    <a:pos x="41180" y="3757"/>
                  </a:cxn>
                  <a:cxn ang="0">
                    <a:pos x="224619" y="52599"/>
                  </a:cxn>
                  <a:cxn ang="0">
                    <a:pos x="247081" y="90170"/>
                  </a:cxn>
                  <a:cxn ang="0">
                    <a:pos x="217132" y="112713"/>
                  </a:cxn>
                </a:cxnLst>
                <a:rect l="0" t="0" r="0" b="0"/>
                <a:pathLst>
                  <a:path w="67" h="30">
                    <a:moveTo>
                      <a:pt x="58" y="30"/>
                    </a:moveTo>
                    <a:cubicBezTo>
                      <a:pt x="58" y="30"/>
                      <a:pt x="57" y="30"/>
                      <a:pt x="56" y="30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2" y="15"/>
                      <a:pt x="0" y="11"/>
                      <a:pt x="1" y="7"/>
                    </a:cubicBezTo>
                    <a:cubicBezTo>
                      <a:pt x="2" y="2"/>
                      <a:pt x="6" y="0"/>
                      <a:pt x="11" y="1"/>
                    </a:cubicBezTo>
                    <a:cubicBezTo>
                      <a:pt x="60" y="14"/>
                      <a:pt x="60" y="14"/>
                      <a:pt x="60" y="14"/>
                    </a:cubicBezTo>
                    <a:cubicBezTo>
                      <a:pt x="65" y="15"/>
                      <a:pt x="67" y="20"/>
                      <a:pt x="66" y="24"/>
                    </a:cubicBezTo>
                    <a:cubicBezTo>
                      <a:pt x="65" y="28"/>
                      <a:pt x="62" y="30"/>
                      <a:pt x="58" y="30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57" name="Freeform 254"/>
              <p:cNvSpPr/>
              <p:nvPr/>
            </p:nvSpPr>
            <p:spPr>
              <a:xfrm>
                <a:off x="7359651" y="5821363"/>
                <a:ext cx="115888" cy="252413"/>
              </a:xfrm>
              <a:custGeom>
                <a:cxnLst>
                  <a:cxn ang="0">
                    <a:pos x="33645" y="252413"/>
                  </a:cxn>
                  <a:cxn ang="0">
                    <a:pos x="26168" y="248646"/>
                  </a:cxn>
                  <a:cxn ang="0">
                    <a:pos x="3738" y="214739"/>
                  </a:cxn>
                  <a:cxn ang="0">
                    <a:pos x="56075" y="26372"/>
                  </a:cxn>
                  <a:cxn ang="0">
                    <a:pos x="89720" y="3767"/>
                  </a:cxn>
                  <a:cxn ang="0">
                    <a:pos x="112150" y="41441"/>
                  </a:cxn>
                  <a:cxn ang="0">
                    <a:pos x="63551" y="229809"/>
                  </a:cxn>
                  <a:cxn ang="0">
                    <a:pos x="33645" y="252413"/>
                  </a:cxn>
                </a:cxnLst>
                <a:rect l="0" t="0" r="0" b="0"/>
                <a:pathLst>
                  <a:path w="31" h="67">
                    <a:moveTo>
                      <a:pt x="9" y="67"/>
                    </a:moveTo>
                    <a:cubicBezTo>
                      <a:pt x="8" y="67"/>
                      <a:pt x="8" y="67"/>
                      <a:pt x="7" y="66"/>
                    </a:cubicBezTo>
                    <a:cubicBezTo>
                      <a:pt x="3" y="65"/>
                      <a:pt x="0" y="61"/>
                      <a:pt x="1" y="5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3"/>
                      <a:pt x="20" y="0"/>
                      <a:pt x="24" y="1"/>
                    </a:cubicBezTo>
                    <a:cubicBezTo>
                      <a:pt x="29" y="2"/>
                      <a:pt x="31" y="7"/>
                      <a:pt x="30" y="11"/>
                    </a:cubicBezTo>
                    <a:cubicBezTo>
                      <a:pt x="17" y="61"/>
                      <a:pt x="17" y="61"/>
                      <a:pt x="17" y="61"/>
                    </a:cubicBezTo>
                    <a:cubicBezTo>
                      <a:pt x="16" y="64"/>
                      <a:pt x="13" y="67"/>
                      <a:pt x="9" y="67"/>
                    </a:cubicBezTo>
                    <a:close/>
                  </a:path>
                </a:pathLst>
              </a:custGeom>
              <a:solidFill>
                <a:srgbClr val="FEFAE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58" name="Freeform 255"/>
              <p:cNvSpPr/>
              <p:nvPr/>
            </p:nvSpPr>
            <p:spPr>
              <a:xfrm>
                <a:off x="7415213" y="5021263"/>
                <a:ext cx="390525" cy="179388"/>
              </a:xfrm>
              <a:custGeom>
                <a:cxnLst>
                  <a:cxn ang="0">
                    <a:pos x="300404" y="0"/>
                  </a:cxn>
                  <a:cxn ang="0">
                    <a:pos x="90121" y="0"/>
                  </a:cxn>
                  <a:cxn ang="0">
                    <a:pos x="0" y="89694"/>
                  </a:cxn>
                  <a:cxn ang="0">
                    <a:pos x="90121" y="179388"/>
                  </a:cxn>
                  <a:cxn ang="0">
                    <a:pos x="300404" y="179388"/>
                  </a:cxn>
                  <a:cxn ang="0">
                    <a:pos x="390525" y="89694"/>
                  </a:cxn>
                  <a:cxn ang="0">
                    <a:pos x="300404" y="0"/>
                  </a:cxn>
                </a:cxnLst>
                <a:rect l="0" t="0" r="0" b="0"/>
                <a:pathLst>
                  <a:path w="104" h="48">
                    <a:moveTo>
                      <a:pt x="80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37"/>
                      <a:pt x="11" y="48"/>
                      <a:pt x="24" y="48"/>
                    </a:cubicBezTo>
                    <a:cubicBezTo>
                      <a:pt x="80" y="48"/>
                      <a:pt x="80" y="48"/>
                      <a:pt x="80" y="48"/>
                    </a:cubicBezTo>
                    <a:cubicBezTo>
                      <a:pt x="93" y="48"/>
                      <a:pt x="104" y="37"/>
                      <a:pt x="104" y="24"/>
                    </a:cubicBezTo>
                    <a:cubicBezTo>
                      <a:pt x="104" y="11"/>
                      <a:pt x="93" y="0"/>
                      <a:pt x="80" y="0"/>
                    </a:cubicBezTo>
                    <a:close/>
                  </a:path>
                </a:pathLst>
              </a:custGeom>
              <a:solidFill>
                <a:srgbClr val="BD4738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59" name="Freeform 256"/>
              <p:cNvSpPr/>
              <p:nvPr/>
            </p:nvSpPr>
            <p:spPr>
              <a:xfrm>
                <a:off x="7415213" y="4960938"/>
                <a:ext cx="390525" cy="179388"/>
              </a:xfrm>
              <a:custGeom>
                <a:cxnLst>
                  <a:cxn ang="0">
                    <a:pos x="300404" y="0"/>
                  </a:cxn>
                  <a:cxn ang="0">
                    <a:pos x="90121" y="0"/>
                  </a:cxn>
                  <a:cxn ang="0">
                    <a:pos x="0" y="89694"/>
                  </a:cxn>
                  <a:cxn ang="0">
                    <a:pos x="90121" y="179388"/>
                  </a:cxn>
                  <a:cxn ang="0">
                    <a:pos x="300404" y="179388"/>
                  </a:cxn>
                  <a:cxn ang="0">
                    <a:pos x="390525" y="89694"/>
                  </a:cxn>
                  <a:cxn ang="0">
                    <a:pos x="300404" y="0"/>
                  </a:cxn>
                </a:cxnLst>
                <a:rect l="0" t="0" r="0" b="0"/>
                <a:pathLst>
                  <a:path w="104" h="48">
                    <a:moveTo>
                      <a:pt x="80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37"/>
                      <a:pt x="11" y="48"/>
                      <a:pt x="24" y="48"/>
                    </a:cubicBezTo>
                    <a:cubicBezTo>
                      <a:pt x="80" y="48"/>
                      <a:pt x="80" y="48"/>
                      <a:pt x="80" y="48"/>
                    </a:cubicBezTo>
                    <a:cubicBezTo>
                      <a:pt x="93" y="48"/>
                      <a:pt x="104" y="37"/>
                      <a:pt x="104" y="24"/>
                    </a:cubicBezTo>
                    <a:cubicBezTo>
                      <a:pt x="104" y="11"/>
                      <a:pt x="93" y="0"/>
                      <a:pt x="80" y="0"/>
                    </a:cubicBezTo>
                    <a:close/>
                  </a:path>
                </a:pathLst>
              </a:custGeom>
              <a:solidFill>
                <a:srgbClr val="FFD77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60" name="Freeform 257"/>
              <p:cNvSpPr/>
              <p:nvPr/>
            </p:nvSpPr>
            <p:spPr>
              <a:xfrm>
                <a:off x="7610476" y="4960938"/>
                <a:ext cx="195263" cy="179388"/>
              </a:xfrm>
              <a:custGeom>
                <a:cxnLst>
                  <a:cxn ang="0">
                    <a:pos x="105142" y="0"/>
                  </a:cxn>
                  <a:cxn ang="0">
                    <a:pos x="0" y="0"/>
                  </a:cxn>
                  <a:cxn ang="0">
                    <a:pos x="0" y="179388"/>
                  </a:cxn>
                  <a:cxn ang="0">
                    <a:pos x="105142" y="179388"/>
                  </a:cxn>
                  <a:cxn ang="0">
                    <a:pos x="195263" y="89694"/>
                  </a:cxn>
                  <a:cxn ang="0">
                    <a:pos x="105142" y="0"/>
                  </a:cxn>
                </a:cxnLst>
                <a:rect l="0" t="0" r="0" b="0"/>
                <a:pathLst>
                  <a:path w="52" h="48">
                    <a:moveTo>
                      <a:pt x="2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41" y="48"/>
                      <a:pt x="52" y="37"/>
                      <a:pt x="52" y="24"/>
                    </a:cubicBezTo>
                    <a:cubicBezTo>
                      <a:pt x="52" y="11"/>
                      <a:pt x="41" y="0"/>
                      <a:pt x="28" y="0"/>
                    </a:cubicBezTo>
                    <a:close/>
                  </a:path>
                </a:pathLst>
              </a:custGeom>
              <a:solidFill>
                <a:srgbClr val="FAC74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34835" name="图片 20"/>
            <p:cNvPicPr>
              <a:picLocks noChangeAspect="1"/>
            </p:cNvPicPr>
            <p:nvPr/>
          </p:nvPicPr>
          <p:blipFill>
            <a:blip r:embed="rId2"/>
            <a:srcRect l="11276" t="21599" r="25339" b="27007"/>
            <a:stretch>
              <a:fillRect/>
            </a:stretch>
          </p:blipFill>
          <p:spPr>
            <a:xfrm>
              <a:off x="698063" y="5094199"/>
              <a:ext cx="795647" cy="116378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836" name="图片 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09336" y="5142099"/>
              <a:ext cx="995078" cy="99507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837" name="图片 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398564" y="5209628"/>
              <a:ext cx="858339" cy="85833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5842" name="组合 1"/>
          <p:cNvGrpSpPr/>
          <p:nvPr/>
        </p:nvGrpSpPr>
        <p:grpSpPr>
          <a:xfrm>
            <a:off x="484188" y="1157288"/>
            <a:ext cx="7977187" cy="1376362"/>
            <a:chOff x="852709" y="5009914"/>
            <a:chExt cx="10635290" cy="1835106"/>
          </a:xfrm>
        </p:grpSpPr>
        <p:sp>
          <p:nvSpPr>
            <p:cNvPr id="3" name="矩形 51"/>
            <p:cNvSpPr>
              <a:spLocks noChangeArrowheads="1"/>
            </p:cNvSpPr>
            <p:nvPr/>
          </p:nvSpPr>
          <p:spPr bwMode="auto">
            <a:xfrm>
              <a:off x="852709" y="5009914"/>
              <a:ext cx="10635290" cy="1835106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35847" name="文本框 3"/>
            <p:cNvSpPr txBox="1"/>
            <p:nvPr/>
          </p:nvSpPr>
          <p:spPr>
            <a:xfrm>
              <a:off x="1712626" y="5216411"/>
              <a:ext cx="9421919" cy="1477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just" eaLnBrk="1" hangingPunct="1"/>
              <a:r>
                <a:rPr lang="zh-CN" altLang="en-US" sz="6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赠送超赞圣诞图标</a:t>
              </a:r>
              <a:endParaRPr lang="zh-CN" altLang="en-US" sz="6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843" name="组合 4"/>
          <p:cNvGrpSpPr/>
          <p:nvPr/>
        </p:nvGrpSpPr>
        <p:grpSpPr>
          <a:xfrm>
            <a:off x="642938" y="2965450"/>
            <a:ext cx="7975600" cy="2873375"/>
            <a:chOff x="642425" y="2919664"/>
            <a:chExt cx="7976468" cy="2873006"/>
          </a:xfrm>
        </p:grpSpPr>
        <p:pic>
          <p:nvPicPr>
            <p:cNvPr id="35844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2425" y="2919664"/>
              <a:ext cx="5986975" cy="287300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845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83876" y="2919664"/>
              <a:ext cx="1835017" cy="287300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6866" name="组合 1"/>
          <p:cNvGrpSpPr/>
          <p:nvPr/>
        </p:nvGrpSpPr>
        <p:grpSpPr>
          <a:xfrm>
            <a:off x="484188" y="1157288"/>
            <a:ext cx="7977187" cy="1376362"/>
            <a:chOff x="852709" y="5009914"/>
            <a:chExt cx="10635290" cy="1835106"/>
          </a:xfrm>
        </p:grpSpPr>
        <p:sp>
          <p:nvSpPr>
            <p:cNvPr id="3" name="矩形 51"/>
            <p:cNvSpPr>
              <a:spLocks noChangeArrowheads="1"/>
            </p:cNvSpPr>
            <p:nvPr/>
          </p:nvSpPr>
          <p:spPr bwMode="auto">
            <a:xfrm>
              <a:off x="852709" y="5009914"/>
              <a:ext cx="10635290" cy="1835106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37263" name="文本框 3"/>
            <p:cNvSpPr txBox="1"/>
            <p:nvPr/>
          </p:nvSpPr>
          <p:spPr>
            <a:xfrm>
              <a:off x="1712626" y="5216411"/>
              <a:ext cx="9421919" cy="1477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just" eaLnBrk="1" hangingPunct="1"/>
              <a:r>
                <a:rPr lang="zh-CN" altLang="en-US" sz="6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赠送超赞圣诞图标</a:t>
              </a:r>
              <a:endParaRPr lang="zh-CN" altLang="en-US" sz="6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867" name="组合 4"/>
          <p:cNvGrpSpPr/>
          <p:nvPr/>
        </p:nvGrpSpPr>
        <p:grpSpPr>
          <a:xfrm>
            <a:off x="484188" y="2857500"/>
            <a:ext cx="8043862" cy="2928938"/>
            <a:chOff x="153988" y="2881313"/>
            <a:chExt cx="8307387" cy="3025775"/>
          </a:xfrm>
        </p:grpSpPr>
        <p:grpSp>
          <p:nvGrpSpPr>
            <p:cNvPr id="36868" name="组合 5"/>
            <p:cNvGrpSpPr/>
            <p:nvPr/>
          </p:nvGrpSpPr>
          <p:grpSpPr>
            <a:xfrm>
              <a:off x="3338513" y="3975101"/>
              <a:ext cx="844550" cy="844550"/>
              <a:chOff x="3338513" y="3975101"/>
              <a:chExt cx="844550" cy="844550"/>
            </a:xfrm>
          </p:grpSpPr>
          <p:sp>
            <p:nvSpPr>
              <p:cNvPr id="37230" name="Freeform 14"/>
              <p:cNvSpPr/>
              <p:nvPr/>
            </p:nvSpPr>
            <p:spPr>
              <a:xfrm>
                <a:off x="3338513" y="3975101"/>
                <a:ext cx="844550" cy="844550"/>
              </a:xfrm>
              <a:custGeom>
                <a:cxnLst>
                  <a:cxn ang="0">
                    <a:pos x="0" y="139326"/>
                  </a:cxn>
                  <a:cxn ang="0">
                    <a:pos x="139326" y="0"/>
                  </a:cxn>
                  <a:cxn ang="0">
                    <a:pos x="705838" y="0"/>
                  </a:cxn>
                  <a:cxn ang="0">
                    <a:pos x="844550" y="139326"/>
                  </a:cxn>
                  <a:cxn ang="0">
                    <a:pos x="844550" y="705838"/>
                  </a:cxn>
                  <a:cxn ang="0">
                    <a:pos x="705838" y="844550"/>
                  </a:cxn>
                  <a:cxn ang="0">
                    <a:pos x="139326" y="844550"/>
                  </a:cxn>
                  <a:cxn ang="0">
                    <a:pos x="0" y="705838"/>
                  </a:cxn>
                  <a:cxn ang="0">
                    <a:pos x="0" y="139326"/>
                  </a:cxn>
                </a:cxnLst>
                <a:rect l="0" t="0" r="0" b="0"/>
                <a:pathLst>
                  <a:path w="1376" h="1376">
                    <a:moveTo>
                      <a:pt x="0" y="227"/>
                    </a:moveTo>
                    <a:cubicBezTo>
                      <a:pt x="0" y="102"/>
                      <a:pt x="102" y="0"/>
                      <a:pt x="227" y="0"/>
                    </a:cubicBezTo>
                    <a:cubicBezTo>
                      <a:pt x="1150" y="0"/>
                      <a:pt x="1150" y="0"/>
                      <a:pt x="1150" y="0"/>
                    </a:cubicBezTo>
                    <a:cubicBezTo>
                      <a:pt x="1275" y="0"/>
                      <a:pt x="1376" y="102"/>
                      <a:pt x="1376" y="227"/>
                    </a:cubicBezTo>
                    <a:cubicBezTo>
                      <a:pt x="1376" y="1150"/>
                      <a:pt x="1376" y="1150"/>
                      <a:pt x="1376" y="1150"/>
                    </a:cubicBezTo>
                    <a:cubicBezTo>
                      <a:pt x="1376" y="1275"/>
                      <a:pt x="1275" y="1376"/>
                      <a:pt x="1150" y="1376"/>
                    </a:cubicBezTo>
                    <a:cubicBezTo>
                      <a:pt x="227" y="1376"/>
                      <a:pt x="227" y="1376"/>
                      <a:pt x="227" y="1376"/>
                    </a:cubicBezTo>
                    <a:cubicBezTo>
                      <a:pt x="102" y="1376"/>
                      <a:pt x="0" y="1275"/>
                      <a:pt x="0" y="1150"/>
                    </a:cubicBezTo>
                    <a:lnTo>
                      <a:pt x="0" y="227"/>
                    </a:lnTo>
                    <a:close/>
                  </a:path>
                </a:pathLst>
              </a:custGeom>
              <a:solidFill>
                <a:srgbClr val="183B4E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31" name="Freeform 29"/>
              <p:cNvSpPr/>
              <p:nvPr/>
            </p:nvSpPr>
            <p:spPr>
              <a:xfrm>
                <a:off x="3562350" y="4311651"/>
                <a:ext cx="400050" cy="411163"/>
              </a:xfrm>
              <a:custGeom>
                <a:cxnLst>
                  <a:cxn ang="0">
                    <a:pos x="400050" y="299922"/>
                  </a:cxn>
                  <a:cxn ang="0">
                    <a:pos x="302790" y="398257"/>
                  </a:cxn>
                  <a:cxn ang="0">
                    <a:pos x="194520" y="411163"/>
                  </a:cxn>
                  <a:cxn ang="0">
                    <a:pos x="96648" y="398257"/>
                  </a:cxn>
                  <a:cxn ang="0">
                    <a:pos x="0" y="299922"/>
                  </a:cxn>
                  <a:cxn ang="0">
                    <a:pos x="18963" y="98335"/>
                  </a:cxn>
                  <a:cxn ang="0">
                    <a:pos x="116222" y="0"/>
                  </a:cxn>
                  <a:cxn ang="0">
                    <a:pos x="283828" y="0"/>
                  </a:cxn>
                  <a:cxn ang="0">
                    <a:pos x="380476" y="98335"/>
                  </a:cxn>
                  <a:cxn ang="0">
                    <a:pos x="400050" y="299922"/>
                  </a:cxn>
                </a:cxnLst>
                <a:rect l="0" t="0" r="0" b="0"/>
                <a:pathLst>
                  <a:path w="654" h="669">
                    <a:moveTo>
                      <a:pt x="654" y="488"/>
                    </a:moveTo>
                    <a:cubicBezTo>
                      <a:pt x="654" y="576"/>
                      <a:pt x="578" y="623"/>
                      <a:pt x="495" y="648"/>
                    </a:cubicBezTo>
                    <a:cubicBezTo>
                      <a:pt x="495" y="648"/>
                      <a:pt x="377" y="669"/>
                      <a:pt x="318" y="669"/>
                    </a:cubicBezTo>
                    <a:cubicBezTo>
                      <a:pt x="257" y="669"/>
                      <a:pt x="158" y="648"/>
                      <a:pt x="158" y="648"/>
                    </a:cubicBezTo>
                    <a:cubicBezTo>
                      <a:pt x="71" y="621"/>
                      <a:pt x="0" y="576"/>
                      <a:pt x="0" y="488"/>
                    </a:cubicBezTo>
                    <a:cubicBezTo>
                      <a:pt x="31" y="160"/>
                      <a:pt x="31" y="160"/>
                      <a:pt x="31" y="160"/>
                    </a:cubicBezTo>
                    <a:cubicBezTo>
                      <a:pt x="31" y="72"/>
                      <a:pt x="102" y="0"/>
                      <a:pt x="190" y="0"/>
                    </a:cubicBezTo>
                    <a:cubicBezTo>
                      <a:pt x="464" y="0"/>
                      <a:pt x="464" y="0"/>
                      <a:pt x="464" y="0"/>
                    </a:cubicBezTo>
                    <a:cubicBezTo>
                      <a:pt x="551" y="0"/>
                      <a:pt x="622" y="72"/>
                      <a:pt x="622" y="160"/>
                    </a:cubicBezTo>
                    <a:lnTo>
                      <a:pt x="654" y="488"/>
                    </a:lnTo>
                    <a:close/>
                  </a:path>
                </a:pathLst>
              </a:custGeom>
              <a:solidFill>
                <a:srgbClr val="CB202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32" name="Freeform 30"/>
              <p:cNvSpPr/>
              <p:nvPr/>
            </p:nvSpPr>
            <p:spPr>
              <a:xfrm>
                <a:off x="3768725" y="4478338"/>
                <a:ext cx="22225" cy="22225"/>
              </a:xfrm>
              <a:custGeom>
                <a:cxnLst>
                  <a:cxn ang="0">
                    <a:pos x="19756" y="16051"/>
                  </a:cxn>
                  <a:cxn ang="0">
                    <a:pos x="6174" y="19138"/>
                  </a:cxn>
                  <a:cxn ang="0">
                    <a:pos x="3087" y="5556"/>
                  </a:cxn>
                  <a:cxn ang="0">
                    <a:pos x="16669" y="2469"/>
                  </a:cxn>
                  <a:cxn ang="0">
                    <a:pos x="19756" y="16051"/>
                  </a:cxn>
                </a:cxnLst>
                <a:rect l="0" t="0" r="0" b="0"/>
                <a:pathLst>
                  <a:path w="36" h="36">
                    <a:moveTo>
                      <a:pt x="32" y="26"/>
                    </a:moveTo>
                    <a:cubicBezTo>
                      <a:pt x="27" y="34"/>
                      <a:pt x="17" y="36"/>
                      <a:pt x="10" y="31"/>
                    </a:cubicBezTo>
                    <a:cubicBezTo>
                      <a:pt x="2" y="26"/>
                      <a:pt x="0" y="17"/>
                      <a:pt x="5" y="9"/>
                    </a:cubicBezTo>
                    <a:cubicBezTo>
                      <a:pt x="9" y="2"/>
                      <a:pt x="19" y="0"/>
                      <a:pt x="27" y="4"/>
                    </a:cubicBezTo>
                    <a:cubicBezTo>
                      <a:pt x="34" y="9"/>
                      <a:pt x="36" y="19"/>
                      <a:pt x="32" y="26"/>
                    </a:cubicBezTo>
                    <a:close/>
                  </a:path>
                </a:pathLst>
              </a:custGeom>
              <a:solidFill>
                <a:srgbClr val="7E141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33" name="Freeform 31"/>
              <p:cNvSpPr/>
              <p:nvPr/>
            </p:nvSpPr>
            <p:spPr>
              <a:xfrm>
                <a:off x="3768725" y="4668838"/>
                <a:ext cx="20637" cy="20638"/>
              </a:xfrm>
              <a:custGeom>
                <a:cxnLst>
                  <a:cxn ang="0">
                    <a:pos x="17771" y="14905"/>
                  </a:cxn>
                  <a:cxn ang="0">
                    <a:pos x="5159" y="17772"/>
                  </a:cxn>
                  <a:cxn ang="0">
                    <a:pos x="2293" y="5160"/>
                  </a:cxn>
                  <a:cxn ang="0">
                    <a:pos x="14905" y="2293"/>
                  </a:cxn>
                  <a:cxn ang="0">
                    <a:pos x="17771" y="14905"/>
                  </a:cxn>
                </a:cxnLst>
                <a:rect l="0" t="0" r="0" b="0"/>
                <a:pathLst>
                  <a:path w="36" h="36">
                    <a:moveTo>
                      <a:pt x="31" y="26"/>
                    </a:moveTo>
                    <a:cubicBezTo>
                      <a:pt x="27" y="34"/>
                      <a:pt x="17" y="36"/>
                      <a:pt x="9" y="31"/>
                    </a:cubicBezTo>
                    <a:cubicBezTo>
                      <a:pt x="2" y="26"/>
                      <a:pt x="0" y="17"/>
                      <a:pt x="4" y="9"/>
                    </a:cubicBezTo>
                    <a:cubicBezTo>
                      <a:pt x="9" y="2"/>
                      <a:pt x="19" y="0"/>
                      <a:pt x="26" y="4"/>
                    </a:cubicBezTo>
                    <a:cubicBezTo>
                      <a:pt x="34" y="9"/>
                      <a:pt x="36" y="19"/>
                      <a:pt x="31" y="26"/>
                    </a:cubicBezTo>
                    <a:close/>
                  </a:path>
                </a:pathLst>
              </a:custGeom>
              <a:solidFill>
                <a:srgbClr val="7E141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34" name="Freeform 32"/>
              <p:cNvSpPr/>
              <p:nvPr/>
            </p:nvSpPr>
            <p:spPr>
              <a:xfrm>
                <a:off x="3768725" y="4573588"/>
                <a:ext cx="20637" cy="22225"/>
              </a:xfrm>
              <a:custGeom>
                <a:cxnLst>
                  <a:cxn ang="0">
                    <a:pos x="17771" y="16051"/>
                  </a:cxn>
                  <a:cxn ang="0">
                    <a:pos x="5159" y="19138"/>
                  </a:cxn>
                  <a:cxn ang="0">
                    <a:pos x="2293" y="5556"/>
                  </a:cxn>
                  <a:cxn ang="0">
                    <a:pos x="14905" y="2469"/>
                  </a:cxn>
                  <a:cxn ang="0">
                    <a:pos x="17771" y="16051"/>
                  </a:cxn>
                </a:cxnLst>
                <a:rect l="0" t="0" r="0" b="0"/>
                <a:pathLst>
                  <a:path w="36" h="36">
                    <a:moveTo>
                      <a:pt x="31" y="26"/>
                    </a:moveTo>
                    <a:cubicBezTo>
                      <a:pt x="27" y="34"/>
                      <a:pt x="17" y="36"/>
                      <a:pt x="9" y="31"/>
                    </a:cubicBezTo>
                    <a:cubicBezTo>
                      <a:pt x="2" y="26"/>
                      <a:pt x="0" y="17"/>
                      <a:pt x="4" y="9"/>
                    </a:cubicBezTo>
                    <a:cubicBezTo>
                      <a:pt x="9" y="2"/>
                      <a:pt x="19" y="0"/>
                      <a:pt x="26" y="4"/>
                    </a:cubicBezTo>
                    <a:cubicBezTo>
                      <a:pt x="34" y="9"/>
                      <a:pt x="36" y="19"/>
                      <a:pt x="31" y="26"/>
                    </a:cubicBezTo>
                    <a:close/>
                  </a:path>
                </a:pathLst>
              </a:custGeom>
              <a:solidFill>
                <a:srgbClr val="7E141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35" name="Rectangle 33"/>
              <p:cNvSpPr/>
              <p:nvPr/>
            </p:nvSpPr>
            <p:spPr>
              <a:xfrm>
                <a:off x="3749675" y="4449763"/>
                <a:ext cx="14287" cy="266700"/>
              </a:xfrm>
              <a:prstGeom prst="rect">
                <a:avLst/>
              </a:prstGeom>
              <a:solidFill>
                <a:srgbClr val="7E141F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7236" name="Freeform 34"/>
              <p:cNvSpPr/>
              <p:nvPr/>
            </p:nvSpPr>
            <p:spPr>
              <a:xfrm>
                <a:off x="3630613" y="4260851"/>
                <a:ext cx="254000" cy="212725"/>
              </a:xfrm>
              <a:custGeom>
                <a:cxnLst>
                  <a:cxn ang="0">
                    <a:pos x="253386" y="60691"/>
                  </a:cxn>
                  <a:cxn ang="0">
                    <a:pos x="167493" y="180234"/>
                  </a:cxn>
                  <a:cxn ang="0">
                    <a:pos x="104300" y="212725"/>
                  </a:cxn>
                  <a:cxn ang="0">
                    <a:pos x="88961" y="181460"/>
                  </a:cxn>
                  <a:cxn ang="0">
                    <a:pos x="614" y="63756"/>
                  </a:cxn>
                  <a:cxn ang="0">
                    <a:pos x="124546" y="2452"/>
                  </a:cxn>
                  <a:cxn ang="0">
                    <a:pos x="253386" y="60691"/>
                  </a:cxn>
                </a:cxnLst>
                <a:rect l="0" t="0" r="0" b="0"/>
                <a:pathLst>
                  <a:path w="412" h="347">
                    <a:moveTo>
                      <a:pt x="413" y="99"/>
                    </a:moveTo>
                    <a:cubicBezTo>
                      <a:pt x="414" y="139"/>
                      <a:pt x="360" y="252"/>
                      <a:pt x="273" y="294"/>
                    </a:cubicBezTo>
                    <a:cubicBezTo>
                      <a:pt x="254" y="303"/>
                      <a:pt x="170" y="347"/>
                      <a:pt x="170" y="347"/>
                    </a:cubicBezTo>
                    <a:cubicBezTo>
                      <a:pt x="170" y="347"/>
                      <a:pt x="165" y="305"/>
                      <a:pt x="145" y="296"/>
                    </a:cubicBezTo>
                    <a:cubicBezTo>
                      <a:pt x="58" y="258"/>
                      <a:pt x="3" y="144"/>
                      <a:pt x="1" y="104"/>
                    </a:cubicBezTo>
                    <a:cubicBezTo>
                      <a:pt x="0" y="54"/>
                      <a:pt x="79" y="8"/>
                      <a:pt x="203" y="4"/>
                    </a:cubicBezTo>
                    <a:cubicBezTo>
                      <a:pt x="327" y="0"/>
                      <a:pt x="411" y="49"/>
                      <a:pt x="413" y="99"/>
                    </a:cubicBezTo>
                    <a:close/>
                  </a:path>
                </a:pathLst>
              </a:custGeom>
              <a:solidFill>
                <a:srgbClr val="9C582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37" name="Freeform 35"/>
              <p:cNvSpPr/>
              <p:nvPr/>
            </p:nvSpPr>
            <p:spPr>
              <a:xfrm>
                <a:off x="3490913" y="4352926"/>
                <a:ext cx="123825" cy="71438"/>
              </a:xfrm>
              <a:custGeom>
                <a:cxnLst>
                  <a:cxn ang="0">
                    <a:pos x="123825" y="0"/>
                  </a:cxn>
                  <a:cxn ang="0">
                    <a:pos x="43958" y="12822"/>
                  </a:cxn>
                  <a:cxn ang="0">
                    <a:pos x="619" y="43351"/>
                  </a:cxn>
                  <a:cxn ang="0">
                    <a:pos x="47054" y="70217"/>
                  </a:cxn>
                  <a:cxn ang="0">
                    <a:pos x="102156" y="49457"/>
                  </a:cxn>
                  <a:cxn ang="0">
                    <a:pos x="123825" y="0"/>
                  </a:cxn>
                </a:cxnLst>
                <a:rect l="0" t="0" r="0" b="0"/>
                <a:pathLst>
                  <a:path w="200" h="117">
                    <a:moveTo>
                      <a:pt x="200" y="0"/>
                    </a:moveTo>
                    <a:cubicBezTo>
                      <a:pt x="200" y="0"/>
                      <a:pt x="168" y="66"/>
                      <a:pt x="71" y="21"/>
                    </a:cubicBezTo>
                    <a:cubicBezTo>
                      <a:pt x="72" y="17"/>
                      <a:pt x="2" y="59"/>
                      <a:pt x="1" y="71"/>
                    </a:cubicBezTo>
                    <a:cubicBezTo>
                      <a:pt x="0" y="84"/>
                      <a:pt x="14" y="113"/>
                      <a:pt x="76" y="115"/>
                    </a:cubicBezTo>
                    <a:cubicBezTo>
                      <a:pt x="138" y="117"/>
                      <a:pt x="165" y="81"/>
                      <a:pt x="165" y="81"/>
                    </a:cubicBez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CD203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38" name="Freeform 36"/>
              <p:cNvSpPr/>
              <p:nvPr/>
            </p:nvSpPr>
            <p:spPr>
              <a:xfrm>
                <a:off x="3359150" y="4252913"/>
                <a:ext cx="157162" cy="134938"/>
              </a:xfrm>
              <a:custGeom>
                <a:cxnLst>
                  <a:cxn ang="0">
                    <a:pos x="149795" y="88726"/>
                  </a:cxn>
                  <a:cxn ang="0">
                    <a:pos x="136903" y="52989"/>
                  </a:cxn>
                  <a:cxn ang="0">
                    <a:pos x="135061" y="17869"/>
                  </a:cxn>
                  <a:cxn ang="0">
                    <a:pos x="117258" y="8010"/>
                  </a:cxn>
                  <a:cxn ang="0">
                    <a:pos x="108663" y="35737"/>
                  </a:cxn>
                  <a:cxn ang="0">
                    <a:pos x="80423" y="66545"/>
                  </a:cxn>
                  <a:cxn ang="0">
                    <a:pos x="4911" y="63464"/>
                  </a:cxn>
                  <a:cxn ang="0">
                    <a:pos x="92087" y="133090"/>
                  </a:cxn>
                  <a:cxn ang="0">
                    <a:pos x="149795" y="88726"/>
                  </a:cxn>
                </a:cxnLst>
                <a:rect l="0" t="0" r="0" b="0"/>
                <a:pathLst>
                  <a:path w="256" h="219">
                    <a:moveTo>
                      <a:pt x="244" y="144"/>
                    </a:moveTo>
                    <a:cubicBezTo>
                      <a:pt x="244" y="144"/>
                      <a:pt x="256" y="125"/>
                      <a:pt x="223" y="86"/>
                    </a:cubicBezTo>
                    <a:cubicBezTo>
                      <a:pt x="190" y="47"/>
                      <a:pt x="220" y="29"/>
                      <a:pt x="220" y="29"/>
                    </a:cubicBezTo>
                    <a:cubicBezTo>
                      <a:pt x="220" y="29"/>
                      <a:pt x="220" y="0"/>
                      <a:pt x="191" y="13"/>
                    </a:cubicBezTo>
                    <a:cubicBezTo>
                      <a:pt x="161" y="25"/>
                      <a:pt x="180" y="37"/>
                      <a:pt x="177" y="58"/>
                    </a:cubicBezTo>
                    <a:cubicBezTo>
                      <a:pt x="174" y="79"/>
                      <a:pt x="180" y="104"/>
                      <a:pt x="131" y="108"/>
                    </a:cubicBezTo>
                    <a:cubicBezTo>
                      <a:pt x="83" y="113"/>
                      <a:pt x="15" y="66"/>
                      <a:pt x="8" y="103"/>
                    </a:cubicBezTo>
                    <a:cubicBezTo>
                      <a:pt x="0" y="139"/>
                      <a:pt x="52" y="219"/>
                      <a:pt x="150" y="216"/>
                    </a:cubicBezTo>
                    <a:cubicBezTo>
                      <a:pt x="247" y="213"/>
                      <a:pt x="244" y="144"/>
                      <a:pt x="244" y="144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39" name="Freeform 37"/>
              <p:cNvSpPr/>
              <p:nvPr/>
            </p:nvSpPr>
            <p:spPr>
              <a:xfrm>
                <a:off x="3446463" y="4324351"/>
                <a:ext cx="103187" cy="107950"/>
              </a:xfrm>
              <a:custGeom>
                <a:cxnLst>
                  <a:cxn ang="0">
                    <a:pos x="13354" y="62040"/>
                  </a:cxn>
                  <a:cxn ang="0">
                    <a:pos x="33991" y="96783"/>
                  </a:cxn>
                  <a:cxn ang="0">
                    <a:pos x="100152" y="24816"/>
                  </a:cxn>
                  <a:cxn ang="0">
                    <a:pos x="72231" y="3722"/>
                  </a:cxn>
                  <a:cxn ang="0">
                    <a:pos x="13354" y="62040"/>
                  </a:cxn>
                </a:cxnLst>
                <a:rect l="0" t="0" r="0" b="0"/>
                <a:pathLst>
                  <a:path w="170" h="174">
                    <a:moveTo>
                      <a:pt x="22" y="100"/>
                    </a:moveTo>
                    <a:cubicBezTo>
                      <a:pt x="22" y="100"/>
                      <a:pt x="0" y="174"/>
                      <a:pt x="56" y="156"/>
                    </a:cubicBezTo>
                    <a:cubicBezTo>
                      <a:pt x="112" y="138"/>
                      <a:pt x="170" y="52"/>
                      <a:pt x="165" y="40"/>
                    </a:cubicBezTo>
                    <a:cubicBezTo>
                      <a:pt x="160" y="29"/>
                      <a:pt x="155" y="0"/>
                      <a:pt x="119" y="6"/>
                    </a:cubicBezTo>
                    <a:cubicBezTo>
                      <a:pt x="82" y="12"/>
                      <a:pt x="124" y="41"/>
                      <a:pt x="22" y="100"/>
                    </a:cubicBez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40" name="Freeform 38"/>
              <p:cNvSpPr/>
              <p:nvPr/>
            </p:nvSpPr>
            <p:spPr>
              <a:xfrm>
                <a:off x="3905250" y="4356101"/>
                <a:ext cx="127000" cy="66675"/>
              </a:xfrm>
              <a:custGeom>
                <a:cxnLst>
                  <a:cxn ang="0">
                    <a:pos x="0" y="617"/>
                  </a:cxn>
                  <a:cxn ang="0">
                    <a:pos x="78995" y="2469"/>
                  </a:cxn>
                  <a:cxn ang="0">
                    <a:pos x="125785" y="27781"/>
                  </a:cxn>
                  <a:cxn ang="0">
                    <a:pos x="83856" y="60501"/>
                  </a:cxn>
                  <a:cxn ang="0">
                    <a:pos x="27344" y="46919"/>
                  </a:cxn>
                  <a:cxn ang="0">
                    <a:pos x="0" y="617"/>
                  </a:cxn>
                </a:cxnLst>
                <a:rect l="0" t="0" r="0" b="0"/>
                <a:pathLst>
                  <a:path w="209" h="108">
                    <a:moveTo>
                      <a:pt x="0" y="1"/>
                    </a:moveTo>
                    <a:cubicBezTo>
                      <a:pt x="0" y="1"/>
                      <a:pt x="41" y="61"/>
                      <a:pt x="130" y="4"/>
                    </a:cubicBezTo>
                    <a:cubicBezTo>
                      <a:pt x="130" y="0"/>
                      <a:pt x="204" y="32"/>
                      <a:pt x="207" y="45"/>
                    </a:cubicBezTo>
                    <a:cubicBezTo>
                      <a:pt x="209" y="57"/>
                      <a:pt x="199" y="88"/>
                      <a:pt x="138" y="98"/>
                    </a:cubicBezTo>
                    <a:cubicBezTo>
                      <a:pt x="77" y="108"/>
                      <a:pt x="45" y="76"/>
                      <a:pt x="45" y="76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CD203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41" name="Freeform 39"/>
              <p:cNvSpPr/>
              <p:nvPr/>
            </p:nvSpPr>
            <p:spPr>
              <a:xfrm>
                <a:off x="3997325" y="4240213"/>
                <a:ext cx="157162" cy="133350"/>
              </a:xfrm>
              <a:custGeom>
                <a:cxnLst>
                  <a:cxn ang="0">
                    <a:pos x="8595" y="90554"/>
                  </a:cxn>
                  <a:cxn ang="0">
                    <a:pos x="17190" y="52720"/>
                  </a:cxn>
                  <a:cxn ang="0">
                    <a:pos x="14734" y="17987"/>
                  </a:cxn>
                  <a:cxn ang="0">
                    <a:pos x="31310" y="5582"/>
                  </a:cxn>
                  <a:cxn ang="0">
                    <a:pos x="42974" y="32252"/>
                  </a:cxn>
                  <a:cxn ang="0">
                    <a:pos x="74898" y="59542"/>
                  </a:cxn>
                  <a:cxn ang="0">
                    <a:pos x="149795" y="45897"/>
                  </a:cxn>
                  <a:cxn ang="0">
                    <a:pos x="72442" y="127148"/>
                  </a:cxn>
                  <a:cxn ang="0">
                    <a:pos x="8595" y="90554"/>
                  </a:cxn>
                </a:cxnLst>
                <a:rect l="0" t="0" r="0" b="0"/>
                <a:pathLst>
                  <a:path w="256" h="215">
                    <a:moveTo>
                      <a:pt x="14" y="146"/>
                    </a:moveTo>
                    <a:cubicBezTo>
                      <a:pt x="14" y="146"/>
                      <a:pt x="0" y="129"/>
                      <a:pt x="28" y="85"/>
                    </a:cubicBezTo>
                    <a:cubicBezTo>
                      <a:pt x="55" y="42"/>
                      <a:pt x="24" y="29"/>
                      <a:pt x="24" y="29"/>
                    </a:cubicBezTo>
                    <a:cubicBezTo>
                      <a:pt x="24" y="29"/>
                      <a:pt x="20" y="0"/>
                      <a:pt x="51" y="9"/>
                    </a:cubicBezTo>
                    <a:cubicBezTo>
                      <a:pt x="81" y="17"/>
                      <a:pt x="64" y="31"/>
                      <a:pt x="70" y="52"/>
                    </a:cubicBezTo>
                    <a:cubicBezTo>
                      <a:pt x="76" y="72"/>
                      <a:pt x="74" y="98"/>
                      <a:pt x="122" y="96"/>
                    </a:cubicBezTo>
                    <a:cubicBezTo>
                      <a:pt x="170" y="93"/>
                      <a:pt x="231" y="38"/>
                      <a:pt x="244" y="74"/>
                    </a:cubicBezTo>
                    <a:cubicBezTo>
                      <a:pt x="256" y="109"/>
                      <a:pt x="215" y="195"/>
                      <a:pt x="118" y="205"/>
                    </a:cubicBezTo>
                    <a:cubicBezTo>
                      <a:pt x="21" y="215"/>
                      <a:pt x="14" y="146"/>
                      <a:pt x="14" y="146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42" name="Freeform 40"/>
              <p:cNvSpPr/>
              <p:nvPr/>
            </p:nvSpPr>
            <p:spPr>
              <a:xfrm>
                <a:off x="3971925" y="4318001"/>
                <a:ext cx="109537" cy="88900"/>
              </a:xfrm>
              <a:custGeom>
                <a:cxnLst>
                  <a:cxn ang="0">
                    <a:pos x="89955" y="47209"/>
                  </a:cxn>
                  <a:cxn ang="0">
                    <a:pos x="75880" y="83382"/>
                  </a:cxn>
                  <a:cxn ang="0">
                    <a:pos x="2448" y="25137"/>
                  </a:cxn>
                  <a:cxn ang="0">
                    <a:pos x="25701" y="0"/>
                  </a:cxn>
                  <a:cxn ang="0">
                    <a:pos x="89955" y="47209"/>
                  </a:cxn>
                </a:cxnLst>
                <a:rect l="0" t="0" r="0" b="0"/>
                <a:pathLst>
                  <a:path w="179" h="145">
                    <a:moveTo>
                      <a:pt x="147" y="77"/>
                    </a:moveTo>
                    <a:cubicBezTo>
                      <a:pt x="147" y="77"/>
                      <a:pt x="179" y="145"/>
                      <a:pt x="124" y="136"/>
                    </a:cubicBezTo>
                    <a:cubicBezTo>
                      <a:pt x="69" y="127"/>
                      <a:pt x="0" y="52"/>
                      <a:pt x="4" y="41"/>
                    </a:cubicBezTo>
                    <a:cubicBezTo>
                      <a:pt x="7" y="29"/>
                      <a:pt x="7" y="0"/>
                      <a:pt x="42" y="0"/>
                    </a:cubicBezTo>
                    <a:cubicBezTo>
                      <a:pt x="77" y="0"/>
                      <a:pt x="15" y="44"/>
                      <a:pt x="147" y="77"/>
                    </a:cubicBez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43" name="Freeform 41"/>
              <p:cNvSpPr/>
              <p:nvPr/>
            </p:nvSpPr>
            <p:spPr>
              <a:xfrm>
                <a:off x="3532188" y="4079876"/>
                <a:ext cx="342900" cy="155575"/>
              </a:xfrm>
              <a:custGeom>
                <a:cxnLst>
                  <a:cxn ang="0">
                    <a:pos x="341056" y="81170"/>
                  </a:cxn>
                  <a:cxn ang="0">
                    <a:pos x="213852" y="142662"/>
                  </a:cxn>
                  <a:cxn ang="0">
                    <a:pos x="12290" y="133438"/>
                  </a:cxn>
                  <a:cxn ang="0">
                    <a:pos x="188042" y="4919"/>
                  </a:cxn>
                  <a:cxn ang="0">
                    <a:pos x="341056" y="81170"/>
                  </a:cxn>
                </a:cxnLst>
                <a:rect l="0" t="0" r="0" b="0"/>
                <a:pathLst>
                  <a:path w="558" h="253">
                    <a:moveTo>
                      <a:pt x="555" y="132"/>
                    </a:moveTo>
                    <a:cubicBezTo>
                      <a:pt x="558" y="186"/>
                      <a:pt x="464" y="211"/>
                      <a:pt x="348" y="232"/>
                    </a:cubicBezTo>
                    <a:cubicBezTo>
                      <a:pt x="232" y="253"/>
                      <a:pt x="141" y="165"/>
                      <a:pt x="20" y="217"/>
                    </a:cubicBezTo>
                    <a:cubicBezTo>
                      <a:pt x="0" y="145"/>
                      <a:pt x="149" y="19"/>
                      <a:pt x="306" y="8"/>
                    </a:cubicBezTo>
                    <a:cubicBezTo>
                      <a:pt x="423" y="0"/>
                      <a:pt x="550" y="40"/>
                      <a:pt x="555" y="132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44" name="Freeform 42"/>
              <p:cNvSpPr/>
              <p:nvPr/>
            </p:nvSpPr>
            <p:spPr>
              <a:xfrm>
                <a:off x="3594100" y="4105276"/>
                <a:ext cx="301625" cy="152400"/>
              </a:xfrm>
              <a:custGeom>
                <a:cxnLst>
                  <a:cxn ang="0">
                    <a:pos x="296730" y="70998"/>
                  </a:cxn>
                  <a:cxn ang="0">
                    <a:pos x="159684" y="142607"/>
                  </a:cxn>
                  <a:cxn ang="0">
                    <a:pos x="4895" y="113841"/>
                  </a:cxn>
                  <a:cxn ang="0">
                    <a:pos x="128481" y="10405"/>
                  </a:cxn>
                  <a:cxn ang="0">
                    <a:pos x="296730" y="70998"/>
                  </a:cxn>
                </a:cxnLst>
                <a:rect l="0" t="0" r="0" b="0"/>
                <a:pathLst>
                  <a:path w="492" h="249">
                    <a:moveTo>
                      <a:pt x="485" y="116"/>
                    </a:moveTo>
                    <a:cubicBezTo>
                      <a:pt x="493" y="176"/>
                      <a:pt x="392" y="216"/>
                      <a:pt x="261" y="233"/>
                    </a:cubicBezTo>
                    <a:cubicBezTo>
                      <a:pt x="131" y="249"/>
                      <a:pt x="15" y="246"/>
                      <a:pt x="8" y="186"/>
                    </a:cubicBezTo>
                    <a:cubicBezTo>
                      <a:pt x="0" y="126"/>
                      <a:pt x="79" y="33"/>
                      <a:pt x="210" y="17"/>
                    </a:cubicBezTo>
                    <a:cubicBezTo>
                      <a:pt x="341" y="0"/>
                      <a:pt x="477" y="56"/>
                      <a:pt x="485" y="116"/>
                    </a:cubicBez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45" name="Freeform 43"/>
              <p:cNvSpPr/>
              <p:nvPr/>
            </p:nvSpPr>
            <p:spPr>
              <a:xfrm>
                <a:off x="3619500" y="4162426"/>
                <a:ext cx="268287" cy="171450"/>
              </a:xfrm>
              <a:custGeom>
                <a:cxnLst>
                  <a:cxn ang="0">
                    <a:pos x="266441" y="81439"/>
                  </a:cxn>
                  <a:cxn ang="0">
                    <a:pos x="136605" y="169001"/>
                  </a:cxn>
                  <a:cxn ang="0">
                    <a:pos x="1231" y="90011"/>
                  </a:cxn>
                  <a:cxn ang="0">
                    <a:pos x="131067" y="2449"/>
                  </a:cxn>
                  <a:cxn ang="0">
                    <a:pos x="266441" y="81439"/>
                  </a:cxn>
                </a:cxnLst>
                <a:rect l="0" t="0" r="0" b="0"/>
                <a:pathLst>
                  <a:path w="436" h="280">
                    <a:moveTo>
                      <a:pt x="433" y="133"/>
                    </a:moveTo>
                    <a:cubicBezTo>
                      <a:pt x="436" y="208"/>
                      <a:pt x="341" y="272"/>
                      <a:pt x="222" y="276"/>
                    </a:cubicBezTo>
                    <a:cubicBezTo>
                      <a:pt x="103" y="280"/>
                      <a:pt x="5" y="223"/>
                      <a:pt x="2" y="147"/>
                    </a:cubicBezTo>
                    <a:cubicBezTo>
                      <a:pt x="0" y="72"/>
                      <a:pt x="94" y="8"/>
                      <a:pt x="213" y="4"/>
                    </a:cubicBezTo>
                    <a:cubicBezTo>
                      <a:pt x="332" y="0"/>
                      <a:pt x="431" y="58"/>
                      <a:pt x="433" y="133"/>
                    </a:cubicBezTo>
                    <a:close/>
                  </a:path>
                </a:pathLst>
              </a:custGeom>
              <a:solidFill>
                <a:srgbClr val="FFEAC3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46" name="Freeform 44"/>
              <p:cNvSpPr/>
              <p:nvPr/>
            </p:nvSpPr>
            <p:spPr>
              <a:xfrm>
                <a:off x="3695700" y="4184651"/>
                <a:ext cx="33337" cy="39688"/>
              </a:xfrm>
              <a:custGeom>
                <a:cxnLst>
                  <a:cxn ang="0">
                    <a:pos x="32079" y="25034"/>
                  </a:cxn>
                  <a:cxn ang="0">
                    <a:pos x="16354" y="39077"/>
                  </a:cxn>
                  <a:cxn ang="0">
                    <a:pos x="1258" y="22592"/>
                  </a:cxn>
                  <a:cxn ang="0">
                    <a:pos x="18870" y="1221"/>
                  </a:cxn>
                  <a:cxn ang="0">
                    <a:pos x="32079" y="25034"/>
                  </a:cxn>
                </a:cxnLst>
                <a:rect l="0" t="0" r="0" b="0"/>
                <a:pathLst>
                  <a:path w="52" h="65">
                    <a:moveTo>
                      <a:pt x="51" y="41"/>
                    </a:moveTo>
                    <a:cubicBezTo>
                      <a:pt x="49" y="62"/>
                      <a:pt x="40" y="65"/>
                      <a:pt x="26" y="64"/>
                    </a:cubicBezTo>
                    <a:cubicBezTo>
                      <a:pt x="12" y="63"/>
                      <a:pt x="0" y="57"/>
                      <a:pt x="2" y="37"/>
                    </a:cubicBezTo>
                    <a:cubicBezTo>
                      <a:pt x="4" y="16"/>
                      <a:pt x="17" y="0"/>
                      <a:pt x="30" y="2"/>
                    </a:cubicBezTo>
                    <a:cubicBezTo>
                      <a:pt x="44" y="3"/>
                      <a:pt x="53" y="21"/>
                      <a:pt x="51" y="41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47" name="Freeform 45"/>
              <p:cNvSpPr/>
              <p:nvPr/>
            </p:nvSpPr>
            <p:spPr>
              <a:xfrm>
                <a:off x="3711575" y="4211638"/>
                <a:ext cx="11112" cy="11113"/>
              </a:xfrm>
              <a:custGeom>
                <a:cxnLst>
                  <a:cxn ang="0">
                    <a:pos x="9942" y="7223"/>
                  </a:cxn>
                  <a:cxn ang="0">
                    <a:pos x="4094" y="10557"/>
                  </a:cxn>
                  <a:cxn ang="0">
                    <a:pos x="1170" y="4445"/>
                  </a:cxn>
                  <a:cxn ang="0">
                    <a:pos x="7018" y="1111"/>
                  </a:cxn>
                  <a:cxn ang="0">
                    <a:pos x="9942" y="7223"/>
                  </a:cxn>
                </a:cxnLst>
                <a:rect l="0" t="0" r="0" b="0"/>
                <a:pathLst>
                  <a:path w="19" h="20">
                    <a:moveTo>
                      <a:pt x="17" y="13"/>
                    </a:moveTo>
                    <a:cubicBezTo>
                      <a:pt x="15" y="18"/>
                      <a:pt x="11" y="20"/>
                      <a:pt x="7" y="19"/>
                    </a:cubicBezTo>
                    <a:cubicBezTo>
                      <a:pt x="2" y="18"/>
                      <a:pt x="0" y="13"/>
                      <a:pt x="2" y="8"/>
                    </a:cubicBezTo>
                    <a:cubicBezTo>
                      <a:pt x="4" y="3"/>
                      <a:pt x="8" y="0"/>
                      <a:pt x="12" y="2"/>
                    </a:cubicBezTo>
                    <a:cubicBezTo>
                      <a:pt x="17" y="3"/>
                      <a:pt x="19" y="8"/>
                      <a:pt x="17" y="13"/>
                    </a:cubicBezTo>
                    <a:close/>
                  </a:path>
                </a:pathLst>
              </a:custGeom>
              <a:solidFill>
                <a:srgbClr val="221F1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48" name="Freeform 46"/>
              <p:cNvSpPr/>
              <p:nvPr/>
            </p:nvSpPr>
            <p:spPr>
              <a:xfrm>
                <a:off x="3770313" y="4183063"/>
                <a:ext cx="33337" cy="39688"/>
              </a:xfrm>
              <a:custGeom>
                <a:cxnLst>
                  <a:cxn ang="0">
                    <a:pos x="1258" y="25034"/>
                  </a:cxn>
                  <a:cxn ang="0">
                    <a:pos x="16983" y="39077"/>
                  </a:cxn>
                  <a:cxn ang="0">
                    <a:pos x="32079" y="22592"/>
                  </a:cxn>
                  <a:cxn ang="0">
                    <a:pos x="15096" y="611"/>
                  </a:cxn>
                  <a:cxn ang="0">
                    <a:pos x="1258" y="25034"/>
                  </a:cxn>
                </a:cxnLst>
                <a:rect l="0" t="0" r="0" b="0"/>
                <a:pathLst>
                  <a:path w="52" h="65">
                    <a:moveTo>
                      <a:pt x="2" y="41"/>
                    </a:moveTo>
                    <a:cubicBezTo>
                      <a:pt x="3" y="61"/>
                      <a:pt x="13" y="65"/>
                      <a:pt x="27" y="64"/>
                    </a:cubicBezTo>
                    <a:cubicBezTo>
                      <a:pt x="40" y="63"/>
                      <a:pt x="53" y="57"/>
                      <a:pt x="51" y="37"/>
                    </a:cubicBezTo>
                    <a:cubicBezTo>
                      <a:pt x="50" y="16"/>
                      <a:pt x="37" y="0"/>
                      <a:pt x="24" y="1"/>
                    </a:cubicBezTo>
                    <a:cubicBezTo>
                      <a:pt x="10" y="2"/>
                      <a:pt x="0" y="20"/>
                      <a:pt x="2" y="41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49" name="Freeform 47"/>
              <p:cNvSpPr/>
              <p:nvPr/>
            </p:nvSpPr>
            <p:spPr>
              <a:xfrm>
                <a:off x="3776663" y="4208463"/>
                <a:ext cx="11112" cy="12700"/>
              </a:xfrm>
              <a:custGeom>
                <a:cxnLst>
                  <a:cxn ang="0">
                    <a:pos x="1235" y="7620"/>
                  </a:cxn>
                  <a:cxn ang="0">
                    <a:pos x="7408" y="12065"/>
                  </a:cxn>
                  <a:cxn ang="0">
                    <a:pos x="10495" y="5080"/>
                  </a:cxn>
                  <a:cxn ang="0">
                    <a:pos x="4321" y="635"/>
                  </a:cxn>
                  <a:cxn ang="0">
                    <a:pos x="1235" y="7620"/>
                  </a:cxn>
                </a:cxnLst>
                <a:rect l="0" t="0" r="0" b="0"/>
                <a:pathLst>
                  <a:path w="18" h="20">
                    <a:moveTo>
                      <a:pt x="2" y="12"/>
                    </a:moveTo>
                    <a:cubicBezTo>
                      <a:pt x="3" y="17"/>
                      <a:pt x="8" y="20"/>
                      <a:pt x="12" y="19"/>
                    </a:cubicBezTo>
                    <a:cubicBezTo>
                      <a:pt x="16" y="17"/>
                      <a:pt x="18" y="12"/>
                      <a:pt x="17" y="8"/>
                    </a:cubicBezTo>
                    <a:cubicBezTo>
                      <a:pt x="15" y="3"/>
                      <a:pt x="11" y="0"/>
                      <a:pt x="7" y="1"/>
                    </a:cubicBezTo>
                    <a:cubicBezTo>
                      <a:pt x="2" y="3"/>
                      <a:pt x="0" y="8"/>
                      <a:pt x="2" y="12"/>
                    </a:cubicBezTo>
                    <a:close/>
                  </a:path>
                </a:pathLst>
              </a:custGeom>
              <a:solidFill>
                <a:srgbClr val="221F1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50" name="Freeform 48"/>
              <p:cNvSpPr/>
              <p:nvPr/>
            </p:nvSpPr>
            <p:spPr>
              <a:xfrm>
                <a:off x="3648075" y="4278313"/>
                <a:ext cx="223837" cy="184150"/>
              </a:xfrm>
              <a:custGeom>
                <a:cxnLst>
                  <a:cxn ang="0">
                    <a:pos x="223222" y="52790"/>
                  </a:cxn>
                  <a:cxn ang="0">
                    <a:pos x="147585" y="155914"/>
                  </a:cxn>
                  <a:cxn ang="0">
                    <a:pos x="91626" y="184150"/>
                  </a:cxn>
                  <a:cxn ang="0">
                    <a:pos x="78097" y="157141"/>
                  </a:cxn>
                  <a:cxn ang="0">
                    <a:pos x="615" y="55245"/>
                  </a:cxn>
                  <a:cxn ang="0">
                    <a:pos x="110074" y="2455"/>
                  </a:cxn>
                  <a:cxn ang="0">
                    <a:pos x="223222" y="52790"/>
                  </a:cxn>
                </a:cxnLst>
                <a:rect l="0" t="0" r="0" b="0"/>
                <a:pathLst>
                  <a:path w="364" h="300">
                    <a:moveTo>
                      <a:pt x="363" y="86"/>
                    </a:moveTo>
                    <a:cubicBezTo>
                      <a:pt x="364" y="121"/>
                      <a:pt x="317" y="218"/>
                      <a:pt x="240" y="254"/>
                    </a:cubicBezTo>
                    <a:cubicBezTo>
                      <a:pt x="223" y="262"/>
                      <a:pt x="149" y="300"/>
                      <a:pt x="149" y="300"/>
                    </a:cubicBezTo>
                    <a:cubicBezTo>
                      <a:pt x="149" y="300"/>
                      <a:pt x="145" y="264"/>
                      <a:pt x="127" y="256"/>
                    </a:cubicBezTo>
                    <a:cubicBezTo>
                      <a:pt x="51" y="223"/>
                      <a:pt x="3" y="125"/>
                      <a:pt x="1" y="90"/>
                    </a:cubicBezTo>
                    <a:cubicBezTo>
                      <a:pt x="0" y="48"/>
                      <a:pt x="70" y="8"/>
                      <a:pt x="179" y="4"/>
                    </a:cubicBezTo>
                    <a:cubicBezTo>
                      <a:pt x="288" y="0"/>
                      <a:pt x="362" y="43"/>
                      <a:pt x="363" y="86"/>
                    </a:cubicBez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51" name="Freeform 49"/>
              <p:cNvSpPr/>
              <p:nvPr/>
            </p:nvSpPr>
            <p:spPr>
              <a:xfrm>
                <a:off x="3565525" y="4233863"/>
                <a:ext cx="196850" cy="152400"/>
              </a:xfrm>
              <a:custGeom>
                <a:cxnLst>
                  <a:cxn ang="0">
                    <a:pos x="183401" y="41956"/>
                  </a:cxn>
                  <a:cxn ang="0">
                    <a:pos x="92923" y="37637"/>
                  </a:cxn>
                  <a:cxn ang="0">
                    <a:pos x="16506" y="0"/>
                  </a:cxn>
                  <a:cxn ang="0">
                    <a:pos x="47684" y="91317"/>
                  </a:cxn>
                  <a:cxn ang="0">
                    <a:pos x="183401" y="41956"/>
                  </a:cxn>
                </a:cxnLst>
                <a:rect l="0" t="0" r="0" b="0"/>
                <a:pathLst>
                  <a:path w="322" h="246">
                    <a:moveTo>
                      <a:pt x="300" y="68"/>
                    </a:moveTo>
                    <a:cubicBezTo>
                      <a:pt x="295" y="38"/>
                      <a:pt x="257" y="9"/>
                      <a:pt x="152" y="61"/>
                    </a:cubicBezTo>
                    <a:cubicBezTo>
                      <a:pt x="68" y="103"/>
                      <a:pt x="27" y="0"/>
                      <a:pt x="27" y="0"/>
                    </a:cubicBezTo>
                    <a:cubicBezTo>
                      <a:pt x="27" y="0"/>
                      <a:pt x="0" y="77"/>
                      <a:pt x="78" y="148"/>
                    </a:cubicBezTo>
                    <a:cubicBezTo>
                      <a:pt x="185" y="247"/>
                      <a:pt x="322" y="182"/>
                      <a:pt x="300" y="68"/>
                    </a:cubicBezTo>
                    <a:close/>
                  </a:path>
                </a:pathLst>
              </a:custGeom>
              <a:solidFill>
                <a:srgbClr val="9C582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52" name="Freeform 50"/>
              <p:cNvSpPr/>
              <p:nvPr/>
            </p:nvSpPr>
            <p:spPr>
              <a:xfrm>
                <a:off x="3573463" y="4238626"/>
                <a:ext cx="188912" cy="130175"/>
              </a:xfrm>
              <a:custGeom>
                <a:cxnLst>
                  <a:cxn ang="0">
                    <a:pos x="173677" y="29754"/>
                  </a:cxn>
                  <a:cxn ang="0">
                    <a:pos x="87753" y="31614"/>
                  </a:cxn>
                  <a:cxn ang="0">
                    <a:pos x="13407" y="3099"/>
                  </a:cxn>
                  <a:cxn ang="0">
                    <a:pos x="46923" y="80585"/>
                  </a:cxn>
                  <a:cxn ang="0">
                    <a:pos x="173677" y="29754"/>
                  </a:cxn>
                </a:cxnLst>
                <a:rect l="0" t="0" r="0" b="0"/>
                <a:pathLst>
                  <a:path w="310" h="210">
                    <a:moveTo>
                      <a:pt x="285" y="48"/>
                    </a:moveTo>
                    <a:cubicBezTo>
                      <a:pt x="278" y="23"/>
                      <a:pt x="240" y="0"/>
                      <a:pt x="144" y="51"/>
                    </a:cubicBezTo>
                    <a:cubicBezTo>
                      <a:pt x="66" y="92"/>
                      <a:pt x="22" y="5"/>
                      <a:pt x="22" y="5"/>
                    </a:cubicBezTo>
                    <a:cubicBezTo>
                      <a:pt x="22" y="5"/>
                      <a:pt x="0" y="73"/>
                      <a:pt x="77" y="130"/>
                    </a:cubicBezTo>
                    <a:cubicBezTo>
                      <a:pt x="184" y="210"/>
                      <a:pt x="310" y="146"/>
                      <a:pt x="285" y="48"/>
                    </a:cubicBez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53" name="Freeform 51"/>
              <p:cNvSpPr/>
              <p:nvPr/>
            </p:nvSpPr>
            <p:spPr>
              <a:xfrm>
                <a:off x="3743325" y="4224338"/>
                <a:ext cx="192087" cy="155575"/>
              </a:xfrm>
              <a:custGeom>
                <a:cxnLst>
                  <a:cxn ang="0">
                    <a:pos x="8564" y="51653"/>
                  </a:cxn>
                  <a:cxn ang="0">
                    <a:pos x="98490" y="41815"/>
                  </a:cxn>
                  <a:cxn ang="0">
                    <a:pos x="172511" y="0"/>
                  </a:cxn>
                  <a:cxn ang="0">
                    <a:pos x="147430" y="91008"/>
                  </a:cxn>
                  <a:cxn ang="0">
                    <a:pos x="8564" y="51653"/>
                  </a:cxn>
                </a:cxnLst>
                <a:rect l="0" t="0" r="0" b="0"/>
                <a:pathLst>
                  <a:path w="314" h="253">
                    <a:moveTo>
                      <a:pt x="14" y="84"/>
                    </a:moveTo>
                    <a:cubicBezTo>
                      <a:pt x="17" y="55"/>
                      <a:pt x="54" y="23"/>
                      <a:pt x="161" y="68"/>
                    </a:cubicBezTo>
                    <a:cubicBezTo>
                      <a:pt x="247" y="103"/>
                      <a:pt x="282" y="0"/>
                      <a:pt x="282" y="0"/>
                    </a:cubicBezTo>
                    <a:cubicBezTo>
                      <a:pt x="282" y="0"/>
                      <a:pt x="314" y="73"/>
                      <a:pt x="241" y="148"/>
                    </a:cubicBezTo>
                    <a:cubicBezTo>
                      <a:pt x="140" y="253"/>
                      <a:pt x="0" y="198"/>
                      <a:pt x="14" y="84"/>
                    </a:cubicBezTo>
                    <a:close/>
                  </a:path>
                </a:pathLst>
              </a:custGeom>
              <a:solidFill>
                <a:srgbClr val="9C582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54" name="Freeform 52"/>
              <p:cNvSpPr/>
              <p:nvPr/>
            </p:nvSpPr>
            <p:spPr>
              <a:xfrm>
                <a:off x="3740150" y="4232276"/>
                <a:ext cx="187325" cy="130175"/>
              </a:xfrm>
              <a:custGeom>
                <a:cxnLst>
                  <a:cxn ang="0">
                    <a:pos x="11669" y="36842"/>
                  </a:cxn>
                  <a:cxn ang="0">
                    <a:pos x="98269" y="32544"/>
                  </a:cxn>
                  <a:cxn ang="0">
                    <a:pos x="171356" y="0"/>
                  </a:cxn>
                  <a:cxn ang="0">
                    <a:pos x="142490" y="77368"/>
                  </a:cxn>
                  <a:cxn ang="0">
                    <a:pos x="11669" y="36842"/>
                  </a:cxn>
                </a:cxnLst>
                <a:rect l="0" t="0" r="0" b="0"/>
                <a:pathLst>
                  <a:path w="305" h="211">
                    <a:moveTo>
                      <a:pt x="19" y="60"/>
                    </a:moveTo>
                    <a:cubicBezTo>
                      <a:pt x="24" y="34"/>
                      <a:pt x="61" y="9"/>
                      <a:pt x="160" y="53"/>
                    </a:cubicBezTo>
                    <a:cubicBezTo>
                      <a:pt x="241" y="88"/>
                      <a:pt x="279" y="0"/>
                      <a:pt x="279" y="0"/>
                    </a:cubicBezTo>
                    <a:cubicBezTo>
                      <a:pt x="279" y="0"/>
                      <a:pt x="305" y="65"/>
                      <a:pt x="232" y="126"/>
                    </a:cubicBezTo>
                    <a:cubicBezTo>
                      <a:pt x="131" y="212"/>
                      <a:pt x="0" y="157"/>
                      <a:pt x="19" y="60"/>
                    </a:cubicBez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55" name="Freeform 53"/>
              <p:cNvSpPr/>
              <p:nvPr/>
            </p:nvSpPr>
            <p:spPr>
              <a:xfrm>
                <a:off x="3703638" y="4219576"/>
                <a:ext cx="100012" cy="53975"/>
              </a:xfrm>
              <a:custGeom>
                <a:cxnLst>
                  <a:cxn ang="0">
                    <a:pos x="99402" y="25471"/>
                  </a:cxn>
                  <a:cxn ang="0">
                    <a:pos x="50616" y="53369"/>
                  </a:cxn>
                  <a:cxn ang="0">
                    <a:pos x="610" y="28504"/>
                  </a:cxn>
                  <a:cxn ang="0">
                    <a:pos x="49396" y="1213"/>
                  </a:cxn>
                  <a:cxn ang="0">
                    <a:pos x="99402" y="25471"/>
                  </a:cxn>
                </a:cxnLst>
                <a:rect l="0" t="0" r="0" b="0"/>
                <a:pathLst>
                  <a:path w="164" h="89">
                    <a:moveTo>
                      <a:pt x="163" y="42"/>
                    </a:moveTo>
                    <a:cubicBezTo>
                      <a:pt x="164" y="66"/>
                      <a:pt x="128" y="86"/>
                      <a:pt x="83" y="88"/>
                    </a:cubicBezTo>
                    <a:cubicBezTo>
                      <a:pt x="39" y="89"/>
                      <a:pt x="1" y="71"/>
                      <a:pt x="1" y="47"/>
                    </a:cubicBezTo>
                    <a:cubicBezTo>
                      <a:pt x="0" y="23"/>
                      <a:pt x="36" y="3"/>
                      <a:pt x="81" y="2"/>
                    </a:cubicBezTo>
                    <a:cubicBezTo>
                      <a:pt x="125" y="0"/>
                      <a:pt x="162" y="18"/>
                      <a:pt x="163" y="42"/>
                    </a:cubicBezTo>
                    <a:close/>
                  </a:path>
                </a:pathLst>
              </a:custGeom>
              <a:solidFill>
                <a:srgbClr val="9C582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56" name="Freeform 54"/>
              <p:cNvSpPr/>
              <p:nvPr/>
            </p:nvSpPr>
            <p:spPr>
              <a:xfrm>
                <a:off x="3705225" y="4219576"/>
                <a:ext cx="98425" cy="47625"/>
              </a:xfrm>
              <a:custGeom>
                <a:cxnLst>
                  <a:cxn ang="0">
                    <a:pos x="98425" y="22591"/>
                  </a:cxn>
                  <a:cxn ang="0">
                    <a:pos x="49828" y="47014"/>
                  </a:cxn>
                  <a:cxn ang="0">
                    <a:pos x="0" y="25644"/>
                  </a:cxn>
                  <a:cxn ang="0">
                    <a:pos x="48597" y="611"/>
                  </a:cxn>
                  <a:cxn ang="0">
                    <a:pos x="98425" y="22591"/>
                  </a:cxn>
                </a:cxnLst>
                <a:rect l="0" t="0" r="0" b="0"/>
                <a:pathLst>
                  <a:path w="160" h="78">
                    <a:moveTo>
                      <a:pt x="160" y="37"/>
                    </a:moveTo>
                    <a:cubicBezTo>
                      <a:pt x="160" y="57"/>
                      <a:pt x="125" y="75"/>
                      <a:pt x="81" y="77"/>
                    </a:cubicBezTo>
                    <a:cubicBezTo>
                      <a:pt x="37" y="78"/>
                      <a:pt x="1" y="63"/>
                      <a:pt x="0" y="42"/>
                    </a:cubicBezTo>
                    <a:cubicBezTo>
                      <a:pt x="0" y="21"/>
                      <a:pt x="35" y="3"/>
                      <a:pt x="79" y="1"/>
                    </a:cubicBezTo>
                    <a:cubicBezTo>
                      <a:pt x="123" y="0"/>
                      <a:pt x="159" y="16"/>
                      <a:pt x="160" y="37"/>
                    </a:cubicBezTo>
                    <a:close/>
                  </a:path>
                </a:pathLst>
              </a:custGeom>
              <a:solidFill>
                <a:srgbClr val="FFEAC3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57" name="Freeform 55"/>
              <p:cNvSpPr/>
              <p:nvPr/>
            </p:nvSpPr>
            <p:spPr>
              <a:xfrm>
                <a:off x="3808413" y="4232276"/>
                <a:ext cx="47625" cy="30163"/>
              </a:xfrm>
              <a:custGeom>
                <a:cxnLst>
                  <a:cxn ang="0">
                    <a:pos x="45793" y="21545"/>
                  </a:cxn>
                  <a:cxn ang="0">
                    <a:pos x="20760" y="26470"/>
                  </a:cxn>
                  <a:cxn ang="0">
                    <a:pos x="1832" y="8618"/>
                  </a:cxn>
                  <a:cxn ang="0">
                    <a:pos x="26865" y="3693"/>
                  </a:cxn>
                  <a:cxn ang="0">
                    <a:pos x="45793" y="21545"/>
                  </a:cxn>
                </a:cxnLst>
                <a:rect l="0" t="0" r="0" b="0"/>
                <a:pathLst>
                  <a:path w="78" h="49">
                    <a:moveTo>
                      <a:pt x="75" y="35"/>
                    </a:moveTo>
                    <a:cubicBezTo>
                      <a:pt x="72" y="45"/>
                      <a:pt x="54" y="49"/>
                      <a:pt x="34" y="43"/>
                    </a:cubicBezTo>
                    <a:cubicBezTo>
                      <a:pt x="13" y="37"/>
                      <a:pt x="0" y="24"/>
                      <a:pt x="3" y="14"/>
                    </a:cubicBezTo>
                    <a:cubicBezTo>
                      <a:pt x="6" y="3"/>
                      <a:pt x="24" y="0"/>
                      <a:pt x="44" y="6"/>
                    </a:cubicBezTo>
                    <a:cubicBezTo>
                      <a:pt x="65" y="11"/>
                      <a:pt x="78" y="25"/>
                      <a:pt x="75" y="35"/>
                    </a:cubicBezTo>
                    <a:close/>
                  </a:path>
                </a:pathLst>
              </a:custGeom>
              <a:solidFill>
                <a:srgbClr val="CB202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58" name="Freeform 56"/>
              <p:cNvSpPr/>
              <p:nvPr/>
            </p:nvSpPr>
            <p:spPr>
              <a:xfrm>
                <a:off x="3765550" y="4159251"/>
                <a:ext cx="49212" cy="28575"/>
              </a:xfrm>
              <a:custGeom>
                <a:cxnLst>
                  <a:cxn ang="0">
                    <a:pos x="47343" y="21742"/>
                  </a:cxn>
                  <a:cxn ang="0">
                    <a:pos x="23672" y="21742"/>
                  </a:cxn>
                  <a:cxn ang="0">
                    <a:pos x="1869" y="8697"/>
                  </a:cxn>
                  <a:cxn ang="0">
                    <a:pos x="28032" y="3727"/>
                  </a:cxn>
                  <a:cxn ang="0">
                    <a:pos x="47343" y="21742"/>
                  </a:cxn>
                </a:cxnLst>
                <a:rect l="0" t="0" r="0" b="0"/>
                <a:pathLst>
                  <a:path w="79" h="46">
                    <a:moveTo>
                      <a:pt x="76" y="35"/>
                    </a:moveTo>
                    <a:cubicBezTo>
                      <a:pt x="73" y="46"/>
                      <a:pt x="58" y="41"/>
                      <a:pt x="38" y="35"/>
                    </a:cubicBezTo>
                    <a:cubicBezTo>
                      <a:pt x="18" y="29"/>
                      <a:pt x="0" y="25"/>
                      <a:pt x="3" y="14"/>
                    </a:cubicBezTo>
                    <a:cubicBezTo>
                      <a:pt x="6" y="4"/>
                      <a:pt x="24" y="0"/>
                      <a:pt x="45" y="6"/>
                    </a:cubicBezTo>
                    <a:cubicBezTo>
                      <a:pt x="65" y="12"/>
                      <a:pt x="79" y="25"/>
                      <a:pt x="76" y="35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59" name="Freeform 57"/>
              <p:cNvSpPr/>
              <p:nvPr/>
            </p:nvSpPr>
            <p:spPr>
              <a:xfrm>
                <a:off x="3654425" y="4232276"/>
                <a:ext cx="47625" cy="31750"/>
              </a:xfrm>
              <a:custGeom>
                <a:cxnLst>
                  <a:cxn ang="0">
                    <a:pos x="45793" y="8255"/>
                  </a:cxn>
                  <a:cxn ang="0">
                    <a:pos x="27476" y="27305"/>
                  </a:cxn>
                  <a:cxn ang="0">
                    <a:pos x="1832" y="22860"/>
                  </a:cxn>
                  <a:cxn ang="0">
                    <a:pos x="20149" y="3810"/>
                  </a:cxn>
                  <a:cxn ang="0">
                    <a:pos x="45793" y="8255"/>
                  </a:cxn>
                </a:cxnLst>
                <a:rect l="0" t="0" r="0" b="0"/>
                <a:pathLst>
                  <a:path w="78" h="50">
                    <a:moveTo>
                      <a:pt x="75" y="13"/>
                    </a:moveTo>
                    <a:cubicBezTo>
                      <a:pt x="78" y="23"/>
                      <a:pt x="65" y="36"/>
                      <a:pt x="45" y="43"/>
                    </a:cubicBezTo>
                    <a:cubicBezTo>
                      <a:pt x="25" y="50"/>
                      <a:pt x="6" y="47"/>
                      <a:pt x="3" y="36"/>
                    </a:cubicBezTo>
                    <a:cubicBezTo>
                      <a:pt x="0" y="26"/>
                      <a:pt x="13" y="13"/>
                      <a:pt x="33" y="6"/>
                    </a:cubicBezTo>
                    <a:cubicBezTo>
                      <a:pt x="53" y="0"/>
                      <a:pt x="72" y="3"/>
                      <a:pt x="75" y="13"/>
                    </a:cubicBezTo>
                    <a:close/>
                  </a:path>
                </a:pathLst>
              </a:custGeom>
              <a:solidFill>
                <a:srgbClr val="CB202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60" name="Freeform 58"/>
              <p:cNvSpPr/>
              <p:nvPr/>
            </p:nvSpPr>
            <p:spPr>
              <a:xfrm>
                <a:off x="3678238" y="4165601"/>
                <a:ext cx="49212" cy="28575"/>
              </a:xfrm>
              <a:custGeom>
                <a:cxnLst>
                  <a:cxn ang="0">
                    <a:pos x="46720" y="7904"/>
                  </a:cxn>
                  <a:cxn ang="0">
                    <a:pos x="28032" y="21279"/>
                  </a:cxn>
                  <a:cxn ang="0">
                    <a:pos x="1869" y="22495"/>
                  </a:cxn>
                  <a:cxn ang="0">
                    <a:pos x="20557" y="4256"/>
                  </a:cxn>
                  <a:cxn ang="0">
                    <a:pos x="46720" y="7904"/>
                  </a:cxn>
                </a:cxnLst>
                <a:rect l="0" t="0" r="0" b="0"/>
                <a:pathLst>
                  <a:path w="79" h="47">
                    <a:moveTo>
                      <a:pt x="75" y="13"/>
                    </a:moveTo>
                    <a:cubicBezTo>
                      <a:pt x="79" y="24"/>
                      <a:pt x="65" y="28"/>
                      <a:pt x="45" y="35"/>
                    </a:cubicBezTo>
                    <a:cubicBezTo>
                      <a:pt x="25" y="41"/>
                      <a:pt x="7" y="47"/>
                      <a:pt x="3" y="37"/>
                    </a:cubicBezTo>
                    <a:cubicBezTo>
                      <a:pt x="0" y="27"/>
                      <a:pt x="13" y="13"/>
                      <a:pt x="33" y="7"/>
                    </a:cubicBezTo>
                    <a:cubicBezTo>
                      <a:pt x="53" y="0"/>
                      <a:pt x="72" y="3"/>
                      <a:pt x="75" y="13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61" name="Freeform 59"/>
              <p:cNvSpPr/>
              <p:nvPr/>
            </p:nvSpPr>
            <p:spPr>
              <a:xfrm>
                <a:off x="3503613" y="4189413"/>
                <a:ext cx="71437" cy="74613"/>
              </a:xfrm>
              <a:custGeom>
                <a:cxnLst>
                  <a:cxn ang="0">
                    <a:pos x="66594" y="46248"/>
                  </a:cxn>
                  <a:cxn ang="0">
                    <a:pos x="26638" y="69680"/>
                  </a:cxn>
                  <a:cxn ang="0">
                    <a:pos x="5449" y="28365"/>
                  </a:cxn>
                  <a:cxn ang="0">
                    <a:pos x="44799" y="4933"/>
                  </a:cxn>
                  <a:cxn ang="0">
                    <a:pos x="66594" y="46248"/>
                  </a:cxn>
                </a:cxnLst>
                <a:rect l="0" t="0" r="0" b="0"/>
                <a:pathLst>
                  <a:path w="118" h="120">
                    <a:moveTo>
                      <a:pt x="110" y="75"/>
                    </a:moveTo>
                    <a:cubicBezTo>
                      <a:pt x="101" y="104"/>
                      <a:pt x="72" y="121"/>
                      <a:pt x="44" y="113"/>
                    </a:cubicBezTo>
                    <a:cubicBezTo>
                      <a:pt x="16" y="105"/>
                      <a:pt x="0" y="75"/>
                      <a:pt x="9" y="46"/>
                    </a:cubicBezTo>
                    <a:cubicBezTo>
                      <a:pt x="17" y="17"/>
                      <a:pt x="47" y="0"/>
                      <a:pt x="74" y="8"/>
                    </a:cubicBezTo>
                    <a:cubicBezTo>
                      <a:pt x="102" y="16"/>
                      <a:pt x="118" y="46"/>
                      <a:pt x="110" y="75"/>
                    </a:cubicBez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869" name="组合 6"/>
            <p:cNvGrpSpPr/>
            <p:nvPr/>
          </p:nvGrpSpPr>
          <p:grpSpPr>
            <a:xfrm>
              <a:off x="6548438" y="3975101"/>
              <a:ext cx="844550" cy="844550"/>
              <a:chOff x="6548438" y="3975101"/>
              <a:chExt cx="844550" cy="844550"/>
            </a:xfrm>
          </p:grpSpPr>
          <p:sp>
            <p:nvSpPr>
              <p:cNvPr id="37215" name="Freeform 11"/>
              <p:cNvSpPr/>
              <p:nvPr/>
            </p:nvSpPr>
            <p:spPr>
              <a:xfrm>
                <a:off x="6548438" y="3975101"/>
                <a:ext cx="844550" cy="844550"/>
              </a:xfrm>
              <a:custGeom>
                <a:cxnLst>
                  <a:cxn ang="0">
                    <a:pos x="0" y="139326"/>
                  </a:cxn>
                  <a:cxn ang="0">
                    <a:pos x="139326" y="0"/>
                  </a:cxn>
                  <a:cxn ang="0">
                    <a:pos x="705838" y="0"/>
                  </a:cxn>
                  <a:cxn ang="0">
                    <a:pos x="844550" y="139326"/>
                  </a:cxn>
                  <a:cxn ang="0">
                    <a:pos x="844550" y="705838"/>
                  </a:cxn>
                  <a:cxn ang="0">
                    <a:pos x="705838" y="844550"/>
                  </a:cxn>
                  <a:cxn ang="0">
                    <a:pos x="139326" y="844550"/>
                  </a:cxn>
                  <a:cxn ang="0">
                    <a:pos x="0" y="705838"/>
                  </a:cxn>
                  <a:cxn ang="0">
                    <a:pos x="0" y="139326"/>
                  </a:cxn>
                </a:cxnLst>
                <a:rect l="0" t="0" r="0" b="0"/>
                <a:pathLst>
                  <a:path w="1376" h="1376">
                    <a:moveTo>
                      <a:pt x="0" y="227"/>
                    </a:moveTo>
                    <a:cubicBezTo>
                      <a:pt x="0" y="102"/>
                      <a:pt x="102" y="0"/>
                      <a:pt x="227" y="0"/>
                    </a:cubicBezTo>
                    <a:cubicBezTo>
                      <a:pt x="1150" y="0"/>
                      <a:pt x="1150" y="0"/>
                      <a:pt x="1150" y="0"/>
                    </a:cubicBezTo>
                    <a:cubicBezTo>
                      <a:pt x="1275" y="0"/>
                      <a:pt x="1376" y="102"/>
                      <a:pt x="1376" y="227"/>
                    </a:cubicBezTo>
                    <a:cubicBezTo>
                      <a:pt x="1376" y="1150"/>
                      <a:pt x="1376" y="1150"/>
                      <a:pt x="1376" y="1150"/>
                    </a:cubicBezTo>
                    <a:cubicBezTo>
                      <a:pt x="1376" y="1275"/>
                      <a:pt x="1275" y="1376"/>
                      <a:pt x="1150" y="1376"/>
                    </a:cubicBezTo>
                    <a:cubicBezTo>
                      <a:pt x="227" y="1376"/>
                      <a:pt x="227" y="1376"/>
                      <a:pt x="227" y="1376"/>
                    </a:cubicBezTo>
                    <a:cubicBezTo>
                      <a:pt x="102" y="1376"/>
                      <a:pt x="0" y="1275"/>
                      <a:pt x="0" y="1150"/>
                    </a:cubicBezTo>
                    <a:cubicBezTo>
                      <a:pt x="0" y="227"/>
                      <a:pt x="0" y="227"/>
                      <a:pt x="0" y="227"/>
                    </a:cubicBezTo>
                  </a:path>
                </a:pathLst>
              </a:custGeom>
              <a:solidFill>
                <a:srgbClr val="5A6E33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16" name="Freeform 27"/>
              <p:cNvSpPr/>
              <p:nvPr/>
            </p:nvSpPr>
            <p:spPr>
              <a:xfrm>
                <a:off x="6557963" y="4075113"/>
                <a:ext cx="576262" cy="742950"/>
              </a:xfrm>
              <a:custGeom>
                <a:cxnLst>
                  <a:cxn ang="0">
                    <a:pos x="399517" y="0"/>
                  </a:cxn>
                  <a:cxn ang="0">
                    <a:pos x="0" y="190185"/>
                  </a:cxn>
                  <a:cxn ang="0">
                    <a:pos x="0" y="603685"/>
                  </a:cxn>
                  <a:cxn ang="0">
                    <a:pos x="139309" y="742950"/>
                  </a:cxn>
                  <a:cxn ang="0">
                    <a:pos x="398290" y="742950"/>
                  </a:cxn>
                  <a:cxn ang="0">
                    <a:pos x="576262" y="647857"/>
                  </a:cxn>
                  <a:cxn ang="0">
                    <a:pos x="399517" y="0"/>
                  </a:cxn>
                </a:cxnLst>
                <a:rect l="0" t="0" r="0" b="0"/>
                <a:pathLst>
                  <a:path w="939" h="1211">
                    <a:moveTo>
                      <a:pt x="651" y="0"/>
                    </a:moveTo>
                    <a:cubicBezTo>
                      <a:pt x="0" y="310"/>
                      <a:pt x="0" y="310"/>
                      <a:pt x="0" y="310"/>
                    </a:cubicBezTo>
                    <a:cubicBezTo>
                      <a:pt x="0" y="984"/>
                      <a:pt x="0" y="984"/>
                      <a:pt x="0" y="984"/>
                    </a:cubicBezTo>
                    <a:cubicBezTo>
                      <a:pt x="0" y="1110"/>
                      <a:pt x="102" y="1211"/>
                      <a:pt x="227" y="1211"/>
                    </a:cubicBezTo>
                    <a:cubicBezTo>
                      <a:pt x="649" y="1211"/>
                      <a:pt x="649" y="1211"/>
                      <a:pt x="649" y="1211"/>
                    </a:cubicBezTo>
                    <a:cubicBezTo>
                      <a:pt x="939" y="1056"/>
                      <a:pt x="939" y="1056"/>
                      <a:pt x="939" y="1056"/>
                    </a:cubicBezTo>
                    <a:cubicBezTo>
                      <a:pt x="651" y="0"/>
                      <a:pt x="651" y="0"/>
                      <a:pt x="651" y="0"/>
                    </a:cubicBezTo>
                  </a:path>
                </a:pathLst>
              </a:custGeom>
              <a:solidFill>
                <a:srgbClr val="51632E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17" name="Freeform 60"/>
              <p:cNvSpPr/>
              <p:nvPr/>
            </p:nvSpPr>
            <p:spPr>
              <a:xfrm>
                <a:off x="6694488" y="4075113"/>
                <a:ext cx="555625" cy="660400"/>
              </a:xfrm>
              <a:custGeom>
                <a:cxnLst>
                  <a:cxn ang="0">
                    <a:pos x="483339" y="514326"/>
                  </a:cxn>
                  <a:cxn ang="0">
                    <a:pos x="445970" y="501438"/>
                  </a:cxn>
                  <a:cxn ang="0">
                    <a:pos x="396963" y="397713"/>
                  </a:cxn>
                  <a:cxn ang="0">
                    <a:pos x="411665" y="336338"/>
                  </a:cxn>
                  <a:cxn ang="0">
                    <a:pos x="422079" y="332041"/>
                  </a:cxn>
                  <a:cxn ang="0">
                    <a:pos x="517031" y="296443"/>
                  </a:cxn>
                  <a:cxn ang="0">
                    <a:pos x="541535" y="223407"/>
                  </a:cxn>
                  <a:cxn ang="0">
                    <a:pos x="469249" y="173079"/>
                  </a:cxn>
                  <a:cxn ang="0">
                    <a:pos x="366945" y="203767"/>
                  </a:cxn>
                  <a:cxn ang="0">
                    <a:pos x="398800" y="122137"/>
                  </a:cxn>
                  <a:cxn ang="0">
                    <a:pos x="276894" y="0"/>
                  </a:cxn>
                  <a:cxn ang="0">
                    <a:pos x="155600" y="122137"/>
                  </a:cxn>
                  <a:cxn ang="0">
                    <a:pos x="184392" y="201312"/>
                  </a:cxn>
                  <a:cxn ang="0">
                    <a:pos x="91277" y="173079"/>
                  </a:cxn>
                  <a:cxn ang="0">
                    <a:pos x="18990" y="223407"/>
                  </a:cxn>
                  <a:cxn ang="0">
                    <a:pos x="43494" y="296443"/>
                  </a:cxn>
                  <a:cxn ang="0">
                    <a:pos x="138447" y="332041"/>
                  </a:cxn>
                  <a:cxn ang="0">
                    <a:pos x="158662" y="397713"/>
                  </a:cxn>
                  <a:cxn ang="0">
                    <a:pos x="110267" y="501438"/>
                  </a:cxn>
                  <a:cxn ang="0">
                    <a:pos x="72286" y="514326"/>
                  </a:cxn>
                  <a:cxn ang="0">
                    <a:pos x="18990" y="589818"/>
                  </a:cxn>
                  <a:cxn ang="0">
                    <a:pos x="92502" y="651194"/>
                  </a:cxn>
                  <a:cxn ang="0">
                    <a:pos x="170914" y="629099"/>
                  </a:cxn>
                  <a:cxn ang="0">
                    <a:pos x="256065" y="568951"/>
                  </a:cxn>
                  <a:cxn ang="0">
                    <a:pos x="264029" y="567109"/>
                  </a:cxn>
                  <a:cxn ang="0">
                    <a:pos x="264029" y="567723"/>
                  </a:cxn>
                  <a:cxn ang="0">
                    <a:pos x="267705" y="566496"/>
                  </a:cxn>
                  <a:cxn ang="0">
                    <a:pos x="278119" y="565882"/>
                  </a:cxn>
                  <a:cxn ang="0">
                    <a:pos x="287920" y="566496"/>
                  </a:cxn>
                  <a:cxn ang="0">
                    <a:pos x="292209" y="567723"/>
                  </a:cxn>
                  <a:cxn ang="0">
                    <a:pos x="292209" y="567109"/>
                  </a:cxn>
                  <a:cxn ang="0">
                    <a:pos x="299560" y="568951"/>
                  </a:cxn>
                  <a:cxn ang="0">
                    <a:pos x="384711" y="629099"/>
                  </a:cxn>
                  <a:cxn ang="0">
                    <a:pos x="463123" y="651194"/>
                  </a:cxn>
                  <a:cxn ang="0">
                    <a:pos x="536635" y="589818"/>
                  </a:cxn>
                  <a:cxn ang="0">
                    <a:pos x="483339" y="514326"/>
                  </a:cxn>
                </a:cxnLst>
                <a:rect l="0" t="0" r="0" b="0"/>
                <a:pathLst>
                  <a:path w="905" h="1076">
                    <a:moveTo>
                      <a:pt x="789" y="838"/>
                    </a:moveTo>
                    <a:cubicBezTo>
                      <a:pt x="741" y="833"/>
                      <a:pt x="728" y="817"/>
                      <a:pt x="728" y="817"/>
                    </a:cubicBezTo>
                    <a:cubicBezTo>
                      <a:pt x="692" y="802"/>
                      <a:pt x="648" y="648"/>
                      <a:pt x="648" y="648"/>
                    </a:cubicBezTo>
                    <a:cubicBezTo>
                      <a:pt x="629" y="593"/>
                      <a:pt x="657" y="560"/>
                      <a:pt x="672" y="548"/>
                    </a:cubicBezTo>
                    <a:cubicBezTo>
                      <a:pt x="689" y="541"/>
                      <a:pt x="689" y="541"/>
                      <a:pt x="689" y="541"/>
                    </a:cubicBezTo>
                    <a:cubicBezTo>
                      <a:pt x="844" y="483"/>
                      <a:pt x="844" y="483"/>
                      <a:pt x="844" y="483"/>
                    </a:cubicBezTo>
                    <a:cubicBezTo>
                      <a:pt x="877" y="471"/>
                      <a:pt x="900" y="405"/>
                      <a:pt x="884" y="364"/>
                    </a:cubicBezTo>
                    <a:cubicBezTo>
                      <a:pt x="884" y="364"/>
                      <a:pt x="866" y="272"/>
                      <a:pt x="766" y="282"/>
                    </a:cubicBezTo>
                    <a:cubicBezTo>
                      <a:pt x="599" y="332"/>
                      <a:pt x="599" y="332"/>
                      <a:pt x="599" y="332"/>
                    </a:cubicBezTo>
                    <a:cubicBezTo>
                      <a:pt x="631" y="297"/>
                      <a:pt x="651" y="250"/>
                      <a:pt x="651" y="199"/>
                    </a:cubicBezTo>
                    <a:cubicBezTo>
                      <a:pt x="651" y="89"/>
                      <a:pt x="562" y="0"/>
                      <a:pt x="452" y="0"/>
                    </a:cubicBezTo>
                    <a:cubicBezTo>
                      <a:pt x="342" y="0"/>
                      <a:pt x="254" y="89"/>
                      <a:pt x="254" y="199"/>
                    </a:cubicBezTo>
                    <a:cubicBezTo>
                      <a:pt x="254" y="248"/>
                      <a:pt x="272" y="293"/>
                      <a:pt x="301" y="328"/>
                    </a:cubicBezTo>
                    <a:cubicBezTo>
                      <a:pt x="149" y="282"/>
                      <a:pt x="149" y="282"/>
                      <a:pt x="149" y="282"/>
                    </a:cubicBezTo>
                    <a:cubicBezTo>
                      <a:pt x="49" y="272"/>
                      <a:pt x="31" y="364"/>
                      <a:pt x="31" y="364"/>
                    </a:cubicBezTo>
                    <a:cubicBezTo>
                      <a:pt x="15" y="405"/>
                      <a:pt x="38" y="471"/>
                      <a:pt x="71" y="483"/>
                    </a:cubicBezTo>
                    <a:cubicBezTo>
                      <a:pt x="226" y="541"/>
                      <a:pt x="226" y="541"/>
                      <a:pt x="226" y="541"/>
                    </a:cubicBezTo>
                    <a:cubicBezTo>
                      <a:pt x="226" y="541"/>
                      <a:pt x="285" y="574"/>
                      <a:pt x="259" y="648"/>
                    </a:cubicBezTo>
                    <a:cubicBezTo>
                      <a:pt x="259" y="648"/>
                      <a:pt x="215" y="802"/>
                      <a:pt x="180" y="817"/>
                    </a:cubicBezTo>
                    <a:cubicBezTo>
                      <a:pt x="180" y="817"/>
                      <a:pt x="166" y="833"/>
                      <a:pt x="118" y="838"/>
                    </a:cubicBezTo>
                    <a:cubicBezTo>
                      <a:pt x="81" y="841"/>
                      <a:pt x="0" y="861"/>
                      <a:pt x="31" y="961"/>
                    </a:cubicBezTo>
                    <a:cubicBezTo>
                      <a:pt x="31" y="961"/>
                      <a:pt x="74" y="1055"/>
                      <a:pt x="151" y="1061"/>
                    </a:cubicBezTo>
                    <a:cubicBezTo>
                      <a:pt x="151" y="1061"/>
                      <a:pt x="223" y="1076"/>
                      <a:pt x="279" y="1025"/>
                    </a:cubicBezTo>
                    <a:cubicBezTo>
                      <a:pt x="418" y="927"/>
                      <a:pt x="418" y="927"/>
                      <a:pt x="418" y="927"/>
                    </a:cubicBezTo>
                    <a:cubicBezTo>
                      <a:pt x="418" y="927"/>
                      <a:pt x="423" y="926"/>
                      <a:pt x="431" y="924"/>
                    </a:cubicBezTo>
                    <a:cubicBezTo>
                      <a:pt x="431" y="925"/>
                      <a:pt x="431" y="925"/>
                      <a:pt x="431" y="925"/>
                    </a:cubicBezTo>
                    <a:cubicBezTo>
                      <a:pt x="433" y="924"/>
                      <a:pt x="435" y="924"/>
                      <a:pt x="437" y="923"/>
                    </a:cubicBezTo>
                    <a:cubicBezTo>
                      <a:pt x="442" y="923"/>
                      <a:pt x="448" y="922"/>
                      <a:pt x="454" y="922"/>
                    </a:cubicBezTo>
                    <a:cubicBezTo>
                      <a:pt x="459" y="922"/>
                      <a:pt x="465" y="923"/>
                      <a:pt x="470" y="923"/>
                    </a:cubicBezTo>
                    <a:cubicBezTo>
                      <a:pt x="472" y="924"/>
                      <a:pt x="474" y="924"/>
                      <a:pt x="477" y="925"/>
                    </a:cubicBezTo>
                    <a:cubicBezTo>
                      <a:pt x="477" y="924"/>
                      <a:pt x="477" y="924"/>
                      <a:pt x="477" y="924"/>
                    </a:cubicBezTo>
                    <a:cubicBezTo>
                      <a:pt x="484" y="926"/>
                      <a:pt x="489" y="927"/>
                      <a:pt x="489" y="927"/>
                    </a:cubicBezTo>
                    <a:cubicBezTo>
                      <a:pt x="628" y="1025"/>
                      <a:pt x="628" y="1025"/>
                      <a:pt x="628" y="1025"/>
                    </a:cubicBezTo>
                    <a:cubicBezTo>
                      <a:pt x="684" y="1076"/>
                      <a:pt x="756" y="1061"/>
                      <a:pt x="756" y="1061"/>
                    </a:cubicBezTo>
                    <a:cubicBezTo>
                      <a:pt x="833" y="1055"/>
                      <a:pt x="876" y="961"/>
                      <a:pt x="876" y="961"/>
                    </a:cubicBezTo>
                    <a:cubicBezTo>
                      <a:pt x="907" y="861"/>
                      <a:pt x="827" y="841"/>
                      <a:pt x="789" y="838"/>
                    </a:cubicBez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18" name="Oval 61"/>
              <p:cNvSpPr/>
              <p:nvPr/>
            </p:nvSpPr>
            <p:spPr>
              <a:xfrm>
                <a:off x="6953250" y="4384676"/>
                <a:ext cx="50800" cy="50800"/>
              </a:xfrm>
              <a:prstGeom prst="ellipse">
                <a:avLst/>
              </a:prstGeom>
              <a:solidFill>
                <a:srgbClr val="C62735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7219" name="Oval 62"/>
              <p:cNvSpPr/>
              <p:nvPr/>
            </p:nvSpPr>
            <p:spPr>
              <a:xfrm>
                <a:off x="6953250" y="4500563"/>
                <a:ext cx="50800" cy="50800"/>
              </a:xfrm>
              <a:prstGeom prst="ellipse">
                <a:avLst/>
              </a:prstGeom>
              <a:solidFill>
                <a:srgbClr val="C62735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7220" name="Freeform 63"/>
              <p:cNvSpPr/>
              <p:nvPr/>
            </p:nvSpPr>
            <p:spPr>
              <a:xfrm>
                <a:off x="6911975" y="4297363"/>
                <a:ext cx="53975" cy="61913"/>
              </a:xfrm>
              <a:custGeom>
                <a:cxnLst>
                  <a:cxn ang="0">
                    <a:pos x="53975" y="20437"/>
                  </a:cxn>
                  <a:cxn ang="0">
                    <a:pos x="10916" y="7814"/>
                  </a:cxn>
                  <a:cxn ang="0">
                    <a:pos x="13949" y="52295"/>
                  </a:cxn>
                  <a:cxn ang="0">
                    <a:pos x="52762" y="42077"/>
                  </a:cxn>
                  <a:cxn ang="0">
                    <a:pos x="53975" y="20437"/>
                  </a:cxn>
                </a:cxnLst>
                <a:rect l="0" t="0" r="0" b="0"/>
                <a:pathLst>
                  <a:path w="89" h="103">
                    <a:moveTo>
                      <a:pt x="89" y="34"/>
                    </a:moveTo>
                    <a:cubicBezTo>
                      <a:pt x="89" y="34"/>
                      <a:pt x="18" y="0"/>
                      <a:pt x="18" y="13"/>
                    </a:cubicBezTo>
                    <a:cubicBezTo>
                      <a:pt x="18" y="13"/>
                      <a:pt x="0" y="77"/>
                      <a:pt x="23" y="87"/>
                    </a:cubicBezTo>
                    <a:cubicBezTo>
                      <a:pt x="23" y="87"/>
                      <a:pt x="38" y="103"/>
                      <a:pt x="87" y="70"/>
                    </a:cubicBezTo>
                    <a:lnTo>
                      <a:pt x="89" y="34"/>
                    </a:lnTo>
                    <a:close/>
                  </a:path>
                </a:pathLst>
              </a:custGeom>
              <a:solidFill>
                <a:srgbClr val="5A6E33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21" name="Freeform 64"/>
              <p:cNvSpPr/>
              <p:nvPr/>
            </p:nvSpPr>
            <p:spPr>
              <a:xfrm>
                <a:off x="6983413" y="4297363"/>
                <a:ext cx="55562" cy="61913"/>
              </a:xfrm>
              <a:custGeom>
                <a:cxnLst>
                  <a:cxn ang="0">
                    <a:pos x="0" y="20437"/>
                  </a:cxn>
                  <a:cxn ang="0">
                    <a:pos x="44450" y="7814"/>
                  </a:cxn>
                  <a:cxn ang="0">
                    <a:pos x="41363" y="52295"/>
                  </a:cxn>
                  <a:cxn ang="0">
                    <a:pos x="1852" y="42077"/>
                  </a:cxn>
                  <a:cxn ang="0">
                    <a:pos x="0" y="20437"/>
                  </a:cxn>
                </a:cxnLst>
                <a:rect l="0" t="0" r="0" b="0"/>
                <a:pathLst>
                  <a:path w="90" h="103">
                    <a:moveTo>
                      <a:pt x="0" y="34"/>
                    </a:moveTo>
                    <a:cubicBezTo>
                      <a:pt x="0" y="34"/>
                      <a:pt x="72" y="0"/>
                      <a:pt x="72" y="13"/>
                    </a:cubicBezTo>
                    <a:cubicBezTo>
                      <a:pt x="72" y="13"/>
                      <a:pt x="90" y="77"/>
                      <a:pt x="67" y="87"/>
                    </a:cubicBezTo>
                    <a:cubicBezTo>
                      <a:pt x="67" y="87"/>
                      <a:pt x="52" y="103"/>
                      <a:pt x="3" y="70"/>
                    </a:cubicBez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5A6E33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22" name="Freeform 65"/>
              <p:cNvSpPr/>
              <p:nvPr/>
            </p:nvSpPr>
            <p:spPr>
              <a:xfrm>
                <a:off x="6964363" y="4318001"/>
                <a:ext cx="20637" cy="22225"/>
              </a:xfrm>
              <a:custGeom>
                <a:cxnLst>
                  <a:cxn ang="0">
                    <a:pos x="1587" y="0"/>
                  </a:cxn>
                  <a:cxn ang="0">
                    <a:pos x="19050" y="0"/>
                  </a:cxn>
                  <a:cxn ang="0">
                    <a:pos x="20637" y="22225"/>
                  </a:cxn>
                  <a:cxn ang="0">
                    <a:pos x="0" y="22225"/>
                  </a:cxn>
                  <a:cxn ang="0">
                    <a:pos x="1587" y="0"/>
                  </a:cxn>
                </a:cxnLst>
                <a:rect l="0" t="0" r="0" b="0"/>
                <a:pathLst>
                  <a:path w="13" h="14">
                    <a:moveTo>
                      <a:pt x="1" y="0"/>
                    </a:moveTo>
                    <a:lnTo>
                      <a:pt x="12" y="0"/>
                    </a:lnTo>
                    <a:lnTo>
                      <a:pt x="13" y="14"/>
                    </a:lnTo>
                    <a:lnTo>
                      <a:pt x="0" y="1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5A6E33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23" name="Freeform 66"/>
              <p:cNvSpPr/>
              <p:nvPr/>
            </p:nvSpPr>
            <p:spPr>
              <a:xfrm>
                <a:off x="6918325" y="4216401"/>
                <a:ext cx="109537" cy="46038"/>
              </a:xfrm>
              <a:custGeom>
                <a:cxnLst>
                  <a:cxn ang="0">
                    <a:pos x="54459" y="24231"/>
                  </a:cxn>
                  <a:cxn ang="0">
                    <a:pos x="2475" y="0"/>
                  </a:cxn>
                  <a:cxn ang="0">
                    <a:pos x="0" y="10904"/>
                  </a:cxn>
                  <a:cxn ang="0">
                    <a:pos x="54459" y="46038"/>
                  </a:cxn>
                  <a:cxn ang="0">
                    <a:pos x="109537" y="10904"/>
                  </a:cxn>
                  <a:cxn ang="0">
                    <a:pos x="106443" y="0"/>
                  </a:cxn>
                  <a:cxn ang="0">
                    <a:pos x="54459" y="24231"/>
                  </a:cxn>
                </a:cxnLst>
                <a:rect l="0" t="0" r="0" b="0"/>
                <a:pathLst>
                  <a:path w="177" h="76">
                    <a:moveTo>
                      <a:pt x="88" y="40"/>
                    </a:moveTo>
                    <a:cubicBezTo>
                      <a:pt x="49" y="40"/>
                      <a:pt x="16" y="23"/>
                      <a:pt x="4" y="0"/>
                    </a:cubicBezTo>
                    <a:cubicBezTo>
                      <a:pt x="2" y="6"/>
                      <a:pt x="0" y="12"/>
                      <a:pt x="0" y="18"/>
                    </a:cubicBezTo>
                    <a:cubicBezTo>
                      <a:pt x="0" y="50"/>
                      <a:pt x="40" y="76"/>
                      <a:pt x="88" y="76"/>
                    </a:cubicBezTo>
                    <a:cubicBezTo>
                      <a:pt x="137" y="76"/>
                      <a:pt x="177" y="50"/>
                      <a:pt x="177" y="18"/>
                    </a:cubicBezTo>
                    <a:cubicBezTo>
                      <a:pt x="177" y="12"/>
                      <a:pt x="175" y="6"/>
                      <a:pt x="172" y="0"/>
                    </a:cubicBezTo>
                    <a:cubicBezTo>
                      <a:pt x="161" y="23"/>
                      <a:pt x="128" y="40"/>
                      <a:pt x="88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24" name="Oval 67"/>
              <p:cNvSpPr/>
              <p:nvPr/>
            </p:nvSpPr>
            <p:spPr>
              <a:xfrm>
                <a:off x="6918325" y="4137026"/>
                <a:ext cx="36512" cy="36513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7225" name="Oval 68"/>
              <p:cNvSpPr/>
              <p:nvPr/>
            </p:nvSpPr>
            <p:spPr>
              <a:xfrm>
                <a:off x="6996113" y="4137026"/>
                <a:ext cx="36512" cy="36513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7226" name="Freeform 69"/>
              <p:cNvSpPr/>
              <p:nvPr/>
            </p:nvSpPr>
            <p:spPr>
              <a:xfrm>
                <a:off x="6765925" y="4259263"/>
                <a:ext cx="85725" cy="131763"/>
              </a:xfrm>
              <a:custGeom>
                <a:cxnLst>
                  <a:cxn ang="0">
                    <a:pos x="47422" y="26231"/>
                  </a:cxn>
                  <a:cxn ang="0">
                    <a:pos x="31615" y="54291"/>
                  </a:cxn>
                  <a:cxn ang="0">
                    <a:pos x="21279" y="74422"/>
                  </a:cxn>
                  <a:cxn ang="0">
                    <a:pos x="13376" y="116513"/>
                  </a:cxn>
                  <a:cxn ang="0">
                    <a:pos x="0" y="122613"/>
                  </a:cxn>
                  <a:cxn ang="0">
                    <a:pos x="24927" y="131763"/>
                  </a:cxn>
                  <a:cxn ang="0">
                    <a:pos x="33439" y="128713"/>
                  </a:cxn>
                  <a:cxn ang="0">
                    <a:pos x="41343" y="86622"/>
                  </a:cxn>
                  <a:cxn ang="0">
                    <a:pos x="51678" y="66492"/>
                  </a:cxn>
                  <a:cxn ang="0">
                    <a:pos x="67486" y="37821"/>
                  </a:cxn>
                  <a:cxn ang="0">
                    <a:pos x="85725" y="9760"/>
                  </a:cxn>
                  <a:cxn ang="0">
                    <a:pos x="85725" y="9150"/>
                  </a:cxn>
                  <a:cxn ang="0">
                    <a:pos x="54718" y="0"/>
                  </a:cxn>
                  <a:cxn ang="0">
                    <a:pos x="47422" y="26231"/>
                  </a:cxn>
                </a:cxnLst>
                <a:rect l="0" t="0" r="0" b="0"/>
                <a:pathLst>
                  <a:path w="141" h="216">
                    <a:moveTo>
                      <a:pt x="78" y="43"/>
                    </a:moveTo>
                    <a:cubicBezTo>
                      <a:pt x="78" y="43"/>
                      <a:pt x="91" y="89"/>
                      <a:pt x="52" y="89"/>
                    </a:cubicBezTo>
                    <a:cubicBezTo>
                      <a:pt x="52" y="89"/>
                      <a:pt x="32" y="89"/>
                      <a:pt x="35" y="122"/>
                    </a:cubicBezTo>
                    <a:cubicBezTo>
                      <a:pt x="35" y="122"/>
                      <a:pt x="62" y="184"/>
                      <a:pt x="22" y="191"/>
                    </a:cubicBezTo>
                    <a:cubicBezTo>
                      <a:pt x="22" y="191"/>
                      <a:pt x="4" y="186"/>
                      <a:pt x="0" y="201"/>
                    </a:cubicBezTo>
                    <a:cubicBezTo>
                      <a:pt x="41" y="216"/>
                      <a:pt x="41" y="216"/>
                      <a:pt x="41" y="216"/>
                    </a:cubicBezTo>
                    <a:cubicBezTo>
                      <a:pt x="49" y="214"/>
                      <a:pt x="55" y="211"/>
                      <a:pt x="55" y="211"/>
                    </a:cubicBezTo>
                    <a:cubicBezTo>
                      <a:pt x="95" y="204"/>
                      <a:pt x="68" y="142"/>
                      <a:pt x="68" y="142"/>
                    </a:cubicBezTo>
                    <a:cubicBezTo>
                      <a:pt x="65" y="109"/>
                      <a:pt x="85" y="109"/>
                      <a:pt x="85" y="109"/>
                    </a:cubicBezTo>
                    <a:cubicBezTo>
                      <a:pt x="124" y="109"/>
                      <a:pt x="111" y="62"/>
                      <a:pt x="111" y="62"/>
                    </a:cubicBezTo>
                    <a:cubicBezTo>
                      <a:pt x="101" y="13"/>
                      <a:pt x="141" y="16"/>
                      <a:pt x="141" y="16"/>
                    </a:cubicBezTo>
                    <a:cubicBezTo>
                      <a:pt x="141" y="15"/>
                      <a:pt x="141" y="15"/>
                      <a:pt x="141" y="15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81" y="5"/>
                      <a:pt x="73" y="17"/>
                      <a:pt x="78" y="43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27" name="Freeform 70"/>
              <p:cNvSpPr/>
              <p:nvPr/>
            </p:nvSpPr>
            <p:spPr>
              <a:xfrm>
                <a:off x="7096125" y="4259263"/>
                <a:ext cx="85725" cy="133350"/>
              </a:xfrm>
              <a:custGeom>
                <a:cxnLst>
                  <a:cxn ang="0">
                    <a:pos x="17145" y="37659"/>
                  </a:cxn>
                  <a:cxn ang="0">
                    <a:pos x="33678" y="66675"/>
                  </a:cxn>
                  <a:cxn ang="0">
                    <a:pos x="43475" y="87048"/>
                  </a:cxn>
                  <a:cxn ang="0">
                    <a:pos x="52047" y="129646"/>
                  </a:cxn>
                  <a:cxn ang="0">
                    <a:pos x="61232" y="133350"/>
                  </a:cxn>
                  <a:cxn ang="0">
                    <a:pos x="85725" y="124090"/>
                  </a:cxn>
                  <a:cxn ang="0">
                    <a:pos x="71642" y="117299"/>
                  </a:cxn>
                  <a:cxn ang="0">
                    <a:pos x="63681" y="74701"/>
                  </a:cxn>
                  <a:cxn ang="0">
                    <a:pos x="53884" y="54328"/>
                  </a:cxn>
                  <a:cxn ang="0">
                    <a:pos x="37352" y="25929"/>
                  </a:cxn>
                  <a:cxn ang="0">
                    <a:pos x="30616" y="0"/>
                  </a:cxn>
                  <a:cxn ang="0">
                    <a:pos x="0" y="9260"/>
                  </a:cxn>
                  <a:cxn ang="0">
                    <a:pos x="17145" y="37659"/>
                  </a:cxn>
                </a:cxnLst>
                <a:rect l="0" t="0" r="0" b="0"/>
                <a:pathLst>
                  <a:path w="140" h="216">
                    <a:moveTo>
                      <a:pt x="28" y="61"/>
                    </a:moveTo>
                    <a:cubicBezTo>
                      <a:pt x="28" y="61"/>
                      <a:pt x="15" y="108"/>
                      <a:pt x="55" y="108"/>
                    </a:cubicBezTo>
                    <a:cubicBezTo>
                      <a:pt x="55" y="108"/>
                      <a:pt x="75" y="108"/>
                      <a:pt x="71" y="141"/>
                    </a:cubicBezTo>
                    <a:cubicBezTo>
                      <a:pt x="71" y="141"/>
                      <a:pt x="45" y="203"/>
                      <a:pt x="85" y="210"/>
                    </a:cubicBezTo>
                    <a:cubicBezTo>
                      <a:pt x="85" y="210"/>
                      <a:pt x="91" y="213"/>
                      <a:pt x="100" y="216"/>
                    </a:cubicBezTo>
                    <a:cubicBezTo>
                      <a:pt x="140" y="201"/>
                      <a:pt x="140" y="201"/>
                      <a:pt x="140" y="201"/>
                    </a:cubicBezTo>
                    <a:cubicBezTo>
                      <a:pt x="136" y="185"/>
                      <a:pt x="117" y="190"/>
                      <a:pt x="117" y="190"/>
                    </a:cubicBezTo>
                    <a:cubicBezTo>
                      <a:pt x="78" y="183"/>
                      <a:pt x="104" y="121"/>
                      <a:pt x="104" y="121"/>
                    </a:cubicBezTo>
                    <a:cubicBezTo>
                      <a:pt x="108" y="88"/>
                      <a:pt x="88" y="88"/>
                      <a:pt x="88" y="88"/>
                    </a:cubicBezTo>
                    <a:cubicBezTo>
                      <a:pt x="48" y="88"/>
                      <a:pt x="61" y="42"/>
                      <a:pt x="61" y="42"/>
                    </a:cubicBezTo>
                    <a:cubicBezTo>
                      <a:pt x="66" y="17"/>
                      <a:pt x="59" y="5"/>
                      <a:pt x="5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8" y="15"/>
                      <a:pt x="37" y="18"/>
                      <a:pt x="28" y="61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28" name="Freeform 71"/>
              <p:cNvSpPr/>
              <p:nvPr/>
            </p:nvSpPr>
            <p:spPr>
              <a:xfrm>
                <a:off x="7043738" y="4573588"/>
                <a:ext cx="119062" cy="123825"/>
              </a:xfrm>
              <a:custGeom>
                <a:cxnLst>
                  <a:cxn ang="0">
                    <a:pos x="115961" y="26359"/>
                  </a:cxn>
                  <a:cxn ang="0">
                    <a:pos x="114721" y="12873"/>
                  </a:cxn>
                  <a:cxn ang="0">
                    <a:pos x="97358" y="3678"/>
                  </a:cxn>
                  <a:cxn ang="0">
                    <a:pos x="91777" y="0"/>
                  </a:cxn>
                  <a:cxn ang="0">
                    <a:pos x="95498" y="12260"/>
                  </a:cxn>
                  <a:cxn ang="0">
                    <a:pos x="58911" y="38006"/>
                  </a:cxn>
                  <a:cxn ang="0">
                    <a:pos x="44028" y="56396"/>
                  </a:cxn>
                  <a:cxn ang="0">
                    <a:pos x="24805" y="83367"/>
                  </a:cxn>
                  <a:cxn ang="0">
                    <a:pos x="4341" y="109726"/>
                  </a:cxn>
                  <a:cxn ang="0">
                    <a:pos x="24805" y="123825"/>
                  </a:cxn>
                  <a:cxn ang="0">
                    <a:pos x="44648" y="96853"/>
                  </a:cxn>
                  <a:cxn ang="0">
                    <a:pos x="64492" y="69881"/>
                  </a:cxn>
                  <a:cxn ang="0">
                    <a:pos x="79375" y="51492"/>
                  </a:cxn>
                  <a:cxn ang="0">
                    <a:pos x="115961" y="26359"/>
                  </a:cxn>
                </a:cxnLst>
                <a:rect l="0" t="0" r="0" b="0"/>
                <a:pathLst>
                  <a:path w="192" h="201">
                    <a:moveTo>
                      <a:pt x="187" y="43"/>
                    </a:moveTo>
                    <a:cubicBezTo>
                      <a:pt x="186" y="38"/>
                      <a:pt x="186" y="29"/>
                      <a:pt x="185" y="21"/>
                    </a:cubicBezTo>
                    <a:cubicBezTo>
                      <a:pt x="163" y="14"/>
                      <a:pt x="157" y="6"/>
                      <a:pt x="157" y="6"/>
                    </a:cubicBezTo>
                    <a:cubicBezTo>
                      <a:pt x="154" y="5"/>
                      <a:pt x="151" y="3"/>
                      <a:pt x="148" y="0"/>
                    </a:cubicBezTo>
                    <a:cubicBezTo>
                      <a:pt x="150" y="10"/>
                      <a:pt x="154" y="20"/>
                      <a:pt x="154" y="20"/>
                    </a:cubicBezTo>
                    <a:cubicBezTo>
                      <a:pt x="165" y="60"/>
                      <a:pt x="113" y="59"/>
                      <a:pt x="95" y="62"/>
                    </a:cubicBezTo>
                    <a:cubicBezTo>
                      <a:pt x="62" y="68"/>
                      <a:pt x="71" y="92"/>
                      <a:pt x="71" y="92"/>
                    </a:cubicBezTo>
                    <a:cubicBezTo>
                      <a:pt x="88" y="129"/>
                      <a:pt x="40" y="136"/>
                      <a:pt x="40" y="136"/>
                    </a:cubicBezTo>
                    <a:cubicBezTo>
                      <a:pt x="0" y="145"/>
                      <a:pt x="4" y="169"/>
                      <a:pt x="7" y="179"/>
                    </a:cubicBezTo>
                    <a:cubicBezTo>
                      <a:pt x="40" y="202"/>
                      <a:pt x="40" y="202"/>
                      <a:pt x="40" y="202"/>
                    </a:cubicBezTo>
                    <a:cubicBezTo>
                      <a:pt x="37" y="193"/>
                      <a:pt x="32" y="168"/>
                      <a:pt x="72" y="158"/>
                    </a:cubicBezTo>
                    <a:cubicBezTo>
                      <a:pt x="72" y="158"/>
                      <a:pt x="121" y="151"/>
                      <a:pt x="104" y="114"/>
                    </a:cubicBezTo>
                    <a:cubicBezTo>
                      <a:pt x="104" y="114"/>
                      <a:pt x="95" y="95"/>
                      <a:pt x="128" y="84"/>
                    </a:cubicBezTo>
                    <a:cubicBezTo>
                      <a:pt x="128" y="84"/>
                      <a:pt x="192" y="83"/>
                      <a:pt x="187" y="43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29" name="Freeform 72"/>
              <p:cNvSpPr/>
              <p:nvPr/>
            </p:nvSpPr>
            <p:spPr>
              <a:xfrm>
                <a:off x="6783388" y="4573588"/>
                <a:ext cx="117475" cy="123825"/>
              </a:xfrm>
              <a:custGeom>
                <a:cxnLst>
                  <a:cxn ang="0">
                    <a:pos x="93488" y="83367"/>
                  </a:cxn>
                  <a:cxn ang="0">
                    <a:pos x="73806" y="56396"/>
                  </a:cxn>
                  <a:cxn ang="0">
                    <a:pos x="59045" y="38006"/>
                  </a:cxn>
                  <a:cxn ang="0">
                    <a:pos x="22757" y="12260"/>
                  </a:cxn>
                  <a:cxn ang="0">
                    <a:pos x="27062" y="0"/>
                  </a:cxn>
                  <a:cxn ang="0">
                    <a:pos x="21527" y="3678"/>
                  </a:cxn>
                  <a:cxn ang="0">
                    <a:pos x="3690" y="12873"/>
                  </a:cxn>
                  <a:cxn ang="0">
                    <a:pos x="3075" y="26359"/>
                  </a:cxn>
                  <a:cxn ang="0">
                    <a:pos x="39363" y="51492"/>
                  </a:cxn>
                  <a:cxn ang="0">
                    <a:pos x="53510" y="69881"/>
                  </a:cxn>
                  <a:cxn ang="0">
                    <a:pos x="73191" y="96853"/>
                  </a:cxn>
                  <a:cxn ang="0">
                    <a:pos x="92873" y="123825"/>
                  </a:cxn>
                  <a:cxn ang="0">
                    <a:pos x="113170" y="109726"/>
                  </a:cxn>
                  <a:cxn ang="0">
                    <a:pos x="93488" y="83367"/>
                  </a:cxn>
                </a:cxnLst>
                <a:rect l="0" t="0" r="0" b="0"/>
                <a:pathLst>
                  <a:path w="191" h="201">
                    <a:moveTo>
                      <a:pt x="152" y="136"/>
                    </a:moveTo>
                    <a:cubicBezTo>
                      <a:pt x="152" y="136"/>
                      <a:pt x="103" y="129"/>
                      <a:pt x="120" y="92"/>
                    </a:cubicBezTo>
                    <a:cubicBezTo>
                      <a:pt x="120" y="92"/>
                      <a:pt x="130" y="68"/>
                      <a:pt x="96" y="62"/>
                    </a:cubicBezTo>
                    <a:cubicBezTo>
                      <a:pt x="79" y="59"/>
                      <a:pt x="27" y="60"/>
                      <a:pt x="37" y="20"/>
                    </a:cubicBezTo>
                    <a:cubicBezTo>
                      <a:pt x="37" y="20"/>
                      <a:pt x="41" y="10"/>
                      <a:pt x="44" y="0"/>
                    </a:cubicBezTo>
                    <a:cubicBezTo>
                      <a:pt x="41" y="3"/>
                      <a:pt x="38" y="5"/>
                      <a:pt x="35" y="6"/>
                    </a:cubicBezTo>
                    <a:cubicBezTo>
                      <a:pt x="35" y="6"/>
                      <a:pt x="28" y="14"/>
                      <a:pt x="6" y="21"/>
                    </a:cubicBezTo>
                    <a:cubicBezTo>
                      <a:pt x="5" y="29"/>
                      <a:pt x="5" y="38"/>
                      <a:pt x="5" y="43"/>
                    </a:cubicBezTo>
                    <a:cubicBezTo>
                      <a:pt x="0" y="83"/>
                      <a:pt x="64" y="84"/>
                      <a:pt x="64" y="84"/>
                    </a:cubicBezTo>
                    <a:cubicBezTo>
                      <a:pt x="96" y="95"/>
                      <a:pt x="87" y="114"/>
                      <a:pt x="87" y="114"/>
                    </a:cubicBezTo>
                    <a:cubicBezTo>
                      <a:pt x="71" y="151"/>
                      <a:pt x="119" y="158"/>
                      <a:pt x="119" y="158"/>
                    </a:cubicBezTo>
                    <a:cubicBezTo>
                      <a:pt x="160" y="168"/>
                      <a:pt x="155" y="192"/>
                      <a:pt x="151" y="202"/>
                    </a:cubicBezTo>
                    <a:cubicBezTo>
                      <a:pt x="184" y="179"/>
                      <a:pt x="184" y="179"/>
                      <a:pt x="184" y="179"/>
                    </a:cubicBezTo>
                    <a:cubicBezTo>
                      <a:pt x="188" y="169"/>
                      <a:pt x="191" y="145"/>
                      <a:pt x="152" y="136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870" name="组合 7"/>
            <p:cNvGrpSpPr/>
            <p:nvPr/>
          </p:nvGrpSpPr>
          <p:grpSpPr>
            <a:xfrm>
              <a:off x="4408488" y="2887663"/>
              <a:ext cx="844550" cy="844551"/>
              <a:chOff x="4408488" y="2887663"/>
              <a:chExt cx="844550" cy="844551"/>
            </a:xfrm>
          </p:grpSpPr>
          <p:sp>
            <p:nvSpPr>
              <p:cNvPr id="37193" name="Freeform 18"/>
              <p:cNvSpPr/>
              <p:nvPr/>
            </p:nvSpPr>
            <p:spPr>
              <a:xfrm>
                <a:off x="4408488" y="2887663"/>
                <a:ext cx="844550" cy="844550"/>
              </a:xfrm>
              <a:custGeom>
                <a:cxnLst>
                  <a:cxn ang="0">
                    <a:pos x="0" y="139326"/>
                  </a:cxn>
                  <a:cxn ang="0">
                    <a:pos x="139326" y="0"/>
                  </a:cxn>
                  <a:cxn ang="0">
                    <a:pos x="705838" y="0"/>
                  </a:cxn>
                  <a:cxn ang="0">
                    <a:pos x="844550" y="139326"/>
                  </a:cxn>
                  <a:cxn ang="0">
                    <a:pos x="844550" y="705838"/>
                  </a:cxn>
                  <a:cxn ang="0">
                    <a:pos x="705838" y="844550"/>
                  </a:cxn>
                  <a:cxn ang="0">
                    <a:pos x="139326" y="844550"/>
                  </a:cxn>
                  <a:cxn ang="0">
                    <a:pos x="0" y="705838"/>
                  </a:cxn>
                  <a:cxn ang="0">
                    <a:pos x="0" y="139326"/>
                  </a:cxn>
                </a:cxnLst>
                <a:rect l="0" t="0" r="0" b="0"/>
                <a:pathLst>
                  <a:path w="1376" h="1376">
                    <a:moveTo>
                      <a:pt x="0" y="227"/>
                    </a:moveTo>
                    <a:cubicBezTo>
                      <a:pt x="0" y="102"/>
                      <a:pt x="102" y="0"/>
                      <a:pt x="227" y="0"/>
                    </a:cubicBezTo>
                    <a:cubicBezTo>
                      <a:pt x="1150" y="0"/>
                      <a:pt x="1150" y="0"/>
                      <a:pt x="1150" y="0"/>
                    </a:cubicBezTo>
                    <a:cubicBezTo>
                      <a:pt x="1275" y="0"/>
                      <a:pt x="1376" y="102"/>
                      <a:pt x="1376" y="227"/>
                    </a:cubicBezTo>
                    <a:cubicBezTo>
                      <a:pt x="1376" y="1150"/>
                      <a:pt x="1376" y="1150"/>
                      <a:pt x="1376" y="1150"/>
                    </a:cubicBezTo>
                    <a:cubicBezTo>
                      <a:pt x="1376" y="1275"/>
                      <a:pt x="1275" y="1376"/>
                      <a:pt x="1150" y="1376"/>
                    </a:cubicBezTo>
                    <a:cubicBezTo>
                      <a:pt x="227" y="1376"/>
                      <a:pt x="227" y="1376"/>
                      <a:pt x="227" y="1376"/>
                    </a:cubicBezTo>
                    <a:cubicBezTo>
                      <a:pt x="102" y="1376"/>
                      <a:pt x="0" y="1275"/>
                      <a:pt x="0" y="1150"/>
                    </a:cubicBezTo>
                    <a:cubicBezTo>
                      <a:pt x="0" y="227"/>
                      <a:pt x="0" y="227"/>
                      <a:pt x="0" y="227"/>
                    </a:cubicBezTo>
                  </a:path>
                </a:pathLst>
              </a:custGeom>
              <a:solidFill>
                <a:srgbClr val="5A6E33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94" name="Freeform 24"/>
              <p:cNvSpPr/>
              <p:nvPr/>
            </p:nvSpPr>
            <p:spPr>
              <a:xfrm>
                <a:off x="4413250" y="3054351"/>
                <a:ext cx="581025" cy="677863"/>
              </a:xfrm>
              <a:custGeom>
                <a:cxnLst>
                  <a:cxn ang="0">
                    <a:pos x="195920" y="0"/>
                  </a:cxn>
                  <a:cxn ang="0">
                    <a:pos x="0" y="127713"/>
                  </a:cxn>
                  <a:cxn ang="0">
                    <a:pos x="0" y="539098"/>
                  </a:cxn>
                  <a:cxn ang="0">
                    <a:pos x="138981" y="677863"/>
                  </a:cxn>
                  <a:cxn ang="0">
                    <a:pos x="396738" y="677863"/>
                  </a:cxn>
                  <a:cxn ang="0">
                    <a:pos x="581025" y="550150"/>
                  </a:cxn>
                  <a:cxn ang="0">
                    <a:pos x="195920" y="0"/>
                  </a:cxn>
                </a:cxnLst>
                <a:rect l="0" t="0" r="0" b="0"/>
                <a:pathLst>
                  <a:path w="949" h="1104">
                    <a:moveTo>
                      <a:pt x="320" y="0"/>
                    </a:moveTo>
                    <a:cubicBezTo>
                      <a:pt x="0" y="208"/>
                      <a:pt x="0" y="208"/>
                      <a:pt x="0" y="208"/>
                    </a:cubicBezTo>
                    <a:cubicBezTo>
                      <a:pt x="0" y="878"/>
                      <a:pt x="0" y="878"/>
                      <a:pt x="0" y="878"/>
                    </a:cubicBezTo>
                    <a:cubicBezTo>
                      <a:pt x="0" y="1003"/>
                      <a:pt x="101" y="1104"/>
                      <a:pt x="227" y="1104"/>
                    </a:cubicBezTo>
                    <a:cubicBezTo>
                      <a:pt x="648" y="1104"/>
                      <a:pt x="648" y="1104"/>
                      <a:pt x="648" y="1104"/>
                    </a:cubicBezTo>
                    <a:cubicBezTo>
                      <a:pt x="949" y="896"/>
                      <a:pt x="949" y="896"/>
                      <a:pt x="949" y="896"/>
                    </a:cubicBezTo>
                    <a:cubicBezTo>
                      <a:pt x="320" y="0"/>
                      <a:pt x="320" y="0"/>
                      <a:pt x="320" y="0"/>
                    </a:cubicBezTo>
                  </a:path>
                </a:pathLst>
              </a:custGeom>
              <a:solidFill>
                <a:srgbClr val="51632E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95" name="Freeform 73"/>
              <p:cNvSpPr/>
              <p:nvPr/>
            </p:nvSpPr>
            <p:spPr>
              <a:xfrm>
                <a:off x="4513263" y="3040063"/>
                <a:ext cx="520700" cy="554038"/>
              </a:xfrm>
              <a:custGeom>
                <a:cxnLst>
                  <a:cxn ang="0">
                    <a:pos x="507175" y="473484"/>
                  </a:cxn>
                  <a:cxn ang="0">
                    <a:pos x="287092" y="81784"/>
                  </a:cxn>
                  <a:cxn ang="0">
                    <a:pos x="196108" y="10454"/>
                  </a:cxn>
                  <a:cxn ang="0">
                    <a:pos x="81763" y="23982"/>
                  </a:cxn>
                  <a:cxn ang="0">
                    <a:pos x="10451" y="114989"/>
                  </a:cxn>
                  <a:cxn ang="0">
                    <a:pos x="24590" y="229363"/>
                  </a:cxn>
                  <a:cxn ang="0">
                    <a:pos x="40574" y="253960"/>
                  </a:cxn>
                  <a:cxn ang="0">
                    <a:pos x="59632" y="278556"/>
                  </a:cxn>
                  <a:cxn ang="0">
                    <a:pos x="81763" y="305613"/>
                  </a:cxn>
                  <a:cxn ang="0">
                    <a:pos x="151230" y="311762"/>
                  </a:cxn>
                  <a:cxn ang="0">
                    <a:pos x="157378" y="242276"/>
                  </a:cxn>
                  <a:cxn ang="0">
                    <a:pos x="156149" y="241046"/>
                  </a:cxn>
                  <a:cxn ang="0">
                    <a:pos x="153689" y="237972"/>
                  </a:cxn>
                  <a:cxn ang="0">
                    <a:pos x="144468" y="226903"/>
                  </a:cxn>
                  <a:cxn ang="0">
                    <a:pos x="120493" y="195543"/>
                  </a:cxn>
                  <a:cxn ang="0">
                    <a:pos x="110042" y="180785"/>
                  </a:cxn>
                  <a:cxn ang="0">
                    <a:pos x="105738" y="141430"/>
                  </a:cxn>
                  <a:cxn ang="0">
                    <a:pos x="130329" y="110070"/>
                  </a:cxn>
                  <a:cxn ang="0">
                    <a:pos x="169673" y="105150"/>
                  </a:cxn>
                  <a:cxn ang="0">
                    <a:pos x="201026" y="129747"/>
                  </a:cxn>
                  <a:cxn ang="0">
                    <a:pos x="421109" y="521448"/>
                  </a:cxn>
                  <a:cxn ang="0">
                    <a:pos x="488118" y="540510"/>
                  </a:cxn>
                  <a:cxn ang="0">
                    <a:pos x="507175" y="473484"/>
                  </a:cxn>
                </a:cxnLst>
                <a:rect l="0" t="0" r="0" b="0"/>
                <a:pathLst>
                  <a:path w="845" h="901">
                    <a:moveTo>
                      <a:pt x="825" y="770"/>
                    </a:moveTo>
                    <a:cubicBezTo>
                      <a:pt x="825" y="770"/>
                      <a:pt x="567" y="311"/>
                      <a:pt x="467" y="133"/>
                    </a:cubicBezTo>
                    <a:cubicBezTo>
                      <a:pt x="434" y="74"/>
                      <a:pt x="379" y="34"/>
                      <a:pt x="319" y="17"/>
                    </a:cubicBezTo>
                    <a:cubicBezTo>
                      <a:pt x="259" y="0"/>
                      <a:pt x="192" y="6"/>
                      <a:pt x="133" y="39"/>
                    </a:cubicBezTo>
                    <a:cubicBezTo>
                      <a:pt x="74" y="72"/>
                      <a:pt x="34" y="126"/>
                      <a:pt x="17" y="187"/>
                    </a:cubicBezTo>
                    <a:cubicBezTo>
                      <a:pt x="0" y="247"/>
                      <a:pt x="7" y="314"/>
                      <a:pt x="40" y="373"/>
                    </a:cubicBezTo>
                    <a:cubicBezTo>
                      <a:pt x="48" y="387"/>
                      <a:pt x="56" y="399"/>
                      <a:pt x="66" y="413"/>
                    </a:cubicBezTo>
                    <a:cubicBezTo>
                      <a:pt x="76" y="427"/>
                      <a:pt x="87" y="440"/>
                      <a:pt x="97" y="453"/>
                    </a:cubicBezTo>
                    <a:cubicBezTo>
                      <a:pt x="116" y="477"/>
                      <a:pt x="133" y="497"/>
                      <a:pt x="133" y="497"/>
                    </a:cubicBezTo>
                    <a:cubicBezTo>
                      <a:pt x="162" y="531"/>
                      <a:pt x="212" y="536"/>
                      <a:pt x="246" y="507"/>
                    </a:cubicBezTo>
                    <a:cubicBezTo>
                      <a:pt x="280" y="478"/>
                      <a:pt x="284" y="428"/>
                      <a:pt x="256" y="394"/>
                    </a:cubicBezTo>
                    <a:cubicBezTo>
                      <a:pt x="256" y="394"/>
                      <a:pt x="255" y="393"/>
                      <a:pt x="254" y="392"/>
                    </a:cubicBezTo>
                    <a:cubicBezTo>
                      <a:pt x="253" y="391"/>
                      <a:pt x="252" y="389"/>
                      <a:pt x="250" y="387"/>
                    </a:cubicBezTo>
                    <a:cubicBezTo>
                      <a:pt x="246" y="383"/>
                      <a:pt x="241" y="376"/>
                      <a:pt x="235" y="369"/>
                    </a:cubicBezTo>
                    <a:cubicBezTo>
                      <a:pt x="223" y="354"/>
                      <a:pt x="208" y="335"/>
                      <a:pt x="196" y="318"/>
                    </a:cubicBezTo>
                    <a:cubicBezTo>
                      <a:pt x="188" y="308"/>
                      <a:pt x="181" y="298"/>
                      <a:pt x="179" y="294"/>
                    </a:cubicBezTo>
                    <a:cubicBezTo>
                      <a:pt x="168" y="274"/>
                      <a:pt x="166" y="251"/>
                      <a:pt x="172" y="230"/>
                    </a:cubicBezTo>
                    <a:cubicBezTo>
                      <a:pt x="178" y="209"/>
                      <a:pt x="191" y="191"/>
                      <a:pt x="212" y="179"/>
                    </a:cubicBezTo>
                    <a:cubicBezTo>
                      <a:pt x="232" y="167"/>
                      <a:pt x="255" y="165"/>
                      <a:pt x="276" y="171"/>
                    </a:cubicBezTo>
                    <a:cubicBezTo>
                      <a:pt x="297" y="177"/>
                      <a:pt x="315" y="191"/>
                      <a:pt x="327" y="211"/>
                    </a:cubicBezTo>
                    <a:cubicBezTo>
                      <a:pt x="427" y="390"/>
                      <a:pt x="685" y="848"/>
                      <a:pt x="685" y="848"/>
                    </a:cubicBezTo>
                    <a:cubicBezTo>
                      <a:pt x="707" y="887"/>
                      <a:pt x="756" y="901"/>
                      <a:pt x="794" y="879"/>
                    </a:cubicBezTo>
                    <a:cubicBezTo>
                      <a:pt x="833" y="857"/>
                      <a:pt x="847" y="808"/>
                      <a:pt x="825" y="770"/>
                    </a:cubicBez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96" name="Freeform 74"/>
              <p:cNvSpPr/>
              <p:nvPr/>
            </p:nvSpPr>
            <p:spPr>
              <a:xfrm>
                <a:off x="4524375" y="3216276"/>
                <a:ext cx="134937" cy="85725"/>
              </a:xfrm>
              <a:custGeom>
                <a:cxnLst>
                  <a:cxn ang="0">
                    <a:pos x="27727" y="70526"/>
                  </a:cxn>
                  <a:cxn ang="0">
                    <a:pos x="14171" y="52894"/>
                  </a:cxn>
                  <a:cxn ang="0">
                    <a:pos x="14171" y="52894"/>
                  </a:cxn>
                  <a:cxn ang="0">
                    <a:pos x="0" y="18847"/>
                  </a:cxn>
                  <a:cxn ang="0">
                    <a:pos x="105978" y="13984"/>
                  </a:cxn>
                  <a:cxn ang="0">
                    <a:pos x="107826" y="16415"/>
                  </a:cxn>
                  <a:cxn ang="0">
                    <a:pos x="107826" y="17023"/>
                  </a:cxn>
                  <a:cxn ang="0">
                    <a:pos x="110291" y="19455"/>
                  </a:cxn>
                  <a:cxn ang="0">
                    <a:pos x="134321" y="50462"/>
                  </a:cxn>
                  <a:cxn ang="0">
                    <a:pos x="134937" y="51070"/>
                  </a:cxn>
                  <a:cxn ang="0">
                    <a:pos x="27727" y="70526"/>
                  </a:cxn>
                </a:cxnLst>
                <a:rect l="0" t="0" r="0" b="0"/>
                <a:pathLst>
                  <a:path w="219" h="141">
                    <a:moveTo>
                      <a:pt x="45" y="116"/>
                    </a:moveTo>
                    <a:cubicBezTo>
                      <a:pt x="23" y="87"/>
                      <a:pt x="23" y="87"/>
                      <a:pt x="23" y="87"/>
                    </a:cubicBezTo>
                    <a:cubicBezTo>
                      <a:pt x="23" y="87"/>
                      <a:pt x="23" y="87"/>
                      <a:pt x="23" y="87"/>
                    </a:cubicBezTo>
                    <a:cubicBezTo>
                      <a:pt x="13" y="69"/>
                      <a:pt x="5" y="50"/>
                      <a:pt x="0" y="31"/>
                    </a:cubicBezTo>
                    <a:cubicBezTo>
                      <a:pt x="43" y="28"/>
                      <a:pt x="139" y="0"/>
                      <a:pt x="172" y="23"/>
                    </a:cubicBezTo>
                    <a:cubicBezTo>
                      <a:pt x="173" y="24"/>
                      <a:pt x="174" y="26"/>
                      <a:pt x="175" y="27"/>
                    </a:cubicBezTo>
                    <a:cubicBezTo>
                      <a:pt x="175" y="28"/>
                      <a:pt x="175" y="28"/>
                      <a:pt x="175" y="28"/>
                    </a:cubicBezTo>
                    <a:cubicBezTo>
                      <a:pt x="177" y="29"/>
                      <a:pt x="178" y="31"/>
                      <a:pt x="179" y="32"/>
                    </a:cubicBezTo>
                    <a:cubicBezTo>
                      <a:pt x="191" y="49"/>
                      <a:pt x="206" y="68"/>
                      <a:pt x="218" y="83"/>
                    </a:cubicBezTo>
                    <a:cubicBezTo>
                      <a:pt x="218" y="83"/>
                      <a:pt x="219" y="84"/>
                      <a:pt x="219" y="84"/>
                    </a:cubicBezTo>
                    <a:cubicBezTo>
                      <a:pt x="171" y="73"/>
                      <a:pt x="65" y="141"/>
                      <a:pt x="45" y="116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97" name="Freeform 75"/>
              <p:cNvSpPr/>
              <p:nvPr/>
            </p:nvSpPr>
            <p:spPr>
              <a:xfrm>
                <a:off x="4740275" y="3198813"/>
                <a:ext cx="134937" cy="80963"/>
              </a:xfrm>
              <a:custGeom>
                <a:cxnLst>
                  <a:cxn ang="0">
                    <a:pos x="109903" y="11654"/>
                  </a:cxn>
                  <a:cxn ang="0">
                    <a:pos x="134937" y="57042"/>
                  </a:cxn>
                  <a:cxn ang="0">
                    <a:pos x="25034" y="60722"/>
                  </a:cxn>
                  <a:cxn ang="0">
                    <a:pos x="0" y="15947"/>
                  </a:cxn>
                  <a:cxn ang="0">
                    <a:pos x="109903" y="11654"/>
                  </a:cxn>
                </a:cxnLst>
                <a:rect l="0" t="0" r="0" b="0"/>
                <a:pathLst>
                  <a:path w="221" h="132">
                    <a:moveTo>
                      <a:pt x="180" y="19"/>
                    </a:moveTo>
                    <a:cubicBezTo>
                      <a:pt x="193" y="43"/>
                      <a:pt x="207" y="68"/>
                      <a:pt x="221" y="93"/>
                    </a:cubicBezTo>
                    <a:cubicBezTo>
                      <a:pt x="191" y="75"/>
                      <a:pt x="74" y="132"/>
                      <a:pt x="41" y="99"/>
                    </a:cubicBezTo>
                    <a:cubicBezTo>
                      <a:pt x="26" y="74"/>
                      <a:pt x="12" y="49"/>
                      <a:pt x="0" y="26"/>
                    </a:cubicBezTo>
                    <a:cubicBezTo>
                      <a:pt x="36" y="56"/>
                      <a:pt x="153" y="0"/>
                      <a:pt x="180" y="19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98" name="Freeform 76"/>
              <p:cNvSpPr/>
              <p:nvPr/>
            </p:nvSpPr>
            <p:spPr>
              <a:xfrm>
                <a:off x="4894263" y="3471863"/>
                <a:ext cx="131762" cy="80963"/>
              </a:xfrm>
              <a:custGeom>
                <a:cxnLst>
                  <a:cxn ang="0">
                    <a:pos x="110312" y="11833"/>
                  </a:cxn>
                  <a:cxn ang="0">
                    <a:pos x="126246" y="41104"/>
                  </a:cxn>
                  <a:cxn ang="0">
                    <a:pos x="131762" y="56674"/>
                  </a:cxn>
                  <a:cxn ang="0">
                    <a:pos x="25127" y="61656"/>
                  </a:cxn>
                  <a:cxn ang="0">
                    <a:pos x="0" y="16193"/>
                  </a:cxn>
                  <a:cxn ang="0">
                    <a:pos x="110312" y="11833"/>
                  </a:cxn>
                </a:cxnLst>
                <a:rect l="0" t="0" r="0" b="0"/>
                <a:pathLst>
                  <a:path w="215" h="130">
                    <a:moveTo>
                      <a:pt x="180" y="19"/>
                    </a:moveTo>
                    <a:cubicBezTo>
                      <a:pt x="196" y="49"/>
                      <a:pt x="206" y="66"/>
                      <a:pt x="206" y="66"/>
                    </a:cubicBezTo>
                    <a:cubicBezTo>
                      <a:pt x="210" y="74"/>
                      <a:pt x="213" y="82"/>
                      <a:pt x="215" y="91"/>
                    </a:cubicBezTo>
                    <a:cubicBezTo>
                      <a:pt x="178" y="82"/>
                      <a:pt x="72" y="130"/>
                      <a:pt x="41" y="99"/>
                    </a:cubicBezTo>
                    <a:cubicBezTo>
                      <a:pt x="30" y="80"/>
                      <a:pt x="16" y="55"/>
                      <a:pt x="0" y="26"/>
                    </a:cubicBezTo>
                    <a:cubicBezTo>
                      <a:pt x="36" y="56"/>
                      <a:pt x="153" y="0"/>
                      <a:pt x="180" y="19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99" name="Freeform 77"/>
              <p:cNvSpPr/>
              <p:nvPr/>
            </p:nvSpPr>
            <p:spPr>
              <a:xfrm>
                <a:off x="4791075" y="3290888"/>
                <a:ext cx="134937" cy="80963"/>
              </a:xfrm>
              <a:custGeom>
                <a:cxnLst>
                  <a:cxn ang="0">
                    <a:pos x="109903" y="12267"/>
                  </a:cxn>
                  <a:cxn ang="0">
                    <a:pos x="134937" y="57042"/>
                  </a:cxn>
                  <a:cxn ang="0">
                    <a:pos x="25034" y="61336"/>
                  </a:cxn>
                  <a:cxn ang="0">
                    <a:pos x="0" y="16561"/>
                  </a:cxn>
                  <a:cxn ang="0">
                    <a:pos x="109903" y="12267"/>
                  </a:cxn>
                </a:cxnLst>
                <a:rect l="0" t="0" r="0" b="0"/>
                <a:pathLst>
                  <a:path w="221" h="132">
                    <a:moveTo>
                      <a:pt x="180" y="20"/>
                    </a:moveTo>
                    <a:cubicBezTo>
                      <a:pt x="194" y="44"/>
                      <a:pt x="208" y="69"/>
                      <a:pt x="221" y="93"/>
                    </a:cubicBezTo>
                    <a:cubicBezTo>
                      <a:pt x="192" y="76"/>
                      <a:pt x="74" y="132"/>
                      <a:pt x="41" y="100"/>
                    </a:cubicBezTo>
                    <a:cubicBezTo>
                      <a:pt x="27" y="75"/>
                      <a:pt x="14" y="51"/>
                      <a:pt x="0" y="27"/>
                    </a:cubicBezTo>
                    <a:cubicBezTo>
                      <a:pt x="36" y="56"/>
                      <a:pt x="154" y="0"/>
                      <a:pt x="180" y="20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00" name="Freeform 78"/>
              <p:cNvSpPr/>
              <p:nvPr/>
            </p:nvSpPr>
            <p:spPr>
              <a:xfrm>
                <a:off x="4687888" y="3090863"/>
                <a:ext cx="130175" cy="93663"/>
              </a:xfrm>
              <a:custGeom>
                <a:cxnLst>
                  <a:cxn ang="0">
                    <a:pos x="99760" y="12244"/>
                  </a:cxn>
                  <a:cxn ang="0">
                    <a:pos x="111926" y="31221"/>
                  </a:cxn>
                  <a:cxn ang="0">
                    <a:pos x="130175" y="64279"/>
                  </a:cxn>
                  <a:cxn ang="0">
                    <a:pos x="30415" y="85705"/>
                  </a:cxn>
                  <a:cxn ang="0">
                    <a:pos x="26765" y="78971"/>
                  </a:cxn>
                  <a:cxn ang="0">
                    <a:pos x="0" y="56320"/>
                  </a:cxn>
                  <a:cxn ang="0">
                    <a:pos x="99760" y="12244"/>
                  </a:cxn>
                </a:cxnLst>
                <a:rect l="0" t="0" r="0" b="0"/>
                <a:pathLst>
                  <a:path w="214" h="153">
                    <a:moveTo>
                      <a:pt x="164" y="20"/>
                    </a:moveTo>
                    <a:cubicBezTo>
                      <a:pt x="167" y="24"/>
                      <a:pt x="181" y="46"/>
                      <a:pt x="184" y="51"/>
                    </a:cubicBezTo>
                    <a:cubicBezTo>
                      <a:pt x="193" y="67"/>
                      <a:pt x="203" y="85"/>
                      <a:pt x="214" y="105"/>
                    </a:cubicBezTo>
                    <a:cubicBezTo>
                      <a:pt x="172" y="110"/>
                      <a:pt x="90" y="153"/>
                      <a:pt x="50" y="140"/>
                    </a:cubicBezTo>
                    <a:cubicBezTo>
                      <a:pt x="48" y="137"/>
                      <a:pt x="46" y="133"/>
                      <a:pt x="44" y="129"/>
                    </a:cubicBezTo>
                    <a:cubicBezTo>
                      <a:pt x="34" y="111"/>
                      <a:pt x="18" y="98"/>
                      <a:pt x="0" y="92"/>
                    </a:cubicBezTo>
                    <a:cubicBezTo>
                      <a:pt x="47" y="84"/>
                      <a:pt x="141" y="0"/>
                      <a:pt x="164" y="20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01" name="Freeform 79"/>
              <p:cNvSpPr/>
              <p:nvPr/>
            </p:nvSpPr>
            <p:spPr>
              <a:xfrm>
                <a:off x="4633913" y="3043238"/>
                <a:ext cx="79375" cy="114300"/>
              </a:xfrm>
              <a:custGeom>
                <a:cxnLst>
                  <a:cxn ang="0">
                    <a:pos x="7938" y="4325"/>
                  </a:cxn>
                  <a:cxn ang="0">
                    <a:pos x="7938" y="4325"/>
                  </a:cxn>
                  <a:cxn ang="0">
                    <a:pos x="10380" y="3707"/>
                  </a:cxn>
                  <a:cxn ang="0">
                    <a:pos x="11601" y="3707"/>
                  </a:cxn>
                  <a:cxn ang="0">
                    <a:pos x="75101" y="7414"/>
                  </a:cxn>
                  <a:cxn ang="0">
                    <a:pos x="79375" y="8650"/>
                  </a:cxn>
                  <a:cxn ang="0">
                    <a:pos x="34803" y="100708"/>
                  </a:cxn>
                  <a:cxn ang="0">
                    <a:pos x="34803" y="100708"/>
                  </a:cxn>
                  <a:cxn ang="0">
                    <a:pos x="25644" y="101943"/>
                  </a:cxn>
                  <a:cxn ang="0">
                    <a:pos x="25034" y="101943"/>
                  </a:cxn>
                  <a:cxn ang="0">
                    <a:pos x="22591" y="102561"/>
                  </a:cxn>
                  <a:cxn ang="0">
                    <a:pos x="21981" y="102561"/>
                  </a:cxn>
                  <a:cxn ang="0">
                    <a:pos x="18928" y="103179"/>
                  </a:cxn>
                  <a:cxn ang="0">
                    <a:pos x="18928" y="103179"/>
                  </a:cxn>
                  <a:cxn ang="0">
                    <a:pos x="15875" y="104415"/>
                  </a:cxn>
                  <a:cxn ang="0">
                    <a:pos x="15264" y="104415"/>
                  </a:cxn>
                  <a:cxn ang="0">
                    <a:pos x="13433" y="105650"/>
                  </a:cxn>
                  <a:cxn ang="0">
                    <a:pos x="12212" y="106268"/>
                  </a:cxn>
                  <a:cxn ang="0">
                    <a:pos x="9769" y="107504"/>
                  </a:cxn>
                  <a:cxn ang="0">
                    <a:pos x="7327" y="108739"/>
                  </a:cxn>
                  <a:cxn ang="0">
                    <a:pos x="6716" y="109357"/>
                  </a:cxn>
                  <a:cxn ang="0">
                    <a:pos x="4885" y="110593"/>
                  </a:cxn>
                  <a:cxn ang="0">
                    <a:pos x="4274" y="111211"/>
                  </a:cxn>
                  <a:cxn ang="0">
                    <a:pos x="2442" y="112446"/>
                  </a:cxn>
                  <a:cxn ang="0">
                    <a:pos x="1832" y="112446"/>
                  </a:cxn>
                  <a:cxn ang="0">
                    <a:pos x="0" y="114300"/>
                  </a:cxn>
                  <a:cxn ang="0">
                    <a:pos x="0" y="114300"/>
                  </a:cxn>
                  <a:cxn ang="0">
                    <a:pos x="7938" y="4325"/>
                  </a:cxn>
                </a:cxnLst>
                <a:rect l="0" t="0" r="0" b="0"/>
                <a:pathLst>
                  <a:path w="130" h="185">
                    <a:moveTo>
                      <a:pt x="13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4" y="7"/>
                      <a:pt x="15" y="6"/>
                      <a:pt x="17" y="6"/>
                    </a:cubicBezTo>
                    <a:cubicBezTo>
                      <a:pt x="17" y="6"/>
                      <a:pt x="18" y="6"/>
                      <a:pt x="19" y="6"/>
                    </a:cubicBezTo>
                    <a:cubicBezTo>
                      <a:pt x="54" y="0"/>
                      <a:pt x="90" y="2"/>
                      <a:pt x="123" y="12"/>
                    </a:cubicBezTo>
                    <a:cubicBezTo>
                      <a:pt x="126" y="12"/>
                      <a:pt x="128" y="13"/>
                      <a:pt x="130" y="14"/>
                    </a:cubicBezTo>
                    <a:cubicBezTo>
                      <a:pt x="112" y="55"/>
                      <a:pt x="87" y="140"/>
                      <a:pt x="57" y="163"/>
                    </a:cubicBezTo>
                    <a:cubicBezTo>
                      <a:pt x="57" y="163"/>
                      <a:pt x="57" y="163"/>
                      <a:pt x="57" y="163"/>
                    </a:cubicBezTo>
                    <a:cubicBezTo>
                      <a:pt x="52" y="163"/>
                      <a:pt x="47" y="164"/>
                      <a:pt x="42" y="165"/>
                    </a:cubicBezTo>
                    <a:cubicBezTo>
                      <a:pt x="41" y="165"/>
                      <a:pt x="41" y="165"/>
                      <a:pt x="41" y="165"/>
                    </a:cubicBezTo>
                    <a:cubicBezTo>
                      <a:pt x="40" y="165"/>
                      <a:pt x="38" y="165"/>
                      <a:pt x="37" y="166"/>
                    </a:cubicBezTo>
                    <a:cubicBezTo>
                      <a:pt x="36" y="166"/>
                      <a:pt x="36" y="166"/>
                      <a:pt x="36" y="166"/>
                    </a:cubicBezTo>
                    <a:cubicBezTo>
                      <a:pt x="35" y="166"/>
                      <a:pt x="33" y="167"/>
                      <a:pt x="31" y="167"/>
                    </a:cubicBezTo>
                    <a:cubicBezTo>
                      <a:pt x="31" y="167"/>
                      <a:pt x="31" y="167"/>
                      <a:pt x="31" y="167"/>
                    </a:cubicBezTo>
                    <a:cubicBezTo>
                      <a:pt x="29" y="168"/>
                      <a:pt x="28" y="168"/>
                      <a:pt x="26" y="169"/>
                    </a:cubicBezTo>
                    <a:cubicBezTo>
                      <a:pt x="26" y="169"/>
                      <a:pt x="26" y="169"/>
                      <a:pt x="25" y="169"/>
                    </a:cubicBezTo>
                    <a:cubicBezTo>
                      <a:pt x="24" y="170"/>
                      <a:pt x="23" y="170"/>
                      <a:pt x="22" y="171"/>
                    </a:cubicBezTo>
                    <a:cubicBezTo>
                      <a:pt x="21" y="171"/>
                      <a:pt x="21" y="171"/>
                      <a:pt x="20" y="172"/>
                    </a:cubicBezTo>
                    <a:cubicBezTo>
                      <a:pt x="19" y="172"/>
                      <a:pt x="17" y="173"/>
                      <a:pt x="16" y="174"/>
                    </a:cubicBezTo>
                    <a:cubicBezTo>
                      <a:pt x="14" y="175"/>
                      <a:pt x="13" y="176"/>
                      <a:pt x="12" y="176"/>
                    </a:cubicBezTo>
                    <a:cubicBezTo>
                      <a:pt x="11" y="177"/>
                      <a:pt x="11" y="177"/>
                      <a:pt x="11" y="177"/>
                    </a:cubicBezTo>
                    <a:cubicBezTo>
                      <a:pt x="10" y="178"/>
                      <a:pt x="9" y="178"/>
                      <a:pt x="8" y="179"/>
                    </a:cubicBezTo>
                    <a:cubicBezTo>
                      <a:pt x="7" y="180"/>
                      <a:pt x="7" y="180"/>
                      <a:pt x="7" y="180"/>
                    </a:cubicBezTo>
                    <a:cubicBezTo>
                      <a:pt x="6" y="180"/>
                      <a:pt x="5" y="181"/>
                      <a:pt x="4" y="182"/>
                    </a:cubicBezTo>
                    <a:cubicBezTo>
                      <a:pt x="3" y="182"/>
                      <a:pt x="3" y="182"/>
                      <a:pt x="3" y="182"/>
                    </a:cubicBezTo>
                    <a:cubicBezTo>
                      <a:pt x="2" y="183"/>
                      <a:pt x="1" y="184"/>
                      <a:pt x="0" y="185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13" y="148"/>
                      <a:pt x="2" y="49"/>
                      <a:pt x="13" y="7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02" name="Freeform 80"/>
              <p:cNvSpPr/>
              <p:nvPr/>
            </p:nvSpPr>
            <p:spPr>
              <a:xfrm>
                <a:off x="4841875" y="3381376"/>
                <a:ext cx="136525" cy="80963"/>
              </a:xfrm>
              <a:custGeom>
                <a:cxnLst>
                  <a:cxn ang="0">
                    <a:pos x="111311" y="12267"/>
                  </a:cxn>
                  <a:cxn ang="0">
                    <a:pos x="136525" y="57655"/>
                  </a:cxn>
                  <a:cxn ang="0">
                    <a:pos x="25214" y="61336"/>
                  </a:cxn>
                  <a:cxn ang="0">
                    <a:pos x="0" y="16561"/>
                  </a:cxn>
                  <a:cxn ang="0">
                    <a:pos x="111311" y="12267"/>
                  </a:cxn>
                </a:cxnLst>
                <a:rect l="0" t="0" r="0" b="0"/>
                <a:pathLst>
                  <a:path w="221" h="132">
                    <a:moveTo>
                      <a:pt x="181" y="20"/>
                    </a:moveTo>
                    <a:cubicBezTo>
                      <a:pt x="195" y="46"/>
                      <a:pt x="209" y="71"/>
                      <a:pt x="222" y="94"/>
                    </a:cubicBezTo>
                    <a:cubicBezTo>
                      <a:pt x="192" y="76"/>
                      <a:pt x="75" y="132"/>
                      <a:pt x="41" y="100"/>
                    </a:cubicBezTo>
                    <a:cubicBezTo>
                      <a:pt x="28" y="77"/>
                      <a:pt x="15" y="52"/>
                      <a:pt x="0" y="27"/>
                    </a:cubicBezTo>
                    <a:cubicBezTo>
                      <a:pt x="36" y="57"/>
                      <a:pt x="154" y="0"/>
                      <a:pt x="181" y="20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03" name="Freeform 81"/>
              <p:cNvSpPr/>
              <p:nvPr/>
            </p:nvSpPr>
            <p:spPr>
              <a:xfrm>
                <a:off x="4522788" y="3094038"/>
                <a:ext cx="101600" cy="104775"/>
              </a:xfrm>
              <a:custGeom>
                <a:cxnLst>
                  <a:cxn ang="0">
                    <a:pos x="1847" y="60659"/>
                  </a:cxn>
                  <a:cxn ang="0">
                    <a:pos x="35714" y="0"/>
                  </a:cxn>
                  <a:cxn ang="0">
                    <a:pos x="101600" y="75977"/>
                  </a:cxn>
                  <a:cxn ang="0">
                    <a:pos x="101600" y="75977"/>
                  </a:cxn>
                  <a:cxn ang="0">
                    <a:pos x="100368" y="78428"/>
                  </a:cxn>
                  <a:cxn ang="0">
                    <a:pos x="100368" y="79041"/>
                  </a:cxn>
                  <a:cxn ang="0">
                    <a:pos x="99137" y="80879"/>
                  </a:cxn>
                  <a:cxn ang="0">
                    <a:pos x="99137" y="81492"/>
                  </a:cxn>
                  <a:cxn ang="0">
                    <a:pos x="98521" y="83330"/>
                  </a:cxn>
                  <a:cxn ang="0">
                    <a:pos x="97905" y="84555"/>
                  </a:cxn>
                  <a:cxn ang="0">
                    <a:pos x="97290" y="87006"/>
                  </a:cxn>
                  <a:cxn ang="0">
                    <a:pos x="96058" y="91295"/>
                  </a:cxn>
                  <a:cxn ang="0">
                    <a:pos x="96058" y="91295"/>
                  </a:cxn>
                  <a:cxn ang="0">
                    <a:pos x="95442" y="95584"/>
                  </a:cxn>
                  <a:cxn ang="0">
                    <a:pos x="95442" y="96197"/>
                  </a:cxn>
                  <a:cxn ang="0">
                    <a:pos x="95442" y="100486"/>
                  </a:cxn>
                  <a:cxn ang="0">
                    <a:pos x="95442" y="100486"/>
                  </a:cxn>
                  <a:cxn ang="0">
                    <a:pos x="95442" y="104775"/>
                  </a:cxn>
                  <a:cxn ang="0">
                    <a:pos x="0" y="68012"/>
                  </a:cxn>
                  <a:cxn ang="0">
                    <a:pos x="1847" y="60659"/>
                  </a:cxn>
                </a:cxnLst>
                <a:rect l="0" t="0" r="0" b="0"/>
                <a:pathLst>
                  <a:path w="165" h="171">
                    <a:moveTo>
                      <a:pt x="3" y="99"/>
                    </a:moveTo>
                    <a:cubicBezTo>
                      <a:pt x="13" y="63"/>
                      <a:pt x="32" y="29"/>
                      <a:pt x="58" y="0"/>
                    </a:cubicBezTo>
                    <a:cubicBezTo>
                      <a:pt x="80" y="33"/>
                      <a:pt x="153" y="87"/>
                      <a:pt x="165" y="124"/>
                    </a:cubicBezTo>
                    <a:cubicBezTo>
                      <a:pt x="165" y="124"/>
                      <a:pt x="165" y="124"/>
                      <a:pt x="165" y="124"/>
                    </a:cubicBezTo>
                    <a:cubicBezTo>
                      <a:pt x="164" y="125"/>
                      <a:pt x="164" y="127"/>
                      <a:pt x="163" y="128"/>
                    </a:cubicBezTo>
                    <a:cubicBezTo>
                      <a:pt x="163" y="129"/>
                      <a:pt x="163" y="129"/>
                      <a:pt x="163" y="129"/>
                    </a:cubicBezTo>
                    <a:cubicBezTo>
                      <a:pt x="162" y="130"/>
                      <a:pt x="162" y="131"/>
                      <a:pt x="161" y="132"/>
                    </a:cubicBezTo>
                    <a:cubicBezTo>
                      <a:pt x="161" y="133"/>
                      <a:pt x="161" y="133"/>
                      <a:pt x="161" y="133"/>
                    </a:cubicBezTo>
                    <a:cubicBezTo>
                      <a:pt x="160" y="134"/>
                      <a:pt x="160" y="135"/>
                      <a:pt x="160" y="136"/>
                    </a:cubicBezTo>
                    <a:cubicBezTo>
                      <a:pt x="159" y="138"/>
                      <a:pt x="159" y="138"/>
                      <a:pt x="159" y="138"/>
                    </a:cubicBezTo>
                    <a:cubicBezTo>
                      <a:pt x="159" y="139"/>
                      <a:pt x="158" y="140"/>
                      <a:pt x="158" y="142"/>
                    </a:cubicBezTo>
                    <a:cubicBezTo>
                      <a:pt x="157" y="144"/>
                      <a:pt x="157" y="146"/>
                      <a:pt x="156" y="149"/>
                    </a:cubicBezTo>
                    <a:cubicBezTo>
                      <a:pt x="156" y="149"/>
                      <a:pt x="156" y="149"/>
                      <a:pt x="156" y="149"/>
                    </a:cubicBezTo>
                    <a:cubicBezTo>
                      <a:pt x="156" y="152"/>
                      <a:pt x="155" y="154"/>
                      <a:pt x="155" y="156"/>
                    </a:cubicBezTo>
                    <a:cubicBezTo>
                      <a:pt x="155" y="157"/>
                      <a:pt x="155" y="157"/>
                      <a:pt x="155" y="157"/>
                    </a:cubicBezTo>
                    <a:cubicBezTo>
                      <a:pt x="155" y="159"/>
                      <a:pt x="155" y="161"/>
                      <a:pt x="155" y="164"/>
                    </a:cubicBezTo>
                    <a:cubicBezTo>
                      <a:pt x="155" y="164"/>
                      <a:pt x="155" y="164"/>
                      <a:pt x="155" y="164"/>
                    </a:cubicBezTo>
                    <a:cubicBezTo>
                      <a:pt x="155" y="166"/>
                      <a:pt x="155" y="169"/>
                      <a:pt x="155" y="171"/>
                    </a:cubicBezTo>
                    <a:cubicBezTo>
                      <a:pt x="132" y="143"/>
                      <a:pt x="37" y="130"/>
                      <a:pt x="0" y="111"/>
                    </a:cubicBezTo>
                    <a:cubicBezTo>
                      <a:pt x="1" y="107"/>
                      <a:pt x="2" y="103"/>
                      <a:pt x="3" y="99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04" name="Freeform 82"/>
              <p:cNvSpPr/>
              <p:nvPr/>
            </p:nvSpPr>
            <p:spPr>
              <a:xfrm>
                <a:off x="4592638" y="3319463"/>
                <a:ext cx="88900" cy="50800"/>
              </a:xfrm>
              <a:custGeom>
                <a:cxnLst>
                  <a:cxn ang="0">
                    <a:pos x="88900" y="620"/>
                  </a:cxn>
                  <a:cxn ang="0">
                    <a:pos x="71733" y="32834"/>
                  </a:cxn>
                  <a:cxn ang="0">
                    <a:pos x="2452" y="26639"/>
                  </a:cxn>
                  <a:cxn ang="0">
                    <a:pos x="0" y="23541"/>
                  </a:cxn>
                  <a:cxn ang="0">
                    <a:pos x="88900" y="620"/>
                  </a:cxn>
                </a:cxnLst>
                <a:rect l="0" t="0" r="0" b="0"/>
                <a:pathLst>
                  <a:path w="145" h="82">
                    <a:moveTo>
                      <a:pt x="145" y="1"/>
                    </a:moveTo>
                    <a:cubicBezTo>
                      <a:pt x="143" y="21"/>
                      <a:pt x="133" y="39"/>
                      <a:pt x="117" y="53"/>
                    </a:cubicBezTo>
                    <a:cubicBezTo>
                      <a:pt x="83" y="82"/>
                      <a:pt x="33" y="77"/>
                      <a:pt x="4" y="43"/>
                    </a:cubicBezTo>
                    <a:cubicBezTo>
                      <a:pt x="4" y="43"/>
                      <a:pt x="2" y="41"/>
                      <a:pt x="0" y="38"/>
                    </a:cubicBezTo>
                    <a:cubicBezTo>
                      <a:pt x="32" y="40"/>
                      <a:pt x="102" y="0"/>
                      <a:pt x="145" y="1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05" name="Freeform 83"/>
              <p:cNvSpPr/>
              <p:nvPr/>
            </p:nvSpPr>
            <p:spPr>
              <a:xfrm>
                <a:off x="4618038" y="3040063"/>
                <a:ext cx="520700" cy="554038"/>
              </a:xfrm>
              <a:custGeom>
                <a:cxnLst>
                  <a:cxn ang="0">
                    <a:pos x="13525" y="473484"/>
                  </a:cxn>
                  <a:cxn ang="0">
                    <a:pos x="233608" y="81784"/>
                  </a:cxn>
                  <a:cxn ang="0">
                    <a:pos x="324592" y="10454"/>
                  </a:cxn>
                  <a:cxn ang="0">
                    <a:pos x="438937" y="23982"/>
                  </a:cxn>
                  <a:cxn ang="0">
                    <a:pos x="510249" y="114989"/>
                  </a:cxn>
                  <a:cxn ang="0">
                    <a:pos x="496110" y="229363"/>
                  </a:cxn>
                  <a:cxn ang="0">
                    <a:pos x="480126" y="253960"/>
                  </a:cxn>
                  <a:cxn ang="0">
                    <a:pos x="461683" y="278556"/>
                  </a:cxn>
                  <a:cxn ang="0">
                    <a:pos x="438937" y="305613"/>
                  </a:cxn>
                  <a:cxn ang="0">
                    <a:pos x="369470" y="311762"/>
                  </a:cxn>
                  <a:cxn ang="0">
                    <a:pos x="363322" y="242276"/>
                  </a:cxn>
                  <a:cxn ang="0">
                    <a:pos x="364551" y="241046"/>
                  </a:cxn>
                  <a:cxn ang="0">
                    <a:pos x="367011" y="237972"/>
                  </a:cxn>
                  <a:cxn ang="0">
                    <a:pos x="376232" y="226903"/>
                  </a:cxn>
                  <a:cxn ang="0">
                    <a:pos x="400207" y="195543"/>
                  </a:cxn>
                  <a:cxn ang="0">
                    <a:pos x="410658" y="180785"/>
                  </a:cxn>
                  <a:cxn ang="0">
                    <a:pos x="414962" y="141430"/>
                  </a:cxn>
                  <a:cxn ang="0">
                    <a:pos x="390371" y="110070"/>
                  </a:cxn>
                  <a:cxn ang="0">
                    <a:pos x="351027" y="105150"/>
                  </a:cxn>
                  <a:cxn ang="0">
                    <a:pos x="319674" y="129747"/>
                  </a:cxn>
                  <a:cxn ang="0">
                    <a:pos x="99591" y="521448"/>
                  </a:cxn>
                  <a:cxn ang="0">
                    <a:pos x="32582" y="540510"/>
                  </a:cxn>
                  <a:cxn ang="0">
                    <a:pos x="13525" y="473484"/>
                  </a:cxn>
                </a:cxnLst>
                <a:rect l="0" t="0" r="0" b="0"/>
                <a:pathLst>
                  <a:path w="845" h="901">
                    <a:moveTo>
                      <a:pt x="22" y="770"/>
                    </a:moveTo>
                    <a:cubicBezTo>
                      <a:pt x="22" y="770"/>
                      <a:pt x="280" y="311"/>
                      <a:pt x="380" y="133"/>
                    </a:cubicBezTo>
                    <a:cubicBezTo>
                      <a:pt x="413" y="74"/>
                      <a:pt x="468" y="34"/>
                      <a:pt x="528" y="17"/>
                    </a:cubicBezTo>
                    <a:cubicBezTo>
                      <a:pt x="588" y="0"/>
                      <a:pt x="655" y="6"/>
                      <a:pt x="714" y="39"/>
                    </a:cubicBezTo>
                    <a:cubicBezTo>
                      <a:pt x="773" y="72"/>
                      <a:pt x="813" y="126"/>
                      <a:pt x="830" y="187"/>
                    </a:cubicBezTo>
                    <a:cubicBezTo>
                      <a:pt x="847" y="247"/>
                      <a:pt x="841" y="314"/>
                      <a:pt x="807" y="373"/>
                    </a:cubicBezTo>
                    <a:cubicBezTo>
                      <a:pt x="800" y="387"/>
                      <a:pt x="791" y="399"/>
                      <a:pt x="781" y="413"/>
                    </a:cubicBezTo>
                    <a:cubicBezTo>
                      <a:pt x="771" y="427"/>
                      <a:pt x="760" y="440"/>
                      <a:pt x="751" y="453"/>
                    </a:cubicBezTo>
                    <a:cubicBezTo>
                      <a:pt x="731" y="477"/>
                      <a:pt x="714" y="497"/>
                      <a:pt x="714" y="497"/>
                    </a:cubicBezTo>
                    <a:cubicBezTo>
                      <a:pt x="685" y="531"/>
                      <a:pt x="635" y="536"/>
                      <a:pt x="601" y="507"/>
                    </a:cubicBezTo>
                    <a:cubicBezTo>
                      <a:pt x="567" y="478"/>
                      <a:pt x="563" y="428"/>
                      <a:pt x="591" y="394"/>
                    </a:cubicBezTo>
                    <a:cubicBezTo>
                      <a:pt x="591" y="394"/>
                      <a:pt x="592" y="393"/>
                      <a:pt x="593" y="392"/>
                    </a:cubicBezTo>
                    <a:cubicBezTo>
                      <a:pt x="594" y="391"/>
                      <a:pt x="595" y="389"/>
                      <a:pt x="597" y="387"/>
                    </a:cubicBezTo>
                    <a:cubicBezTo>
                      <a:pt x="601" y="383"/>
                      <a:pt x="606" y="376"/>
                      <a:pt x="612" y="369"/>
                    </a:cubicBezTo>
                    <a:cubicBezTo>
                      <a:pt x="624" y="354"/>
                      <a:pt x="639" y="335"/>
                      <a:pt x="651" y="318"/>
                    </a:cubicBezTo>
                    <a:cubicBezTo>
                      <a:pt x="659" y="308"/>
                      <a:pt x="666" y="298"/>
                      <a:pt x="668" y="294"/>
                    </a:cubicBezTo>
                    <a:cubicBezTo>
                      <a:pt x="679" y="274"/>
                      <a:pt x="681" y="251"/>
                      <a:pt x="675" y="230"/>
                    </a:cubicBezTo>
                    <a:cubicBezTo>
                      <a:pt x="669" y="209"/>
                      <a:pt x="656" y="191"/>
                      <a:pt x="635" y="179"/>
                    </a:cubicBezTo>
                    <a:cubicBezTo>
                      <a:pt x="615" y="167"/>
                      <a:pt x="592" y="165"/>
                      <a:pt x="571" y="171"/>
                    </a:cubicBezTo>
                    <a:cubicBezTo>
                      <a:pt x="550" y="177"/>
                      <a:pt x="532" y="191"/>
                      <a:pt x="520" y="211"/>
                    </a:cubicBezTo>
                    <a:cubicBezTo>
                      <a:pt x="420" y="390"/>
                      <a:pt x="162" y="848"/>
                      <a:pt x="162" y="848"/>
                    </a:cubicBezTo>
                    <a:cubicBezTo>
                      <a:pt x="140" y="887"/>
                      <a:pt x="91" y="901"/>
                      <a:pt x="53" y="879"/>
                    </a:cubicBezTo>
                    <a:cubicBezTo>
                      <a:pt x="14" y="857"/>
                      <a:pt x="0" y="808"/>
                      <a:pt x="22" y="770"/>
                    </a:cubicBez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06" name="Freeform 84"/>
              <p:cNvSpPr/>
              <p:nvPr/>
            </p:nvSpPr>
            <p:spPr>
              <a:xfrm>
                <a:off x="4992688" y="3216276"/>
                <a:ext cx="134937" cy="85725"/>
              </a:xfrm>
              <a:custGeom>
                <a:cxnLst>
                  <a:cxn ang="0">
                    <a:pos x="107210" y="70526"/>
                  </a:cxn>
                  <a:cxn ang="0">
                    <a:pos x="120766" y="52894"/>
                  </a:cxn>
                  <a:cxn ang="0">
                    <a:pos x="120766" y="52894"/>
                  </a:cxn>
                  <a:cxn ang="0">
                    <a:pos x="134937" y="18847"/>
                  </a:cxn>
                  <a:cxn ang="0">
                    <a:pos x="28959" y="13984"/>
                  </a:cxn>
                  <a:cxn ang="0">
                    <a:pos x="27111" y="16415"/>
                  </a:cxn>
                  <a:cxn ang="0">
                    <a:pos x="27111" y="17023"/>
                  </a:cxn>
                  <a:cxn ang="0">
                    <a:pos x="24646" y="19455"/>
                  </a:cxn>
                  <a:cxn ang="0">
                    <a:pos x="616" y="50462"/>
                  </a:cxn>
                  <a:cxn ang="0">
                    <a:pos x="0" y="51070"/>
                  </a:cxn>
                  <a:cxn ang="0">
                    <a:pos x="107210" y="70526"/>
                  </a:cxn>
                </a:cxnLst>
                <a:rect l="0" t="0" r="0" b="0"/>
                <a:pathLst>
                  <a:path w="219" h="141">
                    <a:moveTo>
                      <a:pt x="174" y="116"/>
                    </a:moveTo>
                    <a:cubicBezTo>
                      <a:pt x="196" y="87"/>
                      <a:pt x="196" y="87"/>
                      <a:pt x="196" y="87"/>
                    </a:cubicBezTo>
                    <a:cubicBezTo>
                      <a:pt x="196" y="87"/>
                      <a:pt x="196" y="87"/>
                      <a:pt x="196" y="87"/>
                    </a:cubicBezTo>
                    <a:cubicBezTo>
                      <a:pt x="207" y="69"/>
                      <a:pt x="214" y="50"/>
                      <a:pt x="219" y="31"/>
                    </a:cubicBezTo>
                    <a:cubicBezTo>
                      <a:pt x="176" y="28"/>
                      <a:pt x="80" y="0"/>
                      <a:pt x="47" y="23"/>
                    </a:cubicBezTo>
                    <a:cubicBezTo>
                      <a:pt x="46" y="24"/>
                      <a:pt x="45" y="26"/>
                      <a:pt x="44" y="27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3" y="29"/>
                      <a:pt x="41" y="31"/>
                      <a:pt x="40" y="32"/>
                    </a:cubicBezTo>
                    <a:cubicBezTo>
                      <a:pt x="28" y="49"/>
                      <a:pt x="13" y="68"/>
                      <a:pt x="1" y="83"/>
                    </a:cubicBezTo>
                    <a:cubicBezTo>
                      <a:pt x="1" y="83"/>
                      <a:pt x="0" y="84"/>
                      <a:pt x="0" y="84"/>
                    </a:cubicBezTo>
                    <a:cubicBezTo>
                      <a:pt x="48" y="73"/>
                      <a:pt x="154" y="141"/>
                      <a:pt x="174" y="116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07" name="Freeform 85"/>
              <p:cNvSpPr/>
              <p:nvPr/>
            </p:nvSpPr>
            <p:spPr>
              <a:xfrm>
                <a:off x="4776788" y="3198813"/>
                <a:ext cx="134937" cy="80963"/>
              </a:xfrm>
              <a:custGeom>
                <a:cxnLst>
                  <a:cxn ang="0">
                    <a:pos x="25034" y="11654"/>
                  </a:cxn>
                  <a:cxn ang="0">
                    <a:pos x="0" y="57042"/>
                  </a:cxn>
                  <a:cxn ang="0">
                    <a:pos x="110514" y="60722"/>
                  </a:cxn>
                  <a:cxn ang="0">
                    <a:pos x="134937" y="15947"/>
                  </a:cxn>
                  <a:cxn ang="0">
                    <a:pos x="25034" y="11654"/>
                  </a:cxn>
                </a:cxnLst>
                <a:rect l="0" t="0" r="0" b="0"/>
                <a:pathLst>
                  <a:path w="221" h="132">
                    <a:moveTo>
                      <a:pt x="41" y="19"/>
                    </a:moveTo>
                    <a:cubicBezTo>
                      <a:pt x="28" y="43"/>
                      <a:pt x="14" y="68"/>
                      <a:pt x="0" y="93"/>
                    </a:cubicBezTo>
                    <a:cubicBezTo>
                      <a:pt x="30" y="75"/>
                      <a:pt x="147" y="132"/>
                      <a:pt x="181" y="99"/>
                    </a:cubicBezTo>
                    <a:cubicBezTo>
                      <a:pt x="195" y="74"/>
                      <a:pt x="209" y="49"/>
                      <a:pt x="221" y="26"/>
                    </a:cubicBezTo>
                    <a:cubicBezTo>
                      <a:pt x="186" y="56"/>
                      <a:pt x="68" y="0"/>
                      <a:pt x="41" y="19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08" name="Freeform 86"/>
              <p:cNvSpPr/>
              <p:nvPr/>
            </p:nvSpPr>
            <p:spPr>
              <a:xfrm>
                <a:off x="4625975" y="3471863"/>
                <a:ext cx="133350" cy="80963"/>
              </a:xfrm>
              <a:custGeom>
                <a:cxnLst>
                  <a:cxn ang="0">
                    <a:pos x="21708" y="11833"/>
                  </a:cxn>
                  <a:cxn ang="0">
                    <a:pos x="5582" y="41104"/>
                  </a:cxn>
                  <a:cxn ang="0">
                    <a:pos x="0" y="56674"/>
                  </a:cxn>
                  <a:cxn ang="0">
                    <a:pos x="107920" y="61656"/>
                  </a:cxn>
                  <a:cxn ang="0">
                    <a:pos x="133350" y="16193"/>
                  </a:cxn>
                  <a:cxn ang="0">
                    <a:pos x="21708" y="11833"/>
                  </a:cxn>
                </a:cxnLst>
                <a:rect l="0" t="0" r="0" b="0"/>
                <a:pathLst>
                  <a:path w="215" h="130">
                    <a:moveTo>
                      <a:pt x="35" y="19"/>
                    </a:moveTo>
                    <a:cubicBezTo>
                      <a:pt x="19" y="49"/>
                      <a:pt x="9" y="66"/>
                      <a:pt x="9" y="66"/>
                    </a:cubicBezTo>
                    <a:cubicBezTo>
                      <a:pt x="5" y="74"/>
                      <a:pt x="2" y="82"/>
                      <a:pt x="0" y="91"/>
                    </a:cubicBezTo>
                    <a:cubicBezTo>
                      <a:pt x="37" y="82"/>
                      <a:pt x="143" y="130"/>
                      <a:pt x="174" y="99"/>
                    </a:cubicBezTo>
                    <a:cubicBezTo>
                      <a:pt x="185" y="80"/>
                      <a:pt x="199" y="55"/>
                      <a:pt x="215" y="26"/>
                    </a:cubicBezTo>
                    <a:cubicBezTo>
                      <a:pt x="179" y="56"/>
                      <a:pt x="62" y="0"/>
                      <a:pt x="35" y="19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09" name="Freeform 87"/>
              <p:cNvSpPr/>
              <p:nvPr/>
            </p:nvSpPr>
            <p:spPr>
              <a:xfrm>
                <a:off x="4725988" y="3290888"/>
                <a:ext cx="134937" cy="80963"/>
              </a:xfrm>
              <a:custGeom>
                <a:cxnLst>
                  <a:cxn ang="0">
                    <a:pos x="25034" y="12267"/>
                  </a:cxn>
                  <a:cxn ang="0">
                    <a:pos x="0" y="57042"/>
                  </a:cxn>
                  <a:cxn ang="0">
                    <a:pos x="109903" y="61336"/>
                  </a:cxn>
                  <a:cxn ang="0">
                    <a:pos x="134937" y="16561"/>
                  </a:cxn>
                  <a:cxn ang="0">
                    <a:pos x="25034" y="12267"/>
                  </a:cxn>
                </a:cxnLst>
                <a:rect l="0" t="0" r="0" b="0"/>
                <a:pathLst>
                  <a:path w="221" h="132">
                    <a:moveTo>
                      <a:pt x="41" y="20"/>
                    </a:moveTo>
                    <a:cubicBezTo>
                      <a:pt x="27" y="44"/>
                      <a:pt x="13" y="69"/>
                      <a:pt x="0" y="93"/>
                    </a:cubicBezTo>
                    <a:cubicBezTo>
                      <a:pt x="29" y="76"/>
                      <a:pt x="147" y="132"/>
                      <a:pt x="180" y="100"/>
                    </a:cubicBezTo>
                    <a:cubicBezTo>
                      <a:pt x="194" y="75"/>
                      <a:pt x="208" y="51"/>
                      <a:pt x="221" y="27"/>
                    </a:cubicBezTo>
                    <a:cubicBezTo>
                      <a:pt x="185" y="56"/>
                      <a:pt x="68" y="0"/>
                      <a:pt x="41" y="20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10" name="Freeform 88"/>
              <p:cNvSpPr/>
              <p:nvPr/>
            </p:nvSpPr>
            <p:spPr>
              <a:xfrm>
                <a:off x="4833938" y="3090863"/>
                <a:ext cx="130175" cy="93663"/>
              </a:xfrm>
              <a:custGeom>
                <a:cxnLst>
                  <a:cxn ang="0">
                    <a:pos x="30415" y="12244"/>
                  </a:cxn>
                  <a:cxn ang="0">
                    <a:pos x="18249" y="31221"/>
                  </a:cxn>
                  <a:cxn ang="0">
                    <a:pos x="0" y="64279"/>
                  </a:cxn>
                  <a:cxn ang="0">
                    <a:pos x="99760" y="85705"/>
                  </a:cxn>
                  <a:cxn ang="0">
                    <a:pos x="103410" y="78971"/>
                  </a:cxn>
                  <a:cxn ang="0">
                    <a:pos x="130175" y="56320"/>
                  </a:cxn>
                  <a:cxn ang="0">
                    <a:pos x="30415" y="12244"/>
                  </a:cxn>
                </a:cxnLst>
                <a:rect l="0" t="0" r="0" b="0"/>
                <a:pathLst>
                  <a:path w="214" h="153">
                    <a:moveTo>
                      <a:pt x="50" y="20"/>
                    </a:moveTo>
                    <a:cubicBezTo>
                      <a:pt x="48" y="24"/>
                      <a:pt x="33" y="46"/>
                      <a:pt x="30" y="51"/>
                    </a:cubicBezTo>
                    <a:cubicBezTo>
                      <a:pt x="21" y="67"/>
                      <a:pt x="11" y="85"/>
                      <a:pt x="0" y="105"/>
                    </a:cubicBezTo>
                    <a:cubicBezTo>
                      <a:pt x="42" y="110"/>
                      <a:pt x="124" y="153"/>
                      <a:pt x="164" y="140"/>
                    </a:cubicBezTo>
                    <a:cubicBezTo>
                      <a:pt x="166" y="137"/>
                      <a:pt x="168" y="133"/>
                      <a:pt x="170" y="129"/>
                    </a:cubicBezTo>
                    <a:cubicBezTo>
                      <a:pt x="181" y="111"/>
                      <a:pt x="196" y="98"/>
                      <a:pt x="214" y="92"/>
                    </a:cubicBezTo>
                    <a:cubicBezTo>
                      <a:pt x="167" y="84"/>
                      <a:pt x="73" y="0"/>
                      <a:pt x="50" y="20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11" name="Freeform 89"/>
              <p:cNvSpPr/>
              <p:nvPr/>
            </p:nvSpPr>
            <p:spPr>
              <a:xfrm>
                <a:off x="4938713" y="3043238"/>
                <a:ext cx="79375" cy="114300"/>
              </a:xfrm>
              <a:custGeom>
                <a:cxnLst>
                  <a:cxn ang="0">
                    <a:pos x="71438" y="4325"/>
                  </a:cxn>
                  <a:cxn ang="0">
                    <a:pos x="71438" y="4325"/>
                  </a:cxn>
                  <a:cxn ang="0">
                    <a:pos x="69606" y="3707"/>
                  </a:cxn>
                  <a:cxn ang="0">
                    <a:pos x="67774" y="3707"/>
                  </a:cxn>
                  <a:cxn ang="0">
                    <a:pos x="4274" y="7414"/>
                  </a:cxn>
                  <a:cxn ang="0">
                    <a:pos x="0" y="8650"/>
                  </a:cxn>
                  <a:cxn ang="0">
                    <a:pos x="44572" y="100708"/>
                  </a:cxn>
                  <a:cxn ang="0">
                    <a:pos x="44572" y="100708"/>
                  </a:cxn>
                  <a:cxn ang="0">
                    <a:pos x="53731" y="101943"/>
                  </a:cxn>
                  <a:cxn ang="0">
                    <a:pos x="54341" y="101943"/>
                  </a:cxn>
                  <a:cxn ang="0">
                    <a:pos x="56784" y="102561"/>
                  </a:cxn>
                  <a:cxn ang="0">
                    <a:pos x="57394" y="102561"/>
                  </a:cxn>
                  <a:cxn ang="0">
                    <a:pos x="60447" y="103179"/>
                  </a:cxn>
                  <a:cxn ang="0">
                    <a:pos x="60447" y="103179"/>
                  </a:cxn>
                  <a:cxn ang="0">
                    <a:pos x="63500" y="104415"/>
                  </a:cxn>
                  <a:cxn ang="0">
                    <a:pos x="64111" y="104415"/>
                  </a:cxn>
                  <a:cxn ang="0">
                    <a:pos x="65942" y="105650"/>
                  </a:cxn>
                  <a:cxn ang="0">
                    <a:pos x="67163" y="106268"/>
                  </a:cxn>
                  <a:cxn ang="0">
                    <a:pos x="69606" y="107504"/>
                  </a:cxn>
                  <a:cxn ang="0">
                    <a:pos x="72048" y="108739"/>
                  </a:cxn>
                  <a:cxn ang="0">
                    <a:pos x="72659" y="109357"/>
                  </a:cxn>
                  <a:cxn ang="0">
                    <a:pos x="74490" y="110593"/>
                  </a:cxn>
                  <a:cxn ang="0">
                    <a:pos x="75101" y="111211"/>
                  </a:cxn>
                  <a:cxn ang="0">
                    <a:pos x="76933" y="112446"/>
                  </a:cxn>
                  <a:cxn ang="0">
                    <a:pos x="77543" y="112446"/>
                  </a:cxn>
                  <a:cxn ang="0">
                    <a:pos x="79375" y="114300"/>
                  </a:cxn>
                  <a:cxn ang="0">
                    <a:pos x="79375" y="114300"/>
                  </a:cxn>
                  <a:cxn ang="0">
                    <a:pos x="71438" y="4325"/>
                  </a:cxn>
                </a:cxnLst>
                <a:rect l="0" t="0" r="0" b="0"/>
                <a:pathLst>
                  <a:path w="130" h="185">
                    <a:moveTo>
                      <a:pt x="117" y="7"/>
                    </a:moveTo>
                    <a:cubicBezTo>
                      <a:pt x="117" y="7"/>
                      <a:pt x="117" y="7"/>
                      <a:pt x="117" y="7"/>
                    </a:cubicBezTo>
                    <a:cubicBezTo>
                      <a:pt x="116" y="7"/>
                      <a:pt x="115" y="6"/>
                      <a:pt x="114" y="6"/>
                    </a:cubicBezTo>
                    <a:cubicBezTo>
                      <a:pt x="113" y="6"/>
                      <a:pt x="112" y="6"/>
                      <a:pt x="111" y="6"/>
                    </a:cubicBezTo>
                    <a:cubicBezTo>
                      <a:pt x="76" y="0"/>
                      <a:pt x="40" y="2"/>
                      <a:pt x="7" y="12"/>
                    </a:cubicBezTo>
                    <a:cubicBezTo>
                      <a:pt x="4" y="12"/>
                      <a:pt x="2" y="13"/>
                      <a:pt x="0" y="14"/>
                    </a:cubicBezTo>
                    <a:cubicBezTo>
                      <a:pt x="18" y="55"/>
                      <a:pt x="43" y="140"/>
                      <a:pt x="73" y="163"/>
                    </a:cubicBezTo>
                    <a:cubicBezTo>
                      <a:pt x="73" y="163"/>
                      <a:pt x="73" y="163"/>
                      <a:pt x="73" y="163"/>
                    </a:cubicBezTo>
                    <a:cubicBezTo>
                      <a:pt x="78" y="163"/>
                      <a:pt x="83" y="164"/>
                      <a:pt x="88" y="165"/>
                    </a:cubicBezTo>
                    <a:cubicBezTo>
                      <a:pt x="89" y="165"/>
                      <a:pt x="89" y="165"/>
                      <a:pt x="89" y="165"/>
                    </a:cubicBezTo>
                    <a:cubicBezTo>
                      <a:pt x="90" y="165"/>
                      <a:pt x="92" y="165"/>
                      <a:pt x="93" y="166"/>
                    </a:cubicBezTo>
                    <a:cubicBezTo>
                      <a:pt x="94" y="166"/>
                      <a:pt x="94" y="166"/>
                      <a:pt x="94" y="166"/>
                    </a:cubicBezTo>
                    <a:cubicBezTo>
                      <a:pt x="96" y="166"/>
                      <a:pt x="97" y="167"/>
                      <a:pt x="99" y="167"/>
                    </a:cubicBezTo>
                    <a:cubicBezTo>
                      <a:pt x="99" y="167"/>
                      <a:pt x="99" y="167"/>
                      <a:pt x="99" y="167"/>
                    </a:cubicBezTo>
                    <a:cubicBezTo>
                      <a:pt x="101" y="168"/>
                      <a:pt x="102" y="168"/>
                      <a:pt x="104" y="169"/>
                    </a:cubicBezTo>
                    <a:cubicBezTo>
                      <a:pt x="104" y="169"/>
                      <a:pt x="104" y="169"/>
                      <a:pt x="105" y="169"/>
                    </a:cubicBezTo>
                    <a:cubicBezTo>
                      <a:pt x="106" y="170"/>
                      <a:pt x="107" y="170"/>
                      <a:pt x="108" y="171"/>
                    </a:cubicBezTo>
                    <a:cubicBezTo>
                      <a:pt x="109" y="171"/>
                      <a:pt x="109" y="171"/>
                      <a:pt x="110" y="172"/>
                    </a:cubicBezTo>
                    <a:cubicBezTo>
                      <a:pt x="111" y="172"/>
                      <a:pt x="113" y="173"/>
                      <a:pt x="114" y="174"/>
                    </a:cubicBezTo>
                    <a:cubicBezTo>
                      <a:pt x="116" y="175"/>
                      <a:pt x="117" y="176"/>
                      <a:pt x="118" y="176"/>
                    </a:cubicBezTo>
                    <a:cubicBezTo>
                      <a:pt x="119" y="177"/>
                      <a:pt x="119" y="177"/>
                      <a:pt x="119" y="177"/>
                    </a:cubicBezTo>
                    <a:cubicBezTo>
                      <a:pt x="120" y="178"/>
                      <a:pt x="121" y="178"/>
                      <a:pt x="122" y="179"/>
                    </a:cubicBezTo>
                    <a:cubicBezTo>
                      <a:pt x="123" y="180"/>
                      <a:pt x="123" y="180"/>
                      <a:pt x="123" y="180"/>
                    </a:cubicBezTo>
                    <a:cubicBezTo>
                      <a:pt x="124" y="180"/>
                      <a:pt x="125" y="181"/>
                      <a:pt x="126" y="182"/>
                    </a:cubicBezTo>
                    <a:cubicBezTo>
                      <a:pt x="127" y="182"/>
                      <a:pt x="127" y="182"/>
                      <a:pt x="127" y="182"/>
                    </a:cubicBezTo>
                    <a:cubicBezTo>
                      <a:pt x="128" y="183"/>
                      <a:pt x="129" y="184"/>
                      <a:pt x="130" y="185"/>
                    </a:cubicBezTo>
                    <a:cubicBezTo>
                      <a:pt x="130" y="185"/>
                      <a:pt x="130" y="185"/>
                      <a:pt x="130" y="185"/>
                    </a:cubicBezTo>
                    <a:cubicBezTo>
                      <a:pt x="117" y="148"/>
                      <a:pt x="128" y="49"/>
                      <a:pt x="117" y="7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12" name="Freeform 90"/>
              <p:cNvSpPr/>
              <p:nvPr/>
            </p:nvSpPr>
            <p:spPr>
              <a:xfrm>
                <a:off x="4673600" y="3381376"/>
                <a:ext cx="136525" cy="80963"/>
              </a:xfrm>
              <a:custGeom>
                <a:cxnLst>
                  <a:cxn ang="0">
                    <a:pos x="25829" y="12267"/>
                  </a:cxn>
                  <a:cxn ang="0">
                    <a:pos x="0" y="57655"/>
                  </a:cxn>
                  <a:cxn ang="0">
                    <a:pos x="111311" y="61336"/>
                  </a:cxn>
                  <a:cxn ang="0">
                    <a:pos x="136525" y="16561"/>
                  </a:cxn>
                  <a:cxn ang="0">
                    <a:pos x="25829" y="12267"/>
                  </a:cxn>
                </a:cxnLst>
                <a:rect l="0" t="0" r="0" b="0"/>
                <a:pathLst>
                  <a:path w="221" h="132">
                    <a:moveTo>
                      <a:pt x="42" y="20"/>
                    </a:moveTo>
                    <a:cubicBezTo>
                      <a:pt x="27" y="46"/>
                      <a:pt x="13" y="71"/>
                      <a:pt x="0" y="94"/>
                    </a:cubicBezTo>
                    <a:cubicBezTo>
                      <a:pt x="30" y="76"/>
                      <a:pt x="147" y="132"/>
                      <a:pt x="181" y="100"/>
                    </a:cubicBezTo>
                    <a:cubicBezTo>
                      <a:pt x="194" y="77"/>
                      <a:pt x="208" y="52"/>
                      <a:pt x="222" y="27"/>
                    </a:cubicBezTo>
                    <a:cubicBezTo>
                      <a:pt x="186" y="57"/>
                      <a:pt x="68" y="0"/>
                      <a:pt x="42" y="20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13" name="Freeform 91"/>
              <p:cNvSpPr/>
              <p:nvPr/>
            </p:nvSpPr>
            <p:spPr>
              <a:xfrm>
                <a:off x="5029200" y="3094038"/>
                <a:ext cx="100012" cy="104775"/>
              </a:xfrm>
              <a:custGeom>
                <a:cxnLst>
                  <a:cxn ang="0">
                    <a:pos x="98194" y="60659"/>
                  </a:cxn>
                  <a:cxn ang="0">
                    <a:pos x="64856" y="0"/>
                  </a:cxn>
                  <a:cxn ang="0">
                    <a:pos x="0" y="75977"/>
                  </a:cxn>
                  <a:cxn ang="0">
                    <a:pos x="0" y="75977"/>
                  </a:cxn>
                  <a:cxn ang="0">
                    <a:pos x="1212" y="78428"/>
                  </a:cxn>
                  <a:cxn ang="0">
                    <a:pos x="1212" y="79041"/>
                  </a:cxn>
                  <a:cxn ang="0">
                    <a:pos x="2425" y="80879"/>
                  </a:cxn>
                  <a:cxn ang="0">
                    <a:pos x="2425" y="81492"/>
                  </a:cxn>
                  <a:cxn ang="0">
                    <a:pos x="3637" y="83330"/>
                  </a:cxn>
                  <a:cxn ang="0">
                    <a:pos x="3637" y="84555"/>
                  </a:cxn>
                  <a:cxn ang="0">
                    <a:pos x="4243" y="87006"/>
                  </a:cxn>
                  <a:cxn ang="0">
                    <a:pos x="5455" y="91295"/>
                  </a:cxn>
                  <a:cxn ang="0">
                    <a:pos x="5455" y="91295"/>
                  </a:cxn>
                  <a:cxn ang="0">
                    <a:pos x="6061" y="95584"/>
                  </a:cxn>
                  <a:cxn ang="0">
                    <a:pos x="6061" y="96197"/>
                  </a:cxn>
                  <a:cxn ang="0">
                    <a:pos x="6061" y="100486"/>
                  </a:cxn>
                  <a:cxn ang="0">
                    <a:pos x="6061" y="100486"/>
                  </a:cxn>
                  <a:cxn ang="0">
                    <a:pos x="6061" y="104775"/>
                  </a:cxn>
                  <a:cxn ang="0">
                    <a:pos x="100012" y="68012"/>
                  </a:cxn>
                  <a:cxn ang="0">
                    <a:pos x="98194" y="60659"/>
                  </a:cxn>
                </a:cxnLst>
                <a:rect l="0" t="0" r="0" b="0"/>
                <a:pathLst>
                  <a:path w="165" h="171">
                    <a:moveTo>
                      <a:pt x="162" y="99"/>
                    </a:moveTo>
                    <a:cubicBezTo>
                      <a:pt x="152" y="63"/>
                      <a:pt x="133" y="29"/>
                      <a:pt x="107" y="0"/>
                    </a:cubicBezTo>
                    <a:cubicBezTo>
                      <a:pt x="85" y="33"/>
                      <a:pt x="13" y="87"/>
                      <a:pt x="0" y="124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1" y="125"/>
                      <a:pt x="1" y="127"/>
                      <a:pt x="2" y="128"/>
                    </a:cubicBezTo>
                    <a:cubicBezTo>
                      <a:pt x="2" y="129"/>
                      <a:pt x="2" y="129"/>
                      <a:pt x="2" y="129"/>
                    </a:cubicBezTo>
                    <a:cubicBezTo>
                      <a:pt x="3" y="130"/>
                      <a:pt x="3" y="131"/>
                      <a:pt x="4" y="132"/>
                    </a:cubicBezTo>
                    <a:cubicBezTo>
                      <a:pt x="4" y="133"/>
                      <a:pt x="4" y="133"/>
                      <a:pt x="4" y="133"/>
                    </a:cubicBezTo>
                    <a:cubicBezTo>
                      <a:pt x="5" y="134"/>
                      <a:pt x="5" y="135"/>
                      <a:pt x="6" y="136"/>
                    </a:cubicBezTo>
                    <a:cubicBezTo>
                      <a:pt x="6" y="138"/>
                      <a:pt x="6" y="138"/>
                      <a:pt x="6" y="138"/>
                    </a:cubicBezTo>
                    <a:cubicBezTo>
                      <a:pt x="6" y="139"/>
                      <a:pt x="7" y="140"/>
                      <a:pt x="7" y="142"/>
                    </a:cubicBezTo>
                    <a:cubicBezTo>
                      <a:pt x="8" y="144"/>
                      <a:pt x="8" y="146"/>
                      <a:pt x="9" y="149"/>
                    </a:cubicBezTo>
                    <a:cubicBezTo>
                      <a:pt x="9" y="149"/>
                      <a:pt x="9" y="149"/>
                      <a:pt x="9" y="149"/>
                    </a:cubicBezTo>
                    <a:cubicBezTo>
                      <a:pt x="9" y="152"/>
                      <a:pt x="10" y="154"/>
                      <a:pt x="10" y="156"/>
                    </a:cubicBezTo>
                    <a:cubicBezTo>
                      <a:pt x="10" y="157"/>
                      <a:pt x="10" y="157"/>
                      <a:pt x="10" y="157"/>
                    </a:cubicBezTo>
                    <a:cubicBezTo>
                      <a:pt x="10" y="159"/>
                      <a:pt x="10" y="161"/>
                      <a:pt x="10" y="164"/>
                    </a:cubicBezTo>
                    <a:cubicBezTo>
                      <a:pt x="10" y="164"/>
                      <a:pt x="10" y="164"/>
                      <a:pt x="10" y="164"/>
                    </a:cubicBezTo>
                    <a:cubicBezTo>
                      <a:pt x="11" y="166"/>
                      <a:pt x="10" y="169"/>
                      <a:pt x="10" y="171"/>
                    </a:cubicBezTo>
                    <a:cubicBezTo>
                      <a:pt x="33" y="143"/>
                      <a:pt x="128" y="130"/>
                      <a:pt x="165" y="111"/>
                    </a:cubicBezTo>
                    <a:cubicBezTo>
                      <a:pt x="164" y="107"/>
                      <a:pt x="163" y="103"/>
                      <a:pt x="162" y="99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14" name="Freeform 92"/>
              <p:cNvSpPr/>
              <p:nvPr/>
            </p:nvSpPr>
            <p:spPr>
              <a:xfrm>
                <a:off x="4970463" y="3319463"/>
                <a:ext cx="88900" cy="50800"/>
              </a:xfrm>
              <a:custGeom>
                <a:cxnLst>
                  <a:cxn ang="0">
                    <a:pos x="0" y="620"/>
                  </a:cxn>
                  <a:cxn ang="0">
                    <a:pos x="17167" y="32834"/>
                  </a:cxn>
                  <a:cxn ang="0">
                    <a:pos x="86448" y="26639"/>
                  </a:cxn>
                  <a:cxn ang="0">
                    <a:pos x="88900" y="23541"/>
                  </a:cxn>
                  <a:cxn ang="0">
                    <a:pos x="0" y="620"/>
                  </a:cxn>
                </a:cxnLst>
                <a:rect l="0" t="0" r="0" b="0"/>
                <a:pathLst>
                  <a:path w="145" h="82">
                    <a:moveTo>
                      <a:pt x="0" y="1"/>
                    </a:moveTo>
                    <a:cubicBezTo>
                      <a:pt x="2" y="21"/>
                      <a:pt x="12" y="39"/>
                      <a:pt x="28" y="53"/>
                    </a:cubicBezTo>
                    <a:cubicBezTo>
                      <a:pt x="62" y="82"/>
                      <a:pt x="112" y="77"/>
                      <a:pt x="141" y="43"/>
                    </a:cubicBezTo>
                    <a:cubicBezTo>
                      <a:pt x="141" y="43"/>
                      <a:pt x="143" y="41"/>
                      <a:pt x="145" y="38"/>
                    </a:cubicBezTo>
                    <a:cubicBezTo>
                      <a:pt x="113" y="40"/>
                      <a:pt x="43" y="0"/>
                      <a:pt x="0" y="1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871" name="组合 8"/>
            <p:cNvGrpSpPr/>
            <p:nvPr/>
          </p:nvGrpSpPr>
          <p:grpSpPr>
            <a:xfrm>
              <a:off x="4408488" y="3975101"/>
              <a:ext cx="844550" cy="844550"/>
              <a:chOff x="4408488" y="3975101"/>
              <a:chExt cx="844550" cy="844550"/>
            </a:xfrm>
          </p:grpSpPr>
          <p:sp>
            <p:nvSpPr>
              <p:cNvPr id="37177" name="Freeform 13"/>
              <p:cNvSpPr/>
              <p:nvPr/>
            </p:nvSpPr>
            <p:spPr>
              <a:xfrm>
                <a:off x="4408488" y="3975101"/>
                <a:ext cx="844550" cy="844550"/>
              </a:xfrm>
              <a:custGeom>
                <a:cxnLst>
                  <a:cxn ang="0">
                    <a:pos x="0" y="139326"/>
                  </a:cxn>
                  <a:cxn ang="0">
                    <a:pos x="139326" y="0"/>
                  </a:cxn>
                  <a:cxn ang="0">
                    <a:pos x="705838" y="0"/>
                  </a:cxn>
                  <a:cxn ang="0">
                    <a:pos x="844550" y="139326"/>
                  </a:cxn>
                  <a:cxn ang="0">
                    <a:pos x="844550" y="705838"/>
                  </a:cxn>
                  <a:cxn ang="0">
                    <a:pos x="705838" y="844550"/>
                  </a:cxn>
                  <a:cxn ang="0">
                    <a:pos x="139326" y="844550"/>
                  </a:cxn>
                  <a:cxn ang="0">
                    <a:pos x="0" y="705838"/>
                  </a:cxn>
                  <a:cxn ang="0">
                    <a:pos x="0" y="139326"/>
                  </a:cxn>
                </a:cxnLst>
                <a:rect l="0" t="0" r="0" b="0"/>
                <a:pathLst>
                  <a:path w="1376" h="1376">
                    <a:moveTo>
                      <a:pt x="0" y="227"/>
                    </a:moveTo>
                    <a:cubicBezTo>
                      <a:pt x="0" y="102"/>
                      <a:pt x="102" y="0"/>
                      <a:pt x="227" y="0"/>
                    </a:cubicBezTo>
                    <a:cubicBezTo>
                      <a:pt x="1150" y="0"/>
                      <a:pt x="1150" y="0"/>
                      <a:pt x="1150" y="0"/>
                    </a:cubicBezTo>
                    <a:cubicBezTo>
                      <a:pt x="1275" y="0"/>
                      <a:pt x="1376" y="102"/>
                      <a:pt x="1376" y="227"/>
                    </a:cubicBezTo>
                    <a:cubicBezTo>
                      <a:pt x="1376" y="1150"/>
                      <a:pt x="1376" y="1150"/>
                      <a:pt x="1376" y="1150"/>
                    </a:cubicBezTo>
                    <a:cubicBezTo>
                      <a:pt x="1376" y="1275"/>
                      <a:pt x="1275" y="1376"/>
                      <a:pt x="1150" y="1376"/>
                    </a:cubicBezTo>
                    <a:cubicBezTo>
                      <a:pt x="227" y="1376"/>
                      <a:pt x="227" y="1376"/>
                      <a:pt x="227" y="1376"/>
                    </a:cubicBezTo>
                    <a:cubicBezTo>
                      <a:pt x="102" y="1376"/>
                      <a:pt x="0" y="1275"/>
                      <a:pt x="0" y="1150"/>
                    </a:cubicBezTo>
                    <a:lnTo>
                      <a:pt x="0" y="227"/>
                    </a:ln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78" name="Freeform 93"/>
              <p:cNvSpPr>
                <a:spLocks noEditPoints="1"/>
              </p:cNvSpPr>
              <p:nvPr/>
            </p:nvSpPr>
            <p:spPr>
              <a:xfrm>
                <a:off x="4510088" y="4097338"/>
                <a:ext cx="638175" cy="611188"/>
              </a:xfrm>
              <a:custGeom>
                <a:cxnLst>
                  <a:cxn ang="0">
                    <a:pos x="636334" y="251232"/>
                  </a:cxn>
                  <a:cxn ang="0">
                    <a:pos x="547971" y="297916"/>
                  </a:cxn>
                  <a:cxn ang="0">
                    <a:pos x="528949" y="297916"/>
                  </a:cxn>
                  <a:cxn ang="0">
                    <a:pos x="505631" y="242632"/>
                  </a:cxn>
                  <a:cxn ang="0">
                    <a:pos x="401928" y="178135"/>
                  </a:cxn>
                  <a:cxn ang="0">
                    <a:pos x="411132" y="161550"/>
                  </a:cxn>
                  <a:cxn ang="0">
                    <a:pos x="495813" y="108724"/>
                  </a:cxn>
                  <a:cxn ang="0">
                    <a:pos x="530790" y="64497"/>
                  </a:cxn>
                  <a:cxn ang="0">
                    <a:pos x="476790" y="28256"/>
                  </a:cxn>
                  <a:cxn ang="0">
                    <a:pos x="419109" y="3071"/>
                  </a:cxn>
                  <a:cxn ang="0">
                    <a:pos x="392723" y="52212"/>
                  </a:cxn>
                  <a:cxn ang="0">
                    <a:pos x="371860" y="105038"/>
                  </a:cxn>
                  <a:cxn ang="0">
                    <a:pos x="373087" y="196563"/>
                  </a:cxn>
                  <a:cxn ang="0">
                    <a:pos x="277361" y="104424"/>
                  </a:cxn>
                  <a:cxn ang="0">
                    <a:pos x="250975" y="62040"/>
                  </a:cxn>
                  <a:cxn ang="0">
                    <a:pos x="191453" y="68797"/>
                  </a:cxn>
                  <a:cxn ang="0">
                    <a:pos x="182248" y="52212"/>
                  </a:cxn>
                  <a:cxn ang="0">
                    <a:pos x="168135" y="60197"/>
                  </a:cxn>
                  <a:cxn ang="0">
                    <a:pos x="177953" y="76782"/>
                  </a:cxn>
                  <a:cxn ang="0">
                    <a:pos x="141748" y="124695"/>
                  </a:cxn>
                  <a:cxn ang="0">
                    <a:pos x="165680" y="168921"/>
                  </a:cxn>
                  <a:cxn ang="0">
                    <a:pos x="197589" y="297916"/>
                  </a:cxn>
                  <a:cxn ang="0">
                    <a:pos x="118431" y="251232"/>
                  </a:cxn>
                  <a:cxn ang="0">
                    <a:pos x="62590" y="243247"/>
                  </a:cxn>
                  <a:cxn ang="0">
                    <a:pos x="7364" y="241404"/>
                  </a:cxn>
                  <a:cxn ang="0">
                    <a:pos x="0" y="304058"/>
                  </a:cxn>
                  <a:cxn ang="0">
                    <a:pos x="4295" y="368556"/>
                  </a:cxn>
                  <a:cxn ang="0">
                    <a:pos x="60136" y="359956"/>
                  </a:cxn>
                  <a:cxn ang="0">
                    <a:pos x="147885" y="313887"/>
                  </a:cxn>
                  <a:cxn ang="0">
                    <a:pos x="166907" y="313887"/>
                  </a:cxn>
                  <a:cxn ang="0">
                    <a:pos x="171203" y="436124"/>
                  </a:cxn>
                  <a:cxn ang="0">
                    <a:pos x="206793" y="484036"/>
                  </a:cxn>
                  <a:cxn ang="0">
                    <a:pos x="197589" y="500621"/>
                  </a:cxn>
                  <a:cxn ang="0">
                    <a:pos x="113522" y="553448"/>
                  </a:cxn>
                  <a:cxn ang="0">
                    <a:pos x="169362" y="581704"/>
                  </a:cxn>
                  <a:cxn ang="0">
                    <a:pos x="221520" y="600131"/>
                  </a:cxn>
                  <a:cxn ang="0">
                    <a:pos x="247906" y="557747"/>
                  </a:cxn>
                  <a:cxn ang="0">
                    <a:pos x="274293" y="508607"/>
                  </a:cxn>
                  <a:cxn ang="0">
                    <a:pos x="319088" y="498164"/>
                  </a:cxn>
                  <a:cxn ang="0">
                    <a:pos x="363882" y="508607"/>
                  </a:cxn>
                  <a:cxn ang="0">
                    <a:pos x="390269" y="557747"/>
                  </a:cxn>
                  <a:cxn ang="0">
                    <a:pos x="416041" y="600131"/>
                  </a:cxn>
                  <a:cxn ang="0">
                    <a:pos x="468813" y="581704"/>
                  </a:cxn>
                  <a:cxn ang="0">
                    <a:pos x="524653" y="553448"/>
                  </a:cxn>
                  <a:cxn ang="0">
                    <a:pos x="440586" y="500621"/>
                  </a:cxn>
                  <a:cxn ang="0">
                    <a:pos x="430768" y="484036"/>
                  </a:cxn>
                  <a:cxn ang="0">
                    <a:pos x="466972" y="436124"/>
                  </a:cxn>
                  <a:cxn ang="0">
                    <a:pos x="470654" y="313887"/>
                  </a:cxn>
                  <a:cxn ang="0">
                    <a:pos x="489677" y="313887"/>
                  </a:cxn>
                  <a:cxn ang="0">
                    <a:pos x="577426" y="359956"/>
                  </a:cxn>
                  <a:cxn ang="0">
                    <a:pos x="633880" y="368556"/>
                  </a:cxn>
                  <a:cxn ang="0">
                    <a:pos x="377382" y="407254"/>
                  </a:cxn>
                  <a:cxn ang="0">
                    <a:pos x="435677" y="305901"/>
                  </a:cxn>
                </a:cxnLst>
                <a:rect l="0" t="0" r="0" b="0"/>
                <a:pathLst>
                  <a:path w="1040" h="995">
                    <a:moveTo>
                      <a:pt x="1040" y="500"/>
                    </a:moveTo>
                    <a:cubicBezTo>
                      <a:pt x="1040" y="495"/>
                      <a:pt x="1040" y="495"/>
                      <a:pt x="1040" y="495"/>
                    </a:cubicBezTo>
                    <a:cubicBezTo>
                      <a:pt x="1040" y="489"/>
                      <a:pt x="1036" y="485"/>
                      <a:pt x="1031" y="485"/>
                    </a:cubicBezTo>
                    <a:cubicBezTo>
                      <a:pt x="988" y="485"/>
                      <a:pt x="988" y="485"/>
                      <a:pt x="988" y="485"/>
                    </a:cubicBezTo>
                    <a:cubicBezTo>
                      <a:pt x="1037" y="409"/>
                      <a:pt x="1037" y="409"/>
                      <a:pt x="1037" y="409"/>
                    </a:cubicBezTo>
                    <a:cubicBezTo>
                      <a:pt x="1039" y="405"/>
                      <a:pt x="1038" y="399"/>
                      <a:pt x="1033" y="396"/>
                    </a:cubicBezTo>
                    <a:cubicBezTo>
                      <a:pt x="1028" y="393"/>
                      <a:pt x="1028" y="393"/>
                      <a:pt x="1028" y="393"/>
                    </a:cubicBezTo>
                    <a:cubicBezTo>
                      <a:pt x="1023" y="390"/>
                      <a:pt x="1017" y="391"/>
                      <a:pt x="1015" y="395"/>
                    </a:cubicBezTo>
                    <a:cubicBezTo>
                      <a:pt x="958" y="485"/>
                      <a:pt x="958" y="485"/>
                      <a:pt x="958" y="485"/>
                    </a:cubicBezTo>
                    <a:cubicBezTo>
                      <a:pt x="893" y="485"/>
                      <a:pt x="893" y="485"/>
                      <a:pt x="893" y="485"/>
                    </a:cubicBezTo>
                    <a:cubicBezTo>
                      <a:pt x="941" y="409"/>
                      <a:pt x="941" y="409"/>
                      <a:pt x="941" y="409"/>
                    </a:cubicBezTo>
                    <a:cubicBezTo>
                      <a:pt x="944" y="405"/>
                      <a:pt x="942" y="399"/>
                      <a:pt x="938" y="396"/>
                    </a:cubicBezTo>
                    <a:cubicBezTo>
                      <a:pt x="933" y="393"/>
                      <a:pt x="933" y="393"/>
                      <a:pt x="933" y="393"/>
                    </a:cubicBezTo>
                    <a:cubicBezTo>
                      <a:pt x="928" y="390"/>
                      <a:pt x="922" y="391"/>
                      <a:pt x="920" y="395"/>
                    </a:cubicBezTo>
                    <a:cubicBezTo>
                      <a:pt x="862" y="485"/>
                      <a:pt x="862" y="485"/>
                      <a:pt x="862" y="485"/>
                    </a:cubicBezTo>
                    <a:cubicBezTo>
                      <a:pt x="798" y="485"/>
                      <a:pt x="798" y="485"/>
                      <a:pt x="798" y="485"/>
                    </a:cubicBezTo>
                    <a:cubicBezTo>
                      <a:pt x="846" y="409"/>
                      <a:pt x="846" y="409"/>
                      <a:pt x="846" y="409"/>
                    </a:cubicBezTo>
                    <a:cubicBezTo>
                      <a:pt x="849" y="405"/>
                      <a:pt x="847" y="399"/>
                      <a:pt x="843" y="396"/>
                    </a:cubicBezTo>
                    <a:cubicBezTo>
                      <a:pt x="838" y="393"/>
                      <a:pt x="838" y="393"/>
                      <a:pt x="838" y="393"/>
                    </a:cubicBezTo>
                    <a:cubicBezTo>
                      <a:pt x="833" y="390"/>
                      <a:pt x="827" y="391"/>
                      <a:pt x="824" y="395"/>
                    </a:cubicBezTo>
                    <a:cubicBezTo>
                      <a:pt x="767" y="485"/>
                      <a:pt x="767" y="485"/>
                      <a:pt x="767" y="485"/>
                    </a:cubicBezTo>
                    <a:cubicBezTo>
                      <a:pt x="718" y="485"/>
                      <a:pt x="718" y="485"/>
                      <a:pt x="718" y="485"/>
                    </a:cubicBezTo>
                    <a:cubicBezTo>
                      <a:pt x="791" y="341"/>
                      <a:pt x="791" y="341"/>
                      <a:pt x="791" y="341"/>
                    </a:cubicBezTo>
                    <a:cubicBezTo>
                      <a:pt x="630" y="333"/>
                      <a:pt x="630" y="333"/>
                      <a:pt x="630" y="333"/>
                    </a:cubicBezTo>
                    <a:cubicBezTo>
                      <a:pt x="655" y="290"/>
                      <a:pt x="655" y="290"/>
                      <a:pt x="655" y="290"/>
                    </a:cubicBezTo>
                    <a:cubicBezTo>
                      <a:pt x="761" y="285"/>
                      <a:pt x="761" y="285"/>
                      <a:pt x="761" y="285"/>
                    </a:cubicBezTo>
                    <a:cubicBezTo>
                      <a:pt x="766" y="285"/>
                      <a:pt x="770" y="280"/>
                      <a:pt x="770" y="275"/>
                    </a:cubicBezTo>
                    <a:cubicBezTo>
                      <a:pt x="769" y="269"/>
                      <a:pt x="769" y="269"/>
                      <a:pt x="769" y="269"/>
                    </a:cubicBezTo>
                    <a:cubicBezTo>
                      <a:pt x="769" y="264"/>
                      <a:pt x="765" y="259"/>
                      <a:pt x="760" y="259"/>
                    </a:cubicBezTo>
                    <a:cubicBezTo>
                      <a:pt x="670" y="263"/>
                      <a:pt x="670" y="263"/>
                      <a:pt x="670" y="263"/>
                    </a:cubicBezTo>
                    <a:cubicBezTo>
                      <a:pt x="702" y="208"/>
                      <a:pt x="702" y="208"/>
                      <a:pt x="702" y="208"/>
                    </a:cubicBezTo>
                    <a:cubicBezTo>
                      <a:pt x="809" y="203"/>
                      <a:pt x="809" y="203"/>
                      <a:pt x="809" y="203"/>
                    </a:cubicBezTo>
                    <a:cubicBezTo>
                      <a:pt x="814" y="203"/>
                      <a:pt x="817" y="198"/>
                      <a:pt x="817" y="192"/>
                    </a:cubicBezTo>
                    <a:cubicBezTo>
                      <a:pt x="817" y="187"/>
                      <a:pt x="817" y="187"/>
                      <a:pt x="817" y="187"/>
                    </a:cubicBezTo>
                    <a:cubicBezTo>
                      <a:pt x="817" y="181"/>
                      <a:pt x="813" y="177"/>
                      <a:pt x="808" y="177"/>
                    </a:cubicBezTo>
                    <a:cubicBezTo>
                      <a:pt x="718" y="181"/>
                      <a:pt x="718" y="181"/>
                      <a:pt x="718" y="181"/>
                    </a:cubicBezTo>
                    <a:cubicBezTo>
                      <a:pt x="750" y="125"/>
                      <a:pt x="750" y="125"/>
                      <a:pt x="750" y="125"/>
                    </a:cubicBezTo>
                    <a:cubicBezTo>
                      <a:pt x="856" y="121"/>
                      <a:pt x="856" y="121"/>
                      <a:pt x="856" y="121"/>
                    </a:cubicBezTo>
                    <a:cubicBezTo>
                      <a:pt x="861" y="121"/>
                      <a:pt x="865" y="116"/>
                      <a:pt x="865" y="110"/>
                    </a:cubicBezTo>
                    <a:cubicBezTo>
                      <a:pt x="865" y="105"/>
                      <a:pt x="865" y="105"/>
                      <a:pt x="865" y="105"/>
                    </a:cubicBezTo>
                    <a:cubicBezTo>
                      <a:pt x="864" y="99"/>
                      <a:pt x="860" y="94"/>
                      <a:pt x="855" y="95"/>
                    </a:cubicBezTo>
                    <a:cubicBezTo>
                      <a:pt x="765" y="98"/>
                      <a:pt x="765" y="98"/>
                      <a:pt x="765" y="98"/>
                    </a:cubicBezTo>
                    <a:cubicBezTo>
                      <a:pt x="786" y="62"/>
                      <a:pt x="786" y="62"/>
                      <a:pt x="786" y="62"/>
                    </a:cubicBezTo>
                    <a:cubicBezTo>
                      <a:pt x="789" y="58"/>
                      <a:pt x="787" y="52"/>
                      <a:pt x="782" y="49"/>
                    </a:cubicBezTo>
                    <a:cubicBezTo>
                      <a:pt x="777" y="46"/>
                      <a:pt x="777" y="46"/>
                      <a:pt x="777" y="46"/>
                    </a:cubicBezTo>
                    <a:cubicBezTo>
                      <a:pt x="772" y="43"/>
                      <a:pt x="767" y="45"/>
                      <a:pt x="764" y="49"/>
                    </a:cubicBezTo>
                    <a:cubicBezTo>
                      <a:pt x="743" y="85"/>
                      <a:pt x="743" y="85"/>
                      <a:pt x="743" y="85"/>
                    </a:cubicBezTo>
                    <a:cubicBezTo>
                      <a:pt x="701" y="6"/>
                      <a:pt x="701" y="6"/>
                      <a:pt x="701" y="6"/>
                    </a:cubicBezTo>
                    <a:cubicBezTo>
                      <a:pt x="699" y="2"/>
                      <a:pt x="693" y="0"/>
                      <a:pt x="688" y="3"/>
                    </a:cubicBezTo>
                    <a:cubicBezTo>
                      <a:pt x="683" y="5"/>
                      <a:pt x="683" y="5"/>
                      <a:pt x="683" y="5"/>
                    </a:cubicBezTo>
                    <a:cubicBezTo>
                      <a:pt x="678" y="8"/>
                      <a:pt x="676" y="14"/>
                      <a:pt x="678" y="18"/>
                    </a:cubicBezTo>
                    <a:cubicBezTo>
                      <a:pt x="727" y="112"/>
                      <a:pt x="727" y="112"/>
                      <a:pt x="727" y="112"/>
                    </a:cubicBezTo>
                    <a:cubicBezTo>
                      <a:pt x="695" y="168"/>
                      <a:pt x="695" y="168"/>
                      <a:pt x="695" y="168"/>
                    </a:cubicBezTo>
                    <a:cubicBezTo>
                      <a:pt x="654" y="88"/>
                      <a:pt x="654" y="88"/>
                      <a:pt x="654" y="88"/>
                    </a:cubicBezTo>
                    <a:cubicBezTo>
                      <a:pt x="651" y="84"/>
                      <a:pt x="645" y="82"/>
                      <a:pt x="640" y="85"/>
                    </a:cubicBezTo>
                    <a:cubicBezTo>
                      <a:pt x="636" y="88"/>
                      <a:pt x="636" y="88"/>
                      <a:pt x="636" y="88"/>
                    </a:cubicBezTo>
                    <a:cubicBezTo>
                      <a:pt x="631" y="90"/>
                      <a:pt x="628" y="96"/>
                      <a:pt x="631" y="101"/>
                    </a:cubicBezTo>
                    <a:cubicBezTo>
                      <a:pt x="680" y="195"/>
                      <a:pt x="680" y="195"/>
                      <a:pt x="680" y="195"/>
                    </a:cubicBezTo>
                    <a:cubicBezTo>
                      <a:pt x="648" y="250"/>
                      <a:pt x="648" y="250"/>
                      <a:pt x="648" y="250"/>
                    </a:cubicBezTo>
                    <a:cubicBezTo>
                      <a:pt x="606" y="171"/>
                      <a:pt x="606" y="171"/>
                      <a:pt x="606" y="171"/>
                    </a:cubicBezTo>
                    <a:cubicBezTo>
                      <a:pt x="604" y="166"/>
                      <a:pt x="598" y="165"/>
                      <a:pt x="593" y="167"/>
                    </a:cubicBezTo>
                    <a:cubicBezTo>
                      <a:pt x="588" y="170"/>
                      <a:pt x="588" y="170"/>
                      <a:pt x="588" y="170"/>
                    </a:cubicBezTo>
                    <a:cubicBezTo>
                      <a:pt x="583" y="173"/>
                      <a:pt x="581" y="178"/>
                      <a:pt x="583" y="183"/>
                    </a:cubicBezTo>
                    <a:cubicBezTo>
                      <a:pt x="632" y="277"/>
                      <a:pt x="632" y="277"/>
                      <a:pt x="632" y="277"/>
                    </a:cubicBezTo>
                    <a:cubicBezTo>
                      <a:pt x="608" y="320"/>
                      <a:pt x="608" y="320"/>
                      <a:pt x="608" y="320"/>
                    </a:cubicBezTo>
                    <a:cubicBezTo>
                      <a:pt x="520" y="185"/>
                      <a:pt x="520" y="185"/>
                      <a:pt x="520" y="185"/>
                    </a:cubicBezTo>
                    <a:cubicBezTo>
                      <a:pt x="432" y="320"/>
                      <a:pt x="432" y="320"/>
                      <a:pt x="432" y="320"/>
                    </a:cubicBezTo>
                    <a:cubicBezTo>
                      <a:pt x="407" y="277"/>
                      <a:pt x="407" y="277"/>
                      <a:pt x="407" y="277"/>
                    </a:cubicBezTo>
                    <a:cubicBezTo>
                      <a:pt x="456" y="183"/>
                      <a:pt x="456" y="183"/>
                      <a:pt x="456" y="183"/>
                    </a:cubicBezTo>
                    <a:cubicBezTo>
                      <a:pt x="459" y="178"/>
                      <a:pt x="457" y="173"/>
                      <a:pt x="452" y="170"/>
                    </a:cubicBezTo>
                    <a:cubicBezTo>
                      <a:pt x="447" y="167"/>
                      <a:pt x="447" y="167"/>
                      <a:pt x="447" y="167"/>
                    </a:cubicBezTo>
                    <a:cubicBezTo>
                      <a:pt x="442" y="165"/>
                      <a:pt x="436" y="166"/>
                      <a:pt x="433" y="171"/>
                    </a:cubicBezTo>
                    <a:cubicBezTo>
                      <a:pt x="392" y="250"/>
                      <a:pt x="392" y="250"/>
                      <a:pt x="392" y="250"/>
                    </a:cubicBezTo>
                    <a:cubicBezTo>
                      <a:pt x="360" y="195"/>
                      <a:pt x="360" y="195"/>
                      <a:pt x="360" y="195"/>
                    </a:cubicBezTo>
                    <a:cubicBezTo>
                      <a:pt x="409" y="101"/>
                      <a:pt x="409" y="101"/>
                      <a:pt x="409" y="101"/>
                    </a:cubicBezTo>
                    <a:cubicBezTo>
                      <a:pt x="411" y="96"/>
                      <a:pt x="409" y="90"/>
                      <a:pt x="404" y="88"/>
                    </a:cubicBezTo>
                    <a:cubicBezTo>
                      <a:pt x="399" y="85"/>
                      <a:pt x="399" y="85"/>
                      <a:pt x="399" y="85"/>
                    </a:cubicBezTo>
                    <a:cubicBezTo>
                      <a:pt x="394" y="82"/>
                      <a:pt x="388" y="84"/>
                      <a:pt x="386" y="88"/>
                    </a:cubicBezTo>
                    <a:cubicBezTo>
                      <a:pt x="344" y="168"/>
                      <a:pt x="344" y="168"/>
                      <a:pt x="344" y="168"/>
                    </a:cubicBezTo>
                    <a:cubicBezTo>
                      <a:pt x="312" y="112"/>
                      <a:pt x="312" y="112"/>
                      <a:pt x="312" y="112"/>
                    </a:cubicBezTo>
                    <a:cubicBezTo>
                      <a:pt x="361" y="18"/>
                      <a:pt x="361" y="18"/>
                      <a:pt x="361" y="18"/>
                    </a:cubicBezTo>
                    <a:cubicBezTo>
                      <a:pt x="364" y="14"/>
                      <a:pt x="362" y="8"/>
                      <a:pt x="357" y="5"/>
                    </a:cubicBezTo>
                    <a:cubicBezTo>
                      <a:pt x="352" y="3"/>
                      <a:pt x="352" y="3"/>
                      <a:pt x="352" y="3"/>
                    </a:cubicBezTo>
                    <a:cubicBezTo>
                      <a:pt x="347" y="0"/>
                      <a:pt x="341" y="2"/>
                      <a:pt x="338" y="6"/>
                    </a:cubicBezTo>
                    <a:cubicBezTo>
                      <a:pt x="297" y="85"/>
                      <a:pt x="297" y="85"/>
                      <a:pt x="297" y="85"/>
                    </a:cubicBezTo>
                    <a:cubicBezTo>
                      <a:pt x="276" y="49"/>
                      <a:pt x="276" y="49"/>
                      <a:pt x="276" y="49"/>
                    </a:cubicBezTo>
                    <a:cubicBezTo>
                      <a:pt x="273" y="45"/>
                      <a:pt x="267" y="43"/>
                      <a:pt x="262" y="46"/>
                    </a:cubicBezTo>
                    <a:cubicBezTo>
                      <a:pt x="258" y="49"/>
                      <a:pt x="258" y="49"/>
                      <a:pt x="258" y="49"/>
                    </a:cubicBezTo>
                    <a:cubicBezTo>
                      <a:pt x="253" y="52"/>
                      <a:pt x="251" y="58"/>
                      <a:pt x="253" y="62"/>
                    </a:cubicBezTo>
                    <a:cubicBezTo>
                      <a:pt x="274" y="98"/>
                      <a:pt x="274" y="98"/>
                      <a:pt x="274" y="98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80" y="94"/>
                      <a:pt x="175" y="99"/>
                      <a:pt x="175" y="105"/>
                    </a:cubicBezTo>
                    <a:cubicBezTo>
                      <a:pt x="175" y="110"/>
                      <a:pt x="175" y="110"/>
                      <a:pt x="175" y="110"/>
                    </a:cubicBezTo>
                    <a:cubicBezTo>
                      <a:pt x="175" y="116"/>
                      <a:pt x="179" y="121"/>
                      <a:pt x="184" y="121"/>
                    </a:cubicBezTo>
                    <a:cubicBezTo>
                      <a:pt x="290" y="125"/>
                      <a:pt x="290" y="125"/>
                      <a:pt x="290" y="125"/>
                    </a:cubicBezTo>
                    <a:cubicBezTo>
                      <a:pt x="322" y="181"/>
                      <a:pt x="322" y="181"/>
                      <a:pt x="322" y="181"/>
                    </a:cubicBezTo>
                    <a:cubicBezTo>
                      <a:pt x="232" y="177"/>
                      <a:pt x="232" y="177"/>
                      <a:pt x="232" y="177"/>
                    </a:cubicBezTo>
                    <a:cubicBezTo>
                      <a:pt x="227" y="177"/>
                      <a:pt x="223" y="181"/>
                      <a:pt x="223" y="187"/>
                    </a:cubicBezTo>
                    <a:cubicBezTo>
                      <a:pt x="222" y="192"/>
                      <a:pt x="222" y="192"/>
                      <a:pt x="222" y="192"/>
                    </a:cubicBezTo>
                    <a:cubicBezTo>
                      <a:pt x="222" y="198"/>
                      <a:pt x="226" y="203"/>
                      <a:pt x="231" y="203"/>
                    </a:cubicBezTo>
                    <a:cubicBezTo>
                      <a:pt x="337" y="208"/>
                      <a:pt x="337" y="208"/>
                      <a:pt x="337" y="208"/>
                    </a:cubicBezTo>
                    <a:cubicBezTo>
                      <a:pt x="369" y="263"/>
                      <a:pt x="369" y="263"/>
                      <a:pt x="369" y="263"/>
                    </a:cubicBezTo>
                    <a:cubicBezTo>
                      <a:pt x="280" y="259"/>
                      <a:pt x="280" y="259"/>
                      <a:pt x="280" y="259"/>
                    </a:cubicBezTo>
                    <a:cubicBezTo>
                      <a:pt x="275" y="259"/>
                      <a:pt x="271" y="264"/>
                      <a:pt x="270" y="269"/>
                    </a:cubicBezTo>
                    <a:cubicBezTo>
                      <a:pt x="270" y="275"/>
                      <a:pt x="270" y="275"/>
                      <a:pt x="270" y="275"/>
                    </a:cubicBezTo>
                    <a:cubicBezTo>
                      <a:pt x="270" y="280"/>
                      <a:pt x="274" y="285"/>
                      <a:pt x="279" y="285"/>
                    </a:cubicBezTo>
                    <a:cubicBezTo>
                      <a:pt x="385" y="290"/>
                      <a:pt x="385" y="290"/>
                      <a:pt x="385" y="290"/>
                    </a:cubicBezTo>
                    <a:cubicBezTo>
                      <a:pt x="410" y="333"/>
                      <a:pt x="410" y="333"/>
                      <a:pt x="410" y="333"/>
                    </a:cubicBezTo>
                    <a:cubicBezTo>
                      <a:pt x="249" y="341"/>
                      <a:pt x="249" y="341"/>
                      <a:pt x="249" y="341"/>
                    </a:cubicBezTo>
                    <a:cubicBezTo>
                      <a:pt x="322" y="485"/>
                      <a:pt x="322" y="485"/>
                      <a:pt x="322" y="485"/>
                    </a:cubicBezTo>
                    <a:cubicBezTo>
                      <a:pt x="272" y="485"/>
                      <a:pt x="272" y="485"/>
                      <a:pt x="272" y="485"/>
                    </a:cubicBezTo>
                    <a:cubicBezTo>
                      <a:pt x="215" y="395"/>
                      <a:pt x="215" y="395"/>
                      <a:pt x="215" y="395"/>
                    </a:cubicBezTo>
                    <a:cubicBezTo>
                      <a:pt x="213" y="391"/>
                      <a:pt x="207" y="390"/>
                      <a:pt x="202" y="393"/>
                    </a:cubicBezTo>
                    <a:cubicBezTo>
                      <a:pt x="197" y="396"/>
                      <a:pt x="197" y="396"/>
                      <a:pt x="197" y="396"/>
                    </a:cubicBezTo>
                    <a:cubicBezTo>
                      <a:pt x="192" y="399"/>
                      <a:pt x="191" y="405"/>
                      <a:pt x="193" y="409"/>
                    </a:cubicBezTo>
                    <a:cubicBezTo>
                      <a:pt x="241" y="485"/>
                      <a:pt x="241" y="485"/>
                      <a:pt x="241" y="485"/>
                    </a:cubicBezTo>
                    <a:cubicBezTo>
                      <a:pt x="177" y="485"/>
                      <a:pt x="177" y="485"/>
                      <a:pt x="177" y="485"/>
                    </a:cubicBezTo>
                    <a:cubicBezTo>
                      <a:pt x="120" y="395"/>
                      <a:pt x="120" y="395"/>
                      <a:pt x="120" y="395"/>
                    </a:cubicBezTo>
                    <a:cubicBezTo>
                      <a:pt x="118" y="391"/>
                      <a:pt x="111" y="390"/>
                      <a:pt x="107" y="393"/>
                    </a:cubicBezTo>
                    <a:cubicBezTo>
                      <a:pt x="102" y="396"/>
                      <a:pt x="102" y="396"/>
                      <a:pt x="102" y="396"/>
                    </a:cubicBezTo>
                    <a:cubicBezTo>
                      <a:pt x="97" y="399"/>
                      <a:pt x="96" y="405"/>
                      <a:pt x="98" y="409"/>
                    </a:cubicBezTo>
                    <a:cubicBezTo>
                      <a:pt x="146" y="485"/>
                      <a:pt x="146" y="485"/>
                      <a:pt x="146" y="485"/>
                    </a:cubicBezTo>
                    <a:cubicBezTo>
                      <a:pt x="82" y="485"/>
                      <a:pt x="82" y="485"/>
                      <a:pt x="82" y="485"/>
                    </a:cubicBezTo>
                    <a:cubicBezTo>
                      <a:pt x="25" y="395"/>
                      <a:pt x="25" y="395"/>
                      <a:pt x="25" y="395"/>
                    </a:cubicBezTo>
                    <a:cubicBezTo>
                      <a:pt x="23" y="391"/>
                      <a:pt x="16" y="390"/>
                      <a:pt x="12" y="393"/>
                    </a:cubicBezTo>
                    <a:cubicBezTo>
                      <a:pt x="7" y="396"/>
                      <a:pt x="7" y="396"/>
                      <a:pt x="7" y="396"/>
                    </a:cubicBezTo>
                    <a:cubicBezTo>
                      <a:pt x="2" y="399"/>
                      <a:pt x="1" y="405"/>
                      <a:pt x="3" y="409"/>
                    </a:cubicBezTo>
                    <a:cubicBezTo>
                      <a:pt x="51" y="485"/>
                      <a:pt x="51" y="485"/>
                      <a:pt x="51" y="485"/>
                    </a:cubicBezTo>
                    <a:cubicBezTo>
                      <a:pt x="9" y="485"/>
                      <a:pt x="9" y="485"/>
                      <a:pt x="9" y="485"/>
                    </a:cubicBezTo>
                    <a:cubicBezTo>
                      <a:pt x="4" y="485"/>
                      <a:pt x="0" y="489"/>
                      <a:pt x="0" y="495"/>
                    </a:cubicBezTo>
                    <a:cubicBezTo>
                      <a:pt x="0" y="500"/>
                      <a:pt x="0" y="500"/>
                      <a:pt x="0" y="500"/>
                    </a:cubicBezTo>
                    <a:cubicBezTo>
                      <a:pt x="0" y="506"/>
                      <a:pt x="4" y="511"/>
                      <a:pt x="9" y="511"/>
                    </a:cubicBezTo>
                    <a:cubicBezTo>
                      <a:pt x="51" y="511"/>
                      <a:pt x="51" y="511"/>
                      <a:pt x="51" y="511"/>
                    </a:cubicBezTo>
                    <a:cubicBezTo>
                      <a:pt x="3" y="586"/>
                      <a:pt x="3" y="586"/>
                      <a:pt x="3" y="586"/>
                    </a:cubicBezTo>
                    <a:cubicBezTo>
                      <a:pt x="1" y="591"/>
                      <a:pt x="2" y="597"/>
                      <a:pt x="7" y="600"/>
                    </a:cubicBezTo>
                    <a:cubicBezTo>
                      <a:pt x="12" y="603"/>
                      <a:pt x="12" y="603"/>
                      <a:pt x="12" y="603"/>
                    </a:cubicBezTo>
                    <a:cubicBezTo>
                      <a:pt x="16" y="606"/>
                      <a:pt x="23" y="605"/>
                      <a:pt x="25" y="600"/>
                    </a:cubicBezTo>
                    <a:cubicBezTo>
                      <a:pt x="82" y="511"/>
                      <a:pt x="82" y="511"/>
                      <a:pt x="82" y="511"/>
                    </a:cubicBezTo>
                    <a:cubicBezTo>
                      <a:pt x="146" y="511"/>
                      <a:pt x="146" y="511"/>
                      <a:pt x="146" y="511"/>
                    </a:cubicBezTo>
                    <a:cubicBezTo>
                      <a:pt x="98" y="586"/>
                      <a:pt x="98" y="586"/>
                      <a:pt x="98" y="586"/>
                    </a:cubicBezTo>
                    <a:cubicBezTo>
                      <a:pt x="96" y="591"/>
                      <a:pt x="97" y="597"/>
                      <a:pt x="102" y="600"/>
                    </a:cubicBezTo>
                    <a:cubicBezTo>
                      <a:pt x="107" y="603"/>
                      <a:pt x="107" y="603"/>
                      <a:pt x="107" y="603"/>
                    </a:cubicBezTo>
                    <a:cubicBezTo>
                      <a:pt x="111" y="606"/>
                      <a:pt x="118" y="605"/>
                      <a:pt x="120" y="600"/>
                    </a:cubicBezTo>
                    <a:cubicBezTo>
                      <a:pt x="177" y="511"/>
                      <a:pt x="177" y="511"/>
                      <a:pt x="177" y="511"/>
                    </a:cubicBezTo>
                    <a:cubicBezTo>
                      <a:pt x="241" y="511"/>
                      <a:pt x="241" y="511"/>
                      <a:pt x="241" y="511"/>
                    </a:cubicBezTo>
                    <a:cubicBezTo>
                      <a:pt x="193" y="586"/>
                      <a:pt x="193" y="586"/>
                      <a:pt x="193" y="586"/>
                    </a:cubicBezTo>
                    <a:cubicBezTo>
                      <a:pt x="191" y="591"/>
                      <a:pt x="192" y="597"/>
                      <a:pt x="197" y="600"/>
                    </a:cubicBezTo>
                    <a:cubicBezTo>
                      <a:pt x="202" y="603"/>
                      <a:pt x="202" y="603"/>
                      <a:pt x="202" y="603"/>
                    </a:cubicBezTo>
                    <a:cubicBezTo>
                      <a:pt x="207" y="606"/>
                      <a:pt x="213" y="605"/>
                      <a:pt x="215" y="600"/>
                    </a:cubicBezTo>
                    <a:cubicBezTo>
                      <a:pt x="272" y="511"/>
                      <a:pt x="272" y="511"/>
                      <a:pt x="272" y="511"/>
                    </a:cubicBezTo>
                    <a:cubicBezTo>
                      <a:pt x="322" y="511"/>
                      <a:pt x="322" y="511"/>
                      <a:pt x="322" y="511"/>
                    </a:cubicBezTo>
                    <a:cubicBezTo>
                      <a:pt x="249" y="654"/>
                      <a:pt x="249" y="654"/>
                      <a:pt x="249" y="654"/>
                    </a:cubicBezTo>
                    <a:cubicBezTo>
                      <a:pt x="410" y="663"/>
                      <a:pt x="410" y="663"/>
                      <a:pt x="410" y="663"/>
                    </a:cubicBezTo>
                    <a:cubicBezTo>
                      <a:pt x="385" y="706"/>
                      <a:pt x="385" y="706"/>
                      <a:pt x="385" y="706"/>
                    </a:cubicBezTo>
                    <a:cubicBezTo>
                      <a:pt x="279" y="710"/>
                      <a:pt x="279" y="710"/>
                      <a:pt x="279" y="710"/>
                    </a:cubicBezTo>
                    <a:cubicBezTo>
                      <a:pt x="274" y="710"/>
                      <a:pt x="270" y="715"/>
                      <a:pt x="270" y="721"/>
                    </a:cubicBezTo>
                    <a:cubicBezTo>
                      <a:pt x="270" y="726"/>
                      <a:pt x="270" y="726"/>
                      <a:pt x="270" y="726"/>
                    </a:cubicBezTo>
                    <a:cubicBezTo>
                      <a:pt x="271" y="732"/>
                      <a:pt x="275" y="736"/>
                      <a:pt x="280" y="736"/>
                    </a:cubicBezTo>
                    <a:cubicBezTo>
                      <a:pt x="369" y="732"/>
                      <a:pt x="369" y="732"/>
                      <a:pt x="369" y="732"/>
                    </a:cubicBezTo>
                    <a:cubicBezTo>
                      <a:pt x="337" y="788"/>
                      <a:pt x="337" y="788"/>
                      <a:pt x="337" y="788"/>
                    </a:cubicBezTo>
                    <a:cubicBezTo>
                      <a:pt x="231" y="793"/>
                      <a:pt x="231" y="793"/>
                      <a:pt x="231" y="793"/>
                    </a:cubicBezTo>
                    <a:cubicBezTo>
                      <a:pt x="226" y="793"/>
                      <a:pt x="222" y="797"/>
                      <a:pt x="223" y="803"/>
                    </a:cubicBezTo>
                    <a:cubicBezTo>
                      <a:pt x="223" y="809"/>
                      <a:pt x="223" y="809"/>
                      <a:pt x="223" y="809"/>
                    </a:cubicBezTo>
                    <a:cubicBezTo>
                      <a:pt x="223" y="814"/>
                      <a:pt x="227" y="819"/>
                      <a:pt x="232" y="818"/>
                    </a:cubicBezTo>
                    <a:cubicBezTo>
                      <a:pt x="322" y="815"/>
                      <a:pt x="322" y="815"/>
                      <a:pt x="322" y="815"/>
                    </a:cubicBezTo>
                    <a:cubicBezTo>
                      <a:pt x="290" y="870"/>
                      <a:pt x="290" y="870"/>
                      <a:pt x="290" y="870"/>
                    </a:cubicBezTo>
                    <a:cubicBezTo>
                      <a:pt x="184" y="875"/>
                      <a:pt x="184" y="875"/>
                      <a:pt x="184" y="875"/>
                    </a:cubicBezTo>
                    <a:cubicBezTo>
                      <a:pt x="179" y="875"/>
                      <a:pt x="175" y="880"/>
                      <a:pt x="175" y="886"/>
                    </a:cubicBezTo>
                    <a:cubicBezTo>
                      <a:pt x="175" y="891"/>
                      <a:pt x="175" y="891"/>
                      <a:pt x="175" y="891"/>
                    </a:cubicBezTo>
                    <a:cubicBezTo>
                      <a:pt x="175" y="897"/>
                      <a:pt x="180" y="901"/>
                      <a:pt x="185" y="901"/>
                    </a:cubicBezTo>
                    <a:cubicBezTo>
                      <a:pt x="274" y="897"/>
                      <a:pt x="274" y="897"/>
                      <a:pt x="274" y="897"/>
                    </a:cubicBezTo>
                    <a:cubicBezTo>
                      <a:pt x="253" y="934"/>
                      <a:pt x="253" y="934"/>
                      <a:pt x="253" y="934"/>
                    </a:cubicBezTo>
                    <a:cubicBezTo>
                      <a:pt x="251" y="938"/>
                      <a:pt x="253" y="944"/>
                      <a:pt x="258" y="947"/>
                    </a:cubicBezTo>
                    <a:cubicBezTo>
                      <a:pt x="262" y="950"/>
                      <a:pt x="262" y="950"/>
                      <a:pt x="262" y="950"/>
                    </a:cubicBezTo>
                    <a:cubicBezTo>
                      <a:pt x="267" y="952"/>
                      <a:pt x="273" y="951"/>
                      <a:pt x="276" y="947"/>
                    </a:cubicBezTo>
                    <a:cubicBezTo>
                      <a:pt x="297" y="910"/>
                      <a:pt x="297" y="910"/>
                      <a:pt x="297" y="910"/>
                    </a:cubicBezTo>
                    <a:cubicBezTo>
                      <a:pt x="338" y="990"/>
                      <a:pt x="338" y="990"/>
                      <a:pt x="338" y="990"/>
                    </a:cubicBezTo>
                    <a:cubicBezTo>
                      <a:pt x="341" y="994"/>
                      <a:pt x="347" y="995"/>
                      <a:pt x="352" y="993"/>
                    </a:cubicBezTo>
                    <a:cubicBezTo>
                      <a:pt x="357" y="990"/>
                      <a:pt x="357" y="990"/>
                      <a:pt x="357" y="990"/>
                    </a:cubicBezTo>
                    <a:cubicBezTo>
                      <a:pt x="362" y="988"/>
                      <a:pt x="364" y="982"/>
                      <a:pt x="361" y="977"/>
                    </a:cubicBezTo>
                    <a:cubicBezTo>
                      <a:pt x="312" y="883"/>
                      <a:pt x="312" y="883"/>
                      <a:pt x="312" y="883"/>
                    </a:cubicBezTo>
                    <a:cubicBezTo>
                      <a:pt x="344" y="828"/>
                      <a:pt x="344" y="828"/>
                      <a:pt x="344" y="828"/>
                    </a:cubicBezTo>
                    <a:cubicBezTo>
                      <a:pt x="386" y="907"/>
                      <a:pt x="386" y="907"/>
                      <a:pt x="386" y="907"/>
                    </a:cubicBezTo>
                    <a:cubicBezTo>
                      <a:pt x="388" y="912"/>
                      <a:pt x="394" y="913"/>
                      <a:pt x="399" y="911"/>
                    </a:cubicBezTo>
                    <a:cubicBezTo>
                      <a:pt x="404" y="908"/>
                      <a:pt x="404" y="908"/>
                      <a:pt x="404" y="908"/>
                    </a:cubicBezTo>
                    <a:cubicBezTo>
                      <a:pt x="409" y="905"/>
                      <a:pt x="411" y="900"/>
                      <a:pt x="409" y="895"/>
                    </a:cubicBezTo>
                    <a:cubicBezTo>
                      <a:pt x="360" y="801"/>
                      <a:pt x="360" y="801"/>
                      <a:pt x="360" y="801"/>
                    </a:cubicBezTo>
                    <a:cubicBezTo>
                      <a:pt x="392" y="746"/>
                      <a:pt x="392" y="746"/>
                      <a:pt x="392" y="746"/>
                    </a:cubicBezTo>
                    <a:cubicBezTo>
                      <a:pt x="433" y="825"/>
                      <a:pt x="433" y="825"/>
                      <a:pt x="433" y="825"/>
                    </a:cubicBezTo>
                    <a:cubicBezTo>
                      <a:pt x="436" y="829"/>
                      <a:pt x="442" y="831"/>
                      <a:pt x="447" y="828"/>
                    </a:cubicBezTo>
                    <a:cubicBezTo>
                      <a:pt x="452" y="826"/>
                      <a:pt x="452" y="826"/>
                      <a:pt x="452" y="826"/>
                    </a:cubicBezTo>
                    <a:cubicBezTo>
                      <a:pt x="457" y="823"/>
                      <a:pt x="459" y="817"/>
                      <a:pt x="456" y="813"/>
                    </a:cubicBezTo>
                    <a:cubicBezTo>
                      <a:pt x="407" y="719"/>
                      <a:pt x="407" y="719"/>
                      <a:pt x="407" y="719"/>
                    </a:cubicBezTo>
                    <a:cubicBezTo>
                      <a:pt x="432" y="676"/>
                      <a:pt x="432" y="676"/>
                      <a:pt x="432" y="676"/>
                    </a:cubicBezTo>
                    <a:cubicBezTo>
                      <a:pt x="520" y="811"/>
                      <a:pt x="520" y="811"/>
                      <a:pt x="520" y="811"/>
                    </a:cubicBezTo>
                    <a:cubicBezTo>
                      <a:pt x="607" y="676"/>
                      <a:pt x="607" y="676"/>
                      <a:pt x="607" y="676"/>
                    </a:cubicBezTo>
                    <a:cubicBezTo>
                      <a:pt x="632" y="719"/>
                      <a:pt x="632" y="719"/>
                      <a:pt x="632" y="719"/>
                    </a:cubicBezTo>
                    <a:cubicBezTo>
                      <a:pt x="583" y="813"/>
                      <a:pt x="583" y="813"/>
                      <a:pt x="583" y="813"/>
                    </a:cubicBezTo>
                    <a:cubicBezTo>
                      <a:pt x="581" y="817"/>
                      <a:pt x="583" y="823"/>
                      <a:pt x="588" y="826"/>
                    </a:cubicBezTo>
                    <a:cubicBezTo>
                      <a:pt x="593" y="828"/>
                      <a:pt x="593" y="828"/>
                      <a:pt x="593" y="828"/>
                    </a:cubicBezTo>
                    <a:cubicBezTo>
                      <a:pt x="598" y="831"/>
                      <a:pt x="604" y="829"/>
                      <a:pt x="606" y="825"/>
                    </a:cubicBezTo>
                    <a:cubicBezTo>
                      <a:pt x="648" y="746"/>
                      <a:pt x="648" y="746"/>
                      <a:pt x="648" y="746"/>
                    </a:cubicBezTo>
                    <a:cubicBezTo>
                      <a:pt x="680" y="801"/>
                      <a:pt x="680" y="801"/>
                      <a:pt x="680" y="801"/>
                    </a:cubicBezTo>
                    <a:cubicBezTo>
                      <a:pt x="631" y="895"/>
                      <a:pt x="631" y="895"/>
                      <a:pt x="631" y="895"/>
                    </a:cubicBezTo>
                    <a:cubicBezTo>
                      <a:pt x="628" y="900"/>
                      <a:pt x="631" y="905"/>
                      <a:pt x="636" y="908"/>
                    </a:cubicBezTo>
                    <a:cubicBezTo>
                      <a:pt x="640" y="911"/>
                      <a:pt x="640" y="911"/>
                      <a:pt x="640" y="911"/>
                    </a:cubicBezTo>
                    <a:cubicBezTo>
                      <a:pt x="645" y="913"/>
                      <a:pt x="651" y="912"/>
                      <a:pt x="654" y="907"/>
                    </a:cubicBezTo>
                    <a:cubicBezTo>
                      <a:pt x="695" y="828"/>
                      <a:pt x="695" y="828"/>
                      <a:pt x="695" y="828"/>
                    </a:cubicBezTo>
                    <a:cubicBezTo>
                      <a:pt x="727" y="883"/>
                      <a:pt x="727" y="883"/>
                      <a:pt x="727" y="883"/>
                    </a:cubicBezTo>
                    <a:cubicBezTo>
                      <a:pt x="678" y="977"/>
                      <a:pt x="678" y="977"/>
                      <a:pt x="678" y="977"/>
                    </a:cubicBezTo>
                    <a:cubicBezTo>
                      <a:pt x="676" y="982"/>
                      <a:pt x="678" y="988"/>
                      <a:pt x="683" y="990"/>
                    </a:cubicBezTo>
                    <a:cubicBezTo>
                      <a:pt x="688" y="993"/>
                      <a:pt x="688" y="993"/>
                      <a:pt x="688" y="993"/>
                    </a:cubicBezTo>
                    <a:cubicBezTo>
                      <a:pt x="693" y="995"/>
                      <a:pt x="699" y="994"/>
                      <a:pt x="701" y="990"/>
                    </a:cubicBezTo>
                    <a:cubicBezTo>
                      <a:pt x="743" y="910"/>
                      <a:pt x="743" y="910"/>
                      <a:pt x="743" y="910"/>
                    </a:cubicBezTo>
                    <a:cubicBezTo>
                      <a:pt x="764" y="947"/>
                      <a:pt x="764" y="947"/>
                      <a:pt x="764" y="947"/>
                    </a:cubicBezTo>
                    <a:cubicBezTo>
                      <a:pt x="766" y="951"/>
                      <a:pt x="772" y="952"/>
                      <a:pt x="777" y="950"/>
                    </a:cubicBezTo>
                    <a:cubicBezTo>
                      <a:pt x="782" y="947"/>
                      <a:pt x="782" y="947"/>
                      <a:pt x="782" y="947"/>
                    </a:cubicBezTo>
                    <a:cubicBezTo>
                      <a:pt x="787" y="944"/>
                      <a:pt x="789" y="938"/>
                      <a:pt x="786" y="934"/>
                    </a:cubicBezTo>
                    <a:cubicBezTo>
                      <a:pt x="765" y="897"/>
                      <a:pt x="765" y="897"/>
                      <a:pt x="765" y="897"/>
                    </a:cubicBezTo>
                    <a:cubicBezTo>
                      <a:pt x="855" y="901"/>
                      <a:pt x="855" y="901"/>
                      <a:pt x="855" y="901"/>
                    </a:cubicBezTo>
                    <a:cubicBezTo>
                      <a:pt x="860" y="901"/>
                      <a:pt x="864" y="897"/>
                      <a:pt x="865" y="891"/>
                    </a:cubicBezTo>
                    <a:cubicBezTo>
                      <a:pt x="865" y="886"/>
                      <a:pt x="865" y="886"/>
                      <a:pt x="865" y="886"/>
                    </a:cubicBezTo>
                    <a:cubicBezTo>
                      <a:pt x="865" y="880"/>
                      <a:pt x="861" y="875"/>
                      <a:pt x="856" y="875"/>
                    </a:cubicBezTo>
                    <a:cubicBezTo>
                      <a:pt x="750" y="870"/>
                      <a:pt x="750" y="870"/>
                      <a:pt x="750" y="870"/>
                    </a:cubicBezTo>
                    <a:cubicBezTo>
                      <a:pt x="718" y="815"/>
                      <a:pt x="718" y="815"/>
                      <a:pt x="718" y="815"/>
                    </a:cubicBezTo>
                    <a:cubicBezTo>
                      <a:pt x="807" y="818"/>
                      <a:pt x="807" y="818"/>
                      <a:pt x="807" y="818"/>
                    </a:cubicBezTo>
                    <a:cubicBezTo>
                      <a:pt x="813" y="819"/>
                      <a:pt x="817" y="814"/>
                      <a:pt x="817" y="809"/>
                    </a:cubicBezTo>
                    <a:cubicBezTo>
                      <a:pt x="817" y="803"/>
                      <a:pt x="817" y="803"/>
                      <a:pt x="817" y="803"/>
                    </a:cubicBezTo>
                    <a:cubicBezTo>
                      <a:pt x="817" y="797"/>
                      <a:pt x="814" y="793"/>
                      <a:pt x="808" y="793"/>
                    </a:cubicBezTo>
                    <a:cubicBezTo>
                      <a:pt x="702" y="788"/>
                      <a:pt x="702" y="788"/>
                      <a:pt x="702" y="788"/>
                    </a:cubicBezTo>
                    <a:cubicBezTo>
                      <a:pt x="670" y="732"/>
                      <a:pt x="670" y="732"/>
                      <a:pt x="670" y="732"/>
                    </a:cubicBezTo>
                    <a:cubicBezTo>
                      <a:pt x="760" y="736"/>
                      <a:pt x="760" y="736"/>
                      <a:pt x="760" y="736"/>
                    </a:cubicBezTo>
                    <a:cubicBezTo>
                      <a:pt x="765" y="736"/>
                      <a:pt x="769" y="732"/>
                      <a:pt x="769" y="726"/>
                    </a:cubicBezTo>
                    <a:cubicBezTo>
                      <a:pt x="770" y="721"/>
                      <a:pt x="770" y="721"/>
                      <a:pt x="770" y="721"/>
                    </a:cubicBezTo>
                    <a:cubicBezTo>
                      <a:pt x="770" y="715"/>
                      <a:pt x="766" y="710"/>
                      <a:pt x="761" y="710"/>
                    </a:cubicBezTo>
                    <a:cubicBezTo>
                      <a:pt x="655" y="706"/>
                      <a:pt x="655" y="706"/>
                      <a:pt x="655" y="706"/>
                    </a:cubicBezTo>
                    <a:cubicBezTo>
                      <a:pt x="630" y="663"/>
                      <a:pt x="630" y="663"/>
                      <a:pt x="630" y="663"/>
                    </a:cubicBezTo>
                    <a:cubicBezTo>
                      <a:pt x="791" y="654"/>
                      <a:pt x="791" y="654"/>
                      <a:pt x="791" y="654"/>
                    </a:cubicBezTo>
                    <a:cubicBezTo>
                      <a:pt x="718" y="511"/>
                      <a:pt x="718" y="511"/>
                      <a:pt x="718" y="511"/>
                    </a:cubicBezTo>
                    <a:cubicBezTo>
                      <a:pt x="767" y="511"/>
                      <a:pt x="767" y="511"/>
                      <a:pt x="767" y="511"/>
                    </a:cubicBezTo>
                    <a:cubicBezTo>
                      <a:pt x="824" y="600"/>
                      <a:pt x="824" y="600"/>
                      <a:pt x="824" y="600"/>
                    </a:cubicBezTo>
                    <a:cubicBezTo>
                      <a:pt x="827" y="605"/>
                      <a:pt x="833" y="606"/>
                      <a:pt x="838" y="603"/>
                    </a:cubicBezTo>
                    <a:cubicBezTo>
                      <a:pt x="843" y="600"/>
                      <a:pt x="843" y="600"/>
                      <a:pt x="843" y="600"/>
                    </a:cubicBezTo>
                    <a:cubicBezTo>
                      <a:pt x="847" y="597"/>
                      <a:pt x="849" y="591"/>
                      <a:pt x="846" y="586"/>
                    </a:cubicBezTo>
                    <a:cubicBezTo>
                      <a:pt x="798" y="511"/>
                      <a:pt x="798" y="511"/>
                      <a:pt x="798" y="511"/>
                    </a:cubicBezTo>
                    <a:cubicBezTo>
                      <a:pt x="862" y="511"/>
                      <a:pt x="862" y="511"/>
                      <a:pt x="862" y="511"/>
                    </a:cubicBezTo>
                    <a:cubicBezTo>
                      <a:pt x="920" y="600"/>
                      <a:pt x="920" y="600"/>
                      <a:pt x="920" y="600"/>
                    </a:cubicBezTo>
                    <a:cubicBezTo>
                      <a:pt x="922" y="605"/>
                      <a:pt x="928" y="606"/>
                      <a:pt x="933" y="603"/>
                    </a:cubicBezTo>
                    <a:cubicBezTo>
                      <a:pt x="938" y="600"/>
                      <a:pt x="938" y="600"/>
                      <a:pt x="938" y="600"/>
                    </a:cubicBezTo>
                    <a:cubicBezTo>
                      <a:pt x="942" y="597"/>
                      <a:pt x="944" y="591"/>
                      <a:pt x="941" y="586"/>
                    </a:cubicBezTo>
                    <a:cubicBezTo>
                      <a:pt x="893" y="511"/>
                      <a:pt x="893" y="511"/>
                      <a:pt x="893" y="511"/>
                    </a:cubicBezTo>
                    <a:cubicBezTo>
                      <a:pt x="958" y="511"/>
                      <a:pt x="958" y="511"/>
                      <a:pt x="958" y="511"/>
                    </a:cubicBezTo>
                    <a:cubicBezTo>
                      <a:pt x="1015" y="600"/>
                      <a:pt x="1015" y="600"/>
                      <a:pt x="1015" y="600"/>
                    </a:cubicBezTo>
                    <a:cubicBezTo>
                      <a:pt x="1017" y="605"/>
                      <a:pt x="1023" y="606"/>
                      <a:pt x="1028" y="603"/>
                    </a:cubicBezTo>
                    <a:cubicBezTo>
                      <a:pt x="1033" y="600"/>
                      <a:pt x="1033" y="600"/>
                      <a:pt x="1033" y="600"/>
                    </a:cubicBezTo>
                    <a:cubicBezTo>
                      <a:pt x="1038" y="597"/>
                      <a:pt x="1039" y="591"/>
                      <a:pt x="1037" y="586"/>
                    </a:cubicBezTo>
                    <a:cubicBezTo>
                      <a:pt x="988" y="511"/>
                      <a:pt x="988" y="511"/>
                      <a:pt x="988" y="511"/>
                    </a:cubicBezTo>
                    <a:cubicBezTo>
                      <a:pt x="1031" y="511"/>
                      <a:pt x="1031" y="511"/>
                      <a:pt x="1031" y="511"/>
                    </a:cubicBezTo>
                    <a:cubicBezTo>
                      <a:pt x="1036" y="511"/>
                      <a:pt x="1040" y="506"/>
                      <a:pt x="1040" y="500"/>
                    </a:cubicBezTo>
                    <a:close/>
                    <a:moveTo>
                      <a:pt x="615" y="663"/>
                    </a:moveTo>
                    <a:cubicBezTo>
                      <a:pt x="425" y="663"/>
                      <a:pt x="425" y="663"/>
                      <a:pt x="425" y="663"/>
                    </a:cubicBezTo>
                    <a:cubicBezTo>
                      <a:pt x="330" y="498"/>
                      <a:pt x="330" y="498"/>
                      <a:pt x="330" y="498"/>
                    </a:cubicBezTo>
                    <a:cubicBezTo>
                      <a:pt x="425" y="333"/>
                      <a:pt x="425" y="333"/>
                      <a:pt x="425" y="333"/>
                    </a:cubicBezTo>
                    <a:cubicBezTo>
                      <a:pt x="615" y="333"/>
                      <a:pt x="615" y="333"/>
                      <a:pt x="615" y="333"/>
                    </a:cubicBezTo>
                    <a:cubicBezTo>
                      <a:pt x="710" y="498"/>
                      <a:pt x="710" y="498"/>
                      <a:pt x="710" y="498"/>
                    </a:cubicBezTo>
                    <a:lnTo>
                      <a:pt x="615" y="663"/>
                    </a:lnTo>
                    <a:close/>
                  </a:path>
                </a:pathLst>
              </a:custGeom>
              <a:solidFill>
                <a:srgbClr val="4790A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79" name="Freeform 94"/>
              <p:cNvSpPr/>
              <p:nvPr/>
            </p:nvSpPr>
            <p:spPr>
              <a:xfrm>
                <a:off x="4759325" y="4078288"/>
                <a:ext cx="139700" cy="117475"/>
              </a:xfrm>
              <a:custGeom>
                <a:cxnLst>
                  <a:cxn ang="0">
                    <a:pos x="62157" y="112580"/>
                  </a:cxn>
                  <a:cxn ang="0">
                    <a:pos x="63388" y="113804"/>
                  </a:cxn>
                  <a:cxn ang="0">
                    <a:pos x="70158" y="117475"/>
                  </a:cxn>
                  <a:cxn ang="0">
                    <a:pos x="76927" y="113804"/>
                  </a:cxn>
                  <a:cxn ang="0">
                    <a:pos x="77543" y="112580"/>
                  </a:cxn>
                  <a:cxn ang="0">
                    <a:pos x="138469" y="11625"/>
                  </a:cxn>
                  <a:cxn ang="0">
                    <a:pos x="136007" y="3671"/>
                  </a:cxn>
                  <a:cxn ang="0">
                    <a:pos x="132930" y="1836"/>
                  </a:cxn>
                  <a:cxn ang="0">
                    <a:pos x="124930" y="3059"/>
                  </a:cxn>
                  <a:cxn ang="0">
                    <a:pos x="70158" y="94225"/>
                  </a:cxn>
                  <a:cxn ang="0">
                    <a:pos x="15385" y="3059"/>
                  </a:cxn>
                  <a:cxn ang="0">
                    <a:pos x="7385" y="1836"/>
                  </a:cxn>
                  <a:cxn ang="0">
                    <a:pos x="4308" y="3671"/>
                  </a:cxn>
                  <a:cxn ang="0">
                    <a:pos x="1846" y="11625"/>
                  </a:cxn>
                  <a:cxn ang="0">
                    <a:pos x="62157" y="112580"/>
                  </a:cxn>
                </a:cxnLst>
                <a:rect l="0" t="0" r="0" b="0"/>
                <a:pathLst>
                  <a:path w="226" h="192">
                    <a:moveTo>
                      <a:pt x="101" y="184"/>
                    </a:moveTo>
                    <a:cubicBezTo>
                      <a:pt x="102" y="185"/>
                      <a:pt x="102" y="185"/>
                      <a:pt x="103" y="186"/>
                    </a:cubicBezTo>
                    <a:cubicBezTo>
                      <a:pt x="105" y="189"/>
                      <a:pt x="109" y="192"/>
                      <a:pt x="114" y="192"/>
                    </a:cubicBezTo>
                    <a:cubicBezTo>
                      <a:pt x="118" y="192"/>
                      <a:pt x="123" y="189"/>
                      <a:pt x="125" y="186"/>
                    </a:cubicBezTo>
                    <a:cubicBezTo>
                      <a:pt x="125" y="185"/>
                      <a:pt x="126" y="185"/>
                      <a:pt x="126" y="184"/>
                    </a:cubicBezTo>
                    <a:cubicBezTo>
                      <a:pt x="225" y="19"/>
                      <a:pt x="225" y="19"/>
                      <a:pt x="225" y="19"/>
                    </a:cubicBezTo>
                    <a:cubicBezTo>
                      <a:pt x="227" y="14"/>
                      <a:pt x="226" y="8"/>
                      <a:pt x="221" y="6"/>
                    </a:cubicBezTo>
                    <a:cubicBezTo>
                      <a:pt x="216" y="3"/>
                      <a:pt x="216" y="3"/>
                      <a:pt x="216" y="3"/>
                    </a:cubicBezTo>
                    <a:cubicBezTo>
                      <a:pt x="211" y="0"/>
                      <a:pt x="205" y="1"/>
                      <a:pt x="203" y="5"/>
                    </a:cubicBezTo>
                    <a:cubicBezTo>
                      <a:pt x="114" y="154"/>
                      <a:pt x="114" y="154"/>
                      <a:pt x="114" y="154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2" y="1"/>
                      <a:pt x="16" y="0"/>
                      <a:pt x="12" y="3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2" y="8"/>
                      <a:pt x="0" y="14"/>
                      <a:pt x="3" y="19"/>
                    </a:cubicBezTo>
                    <a:lnTo>
                      <a:pt x="101" y="184"/>
                    </a:lnTo>
                    <a:close/>
                  </a:path>
                </a:pathLst>
              </a:custGeom>
              <a:solidFill>
                <a:srgbClr val="4790A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80" name="Oval 95"/>
              <p:cNvSpPr/>
              <p:nvPr/>
            </p:nvSpPr>
            <p:spPr>
              <a:xfrm>
                <a:off x="4808538" y="4071938"/>
                <a:ext cx="41275" cy="41275"/>
              </a:xfrm>
              <a:prstGeom prst="ellipse">
                <a:avLst/>
              </a:prstGeom>
              <a:solidFill>
                <a:srgbClr val="4790A2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7181" name="Freeform 96"/>
              <p:cNvSpPr/>
              <p:nvPr/>
            </p:nvSpPr>
            <p:spPr>
              <a:xfrm>
                <a:off x="4759325" y="4610101"/>
                <a:ext cx="139700" cy="117475"/>
              </a:xfrm>
              <a:custGeom>
                <a:cxnLst>
                  <a:cxn ang="0">
                    <a:pos x="77543" y="4283"/>
                  </a:cxn>
                  <a:cxn ang="0">
                    <a:pos x="76927" y="3671"/>
                  </a:cxn>
                  <a:cxn ang="0">
                    <a:pos x="70158" y="0"/>
                  </a:cxn>
                  <a:cxn ang="0">
                    <a:pos x="63388" y="3671"/>
                  </a:cxn>
                  <a:cxn ang="0">
                    <a:pos x="62157" y="4283"/>
                  </a:cxn>
                  <a:cxn ang="0">
                    <a:pos x="1846" y="105850"/>
                  </a:cxn>
                  <a:cxn ang="0">
                    <a:pos x="4308" y="113804"/>
                  </a:cxn>
                  <a:cxn ang="0">
                    <a:pos x="7385" y="115639"/>
                  </a:cxn>
                  <a:cxn ang="0">
                    <a:pos x="15385" y="114416"/>
                  </a:cxn>
                  <a:cxn ang="0">
                    <a:pos x="70158" y="22638"/>
                  </a:cxn>
                  <a:cxn ang="0">
                    <a:pos x="124930" y="114416"/>
                  </a:cxn>
                  <a:cxn ang="0">
                    <a:pos x="132930" y="115639"/>
                  </a:cxn>
                  <a:cxn ang="0">
                    <a:pos x="136007" y="113804"/>
                  </a:cxn>
                  <a:cxn ang="0">
                    <a:pos x="138469" y="105850"/>
                  </a:cxn>
                  <a:cxn ang="0">
                    <a:pos x="77543" y="4283"/>
                  </a:cxn>
                </a:cxnLst>
                <a:rect l="0" t="0" r="0" b="0"/>
                <a:pathLst>
                  <a:path w="226" h="192">
                    <a:moveTo>
                      <a:pt x="126" y="7"/>
                    </a:moveTo>
                    <a:cubicBezTo>
                      <a:pt x="126" y="7"/>
                      <a:pt x="125" y="6"/>
                      <a:pt x="125" y="6"/>
                    </a:cubicBezTo>
                    <a:cubicBezTo>
                      <a:pt x="123" y="2"/>
                      <a:pt x="118" y="0"/>
                      <a:pt x="114" y="0"/>
                    </a:cubicBezTo>
                    <a:cubicBezTo>
                      <a:pt x="109" y="0"/>
                      <a:pt x="105" y="2"/>
                      <a:pt x="103" y="6"/>
                    </a:cubicBezTo>
                    <a:cubicBezTo>
                      <a:pt x="102" y="6"/>
                      <a:pt x="102" y="7"/>
                      <a:pt x="101" y="7"/>
                    </a:cubicBezTo>
                    <a:cubicBezTo>
                      <a:pt x="3" y="173"/>
                      <a:pt x="3" y="173"/>
                      <a:pt x="3" y="173"/>
                    </a:cubicBezTo>
                    <a:cubicBezTo>
                      <a:pt x="0" y="177"/>
                      <a:pt x="2" y="183"/>
                      <a:pt x="7" y="186"/>
                    </a:cubicBezTo>
                    <a:cubicBezTo>
                      <a:pt x="12" y="189"/>
                      <a:pt x="12" y="189"/>
                      <a:pt x="12" y="189"/>
                    </a:cubicBezTo>
                    <a:cubicBezTo>
                      <a:pt x="16" y="192"/>
                      <a:pt x="22" y="191"/>
                      <a:pt x="25" y="187"/>
                    </a:cubicBezTo>
                    <a:cubicBezTo>
                      <a:pt x="114" y="37"/>
                      <a:pt x="114" y="37"/>
                      <a:pt x="114" y="37"/>
                    </a:cubicBezTo>
                    <a:cubicBezTo>
                      <a:pt x="203" y="187"/>
                      <a:pt x="203" y="187"/>
                      <a:pt x="203" y="187"/>
                    </a:cubicBezTo>
                    <a:cubicBezTo>
                      <a:pt x="205" y="191"/>
                      <a:pt x="211" y="192"/>
                      <a:pt x="216" y="189"/>
                    </a:cubicBezTo>
                    <a:cubicBezTo>
                      <a:pt x="221" y="186"/>
                      <a:pt x="221" y="186"/>
                      <a:pt x="221" y="186"/>
                    </a:cubicBezTo>
                    <a:cubicBezTo>
                      <a:pt x="226" y="183"/>
                      <a:pt x="227" y="177"/>
                      <a:pt x="225" y="173"/>
                    </a:cubicBezTo>
                    <a:lnTo>
                      <a:pt x="126" y="7"/>
                    </a:lnTo>
                    <a:close/>
                  </a:path>
                </a:pathLst>
              </a:custGeom>
              <a:solidFill>
                <a:srgbClr val="4790A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82" name="Oval 97"/>
              <p:cNvSpPr/>
              <p:nvPr/>
            </p:nvSpPr>
            <p:spPr>
              <a:xfrm>
                <a:off x="4808538" y="4692651"/>
                <a:ext cx="41275" cy="41275"/>
              </a:xfrm>
              <a:prstGeom prst="ellipse">
                <a:avLst/>
              </a:prstGeom>
              <a:solidFill>
                <a:srgbClr val="4790A2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7183" name="Freeform 98"/>
              <p:cNvSpPr/>
              <p:nvPr/>
            </p:nvSpPr>
            <p:spPr>
              <a:xfrm>
                <a:off x="4518025" y="4184651"/>
                <a:ext cx="133350" cy="120650"/>
              </a:xfrm>
              <a:custGeom>
                <a:cxnLst>
                  <a:cxn ang="0">
                    <a:pos x="6145" y="120650"/>
                  </a:cxn>
                  <a:cxn ang="0">
                    <a:pos x="124132" y="118822"/>
                  </a:cxn>
                  <a:cxn ang="0">
                    <a:pos x="125361" y="118822"/>
                  </a:cxn>
                  <a:cxn ang="0">
                    <a:pos x="132121" y="114557"/>
                  </a:cxn>
                  <a:cxn ang="0">
                    <a:pos x="132121" y="107244"/>
                  </a:cxn>
                  <a:cxn ang="0">
                    <a:pos x="132121" y="106026"/>
                  </a:cxn>
                  <a:cxn ang="0">
                    <a:pos x="74356" y="3656"/>
                  </a:cxn>
                  <a:cxn ang="0">
                    <a:pos x="65753" y="1219"/>
                  </a:cxn>
                  <a:cxn ang="0">
                    <a:pos x="62681" y="3047"/>
                  </a:cxn>
                  <a:cxn ang="0">
                    <a:pos x="60223" y="10968"/>
                  </a:cxn>
                  <a:cxn ang="0">
                    <a:pos x="112456" y="103588"/>
                  </a:cxn>
                  <a:cxn ang="0">
                    <a:pos x="5531" y="104807"/>
                  </a:cxn>
                  <a:cxn ang="0">
                    <a:pos x="0" y="110901"/>
                  </a:cxn>
                  <a:cxn ang="0">
                    <a:pos x="0" y="114557"/>
                  </a:cxn>
                  <a:cxn ang="0">
                    <a:pos x="6145" y="120650"/>
                  </a:cxn>
                </a:cxnLst>
                <a:rect l="0" t="0" r="0" b="0"/>
                <a:pathLst>
                  <a:path w="216" h="198">
                    <a:moveTo>
                      <a:pt x="10" y="198"/>
                    </a:moveTo>
                    <a:cubicBezTo>
                      <a:pt x="202" y="195"/>
                      <a:pt x="202" y="195"/>
                      <a:pt x="202" y="195"/>
                    </a:cubicBezTo>
                    <a:cubicBezTo>
                      <a:pt x="203" y="195"/>
                      <a:pt x="204" y="195"/>
                      <a:pt x="204" y="195"/>
                    </a:cubicBezTo>
                    <a:cubicBezTo>
                      <a:pt x="209" y="195"/>
                      <a:pt x="213" y="192"/>
                      <a:pt x="215" y="188"/>
                    </a:cubicBezTo>
                    <a:cubicBezTo>
                      <a:pt x="217" y="184"/>
                      <a:pt x="217" y="180"/>
                      <a:pt x="215" y="176"/>
                    </a:cubicBezTo>
                    <a:cubicBezTo>
                      <a:pt x="215" y="175"/>
                      <a:pt x="215" y="174"/>
                      <a:pt x="215" y="174"/>
                    </a:cubicBezTo>
                    <a:cubicBezTo>
                      <a:pt x="121" y="6"/>
                      <a:pt x="121" y="6"/>
                      <a:pt x="121" y="6"/>
                    </a:cubicBezTo>
                    <a:cubicBezTo>
                      <a:pt x="118" y="1"/>
                      <a:pt x="112" y="0"/>
                      <a:pt x="107" y="2"/>
                    </a:cubicBezTo>
                    <a:cubicBezTo>
                      <a:pt x="102" y="5"/>
                      <a:pt x="102" y="5"/>
                      <a:pt x="102" y="5"/>
                    </a:cubicBezTo>
                    <a:cubicBezTo>
                      <a:pt x="97" y="8"/>
                      <a:pt x="95" y="14"/>
                      <a:pt x="98" y="18"/>
                    </a:cubicBezTo>
                    <a:cubicBezTo>
                      <a:pt x="183" y="170"/>
                      <a:pt x="183" y="170"/>
                      <a:pt x="183" y="170"/>
                    </a:cubicBezTo>
                    <a:cubicBezTo>
                      <a:pt x="9" y="172"/>
                      <a:pt x="9" y="172"/>
                      <a:pt x="9" y="172"/>
                    </a:cubicBezTo>
                    <a:cubicBezTo>
                      <a:pt x="4" y="172"/>
                      <a:pt x="0" y="177"/>
                      <a:pt x="0" y="182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0" y="194"/>
                      <a:pt x="4" y="198"/>
                      <a:pt x="10" y="198"/>
                    </a:cubicBezTo>
                    <a:close/>
                  </a:path>
                </a:pathLst>
              </a:custGeom>
              <a:solidFill>
                <a:srgbClr val="4790A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84" name="Freeform 99"/>
              <p:cNvSpPr/>
              <p:nvPr/>
            </p:nvSpPr>
            <p:spPr>
              <a:xfrm>
                <a:off x="4537075" y="4224338"/>
                <a:ext cx="46037" cy="46038"/>
              </a:xfrm>
              <a:custGeom>
                <a:cxnLst>
                  <a:cxn ang="0">
                    <a:pos x="13327" y="40586"/>
                  </a:cxn>
                  <a:cxn ang="0">
                    <a:pos x="40585" y="33317"/>
                  </a:cxn>
                  <a:cxn ang="0">
                    <a:pos x="33316" y="5452"/>
                  </a:cxn>
                  <a:cxn ang="0">
                    <a:pos x="5452" y="13327"/>
                  </a:cxn>
                  <a:cxn ang="0">
                    <a:pos x="13327" y="40586"/>
                  </a:cxn>
                </a:cxnLst>
                <a:rect l="0" t="0" r="0" b="0"/>
                <a:pathLst>
                  <a:path w="76" h="76">
                    <a:moveTo>
                      <a:pt x="22" y="67"/>
                    </a:moveTo>
                    <a:cubicBezTo>
                      <a:pt x="38" y="76"/>
                      <a:pt x="58" y="71"/>
                      <a:pt x="67" y="55"/>
                    </a:cubicBezTo>
                    <a:cubicBezTo>
                      <a:pt x="76" y="39"/>
                      <a:pt x="71" y="18"/>
                      <a:pt x="55" y="9"/>
                    </a:cubicBezTo>
                    <a:cubicBezTo>
                      <a:pt x="39" y="0"/>
                      <a:pt x="19" y="6"/>
                      <a:pt x="9" y="22"/>
                    </a:cubicBezTo>
                    <a:cubicBezTo>
                      <a:pt x="0" y="38"/>
                      <a:pt x="6" y="58"/>
                      <a:pt x="22" y="67"/>
                    </a:cubicBezTo>
                    <a:close/>
                  </a:path>
                </a:pathLst>
              </a:custGeom>
              <a:solidFill>
                <a:srgbClr val="4790A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85" name="Freeform 100"/>
              <p:cNvSpPr/>
              <p:nvPr/>
            </p:nvSpPr>
            <p:spPr>
              <a:xfrm>
                <a:off x="5006975" y="4500563"/>
                <a:ext cx="133350" cy="122238"/>
              </a:xfrm>
              <a:custGeom>
                <a:cxnLst>
                  <a:cxn ang="0">
                    <a:pos x="127233" y="0"/>
                  </a:cxn>
                  <a:cxn ang="0">
                    <a:pos x="9175" y="1235"/>
                  </a:cxn>
                  <a:cxn ang="0">
                    <a:pos x="8564" y="1235"/>
                  </a:cxn>
                  <a:cxn ang="0">
                    <a:pos x="1835" y="5556"/>
                  </a:cxn>
                  <a:cxn ang="0">
                    <a:pos x="1223" y="13582"/>
                  </a:cxn>
                  <a:cxn ang="0">
                    <a:pos x="1835" y="14817"/>
                  </a:cxn>
                  <a:cxn ang="0">
                    <a:pos x="59335" y="118534"/>
                  </a:cxn>
                  <a:cxn ang="0">
                    <a:pos x="67898" y="120386"/>
                  </a:cxn>
                  <a:cxn ang="0">
                    <a:pos x="70345" y="119151"/>
                  </a:cxn>
                  <a:cxn ang="0">
                    <a:pos x="73404" y="110508"/>
                  </a:cxn>
                  <a:cxn ang="0">
                    <a:pos x="21409" y="17286"/>
                  </a:cxn>
                  <a:cxn ang="0">
                    <a:pos x="127845" y="16051"/>
                  </a:cxn>
                  <a:cxn ang="0">
                    <a:pos x="133350" y="9260"/>
                  </a:cxn>
                  <a:cxn ang="0">
                    <a:pos x="133350" y="6174"/>
                  </a:cxn>
                  <a:cxn ang="0">
                    <a:pos x="127233" y="0"/>
                  </a:cxn>
                </a:cxnLst>
                <a:rect l="0" t="0" r="0" b="0"/>
                <a:pathLst>
                  <a:path w="218" h="198">
                    <a:moveTo>
                      <a:pt x="208" y="0"/>
                    </a:move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4" y="2"/>
                      <a:pt x="14" y="2"/>
                    </a:cubicBezTo>
                    <a:cubicBezTo>
                      <a:pt x="9" y="3"/>
                      <a:pt x="5" y="5"/>
                      <a:pt x="3" y="9"/>
                    </a:cubicBezTo>
                    <a:cubicBezTo>
                      <a:pt x="1" y="13"/>
                      <a:pt x="0" y="18"/>
                      <a:pt x="2" y="22"/>
                    </a:cubicBezTo>
                    <a:cubicBezTo>
                      <a:pt x="2" y="23"/>
                      <a:pt x="3" y="23"/>
                      <a:pt x="3" y="24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100" y="196"/>
                      <a:pt x="105" y="198"/>
                      <a:pt x="111" y="195"/>
                    </a:cubicBezTo>
                    <a:cubicBezTo>
                      <a:pt x="115" y="193"/>
                      <a:pt x="115" y="193"/>
                      <a:pt x="115" y="193"/>
                    </a:cubicBezTo>
                    <a:cubicBezTo>
                      <a:pt x="120" y="190"/>
                      <a:pt x="122" y="184"/>
                      <a:pt x="120" y="179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209" y="26"/>
                      <a:pt x="209" y="26"/>
                      <a:pt x="209" y="26"/>
                    </a:cubicBezTo>
                    <a:cubicBezTo>
                      <a:pt x="214" y="25"/>
                      <a:pt x="218" y="21"/>
                      <a:pt x="218" y="15"/>
                    </a:cubicBezTo>
                    <a:cubicBezTo>
                      <a:pt x="218" y="10"/>
                      <a:pt x="218" y="10"/>
                      <a:pt x="218" y="10"/>
                    </a:cubicBezTo>
                    <a:cubicBezTo>
                      <a:pt x="217" y="4"/>
                      <a:pt x="213" y="0"/>
                      <a:pt x="208" y="0"/>
                    </a:cubicBezTo>
                    <a:close/>
                  </a:path>
                </a:pathLst>
              </a:custGeom>
              <a:solidFill>
                <a:srgbClr val="4790A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86" name="Freeform 101"/>
              <p:cNvSpPr/>
              <p:nvPr/>
            </p:nvSpPr>
            <p:spPr>
              <a:xfrm>
                <a:off x="5073650" y="4533901"/>
                <a:ext cx="47625" cy="47625"/>
              </a:xfrm>
              <a:custGeom>
                <a:cxnLst>
                  <a:cxn ang="0">
                    <a:pos x="33839" y="6266"/>
                  </a:cxn>
                  <a:cxn ang="0">
                    <a:pos x="5640" y="13786"/>
                  </a:cxn>
                  <a:cxn ang="0">
                    <a:pos x="13160" y="41985"/>
                  </a:cxn>
                  <a:cxn ang="0">
                    <a:pos x="41359" y="34465"/>
                  </a:cxn>
                  <a:cxn ang="0">
                    <a:pos x="33839" y="6266"/>
                  </a:cxn>
                </a:cxnLst>
                <a:rect l="0" t="0" r="0" b="0"/>
                <a:pathLst>
                  <a:path w="76" h="76">
                    <a:moveTo>
                      <a:pt x="54" y="10"/>
                    </a:moveTo>
                    <a:cubicBezTo>
                      <a:pt x="38" y="0"/>
                      <a:pt x="18" y="6"/>
                      <a:pt x="9" y="22"/>
                    </a:cubicBezTo>
                    <a:cubicBezTo>
                      <a:pt x="0" y="38"/>
                      <a:pt x="5" y="58"/>
                      <a:pt x="21" y="67"/>
                    </a:cubicBezTo>
                    <a:cubicBezTo>
                      <a:pt x="37" y="76"/>
                      <a:pt x="57" y="71"/>
                      <a:pt x="66" y="55"/>
                    </a:cubicBezTo>
                    <a:cubicBezTo>
                      <a:pt x="76" y="39"/>
                      <a:pt x="70" y="19"/>
                      <a:pt x="54" y="10"/>
                    </a:cubicBezTo>
                    <a:close/>
                  </a:path>
                </a:pathLst>
              </a:custGeom>
              <a:solidFill>
                <a:srgbClr val="4790A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87" name="Freeform 102"/>
              <p:cNvSpPr/>
              <p:nvPr/>
            </p:nvSpPr>
            <p:spPr>
              <a:xfrm>
                <a:off x="4518025" y="4500563"/>
                <a:ext cx="133350" cy="122238"/>
              </a:xfrm>
              <a:custGeom>
                <a:cxnLst>
                  <a:cxn ang="0">
                    <a:pos x="132121" y="13582"/>
                  </a:cxn>
                  <a:cxn ang="0">
                    <a:pos x="132121" y="5556"/>
                  </a:cxn>
                  <a:cxn ang="0">
                    <a:pos x="125361" y="1235"/>
                  </a:cxn>
                  <a:cxn ang="0">
                    <a:pos x="124132" y="1235"/>
                  </a:cxn>
                  <a:cxn ang="0">
                    <a:pos x="6145" y="0"/>
                  </a:cxn>
                  <a:cxn ang="0">
                    <a:pos x="0" y="6174"/>
                  </a:cxn>
                  <a:cxn ang="0">
                    <a:pos x="0" y="9260"/>
                  </a:cxn>
                  <a:cxn ang="0">
                    <a:pos x="5531" y="16051"/>
                  </a:cxn>
                  <a:cxn ang="0">
                    <a:pos x="112456" y="17286"/>
                  </a:cxn>
                  <a:cxn ang="0">
                    <a:pos x="60223" y="111125"/>
                  </a:cxn>
                  <a:cxn ang="0">
                    <a:pos x="62681" y="119151"/>
                  </a:cxn>
                  <a:cxn ang="0">
                    <a:pos x="65753" y="120386"/>
                  </a:cxn>
                  <a:cxn ang="0">
                    <a:pos x="74356" y="118534"/>
                  </a:cxn>
                  <a:cxn ang="0">
                    <a:pos x="132121" y="14817"/>
                  </a:cxn>
                  <a:cxn ang="0">
                    <a:pos x="132121" y="13582"/>
                  </a:cxn>
                </a:cxnLst>
                <a:rect l="0" t="0" r="0" b="0"/>
                <a:pathLst>
                  <a:path w="216" h="198">
                    <a:moveTo>
                      <a:pt x="215" y="22"/>
                    </a:moveTo>
                    <a:cubicBezTo>
                      <a:pt x="217" y="18"/>
                      <a:pt x="217" y="13"/>
                      <a:pt x="215" y="9"/>
                    </a:cubicBezTo>
                    <a:cubicBezTo>
                      <a:pt x="213" y="5"/>
                      <a:pt x="209" y="3"/>
                      <a:pt x="204" y="2"/>
                    </a:cubicBezTo>
                    <a:cubicBezTo>
                      <a:pt x="204" y="2"/>
                      <a:pt x="203" y="2"/>
                      <a:pt x="202" y="2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21"/>
                      <a:pt x="4" y="25"/>
                      <a:pt x="9" y="26"/>
                    </a:cubicBezTo>
                    <a:cubicBezTo>
                      <a:pt x="183" y="28"/>
                      <a:pt x="183" y="28"/>
                      <a:pt x="183" y="28"/>
                    </a:cubicBezTo>
                    <a:cubicBezTo>
                      <a:pt x="98" y="180"/>
                      <a:pt x="98" y="180"/>
                      <a:pt x="98" y="180"/>
                    </a:cubicBezTo>
                    <a:cubicBezTo>
                      <a:pt x="95" y="184"/>
                      <a:pt x="97" y="190"/>
                      <a:pt x="102" y="193"/>
                    </a:cubicBezTo>
                    <a:cubicBezTo>
                      <a:pt x="107" y="195"/>
                      <a:pt x="107" y="195"/>
                      <a:pt x="107" y="195"/>
                    </a:cubicBezTo>
                    <a:cubicBezTo>
                      <a:pt x="112" y="198"/>
                      <a:pt x="118" y="196"/>
                      <a:pt x="121" y="192"/>
                    </a:cubicBezTo>
                    <a:cubicBezTo>
                      <a:pt x="215" y="24"/>
                      <a:pt x="215" y="24"/>
                      <a:pt x="215" y="24"/>
                    </a:cubicBezTo>
                    <a:cubicBezTo>
                      <a:pt x="215" y="23"/>
                      <a:pt x="215" y="23"/>
                      <a:pt x="215" y="22"/>
                    </a:cubicBezTo>
                    <a:close/>
                  </a:path>
                </a:pathLst>
              </a:custGeom>
              <a:solidFill>
                <a:srgbClr val="4790A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88" name="Freeform 103"/>
              <p:cNvSpPr/>
              <p:nvPr/>
            </p:nvSpPr>
            <p:spPr>
              <a:xfrm>
                <a:off x="4537075" y="4533901"/>
                <a:ext cx="46037" cy="47625"/>
              </a:xfrm>
              <a:custGeom>
                <a:cxnLst>
                  <a:cxn ang="0">
                    <a:pos x="40585" y="13786"/>
                  </a:cxn>
                  <a:cxn ang="0">
                    <a:pos x="13327" y="6266"/>
                  </a:cxn>
                  <a:cxn ang="0">
                    <a:pos x="5452" y="34465"/>
                  </a:cxn>
                  <a:cxn ang="0">
                    <a:pos x="33316" y="41985"/>
                  </a:cxn>
                  <a:cxn ang="0">
                    <a:pos x="40585" y="13786"/>
                  </a:cxn>
                </a:cxnLst>
                <a:rect l="0" t="0" r="0" b="0"/>
                <a:pathLst>
                  <a:path w="76" h="76">
                    <a:moveTo>
                      <a:pt x="67" y="22"/>
                    </a:moveTo>
                    <a:cubicBezTo>
                      <a:pt x="58" y="6"/>
                      <a:pt x="38" y="0"/>
                      <a:pt x="22" y="10"/>
                    </a:cubicBezTo>
                    <a:cubicBezTo>
                      <a:pt x="6" y="19"/>
                      <a:pt x="0" y="39"/>
                      <a:pt x="9" y="55"/>
                    </a:cubicBezTo>
                    <a:cubicBezTo>
                      <a:pt x="19" y="71"/>
                      <a:pt x="39" y="76"/>
                      <a:pt x="55" y="67"/>
                    </a:cubicBezTo>
                    <a:cubicBezTo>
                      <a:pt x="71" y="58"/>
                      <a:pt x="76" y="38"/>
                      <a:pt x="67" y="22"/>
                    </a:cubicBezTo>
                    <a:close/>
                  </a:path>
                </a:pathLst>
              </a:custGeom>
              <a:solidFill>
                <a:srgbClr val="4790A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89" name="Freeform 104"/>
              <p:cNvSpPr/>
              <p:nvPr/>
            </p:nvSpPr>
            <p:spPr>
              <a:xfrm>
                <a:off x="5006975" y="4184651"/>
                <a:ext cx="133350" cy="120650"/>
              </a:xfrm>
              <a:custGeom>
                <a:cxnLst>
                  <a:cxn ang="0">
                    <a:pos x="1223" y="107244"/>
                  </a:cxn>
                  <a:cxn ang="0">
                    <a:pos x="1835" y="114557"/>
                  </a:cxn>
                  <a:cxn ang="0">
                    <a:pos x="8564" y="118822"/>
                  </a:cxn>
                  <a:cxn ang="0">
                    <a:pos x="9175" y="118822"/>
                  </a:cxn>
                  <a:cxn ang="0">
                    <a:pos x="127233" y="120650"/>
                  </a:cxn>
                  <a:cxn ang="0">
                    <a:pos x="133350" y="114557"/>
                  </a:cxn>
                  <a:cxn ang="0">
                    <a:pos x="133350" y="110901"/>
                  </a:cxn>
                  <a:cxn ang="0">
                    <a:pos x="127845" y="104807"/>
                  </a:cxn>
                  <a:cxn ang="0">
                    <a:pos x="21409" y="103588"/>
                  </a:cxn>
                  <a:cxn ang="0">
                    <a:pos x="73404" y="10968"/>
                  </a:cxn>
                  <a:cxn ang="0">
                    <a:pos x="70345" y="3047"/>
                  </a:cxn>
                  <a:cxn ang="0">
                    <a:pos x="67898" y="1219"/>
                  </a:cxn>
                  <a:cxn ang="0">
                    <a:pos x="59335" y="3656"/>
                  </a:cxn>
                  <a:cxn ang="0">
                    <a:pos x="1835" y="106026"/>
                  </a:cxn>
                  <a:cxn ang="0">
                    <a:pos x="1223" y="107244"/>
                  </a:cxn>
                </a:cxnLst>
                <a:rect l="0" t="0" r="0" b="0"/>
                <a:pathLst>
                  <a:path w="218" h="198">
                    <a:moveTo>
                      <a:pt x="2" y="176"/>
                    </a:moveTo>
                    <a:cubicBezTo>
                      <a:pt x="0" y="180"/>
                      <a:pt x="1" y="184"/>
                      <a:pt x="3" y="188"/>
                    </a:cubicBezTo>
                    <a:cubicBezTo>
                      <a:pt x="5" y="192"/>
                      <a:pt x="9" y="195"/>
                      <a:pt x="14" y="195"/>
                    </a:cubicBezTo>
                    <a:cubicBezTo>
                      <a:pt x="14" y="195"/>
                      <a:pt x="15" y="195"/>
                      <a:pt x="15" y="195"/>
                    </a:cubicBezTo>
                    <a:cubicBezTo>
                      <a:pt x="208" y="198"/>
                      <a:pt x="208" y="198"/>
                      <a:pt x="208" y="198"/>
                    </a:cubicBezTo>
                    <a:cubicBezTo>
                      <a:pt x="213" y="198"/>
                      <a:pt x="217" y="194"/>
                      <a:pt x="218" y="188"/>
                    </a:cubicBezTo>
                    <a:cubicBezTo>
                      <a:pt x="218" y="182"/>
                      <a:pt x="218" y="182"/>
                      <a:pt x="218" y="182"/>
                    </a:cubicBezTo>
                    <a:cubicBezTo>
                      <a:pt x="218" y="177"/>
                      <a:pt x="214" y="172"/>
                      <a:pt x="209" y="172"/>
                    </a:cubicBezTo>
                    <a:cubicBezTo>
                      <a:pt x="35" y="170"/>
                      <a:pt x="35" y="170"/>
                      <a:pt x="35" y="170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22" y="14"/>
                      <a:pt x="120" y="8"/>
                      <a:pt x="115" y="5"/>
                    </a:cubicBezTo>
                    <a:cubicBezTo>
                      <a:pt x="111" y="2"/>
                      <a:pt x="111" y="2"/>
                      <a:pt x="111" y="2"/>
                    </a:cubicBezTo>
                    <a:cubicBezTo>
                      <a:pt x="105" y="0"/>
                      <a:pt x="100" y="1"/>
                      <a:pt x="97" y="6"/>
                    </a:cubicBezTo>
                    <a:cubicBezTo>
                      <a:pt x="3" y="174"/>
                      <a:pt x="3" y="174"/>
                      <a:pt x="3" y="174"/>
                    </a:cubicBezTo>
                    <a:cubicBezTo>
                      <a:pt x="3" y="174"/>
                      <a:pt x="2" y="175"/>
                      <a:pt x="2" y="176"/>
                    </a:cubicBezTo>
                    <a:close/>
                  </a:path>
                </a:pathLst>
              </a:custGeom>
              <a:solidFill>
                <a:srgbClr val="4790A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90" name="Freeform 105"/>
              <p:cNvSpPr/>
              <p:nvPr/>
            </p:nvSpPr>
            <p:spPr>
              <a:xfrm>
                <a:off x="5073650" y="4224338"/>
                <a:ext cx="47625" cy="46038"/>
              </a:xfrm>
              <a:custGeom>
                <a:cxnLst>
                  <a:cxn ang="0">
                    <a:pos x="5640" y="33317"/>
                  </a:cxn>
                  <a:cxn ang="0">
                    <a:pos x="33839" y="40586"/>
                  </a:cxn>
                  <a:cxn ang="0">
                    <a:pos x="41359" y="13327"/>
                  </a:cxn>
                  <a:cxn ang="0">
                    <a:pos x="13160" y="5452"/>
                  </a:cxn>
                  <a:cxn ang="0">
                    <a:pos x="5640" y="33317"/>
                  </a:cxn>
                </a:cxnLst>
                <a:rect l="0" t="0" r="0" b="0"/>
                <a:pathLst>
                  <a:path w="76" h="76">
                    <a:moveTo>
                      <a:pt x="9" y="55"/>
                    </a:moveTo>
                    <a:cubicBezTo>
                      <a:pt x="18" y="71"/>
                      <a:pt x="38" y="76"/>
                      <a:pt x="54" y="67"/>
                    </a:cubicBezTo>
                    <a:cubicBezTo>
                      <a:pt x="70" y="58"/>
                      <a:pt x="76" y="38"/>
                      <a:pt x="66" y="22"/>
                    </a:cubicBezTo>
                    <a:cubicBezTo>
                      <a:pt x="57" y="6"/>
                      <a:pt x="37" y="0"/>
                      <a:pt x="21" y="9"/>
                    </a:cubicBezTo>
                    <a:cubicBezTo>
                      <a:pt x="5" y="18"/>
                      <a:pt x="0" y="39"/>
                      <a:pt x="9" y="55"/>
                    </a:cubicBezTo>
                    <a:close/>
                  </a:path>
                </a:pathLst>
              </a:custGeom>
              <a:solidFill>
                <a:srgbClr val="4790A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91" name="Freeform 106"/>
              <p:cNvSpPr>
                <a:spLocks noEditPoints="1"/>
              </p:cNvSpPr>
              <p:nvPr/>
            </p:nvSpPr>
            <p:spPr>
              <a:xfrm>
                <a:off x="4756150" y="4340226"/>
                <a:ext cx="146050" cy="125413"/>
              </a:xfrm>
              <a:custGeom>
                <a:cxnLst>
                  <a:cxn ang="0">
                    <a:pos x="109538" y="0"/>
                  </a:cxn>
                  <a:cxn ang="0">
                    <a:pos x="36513" y="0"/>
                  </a:cxn>
                  <a:cxn ang="0">
                    <a:pos x="0" y="63500"/>
                  </a:cxn>
                  <a:cxn ang="0">
                    <a:pos x="36513" y="125413"/>
                  </a:cxn>
                  <a:cxn ang="0">
                    <a:pos x="109538" y="125413"/>
                  </a:cxn>
                  <a:cxn ang="0">
                    <a:pos x="146050" y="63500"/>
                  </a:cxn>
                  <a:cxn ang="0">
                    <a:pos x="109538" y="0"/>
                  </a:cxn>
                  <a:cxn ang="0">
                    <a:pos x="101600" y="114300"/>
                  </a:cxn>
                  <a:cxn ang="0">
                    <a:pos x="42863" y="114300"/>
                  </a:cxn>
                  <a:cxn ang="0">
                    <a:pos x="12700" y="63500"/>
                  </a:cxn>
                  <a:cxn ang="0">
                    <a:pos x="42863" y="11113"/>
                  </a:cxn>
                  <a:cxn ang="0">
                    <a:pos x="101600" y="11113"/>
                  </a:cxn>
                  <a:cxn ang="0">
                    <a:pos x="131763" y="63500"/>
                  </a:cxn>
                  <a:cxn ang="0">
                    <a:pos x="101600" y="114300"/>
                  </a:cxn>
                </a:cxnLst>
                <a:rect l="0" t="0" r="0" b="0"/>
                <a:pathLst>
                  <a:path w="92" h="79">
                    <a:moveTo>
                      <a:pt x="69" y="0"/>
                    </a:moveTo>
                    <a:lnTo>
                      <a:pt x="23" y="0"/>
                    </a:lnTo>
                    <a:lnTo>
                      <a:pt x="0" y="40"/>
                    </a:lnTo>
                    <a:lnTo>
                      <a:pt x="23" y="79"/>
                    </a:lnTo>
                    <a:lnTo>
                      <a:pt x="69" y="79"/>
                    </a:lnTo>
                    <a:lnTo>
                      <a:pt x="92" y="40"/>
                    </a:lnTo>
                    <a:lnTo>
                      <a:pt x="69" y="0"/>
                    </a:lnTo>
                    <a:close/>
                    <a:moveTo>
                      <a:pt x="64" y="72"/>
                    </a:moveTo>
                    <a:lnTo>
                      <a:pt x="27" y="72"/>
                    </a:lnTo>
                    <a:lnTo>
                      <a:pt x="8" y="40"/>
                    </a:lnTo>
                    <a:lnTo>
                      <a:pt x="27" y="7"/>
                    </a:lnTo>
                    <a:lnTo>
                      <a:pt x="64" y="7"/>
                    </a:lnTo>
                    <a:lnTo>
                      <a:pt x="83" y="40"/>
                    </a:lnTo>
                    <a:lnTo>
                      <a:pt x="64" y="72"/>
                    </a:lnTo>
                    <a:close/>
                  </a:path>
                </a:pathLst>
              </a:custGeom>
              <a:solidFill>
                <a:srgbClr val="4790A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92" name="Freeform 107"/>
              <p:cNvSpPr/>
              <p:nvPr/>
            </p:nvSpPr>
            <p:spPr>
              <a:xfrm>
                <a:off x="4779963" y="4360863"/>
                <a:ext cx="98425" cy="84138"/>
              </a:xfrm>
              <a:custGeom>
                <a:cxnLst>
                  <a:cxn ang="0">
                    <a:pos x="60325" y="47625"/>
                  </a:cxn>
                  <a:cxn ang="0">
                    <a:pos x="98425" y="42863"/>
                  </a:cxn>
                  <a:cxn ang="0">
                    <a:pos x="60325" y="36513"/>
                  </a:cxn>
                  <a:cxn ang="0">
                    <a:pos x="73025" y="0"/>
                  </a:cxn>
                  <a:cxn ang="0">
                    <a:pos x="49213" y="30163"/>
                  </a:cxn>
                  <a:cxn ang="0">
                    <a:pos x="23813" y="0"/>
                  </a:cxn>
                  <a:cxn ang="0">
                    <a:pos x="38100" y="36513"/>
                  </a:cxn>
                  <a:cxn ang="0">
                    <a:pos x="0" y="42863"/>
                  </a:cxn>
                  <a:cxn ang="0">
                    <a:pos x="38100" y="47625"/>
                  </a:cxn>
                  <a:cxn ang="0">
                    <a:pos x="23813" y="84138"/>
                  </a:cxn>
                  <a:cxn ang="0">
                    <a:pos x="49213" y="53975"/>
                  </a:cxn>
                  <a:cxn ang="0">
                    <a:pos x="73025" y="84138"/>
                  </a:cxn>
                  <a:cxn ang="0">
                    <a:pos x="60325" y="47625"/>
                  </a:cxn>
                </a:cxnLst>
                <a:rect l="0" t="0" r="0" b="0"/>
                <a:pathLst>
                  <a:path w="62" h="52">
                    <a:moveTo>
                      <a:pt x="38" y="30"/>
                    </a:moveTo>
                    <a:lnTo>
                      <a:pt x="62" y="27"/>
                    </a:lnTo>
                    <a:lnTo>
                      <a:pt x="38" y="23"/>
                    </a:lnTo>
                    <a:lnTo>
                      <a:pt x="46" y="0"/>
                    </a:lnTo>
                    <a:lnTo>
                      <a:pt x="31" y="19"/>
                    </a:lnTo>
                    <a:lnTo>
                      <a:pt x="15" y="0"/>
                    </a:lnTo>
                    <a:lnTo>
                      <a:pt x="24" y="23"/>
                    </a:lnTo>
                    <a:lnTo>
                      <a:pt x="0" y="27"/>
                    </a:lnTo>
                    <a:lnTo>
                      <a:pt x="24" y="30"/>
                    </a:lnTo>
                    <a:lnTo>
                      <a:pt x="15" y="53"/>
                    </a:lnTo>
                    <a:lnTo>
                      <a:pt x="31" y="34"/>
                    </a:lnTo>
                    <a:lnTo>
                      <a:pt x="46" y="53"/>
                    </a:lnTo>
                    <a:lnTo>
                      <a:pt x="38" y="30"/>
                    </a:lnTo>
                    <a:close/>
                  </a:path>
                </a:pathLst>
              </a:custGeom>
              <a:solidFill>
                <a:srgbClr val="4790A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872" name="组合 9"/>
            <p:cNvGrpSpPr/>
            <p:nvPr/>
          </p:nvGrpSpPr>
          <p:grpSpPr>
            <a:xfrm>
              <a:off x="7618413" y="2887663"/>
              <a:ext cx="842962" cy="844550"/>
              <a:chOff x="7618413" y="2887663"/>
              <a:chExt cx="842962" cy="844550"/>
            </a:xfrm>
          </p:grpSpPr>
          <p:sp>
            <p:nvSpPr>
              <p:cNvPr id="37175" name="Freeform 15"/>
              <p:cNvSpPr/>
              <p:nvPr/>
            </p:nvSpPr>
            <p:spPr>
              <a:xfrm>
                <a:off x="7618413" y="2887663"/>
                <a:ext cx="842962" cy="844550"/>
              </a:xfrm>
              <a:custGeom>
                <a:cxnLst>
                  <a:cxn ang="0">
                    <a:pos x="0" y="139326"/>
                  </a:cxn>
                  <a:cxn ang="0">
                    <a:pos x="139064" y="0"/>
                  </a:cxn>
                  <a:cxn ang="0">
                    <a:pos x="704510" y="0"/>
                  </a:cxn>
                  <a:cxn ang="0">
                    <a:pos x="842962" y="139326"/>
                  </a:cxn>
                  <a:cxn ang="0">
                    <a:pos x="842962" y="705838"/>
                  </a:cxn>
                  <a:cxn ang="0">
                    <a:pos x="704510" y="844550"/>
                  </a:cxn>
                  <a:cxn ang="0">
                    <a:pos x="139064" y="844550"/>
                  </a:cxn>
                  <a:cxn ang="0">
                    <a:pos x="0" y="705838"/>
                  </a:cxn>
                  <a:cxn ang="0">
                    <a:pos x="0" y="139326"/>
                  </a:cxn>
                </a:cxnLst>
                <a:rect l="0" t="0" r="0" b="0"/>
                <a:pathLst>
                  <a:path w="1376" h="1376">
                    <a:moveTo>
                      <a:pt x="0" y="227"/>
                    </a:moveTo>
                    <a:cubicBezTo>
                      <a:pt x="0" y="102"/>
                      <a:pt x="102" y="0"/>
                      <a:pt x="227" y="0"/>
                    </a:cubicBezTo>
                    <a:cubicBezTo>
                      <a:pt x="1150" y="0"/>
                      <a:pt x="1150" y="0"/>
                      <a:pt x="1150" y="0"/>
                    </a:cubicBezTo>
                    <a:cubicBezTo>
                      <a:pt x="1275" y="0"/>
                      <a:pt x="1376" y="102"/>
                      <a:pt x="1376" y="227"/>
                    </a:cubicBezTo>
                    <a:cubicBezTo>
                      <a:pt x="1376" y="1150"/>
                      <a:pt x="1376" y="1150"/>
                      <a:pt x="1376" y="1150"/>
                    </a:cubicBezTo>
                    <a:cubicBezTo>
                      <a:pt x="1376" y="1275"/>
                      <a:pt x="1275" y="1376"/>
                      <a:pt x="1150" y="1376"/>
                    </a:cubicBezTo>
                    <a:cubicBezTo>
                      <a:pt x="227" y="1376"/>
                      <a:pt x="227" y="1376"/>
                      <a:pt x="227" y="1376"/>
                    </a:cubicBezTo>
                    <a:cubicBezTo>
                      <a:pt x="102" y="1376"/>
                      <a:pt x="0" y="1275"/>
                      <a:pt x="0" y="1150"/>
                    </a:cubicBezTo>
                    <a:lnTo>
                      <a:pt x="0" y="227"/>
                    </a:ln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76" name="Freeform 108"/>
              <p:cNvSpPr>
                <a:spLocks noEditPoints="1"/>
              </p:cNvSpPr>
              <p:nvPr/>
            </p:nvSpPr>
            <p:spPr>
              <a:xfrm>
                <a:off x="7718425" y="2965451"/>
                <a:ext cx="631825" cy="679450"/>
              </a:xfrm>
              <a:custGeom>
                <a:cxnLst>
                  <a:cxn ang="0">
                    <a:pos x="322047" y="103635"/>
                  </a:cxn>
                  <a:cxn ang="0">
                    <a:pos x="322047" y="153919"/>
                  </a:cxn>
                  <a:cxn ang="0">
                    <a:pos x="379095" y="175381"/>
                  </a:cxn>
                  <a:cxn ang="0">
                    <a:pos x="436757" y="261846"/>
                  </a:cxn>
                  <a:cxn ang="0">
                    <a:pos x="509141" y="146560"/>
                  </a:cxn>
                  <a:cxn ang="0">
                    <a:pos x="545332" y="196844"/>
                  </a:cxn>
                  <a:cxn ang="0">
                    <a:pos x="559441" y="204203"/>
                  </a:cxn>
                  <a:cxn ang="0">
                    <a:pos x="580911" y="283309"/>
                  </a:cxn>
                  <a:cxn ang="0">
                    <a:pos x="523249" y="283309"/>
                  </a:cxn>
                  <a:cxn ang="0">
                    <a:pos x="451479" y="398594"/>
                  </a:cxn>
                  <a:cxn ang="0">
                    <a:pos x="566802" y="384490"/>
                  </a:cxn>
                  <a:cxn ang="0">
                    <a:pos x="530610" y="442133"/>
                  </a:cxn>
                  <a:cxn ang="0">
                    <a:pos x="602994" y="463596"/>
                  </a:cxn>
                  <a:cxn ang="0">
                    <a:pos x="537971" y="506521"/>
                  </a:cxn>
                  <a:cxn ang="0">
                    <a:pos x="480310" y="434774"/>
                  </a:cxn>
                  <a:cxn ang="0">
                    <a:pos x="436757" y="485059"/>
                  </a:cxn>
                  <a:cxn ang="0">
                    <a:pos x="379095" y="535343"/>
                  </a:cxn>
                  <a:cxn ang="0">
                    <a:pos x="372347" y="550060"/>
                  </a:cxn>
                  <a:cxn ang="0">
                    <a:pos x="328794" y="571523"/>
                  </a:cxn>
                  <a:cxn ang="0">
                    <a:pos x="350264" y="643270"/>
                  </a:cxn>
                  <a:cxn ang="0">
                    <a:pos x="278494" y="615062"/>
                  </a:cxn>
                  <a:cxn ang="0">
                    <a:pos x="242302" y="564164"/>
                  </a:cxn>
                  <a:cxn ang="0">
                    <a:pos x="264385" y="535343"/>
                  </a:cxn>
                  <a:cxn ang="0">
                    <a:pos x="206723" y="528597"/>
                  </a:cxn>
                  <a:cxn ang="0">
                    <a:pos x="170531" y="434774"/>
                  </a:cxn>
                  <a:cxn ang="0">
                    <a:pos x="105509" y="513880"/>
                  </a:cxn>
                  <a:cxn ang="0">
                    <a:pos x="84039" y="470955"/>
                  </a:cxn>
                  <a:cxn ang="0">
                    <a:pos x="55208" y="398594"/>
                  </a:cxn>
                  <a:cxn ang="0">
                    <a:pos x="192001" y="405953"/>
                  </a:cxn>
                  <a:cxn ang="0">
                    <a:pos x="120231" y="348310"/>
                  </a:cxn>
                  <a:cxn ang="0">
                    <a:pos x="120231" y="298026"/>
                  </a:cxn>
                  <a:cxn ang="0">
                    <a:pos x="105509" y="233024"/>
                  </a:cxn>
                  <a:cxn ang="0">
                    <a:pos x="26377" y="161277"/>
                  </a:cxn>
                  <a:cxn ang="0">
                    <a:pos x="120231" y="218920"/>
                  </a:cxn>
                  <a:cxn ang="0">
                    <a:pos x="184640" y="196844"/>
                  </a:cxn>
                  <a:cxn ang="0">
                    <a:pos x="206723" y="153919"/>
                  </a:cxn>
                  <a:cxn ang="0">
                    <a:pos x="307325" y="161277"/>
                  </a:cxn>
                  <a:cxn ang="0">
                    <a:pos x="314686" y="103635"/>
                  </a:cxn>
                  <a:cxn ang="0">
                    <a:pos x="293216" y="38633"/>
                  </a:cxn>
                  <a:cxn ang="0">
                    <a:pos x="307325" y="377132"/>
                  </a:cxn>
                  <a:cxn ang="0">
                    <a:pos x="278494" y="362414"/>
                  </a:cxn>
                  <a:cxn ang="0">
                    <a:pos x="307325" y="276563"/>
                  </a:cxn>
                  <a:cxn ang="0">
                    <a:pos x="271133" y="298026"/>
                  </a:cxn>
                  <a:cxn ang="0">
                    <a:pos x="364986" y="298026"/>
                  </a:cxn>
                  <a:cxn ang="0">
                    <a:pos x="322047" y="326847"/>
                  </a:cxn>
                  <a:cxn ang="0">
                    <a:pos x="379095" y="319489"/>
                  </a:cxn>
                  <a:cxn ang="0">
                    <a:pos x="465588" y="326847"/>
                  </a:cxn>
                  <a:cxn ang="0">
                    <a:pos x="257024" y="355669"/>
                  </a:cxn>
                  <a:cxn ang="0">
                    <a:pos x="307325" y="340951"/>
                  </a:cxn>
                  <a:cxn ang="0">
                    <a:pos x="328794" y="334206"/>
                  </a:cxn>
                  <a:cxn ang="0">
                    <a:pos x="364986" y="355669"/>
                  </a:cxn>
                  <a:cxn ang="0">
                    <a:pos x="257024" y="470955"/>
                  </a:cxn>
                  <a:cxn ang="0">
                    <a:pos x="257024" y="384490"/>
                  </a:cxn>
                  <a:cxn ang="0">
                    <a:pos x="393817" y="463596"/>
                  </a:cxn>
                </a:cxnLst>
                <a:rect l="0" t="0" r="0" b="0"/>
                <a:pathLst>
                  <a:path w="1030" h="1108">
                    <a:moveTo>
                      <a:pt x="525" y="110"/>
                    </a:moveTo>
                    <a:cubicBezTo>
                      <a:pt x="535" y="142"/>
                      <a:pt x="547" y="79"/>
                      <a:pt x="583" y="98"/>
                    </a:cubicBezTo>
                    <a:cubicBezTo>
                      <a:pt x="588" y="146"/>
                      <a:pt x="533" y="134"/>
                      <a:pt x="525" y="169"/>
                    </a:cubicBezTo>
                    <a:cubicBezTo>
                      <a:pt x="561" y="200"/>
                      <a:pt x="580" y="115"/>
                      <a:pt x="642" y="133"/>
                    </a:cubicBezTo>
                    <a:cubicBezTo>
                      <a:pt x="642" y="192"/>
                      <a:pt x="642" y="192"/>
                      <a:pt x="642" y="192"/>
                    </a:cubicBezTo>
                    <a:cubicBezTo>
                      <a:pt x="613" y="222"/>
                      <a:pt x="547" y="215"/>
                      <a:pt x="525" y="251"/>
                    </a:cubicBezTo>
                    <a:cubicBezTo>
                      <a:pt x="549" y="282"/>
                      <a:pt x="581" y="222"/>
                      <a:pt x="618" y="227"/>
                    </a:cubicBezTo>
                    <a:cubicBezTo>
                      <a:pt x="616" y="283"/>
                      <a:pt x="551" y="278"/>
                      <a:pt x="536" y="321"/>
                    </a:cubicBezTo>
                    <a:cubicBezTo>
                      <a:pt x="553" y="337"/>
                      <a:pt x="590" y="303"/>
                      <a:pt x="618" y="286"/>
                    </a:cubicBezTo>
                    <a:cubicBezTo>
                      <a:pt x="635" y="277"/>
                      <a:pt x="672" y="263"/>
                      <a:pt x="689" y="239"/>
                    </a:cubicBezTo>
                    <a:cubicBezTo>
                      <a:pt x="722" y="246"/>
                      <a:pt x="700" y="290"/>
                      <a:pt x="701" y="310"/>
                    </a:cubicBezTo>
                    <a:cubicBezTo>
                      <a:pt x="703" y="356"/>
                      <a:pt x="708" y="399"/>
                      <a:pt x="712" y="427"/>
                    </a:cubicBezTo>
                    <a:cubicBezTo>
                      <a:pt x="758" y="412"/>
                      <a:pt x="710" y="357"/>
                      <a:pt x="748" y="321"/>
                    </a:cubicBezTo>
                    <a:cubicBezTo>
                      <a:pt x="791" y="311"/>
                      <a:pt x="769" y="383"/>
                      <a:pt x="759" y="392"/>
                    </a:cubicBezTo>
                    <a:cubicBezTo>
                      <a:pt x="838" y="406"/>
                      <a:pt x="722" y="222"/>
                      <a:pt x="830" y="239"/>
                    </a:cubicBezTo>
                    <a:cubicBezTo>
                      <a:pt x="851" y="261"/>
                      <a:pt x="838" y="317"/>
                      <a:pt x="842" y="357"/>
                    </a:cubicBezTo>
                    <a:cubicBezTo>
                      <a:pt x="888" y="356"/>
                      <a:pt x="840" y="261"/>
                      <a:pt x="900" y="274"/>
                    </a:cubicBezTo>
                    <a:cubicBezTo>
                      <a:pt x="905" y="299"/>
                      <a:pt x="892" y="306"/>
                      <a:pt x="889" y="321"/>
                    </a:cubicBezTo>
                    <a:cubicBezTo>
                      <a:pt x="932" y="310"/>
                      <a:pt x="897" y="267"/>
                      <a:pt x="959" y="263"/>
                    </a:cubicBezTo>
                    <a:cubicBezTo>
                      <a:pt x="978" y="261"/>
                      <a:pt x="1002" y="262"/>
                      <a:pt x="1018" y="274"/>
                    </a:cubicBezTo>
                    <a:cubicBezTo>
                      <a:pt x="1014" y="322"/>
                      <a:pt x="961" y="367"/>
                      <a:pt x="912" y="333"/>
                    </a:cubicBezTo>
                    <a:cubicBezTo>
                      <a:pt x="895" y="378"/>
                      <a:pt x="965" y="336"/>
                      <a:pt x="947" y="380"/>
                    </a:cubicBezTo>
                    <a:cubicBezTo>
                      <a:pt x="889" y="391"/>
                      <a:pt x="897" y="343"/>
                      <a:pt x="853" y="368"/>
                    </a:cubicBezTo>
                    <a:cubicBezTo>
                      <a:pt x="868" y="416"/>
                      <a:pt x="960" y="387"/>
                      <a:pt x="947" y="462"/>
                    </a:cubicBezTo>
                    <a:cubicBezTo>
                      <a:pt x="883" y="464"/>
                      <a:pt x="829" y="455"/>
                      <a:pt x="818" y="404"/>
                    </a:cubicBezTo>
                    <a:cubicBezTo>
                      <a:pt x="809" y="410"/>
                      <a:pt x="799" y="416"/>
                      <a:pt x="783" y="415"/>
                    </a:cubicBezTo>
                    <a:cubicBezTo>
                      <a:pt x="792" y="445"/>
                      <a:pt x="831" y="445"/>
                      <a:pt x="853" y="462"/>
                    </a:cubicBezTo>
                    <a:cubicBezTo>
                      <a:pt x="820" y="499"/>
                      <a:pt x="781" y="442"/>
                      <a:pt x="736" y="451"/>
                    </a:cubicBezTo>
                    <a:cubicBezTo>
                      <a:pt x="779" y="493"/>
                      <a:pt x="846" y="535"/>
                      <a:pt x="889" y="545"/>
                    </a:cubicBezTo>
                    <a:cubicBezTo>
                      <a:pt x="848" y="590"/>
                      <a:pt x="777" y="605"/>
                      <a:pt x="736" y="650"/>
                    </a:cubicBezTo>
                    <a:cubicBezTo>
                      <a:pt x="768" y="681"/>
                      <a:pt x="797" y="610"/>
                      <a:pt x="853" y="627"/>
                    </a:cubicBezTo>
                    <a:cubicBezTo>
                      <a:pt x="846" y="659"/>
                      <a:pt x="821" y="673"/>
                      <a:pt x="783" y="674"/>
                    </a:cubicBezTo>
                    <a:cubicBezTo>
                      <a:pt x="821" y="731"/>
                      <a:pt x="867" y="626"/>
                      <a:pt x="924" y="627"/>
                    </a:cubicBezTo>
                    <a:cubicBezTo>
                      <a:pt x="924" y="638"/>
                      <a:pt x="938" y="636"/>
                      <a:pt x="947" y="638"/>
                    </a:cubicBezTo>
                    <a:cubicBezTo>
                      <a:pt x="947" y="685"/>
                      <a:pt x="947" y="685"/>
                      <a:pt x="947" y="685"/>
                    </a:cubicBezTo>
                    <a:cubicBezTo>
                      <a:pt x="924" y="701"/>
                      <a:pt x="892" y="708"/>
                      <a:pt x="865" y="721"/>
                    </a:cubicBezTo>
                    <a:cubicBezTo>
                      <a:pt x="889" y="759"/>
                      <a:pt x="938" y="689"/>
                      <a:pt x="959" y="721"/>
                    </a:cubicBezTo>
                    <a:cubicBezTo>
                      <a:pt x="964" y="753"/>
                      <a:pt x="915" y="732"/>
                      <a:pt x="912" y="756"/>
                    </a:cubicBezTo>
                    <a:cubicBezTo>
                      <a:pt x="923" y="788"/>
                      <a:pt x="949" y="740"/>
                      <a:pt x="983" y="756"/>
                    </a:cubicBezTo>
                    <a:cubicBezTo>
                      <a:pt x="994" y="784"/>
                      <a:pt x="1030" y="787"/>
                      <a:pt x="1018" y="838"/>
                    </a:cubicBezTo>
                    <a:cubicBezTo>
                      <a:pt x="949" y="849"/>
                      <a:pt x="909" y="829"/>
                      <a:pt x="900" y="779"/>
                    </a:cubicBezTo>
                    <a:cubicBezTo>
                      <a:pt x="871" y="774"/>
                      <a:pt x="933" y="838"/>
                      <a:pt x="877" y="826"/>
                    </a:cubicBezTo>
                    <a:cubicBezTo>
                      <a:pt x="878" y="790"/>
                      <a:pt x="862" y="770"/>
                      <a:pt x="853" y="744"/>
                    </a:cubicBezTo>
                    <a:cubicBezTo>
                      <a:pt x="817" y="769"/>
                      <a:pt x="881" y="832"/>
                      <a:pt x="842" y="862"/>
                    </a:cubicBezTo>
                    <a:cubicBezTo>
                      <a:pt x="747" y="880"/>
                      <a:pt x="799" y="736"/>
                      <a:pt x="783" y="709"/>
                    </a:cubicBezTo>
                    <a:cubicBezTo>
                      <a:pt x="757" y="714"/>
                      <a:pt x="778" y="767"/>
                      <a:pt x="771" y="791"/>
                    </a:cubicBezTo>
                    <a:cubicBezTo>
                      <a:pt x="717" y="799"/>
                      <a:pt x="741" y="727"/>
                      <a:pt x="736" y="685"/>
                    </a:cubicBezTo>
                    <a:cubicBezTo>
                      <a:pt x="697" y="679"/>
                      <a:pt x="713" y="755"/>
                      <a:pt x="712" y="791"/>
                    </a:cubicBezTo>
                    <a:cubicBezTo>
                      <a:pt x="712" y="819"/>
                      <a:pt x="694" y="824"/>
                      <a:pt x="712" y="862"/>
                    </a:cubicBezTo>
                    <a:cubicBezTo>
                      <a:pt x="650" y="838"/>
                      <a:pt x="594" y="808"/>
                      <a:pt x="536" y="779"/>
                    </a:cubicBezTo>
                    <a:cubicBezTo>
                      <a:pt x="537" y="837"/>
                      <a:pt x="618" y="816"/>
                      <a:pt x="618" y="873"/>
                    </a:cubicBezTo>
                    <a:cubicBezTo>
                      <a:pt x="573" y="880"/>
                      <a:pt x="570" y="843"/>
                      <a:pt x="536" y="838"/>
                    </a:cubicBezTo>
                    <a:cubicBezTo>
                      <a:pt x="514" y="885"/>
                      <a:pt x="570" y="865"/>
                      <a:pt x="583" y="873"/>
                    </a:cubicBezTo>
                    <a:cubicBezTo>
                      <a:pt x="592" y="878"/>
                      <a:pt x="596" y="890"/>
                      <a:pt x="607" y="897"/>
                    </a:cubicBezTo>
                    <a:cubicBezTo>
                      <a:pt x="621" y="905"/>
                      <a:pt x="661" y="926"/>
                      <a:pt x="654" y="967"/>
                    </a:cubicBezTo>
                    <a:cubicBezTo>
                      <a:pt x="640" y="965"/>
                      <a:pt x="633" y="970"/>
                      <a:pt x="630" y="979"/>
                    </a:cubicBezTo>
                    <a:cubicBezTo>
                      <a:pt x="581" y="981"/>
                      <a:pt x="581" y="934"/>
                      <a:pt x="536" y="932"/>
                    </a:cubicBezTo>
                    <a:cubicBezTo>
                      <a:pt x="541" y="966"/>
                      <a:pt x="576" y="970"/>
                      <a:pt x="595" y="991"/>
                    </a:cubicBezTo>
                    <a:cubicBezTo>
                      <a:pt x="580" y="1039"/>
                      <a:pt x="561" y="986"/>
                      <a:pt x="536" y="979"/>
                    </a:cubicBezTo>
                    <a:cubicBezTo>
                      <a:pt x="533" y="1012"/>
                      <a:pt x="573" y="1016"/>
                      <a:pt x="571" y="1049"/>
                    </a:cubicBezTo>
                    <a:cubicBezTo>
                      <a:pt x="571" y="1072"/>
                      <a:pt x="547" y="1106"/>
                      <a:pt x="513" y="1108"/>
                    </a:cubicBezTo>
                    <a:cubicBezTo>
                      <a:pt x="486" y="1092"/>
                      <a:pt x="474" y="1016"/>
                      <a:pt x="513" y="1003"/>
                    </a:cubicBezTo>
                    <a:cubicBezTo>
                      <a:pt x="494" y="963"/>
                      <a:pt x="476" y="1039"/>
                      <a:pt x="454" y="1003"/>
                    </a:cubicBezTo>
                    <a:cubicBezTo>
                      <a:pt x="459" y="969"/>
                      <a:pt x="505" y="975"/>
                      <a:pt x="513" y="944"/>
                    </a:cubicBezTo>
                    <a:cubicBezTo>
                      <a:pt x="487" y="918"/>
                      <a:pt x="460" y="992"/>
                      <a:pt x="407" y="979"/>
                    </a:cubicBezTo>
                    <a:cubicBezTo>
                      <a:pt x="397" y="965"/>
                      <a:pt x="392" y="948"/>
                      <a:pt x="395" y="920"/>
                    </a:cubicBezTo>
                    <a:cubicBezTo>
                      <a:pt x="428" y="924"/>
                      <a:pt x="440" y="887"/>
                      <a:pt x="466" y="873"/>
                    </a:cubicBezTo>
                    <a:cubicBezTo>
                      <a:pt x="478" y="867"/>
                      <a:pt x="526" y="889"/>
                      <a:pt x="513" y="850"/>
                    </a:cubicBezTo>
                    <a:cubicBezTo>
                      <a:pt x="498" y="824"/>
                      <a:pt x="475" y="889"/>
                      <a:pt x="431" y="873"/>
                    </a:cubicBezTo>
                    <a:cubicBezTo>
                      <a:pt x="433" y="821"/>
                      <a:pt x="499" y="832"/>
                      <a:pt x="513" y="791"/>
                    </a:cubicBezTo>
                    <a:cubicBezTo>
                      <a:pt x="497" y="761"/>
                      <a:pt x="474" y="805"/>
                      <a:pt x="454" y="815"/>
                    </a:cubicBezTo>
                    <a:cubicBezTo>
                      <a:pt x="419" y="832"/>
                      <a:pt x="373" y="842"/>
                      <a:pt x="337" y="862"/>
                    </a:cubicBezTo>
                    <a:cubicBezTo>
                      <a:pt x="340" y="829"/>
                      <a:pt x="345" y="729"/>
                      <a:pt x="325" y="685"/>
                    </a:cubicBezTo>
                    <a:cubicBezTo>
                      <a:pt x="295" y="707"/>
                      <a:pt x="330" y="793"/>
                      <a:pt x="278" y="791"/>
                    </a:cubicBezTo>
                    <a:cubicBezTo>
                      <a:pt x="278" y="709"/>
                      <a:pt x="278" y="709"/>
                      <a:pt x="278" y="709"/>
                    </a:cubicBezTo>
                    <a:cubicBezTo>
                      <a:pt x="223" y="763"/>
                      <a:pt x="296" y="831"/>
                      <a:pt x="231" y="873"/>
                    </a:cubicBezTo>
                    <a:cubicBezTo>
                      <a:pt x="189" y="870"/>
                      <a:pt x="186" y="786"/>
                      <a:pt x="207" y="756"/>
                    </a:cubicBezTo>
                    <a:cubicBezTo>
                      <a:pt x="161" y="748"/>
                      <a:pt x="174" y="801"/>
                      <a:pt x="172" y="838"/>
                    </a:cubicBezTo>
                    <a:cubicBezTo>
                      <a:pt x="133" y="850"/>
                      <a:pt x="154" y="802"/>
                      <a:pt x="149" y="779"/>
                    </a:cubicBezTo>
                    <a:cubicBezTo>
                      <a:pt x="143" y="835"/>
                      <a:pt x="81" y="861"/>
                      <a:pt x="31" y="838"/>
                    </a:cubicBezTo>
                    <a:cubicBezTo>
                      <a:pt x="32" y="770"/>
                      <a:pt x="81" y="749"/>
                      <a:pt x="137" y="768"/>
                    </a:cubicBezTo>
                    <a:cubicBezTo>
                      <a:pt x="129" y="752"/>
                      <a:pt x="112" y="746"/>
                      <a:pt x="90" y="744"/>
                    </a:cubicBezTo>
                    <a:cubicBezTo>
                      <a:pt x="107" y="685"/>
                      <a:pt x="155" y="771"/>
                      <a:pt x="184" y="732"/>
                    </a:cubicBezTo>
                    <a:cubicBezTo>
                      <a:pt x="157" y="701"/>
                      <a:pt x="82" y="717"/>
                      <a:pt x="90" y="650"/>
                    </a:cubicBezTo>
                    <a:cubicBezTo>
                      <a:pt x="150" y="625"/>
                      <a:pt x="203" y="678"/>
                      <a:pt x="243" y="709"/>
                    </a:cubicBezTo>
                    <a:cubicBezTo>
                      <a:pt x="278" y="668"/>
                      <a:pt x="186" y="679"/>
                      <a:pt x="196" y="627"/>
                    </a:cubicBezTo>
                    <a:cubicBezTo>
                      <a:pt x="252" y="622"/>
                      <a:pt x="257" y="667"/>
                      <a:pt x="313" y="662"/>
                    </a:cubicBezTo>
                    <a:cubicBezTo>
                      <a:pt x="293" y="632"/>
                      <a:pt x="253" y="616"/>
                      <a:pt x="219" y="591"/>
                    </a:cubicBezTo>
                    <a:cubicBezTo>
                      <a:pt x="215" y="588"/>
                      <a:pt x="200" y="595"/>
                      <a:pt x="196" y="591"/>
                    </a:cubicBezTo>
                    <a:cubicBezTo>
                      <a:pt x="192" y="588"/>
                      <a:pt x="200" y="570"/>
                      <a:pt x="196" y="568"/>
                    </a:cubicBezTo>
                    <a:cubicBezTo>
                      <a:pt x="191" y="565"/>
                      <a:pt x="153" y="595"/>
                      <a:pt x="160" y="545"/>
                    </a:cubicBezTo>
                    <a:cubicBezTo>
                      <a:pt x="224" y="534"/>
                      <a:pt x="252" y="487"/>
                      <a:pt x="301" y="462"/>
                    </a:cubicBezTo>
                    <a:cubicBezTo>
                      <a:pt x="276" y="434"/>
                      <a:pt x="233" y="487"/>
                      <a:pt x="196" y="486"/>
                    </a:cubicBezTo>
                    <a:cubicBezTo>
                      <a:pt x="189" y="440"/>
                      <a:pt x="244" y="456"/>
                      <a:pt x="254" y="427"/>
                    </a:cubicBezTo>
                    <a:cubicBezTo>
                      <a:pt x="207" y="399"/>
                      <a:pt x="159" y="509"/>
                      <a:pt x="90" y="462"/>
                    </a:cubicBezTo>
                    <a:cubicBezTo>
                      <a:pt x="93" y="410"/>
                      <a:pt x="151" y="414"/>
                      <a:pt x="172" y="380"/>
                    </a:cubicBezTo>
                    <a:cubicBezTo>
                      <a:pt x="152" y="346"/>
                      <a:pt x="130" y="407"/>
                      <a:pt x="90" y="392"/>
                    </a:cubicBezTo>
                    <a:cubicBezTo>
                      <a:pt x="86" y="361"/>
                      <a:pt x="115" y="362"/>
                      <a:pt x="137" y="357"/>
                    </a:cubicBezTo>
                    <a:cubicBezTo>
                      <a:pt x="92" y="350"/>
                      <a:pt x="0" y="344"/>
                      <a:pt x="43" y="263"/>
                    </a:cubicBezTo>
                    <a:cubicBezTo>
                      <a:pt x="88" y="268"/>
                      <a:pt x="138" y="269"/>
                      <a:pt x="125" y="333"/>
                    </a:cubicBezTo>
                    <a:cubicBezTo>
                      <a:pt x="151" y="335"/>
                      <a:pt x="131" y="292"/>
                      <a:pt x="137" y="274"/>
                    </a:cubicBezTo>
                    <a:cubicBezTo>
                      <a:pt x="190" y="268"/>
                      <a:pt x="152" y="353"/>
                      <a:pt x="196" y="357"/>
                    </a:cubicBezTo>
                    <a:cubicBezTo>
                      <a:pt x="213" y="333"/>
                      <a:pt x="167" y="266"/>
                      <a:pt x="207" y="239"/>
                    </a:cubicBezTo>
                    <a:cubicBezTo>
                      <a:pt x="273" y="232"/>
                      <a:pt x="261" y="353"/>
                      <a:pt x="243" y="392"/>
                    </a:cubicBezTo>
                    <a:cubicBezTo>
                      <a:pt x="314" y="414"/>
                      <a:pt x="224" y="311"/>
                      <a:pt x="301" y="321"/>
                    </a:cubicBezTo>
                    <a:cubicBezTo>
                      <a:pt x="300" y="366"/>
                      <a:pt x="302" y="407"/>
                      <a:pt x="325" y="427"/>
                    </a:cubicBezTo>
                    <a:cubicBezTo>
                      <a:pt x="331" y="409"/>
                      <a:pt x="350" y="315"/>
                      <a:pt x="348" y="286"/>
                    </a:cubicBezTo>
                    <a:cubicBezTo>
                      <a:pt x="347" y="272"/>
                      <a:pt x="286" y="255"/>
                      <a:pt x="337" y="251"/>
                    </a:cubicBezTo>
                    <a:cubicBezTo>
                      <a:pt x="390" y="280"/>
                      <a:pt x="447" y="305"/>
                      <a:pt x="501" y="333"/>
                    </a:cubicBezTo>
                    <a:cubicBezTo>
                      <a:pt x="496" y="284"/>
                      <a:pt x="444" y="281"/>
                      <a:pt x="419" y="251"/>
                    </a:cubicBezTo>
                    <a:cubicBezTo>
                      <a:pt x="438" y="217"/>
                      <a:pt x="483" y="257"/>
                      <a:pt x="501" y="263"/>
                    </a:cubicBezTo>
                    <a:cubicBezTo>
                      <a:pt x="515" y="220"/>
                      <a:pt x="474" y="237"/>
                      <a:pt x="454" y="227"/>
                    </a:cubicBezTo>
                    <a:cubicBezTo>
                      <a:pt x="418" y="210"/>
                      <a:pt x="391" y="196"/>
                      <a:pt x="384" y="145"/>
                    </a:cubicBezTo>
                    <a:cubicBezTo>
                      <a:pt x="438" y="97"/>
                      <a:pt x="477" y="199"/>
                      <a:pt x="513" y="169"/>
                    </a:cubicBezTo>
                    <a:cubicBezTo>
                      <a:pt x="495" y="143"/>
                      <a:pt x="454" y="141"/>
                      <a:pt x="454" y="98"/>
                    </a:cubicBezTo>
                    <a:cubicBezTo>
                      <a:pt x="486" y="90"/>
                      <a:pt x="478" y="122"/>
                      <a:pt x="501" y="122"/>
                    </a:cubicBezTo>
                    <a:cubicBezTo>
                      <a:pt x="522" y="107"/>
                      <a:pt x="477" y="96"/>
                      <a:pt x="478" y="63"/>
                    </a:cubicBezTo>
                    <a:cubicBezTo>
                      <a:pt x="478" y="31"/>
                      <a:pt x="488" y="0"/>
                      <a:pt x="536" y="4"/>
                    </a:cubicBezTo>
                    <a:cubicBezTo>
                      <a:pt x="554" y="44"/>
                      <a:pt x="572" y="94"/>
                      <a:pt x="525" y="110"/>
                    </a:cubicBezTo>
                    <a:moveTo>
                      <a:pt x="501" y="615"/>
                    </a:moveTo>
                    <a:cubicBezTo>
                      <a:pt x="516" y="616"/>
                      <a:pt x="517" y="630"/>
                      <a:pt x="536" y="627"/>
                    </a:cubicBezTo>
                    <a:cubicBezTo>
                      <a:pt x="546" y="594"/>
                      <a:pt x="520" y="596"/>
                      <a:pt x="525" y="568"/>
                    </a:cubicBezTo>
                    <a:cubicBezTo>
                      <a:pt x="493" y="568"/>
                      <a:pt x="455" y="561"/>
                      <a:pt x="454" y="591"/>
                    </a:cubicBezTo>
                    <a:cubicBezTo>
                      <a:pt x="479" y="622"/>
                      <a:pt x="528" y="544"/>
                      <a:pt x="501" y="615"/>
                    </a:cubicBezTo>
                    <a:moveTo>
                      <a:pt x="442" y="486"/>
                    </a:moveTo>
                    <a:cubicBezTo>
                      <a:pt x="428" y="426"/>
                      <a:pt x="470" y="439"/>
                      <a:pt x="501" y="451"/>
                    </a:cubicBezTo>
                    <a:cubicBezTo>
                      <a:pt x="501" y="392"/>
                      <a:pt x="501" y="392"/>
                      <a:pt x="501" y="392"/>
                    </a:cubicBezTo>
                    <a:cubicBezTo>
                      <a:pt x="464" y="378"/>
                      <a:pt x="439" y="352"/>
                      <a:pt x="395" y="345"/>
                    </a:cubicBezTo>
                    <a:cubicBezTo>
                      <a:pt x="395" y="395"/>
                      <a:pt x="359" y="476"/>
                      <a:pt x="442" y="486"/>
                    </a:cubicBezTo>
                    <a:moveTo>
                      <a:pt x="536" y="451"/>
                    </a:moveTo>
                    <a:cubicBezTo>
                      <a:pt x="555" y="456"/>
                      <a:pt x="584" y="426"/>
                      <a:pt x="595" y="439"/>
                    </a:cubicBezTo>
                    <a:cubicBezTo>
                      <a:pt x="598" y="442"/>
                      <a:pt x="593" y="486"/>
                      <a:pt x="595" y="486"/>
                    </a:cubicBezTo>
                    <a:cubicBezTo>
                      <a:pt x="668" y="488"/>
                      <a:pt x="645" y="415"/>
                      <a:pt x="642" y="345"/>
                    </a:cubicBezTo>
                    <a:cubicBezTo>
                      <a:pt x="594" y="367"/>
                      <a:pt x="522" y="365"/>
                      <a:pt x="536" y="451"/>
                    </a:cubicBezTo>
                    <a:moveTo>
                      <a:pt x="525" y="533"/>
                    </a:moveTo>
                    <a:cubicBezTo>
                      <a:pt x="541" y="518"/>
                      <a:pt x="543" y="475"/>
                      <a:pt x="513" y="474"/>
                    </a:cubicBezTo>
                    <a:cubicBezTo>
                      <a:pt x="494" y="492"/>
                      <a:pt x="504" y="522"/>
                      <a:pt x="525" y="533"/>
                    </a:cubicBezTo>
                    <a:moveTo>
                      <a:pt x="618" y="521"/>
                    </a:moveTo>
                    <a:cubicBezTo>
                      <a:pt x="634" y="533"/>
                      <a:pt x="654" y="540"/>
                      <a:pt x="666" y="556"/>
                    </a:cubicBezTo>
                    <a:cubicBezTo>
                      <a:pt x="649" y="563"/>
                      <a:pt x="637" y="575"/>
                      <a:pt x="630" y="591"/>
                    </a:cubicBezTo>
                    <a:cubicBezTo>
                      <a:pt x="664" y="631"/>
                      <a:pt x="757" y="595"/>
                      <a:pt x="759" y="533"/>
                    </a:cubicBezTo>
                    <a:cubicBezTo>
                      <a:pt x="703" y="520"/>
                      <a:pt x="660" y="454"/>
                      <a:pt x="618" y="521"/>
                    </a:cubicBezTo>
                    <a:moveTo>
                      <a:pt x="278" y="568"/>
                    </a:moveTo>
                    <a:cubicBezTo>
                      <a:pt x="320" y="584"/>
                      <a:pt x="392" y="651"/>
                      <a:pt x="419" y="580"/>
                    </a:cubicBezTo>
                    <a:cubicBezTo>
                      <a:pt x="348" y="571"/>
                      <a:pt x="411" y="538"/>
                      <a:pt x="419" y="509"/>
                    </a:cubicBezTo>
                    <a:cubicBezTo>
                      <a:pt x="361" y="483"/>
                      <a:pt x="296" y="519"/>
                      <a:pt x="278" y="568"/>
                    </a:cubicBezTo>
                    <a:moveTo>
                      <a:pt x="501" y="556"/>
                    </a:moveTo>
                    <a:cubicBezTo>
                      <a:pt x="500" y="526"/>
                      <a:pt x="484" y="511"/>
                      <a:pt x="454" y="509"/>
                    </a:cubicBezTo>
                    <a:cubicBezTo>
                      <a:pt x="439" y="556"/>
                      <a:pt x="486" y="540"/>
                      <a:pt x="501" y="556"/>
                    </a:cubicBezTo>
                    <a:moveTo>
                      <a:pt x="536" y="545"/>
                    </a:moveTo>
                    <a:cubicBezTo>
                      <a:pt x="565" y="546"/>
                      <a:pt x="593" y="547"/>
                      <a:pt x="595" y="521"/>
                    </a:cubicBezTo>
                    <a:cubicBezTo>
                      <a:pt x="572" y="497"/>
                      <a:pt x="545" y="521"/>
                      <a:pt x="536" y="545"/>
                    </a:cubicBezTo>
                    <a:moveTo>
                      <a:pt x="595" y="580"/>
                    </a:moveTo>
                    <a:cubicBezTo>
                      <a:pt x="580" y="568"/>
                      <a:pt x="552" y="568"/>
                      <a:pt x="536" y="556"/>
                    </a:cubicBezTo>
                    <a:cubicBezTo>
                      <a:pt x="522" y="591"/>
                      <a:pt x="586" y="607"/>
                      <a:pt x="595" y="580"/>
                    </a:cubicBezTo>
                    <a:moveTo>
                      <a:pt x="419" y="768"/>
                    </a:moveTo>
                    <a:cubicBezTo>
                      <a:pt x="442" y="724"/>
                      <a:pt x="526" y="742"/>
                      <a:pt x="513" y="662"/>
                    </a:cubicBezTo>
                    <a:cubicBezTo>
                      <a:pt x="477" y="653"/>
                      <a:pt x="478" y="682"/>
                      <a:pt x="442" y="674"/>
                    </a:cubicBezTo>
                    <a:cubicBezTo>
                      <a:pt x="440" y="653"/>
                      <a:pt x="454" y="615"/>
                      <a:pt x="419" y="627"/>
                    </a:cubicBezTo>
                    <a:cubicBezTo>
                      <a:pt x="376" y="641"/>
                      <a:pt x="383" y="738"/>
                      <a:pt x="419" y="768"/>
                    </a:cubicBezTo>
                    <a:moveTo>
                      <a:pt x="536" y="662"/>
                    </a:moveTo>
                    <a:cubicBezTo>
                      <a:pt x="531" y="734"/>
                      <a:pt x="592" y="739"/>
                      <a:pt x="642" y="756"/>
                    </a:cubicBezTo>
                    <a:cubicBezTo>
                      <a:pt x="664" y="716"/>
                      <a:pt x="667" y="610"/>
                      <a:pt x="595" y="627"/>
                    </a:cubicBezTo>
                    <a:cubicBezTo>
                      <a:pt x="615" y="694"/>
                      <a:pt x="588" y="666"/>
                      <a:pt x="536" y="662"/>
                    </a:cubicBezTo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873" name="组合 10"/>
            <p:cNvGrpSpPr/>
            <p:nvPr/>
          </p:nvGrpSpPr>
          <p:grpSpPr>
            <a:xfrm>
              <a:off x="5472113" y="2887663"/>
              <a:ext cx="850900" cy="844551"/>
              <a:chOff x="5472113" y="2887663"/>
              <a:chExt cx="850900" cy="844551"/>
            </a:xfrm>
          </p:grpSpPr>
          <p:sp>
            <p:nvSpPr>
              <p:cNvPr id="37165" name="Freeform 17"/>
              <p:cNvSpPr/>
              <p:nvPr/>
            </p:nvSpPr>
            <p:spPr>
              <a:xfrm>
                <a:off x="5478463" y="2887663"/>
                <a:ext cx="844550" cy="844550"/>
              </a:xfrm>
              <a:custGeom>
                <a:cxnLst>
                  <a:cxn ang="0">
                    <a:pos x="0" y="139326"/>
                  </a:cxn>
                  <a:cxn ang="0">
                    <a:pos x="139326" y="0"/>
                  </a:cxn>
                  <a:cxn ang="0">
                    <a:pos x="705838" y="0"/>
                  </a:cxn>
                  <a:cxn ang="0">
                    <a:pos x="844550" y="139326"/>
                  </a:cxn>
                  <a:cxn ang="0">
                    <a:pos x="844550" y="705838"/>
                  </a:cxn>
                  <a:cxn ang="0">
                    <a:pos x="705838" y="844550"/>
                  </a:cxn>
                  <a:cxn ang="0">
                    <a:pos x="139326" y="844550"/>
                  </a:cxn>
                  <a:cxn ang="0">
                    <a:pos x="0" y="705838"/>
                  </a:cxn>
                  <a:cxn ang="0">
                    <a:pos x="0" y="139326"/>
                  </a:cxn>
                </a:cxnLst>
                <a:rect l="0" t="0" r="0" b="0"/>
                <a:pathLst>
                  <a:path w="1376" h="1376">
                    <a:moveTo>
                      <a:pt x="0" y="227"/>
                    </a:moveTo>
                    <a:cubicBezTo>
                      <a:pt x="0" y="102"/>
                      <a:pt x="102" y="0"/>
                      <a:pt x="227" y="0"/>
                    </a:cubicBezTo>
                    <a:cubicBezTo>
                      <a:pt x="1150" y="0"/>
                      <a:pt x="1150" y="0"/>
                      <a:pt x="1150" y="0"/>
                    </a:cubicBezTo>
                    <a:cubicBezTo>
                      <a:pt x="1275" y="0"/>
                      <a:pt x="1376" y="102"/>
                      <a:pt x="1376" y="227"/>
                    </a:cubicBezTo>
                    <a:cubicBezTo>
                      <a:pt x="1376" y="1150"/>
                      <a:pt x="1376" y="1150"/>
                      <a:pt x="1376" y="1150"/>
                    </a:cubicBezTo>
                    <a:cubicBezTo>
                      <a:pt x="1376" y="1275"/>
                      <a:pt x="1275" y="1376"/>
                      <a:pt x="1150" y="1376"/>
                    </a:cubicBezTo>
                    <a:cubicBezTo>
                      <a:pt x="227" y="1376"/>
                      <a:pt x="227" y="1376"/>
                      <a:pt x="227" y="1376"/>
                    </a:cubicBezTo>
                    <a:cubicBezTo>
                      <a:pt x="102" y="1376"/>
                      <a:pt x="0" y="1275"/>
                      <a:pt x="0" y="1150"/>
                    </a:cubicBezTo>
                    <a:cubicBezTo>
                      <a:pt x="0" y="227"/>
                      <a:pt x="0" y="227"/>
                      <a:pt x="0" y="227"/>
                    </a:cubicBezTo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66" name="Freeform 25"/>
              <p:cNvSpPr/>
              <p:nvPr/>
            </p:nvSpPr>
            <p:spPr>
              <a:xfrm>
                <a:off x="5472113" y="3248026"/>
                <a:ext cx="144462" cy="484188"/>
              </a:xfrm>
              <a:custGeom>
                <a:cxnLst>
                  <a:cxn ang="0">
                    <a:pos x="6147" y="0"/>
                  </a:cxn>
                  <a:cxn ang="0">
                    <a:pos x="0" y="2458"/>
                  </a:cxn>
                  <a:cxn ang="0">
                    <a:pos x="0" y="345322"/>
                  </a:cxn>
                  <a:cxn ang="0">
                    <a:pos x="139544" y="484188"/>
                  </a:cxn>
                  <a:cxn ang="0">
                    <a:pos x="144462" y="484188"/>
                  </a:cxn>
                  <a:cxn ang="0">
                    <a:pos x="6147" y="345322"/>
                  </a:cxn>
                  <a:cxn ang="0">
                    <a:pos x="6147" y="0"/>
                  </a:cxn>
                </a:cxnLst>
                <a:rect l="0" t="0" r="0" b="0"/>
                <a:pathLst>
                  <a:path w="235" h="788">
                    <a:moveTo>
                      <a:pt x="10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562"/>
                      <a:pt x="0" y="562"/>
                      <a:pt x="0" y="562"/>
                    </a:cubicBezTo>
                    <a:cubicBezTo>
                      <a:pt x="0" y="687"/>
                      <a:pt x="101" y="788"/>
                      <a:pt x="227" y="788"/>
                    </a:cubicBezTo>
                    <a:cubicBezTo>
                      <a:pt x="235" y="788"/>
                      <a:pt x="235" y="788"/>
                      <a:pt x="235" y="788"/>
                    </a:cubicBezTo>
                    <a:cubicBezTo>
                      <a:pt x="111" y="787"/>
                      <a:pt x="10" y="686"/>
                      <a:pt x="10" y="562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E5E5E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67" name="Freeform 26"/>
              <p:cNvSpPr/>
              <p:nvPr/>
            </p:nvSpPr>
            <p:spPr>
              <a:xfrm>
                <a:off x="5478463" y="3171826"/>
                <a:ext cx="666750" cy="560388"/>
              </a:xfrm>
              <a:custGeom>
                <a:cxnLst>
                  <a:cxn ang="0">
                    <a:pos x="176493" y="0"/>
                  </a:cxn>
                  <a:cxn ang="0">
                    <a:pos x="0" y="76193"/>
                  </a:cxn>
                  <a:cxn ang="0">
                    <a:pos x="0" y="421520"/>
                  </a:cxn>
                  <a:cxn ang="0">
                    <a:pos x="137885" y="560388"/>
                  </a:cxn>
                  <a:cxn ang="0">
                    <a:pos x="390980" y="560388"/>
                  </a:cxn>
                  <a:cxn ang="0">
                    <a:pos x="666750" y="491568"/>
                  </a:cxn>
                  <a:cxn ang="0">
                    <a:pos x="176493" y="0"/>
                  </a:cxn>
                </a:cxnLst>
                <a:rect l="0" t="0" r="0" b="0"/>
                <a:pathLst>
                  <a:path w="1088" h="912">
                    <a:moveTo>
                      <a:pt x="288" y="0"/>
                    </a:moveTo>
                    <a:cubicBezTo>
                      <a:pt x="0" y="124"/>
                      <a:pt x="0" y="124"/>
                      <a:pt x="0" y="124"/>
                    </a:cubicBezTo>
                    <a:cubicBezTo>
                      <a:pt x="0" y="686"/>
                      <a:pt x="0" y="686"/>
                      <a:pt x="0" y="686"/>
                    </a:cubicBezTo>
                    <a:cubicBezTo>
                      <a:pt x="0" y="810"/>
                      <a:pt x="101" y="911"/>
                      <a:pt x="225" y="912"/>
                    </a:cubicBezTo>
                    <a:cubicBezTo>
                      <a:pt x="638" y="912"/>
                      <a:pt x="638" y="912"/>
                      <a:pt x="638" y="912"/>
                    </a:cubicBezTo>
                    <a:cubicBezTo>
                      <a:pt x="1088" y="800"/>
                      <a:pt x="1088" y="800"/>
                      <a:pt x="1088" y="800"/>
                    </a:cubicBezTo>
                    <a:cubicBezTo>
                      <a:pt x="288" y="0"/>
                      <a:pt x="288" y="0"/>
                      <a:pt x="288" y="0"/>
                    </a:cubicBezTo>
                  </a:path>
                </a:pathLst>
              </a:custGeom>
              <a:solidFill>
                <a:srgbClr val="D5B77B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68" name="Freeform 109"/>
              <p:cNvSpPr>
                <a:spLocks noEditPoints="1"/>
              </p:cNvSpPr>
              <p:nvPr/>
            </p:nvSpPr>
            <p:spPr>
              <a:xfrm>
                <a:off x="5794375" y="2949576"/>
                <a:ext cx="111125" cy="198438"/>
              </a:xfrm>
              <a:custGeom>
                <a:cxnLst>
                  <a:cxn ang="0">
                    <a:pos x="91880" y="55563"/>
                  </a:cxn>
                  <a:cxn ang="0">
                    <a:pos x="26695" y="9159"/>
                  </a:cxn>
                  <a:cxn ang="0">
                    <a:pos x="19866" y="88534"/>
                  </a:cxn>
                  <a:cxn ang="0">
                    <a:pos x="99330" y="198438"/>
                  </a:cxn>
                  <a:cxn ang="0">
                    <a:pos x="91880" y="55563"/>
                  </a:cxn>
                  <a:cxn ang="0">
                    <a:pos x="49044" y="58005"/>
                  </a:cxn>
                  <a:cxn ang="0">
                    <a:pos x="91259" y="89144"/>
                  </a:cxn>
                  <a:cxn ang="0">
                    <a:pos x="97467" y="194775"/>
                  </a:cxn>
                  <a:cxn ang="0">
                    <a:pos x="45319" y="109904"/>
                  </a:cxn>
                  <a:cxn ang="0">
                    <a:pos x="49044" y="58005"/>
                  </a:cxn>
                </a:cxnLst>
                <a:rect l="0" t="0" r="0" b="0"/>
                <a:pathLst>
                  <a:path w="179" h="325">
                    <a:moveTo>
                      <a:pt x="148" y="91"/>
                    </a:moveTo>
                    <a:cubicBezTo>
                      <a:pt x="116" y="21"/>
                      <a:pt x="75" y="0"/>
                      <a:pt x="43" y="15"/>
                    </a:cubicBezTo>
                    <a:cubicBezTo>
                      <a:pt x="11" y="29"/>
                      <a:pt x="0" y="74"/>
                      <a:pt x="32" y="145"/>
                    </a:cubicBezTo>
                    <a:cubicBezTo>
                      <a:pt x="64" y="215"/>
                      <a:pt x="160" y="325"/>
                      <a:pt x="160" y="325"/>
                    </a:cubicBezTo>
                    <a:cubicBezTo>
                      <a:pt x="160" y="325"/>
                      <a:pt x="179" y="162"/>
                      <a:pt x="148" y="91"/>
                    </a:cubicBezTo>
                    <a:close/>
                    <a:moveTo>
                      <a:pt x="79" y="95"/>
                    </a:moveTo>
                    <a:cubicBezTo>
                      <a:pt x="100" y="86"/>
                      <a:pt x="126" y="100"/>
                      <a:pt x="147" y="146"/>
                    </a:cubicBezTo>
                    <a:cubicBezTo>
                      <a:pt x="168" y="193"/>
                      <a:pt x="157" y="319"/>
                      <a:pt x="157" y="319"/>
                    </a:cubicBezTo>
                    <a:cubicBezTo>
                      <a:pt x="157" y="319"/>
                      <a:pt x="94" y="227"/>
                      <a:pt x="73" y="180"/>
                    </a:cubicBezTo>
                    <a:cubicBezTo>
                      <a:pt x="52" y="134"/>
                      <a:pt x="59" y="104"/>
                      <a:pt x="79" y="95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69" name="Freeform 110"/>
              <p:cNvSpPr>
                <a:spLocks noEditPoints="1"/>
              </p:cNvSpPr>
              <p:nvPr/>
            </p:nvSpPr>
            <p:spPr>
              <a:xfrm>
                <a:off x="5886450" y="2967038"/>
                <a:ext cx="101600" cy="180975"/>
              </a:xfrm>
              <a:custGeom>
                <a:cxnLst>
                  <a:cxn ang="0">
                    <a:pos x="83239" y="83433"/>
                  </a:cxn>
                  <a:cxn ang="0">
                    <a:pos x="77730" y="9816"/>
                  </a:cxn>
                  <a:cxn ang="0">
                    <a:pos x="18361" y="47851"/>
                  </a:cxn>
                  <a:cxn ang="0">
                    <a:pos x="12241" y="180975"/>
                  </a:cxn>
                  <a:cxn ang="0">
                    <a:pos x="83239" y="83433"/>
                  </a:cxn>
                  <a:cxn ang="0">
                    <a:pos x="56920" y="52759"/>
                  </a:cxn>
                  <a:cxn ang="0">
                    <a:pos x="59369" y="101223"/>
                  </a:cxn>
                  <a:cxn ang="0">
                    <a:pos x="13465" y="177908"/>
                  </a:cxn>
                  <a:cxn ang="0">
                    <a:pos x="18361" y="78525"/>
                  </a:cxn>
                  <a:cxn ang="0">
                    <a:pos x="56920" y="52759"/>
                  </a:cxn>
                </a:cxnLst>
                <a:rect l="0" t="0" r="0" b="0"/>
                <a:pathLst>
                  <a:path w="166" h="295">
                    <a:moveTo>
                      <a:pt x="136" y="136"/>
                    </a:moveTo>
                    <a:cubicBezTo>
                      <a:pt x="166" y="74"/>
                      <a:pt x="156" y="32"/>
                      <a:pt x="127" y="16"/>
                    </a:cubicBezTo>
                    <a:cubicBezTo>
                      <a:pt x="98" y="0"/>
                      <a:pt x="60" y="16"/>
                      <a:pt x="30" y="78"/>
                    </a:cubicBezTo>
                    <a:cubicBezTo>
                      <a:pt x="0" y="139"/>
                      <a:pt x="20" y="295"/>
                      <a:pt x="20" y="295"/>
                    </a:cubicBezTo>
                    <a:cubicBezTo>
                      <a:pt x="20" y="295"/>
                      <a:pt x="106" y="198"/>
                      <a:pt x="136" y="136"/>
                    </a:cubicBezTo>
                    <a:close/>
                    <a:moveTo>
                      <a:pt x="93" y="86"/>
                    </a:moveTo>
                    <a:cubicBezTo>
                      <a:pt x="111" y="97"/>
                      <a:pt x="117" y="124"/>
                      <a:pt x="97" y="165"/>
                    </a:cubicBezTo>
                    <a:cubicBezTo>
                      <a:pt x="78" y="206"/>
                      <a:pt x="22" y="290"/>
                      <a:pt x="22" y="290"/>
                    </a:cubicBezTo>
                    <a:cubicBezTo>
                      <a:pt x="22" y="290"/>
                      <a:pt x="10" y="169"/>
                      <a:pt x="30" y="128"/>
                    </a:cubicBezTo>
                    <a:cubicBezTo>
                      <a:pt x="50" y="87"/>
                      <a:pt x="74" y="76"/>
                      <a:pt x="93" y="86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70" name="Freeform 111"/>
              <p:cNvSpPr>
                <a:spLocks noEditPoints="1"/>
              </p:cNvSpPr>
              <p:nvPr/>
            </p:nvSpPr>
            <p:spPr>
              <a:xfrm>
                <a:off x="5691188" y="3019426"/>
                <a:ext cx="212725" cy="155575"/>
              </a:xfrm>
              <a:custGeom>
                <a:cxnLst>
                  <a:cxn ang="0">
                    <a:pos x="116143" y="28675"/>
                  </a:cxn>
                  <a:cxn ang="0">
                    <a:pos x="12226" y="34776"/>
                  </a:cxn>
                  <a:cxn ang="0">
                    <a:pos x="70908" y="126900"/>
                  </a:cxn>
                  <a:cxn ang="0">
                    <a:pos x="212725" y="140323"/>
                  </a:cxn>
                  <a:cxn ang="0">
                    <a:pos x="116143" y="28675"/>
                  </a:cxn>
                  <a:cxn ang="0">
                    <a:pos x="75799" y="68331"/>
                  </a:cxn>
                  <a:cxn ang="0">
                    <a:pos x="143651" y="65280"/>
                  </a:cxn>
                  <a:cxn ang="0">
                    <a:pos x="207835" y="137882"/>
                  </a:cxn>
                  <a:cxn ang="0">
                    <a:pos x="114920" y="127510"/>
                  </a:cxn>
                  <a:cxn ang="0">
                    <a:pos x="75799" y="68331"/>
                  </a:cxn>
                </a:cxnLst>
                <a:rect l="0" t="0" r="0" b="0"/>
                <a:pathLst>
                  <a:path w="348" h="255">
                    <a:moveTo>
                      <a:pt x="190" y="47"/>
                    </a:moveTo>
                    <a:cubicBezTo>
                      <a:pt x="100" y="0"/>
                      <a:pt x="41" y="13"/>
                      <a:pt x="20" y="57"/>
                    </a:cubicBezTo>
                    <a:cubicBezTo>
                      <a:pt x="0" y="102"/>
                      <a:pt x="26" y="160"/>
                      <a:pt x="116" y="208"/>
                    </a:cubicBezTo>
                    <a:cubicBezTo>
                      <a:pt x="207" y="255"/>
                      <a:pt x="348" y="230"/>
                      <a:pt x="348" y="230"/>
                    </a:cubicBezTo>
                    <a:cubicBezTo>
                      <a:pt x="348" y="230"/>
                      <a:pt x="281" y="95"/>
                      <a:pt x="190" y="47"/>
                    </a:cubicBezTo>
                    <a:close/>
                    <a:moveTo>
                      <a:pt x="124" y="112"/>
                    </a:moveTo>
                    <a:cubicBezTo>
                      <a:pt x="137" y="83"/>
                      <a:pt x="175" y="75"/>
                      <a:pt x="235" y="107"/>
                    </a:cubicBezTo>
                    <a:cubicBezTo>
                      <a:pt x="295" y="138"/>
                      <a:pt x="340" y="226"/>
                      <a:pt x="340" y="226"/>
                    </a:cubicBezTo>
                    <a:cubicBezTo>
                      <a:pt x="340" y="226"/>
                      <a:pt x="248" y="241"/>
                      <a:pt x="188" y="209"/>
                    </a:cubicBezTo>
                    <a:cubicBezTo>
                      <a:pt x="128" y="178"/>
                      <a:pt x="110" y="140"/>
                      <a:pt x="124" y="112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71" name="Freeform 112"/>
              <p:cNvSpPr>
                <a:spLocks noEditPoints="1"/>
              </p:cNvSpPr>
              <p:nvPr/>
            </p:nvSpPr>
            <p:spPr>
              <a:xfrm>
                <a:off x="5899150" y="3017838"/>
                <a:ext cx="177800" cy="149225"/>
              </a:xfrm>
              <a:custGeom>
                <a:cxnLst>
                  <a:cxn ang="0">
                    <a:pos x="125254" y="116678"/>
                  </a:cxn>
                  <a:cxn ang="0">
                    <a:pos x="161914" y="27020"/>
                  </a:cxn>
                  <a:cxn ang="0">
                    <a:pos x="67821" y="32547"/>
                  </a:cxn>
                  <a:cxn ang="0">
                    <a:pos x="0" y="144312"/>
                  </a:cxn>
                  <a:cxn ang="0">
                    <a:pos x="125254" y="116678"/>
                  </a:cxn>
                  <a:cxn ang="0">
                    <a:pos x="111201" y="63866"/>
                  </a:cxn>
                  <a:cxn ang="0">
                    <a:pos x="86151" y="122205"/>
                  </a:cxn>
                  <a:cxn ang="0">
                    <a:pos x="4277" y="141242"/>
                  </a:cxn>
                  <a:cxn ang="0">
                    <a:pos x="49491" y="68165"/>
                  </a:cxn>
                  <a:cxn ang="0">
                    <a:pos x="111201" y="63866"/>
                  </a:cxn>
                </a:cxnLst>
                <a:rect l="0" t="0" r="0" b="0"/>
                <a:pathLst>
                  <a:path w="291" h="243">
                    <a:moveTo>
                      <a:pt x="205" y="190"/>
                    </a:moveTo>
                    <a:cubicBezTo>
                      <a:pt x="278" y="137"/>
                      <a:pt x="291" y="82"/>
                      <a:pt x="265" y="44"/>
                    </a:cubicBezTo>
                    <a:cubicBezTo>
                      <a:pt x="239" y="6"/>
                      <a:pt x="184" y="0"/>
                      <a:pt x="111" y="53"/>
                    </a:cubicBezTo>
                    <a:cubicBezTo>
                      <a:pt x="38" y="106"/>
                      <a:pt x="0" y="235"/>
                      <a:pt x="0" y="235"/>
                    </a:cubicBezTo>
                    <a:cubicBezTo>
                      <a:pt x="0" y="235"/>
                      <a:pt x="132" y="243"/>
                      <a:pt x="205" y="190"/>
                    </a:cubicBezTo>
                    <a:close/>
                    <a:moveTo>
                      <a:pt x="182" y="104"/>
                    </a:moveTo>
                    <a:cubicBezTo>
                      <a:pt x="198" y="128"/>
                      <a:pt x="189" y="164"/>
                      <a:pt x="141" y="199"/>
                    </a:cubicBezTo>
                    <a:cubicBezTo>
                      <a:pt x="93" y="234"/>
                      <a:pt x="7" y="230"/>
                      <a:pt x="7" y="230"/>
                    </a:cubicBezTo>
                    <a:cubicBezTo>
                      <a:pt x="7" y="230"/>
                      <a:pt x="32" y="146"/>
                      <a:pt x="81" y="111"/>
                    </a:cubicBezTo>
                    <a:cubicBezTo>
                      <a:pt x="129" y="77"/>
                      <a:pt x="165" y="80"/>
                      <a:pt x="182" y="104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72" name="Rectangle 113"/>
              <p:cNvSpPr/>
              <p:nvPr/>
            </p:nvSpPr>
            <p:spPr>
              <a:xfrm>
                <a:off x="5673725" y="3198813"/>
                <a:ext cx="465137" cy="463550"/>
              </a:xfrm>
              <a:prstGeom prst="rect">
                <a:avLst/>
              </a:prstGeom>
              <a:solidFill>
                <a:srgbClr val="4790A2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7173" name="Rectangle 114"/>
              <p:cNvSpPr/>
              <p:nvPr/>
            </p:nvSpPr>
            <p:spPr>
              <a:xfrm>
                <a:off x="5648325" y="3162301"/>
                <a:ext cx="515937" cy="128588"/>
              </a:xfrm>
              <a:prstGeom prst="rect">
                <a:avLst/>
              </a:prstGeom>
              <a:solidFill>
                <a:srgbClr val="183B4E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7174" name="Rectangle 115"/>
              <p:cNvSpPr/>
              <p:nvPr/>
            </p:nvSpPr>
            <p:spPr>
              <a:xfrm>
                <a:off x="5886450" y="3157538"/>
                <a:ext cx="30162" cy="504825"/>
              </a:xfrm>
              <a:prstGeom prst="rect">
                <a:avLst/>
              </a:prstGeom>
              <a:solidFill>
                <a:srgbClr val="C62735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874" name="组合 11"/>
            <p:cNvGrpSpPr/>
            <p:nvPr/>
          </p:nvGrpSpPr>
          <p:grpSpPr>
            <a:xfrm>
              <a:off x="5478463" y="5062538"/>
              <a:ext cx="844550" cy="844550"/>
              <a:chOff x="5478463" y="5062538"/>
              <a:chExt cx="844550" cy="844550"/>
            </a:xfrm>
          </p:grpSpPr>
          <p:sp>
            <p:nvSpPr>
              <p:cNvPr id="37159" name="Freeform 7"/>
              <p:cNvSpPr/>
              <p:nvPr/>
            </p:nvSpPr>
            <p:spPr>
              <a:xfrm>
                <a:off x="5478463" y="5062538"/>
                <a:ext cx="844550" cy="844550"/>
              </a:xfrm>
              <a:custGeom>
                <a:cxnLst>
                  <a:cxn ang="0">
                    <a:pos x="0" y="139326"/>
                  </a:cxn>
                  <a:cxn ang="0">
                    <a:pos x="139326" y="0"/>
                  </a:cxn>
                  <a:cxn ang="0">
                    <a:pos x="705838" y="0"/>
                  </a:cxn>
                  <a:cxn ang="0">
                    <a:pos x="844550" y="139326"/>
                  </a:cxn>
                  <a:cxn ang="0">
                    <a:pos x="844550" y="705838"/>
                  </a:cxn>
                  <a:cxn ang="0">
                    <a:pos x="705838" y="844550"/>
                  </a:cxn>
                  <a:cxn ang="0">
                    <a:pos x="139326" y="844550"/>
                  </a:cxn>
                  <a:cxn ang="0">
                    <a:pos x="0" y="705838"/>
                  </a:cxn>
                  <a:cxn ang="0">
                    <a:pos x="0" y="139326"/>
                  </a:cxn>
                </a:cxnLst>
                <a:rect l="0" t="0" r="0" b="0"/>
                <a:pathLst>
                  <a:path w="1376" h="1376">
                    <a:moveTo>
                      <a:pt x="0" y="227"/>
                    </a:moveTo>
                    <a:cubicBezTo>
                      <a:pt x="0" y="102"/>
                      <a:pt x="102" y="0"/>
                      <a:pt x="227" y="0"/>
                    </a:cubicBezTo>
                    <a:cubicBezTo>
                      <a:pt x="1150" y="0"/>
                      <a:pt x="1150" y="0"/>
                      <a:pt x="1150" y="0"/>
                    </a:cubicBezTo>
                    <a:cubicBezTo>
                      <a:pt x="1275" y="0"/>
                      <a:pt x="1376" y="102"/>
                      <a:pt x="1376" y="227"/>
                    </a:cubicBezTo>
                    <a:cubicBezTo>
                      <a:pt x="1376" y="1150"/>
                      <a:pt x="1376" y="1150"/>
                      <a:pt x="1376" y="1150"/>
                    </a:cubicBezTo>
                    <a:cubicBezTo>
                      <a:pt x="1376" y="1275"/>
                      <a:pt x="1275" y="1376"/>
                      <a:pt x="1150" y="1376"/>
                    </a:cubicBezTo>
                    <a:cubicBezTo>
                      <a:pt x="227" y="1376"/>
                      <a:pt x="227" y="1376"/>
                      <a:pt x="227" y="1376"/>
                    </a:cubicBezTo>
                    <a:cubicBezTo>
                      <a:pt x="102" y="1376"/>
                      <a:pt x="0" y="1275"/>
                      <a:pt x="0" y="1150"/>
                    </a:cubicBezTo>
                    <a:cubicBezTo>
                      <a:pt x="0" y="227"/>
                      <a:pt x="0" y="227"/>
                      <a:pt x="0" y="227"/>
                    </a:cubicBezTo>
                  </a:path>
                </a:pathLst>
              </a:custGeom>
              <a:solidFill>
                <a:srgbClr val="95A368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60" name="Freeform 22"/>
              <p:cNvSpPr/>
              <p:nvPr/>
            </p:nvSpPr>
            <p:spPr>
              <a:xfrm>
                <a:off x="5481638" y="5233988"/>
                <a:ext cx="481012" cy="668338"/>
              </a:xfrm>
              <a:custGeom>
                <a:cxnLst>
                  <a:cxn ang="0">
                    <a:pos x="415364" y="0"/>
                  </a:cxn>
                  <a:cxn ang="0">
                    <a:pos x="3068" y="269055"/>
                  </a:cxn>
                  <a:cxn ang="0">
                    <a:pos x="0" y="529510"/>
                  </a:cxn>
                  <a:cxn ang="0">
                    <a:pos x="139273" y="668338"/>
                  </a:cxn>
                  <a:cxn ang="0">
                    <a:pos x="238665" y="668338"/>
                  </a:cxn>
                  <a:cxn ang="0">
                    <a:pos x="481012" y="517839"/>
                  </a:cxn>
                  <a:cxn ang="0">
                    <a:pos x="415364" y="0"/>
                  </a:cxn>
                </a:cxnLst>
                <a:rect l="0" t="0" r="0" b="0"/>
                <a:pathLst>
                  <a:path w="784" h="1088">
                    <a:moveTo>
                      <a:pt x="677" y="0"/>
                    </a:moveTo>
                    <a:cubicBezTo>
                      <a:pt x="5" y="438"/>
                      <a:pt x="5" y="438"/>
                      <a:pt x="5" y="438"/>
                    </a:cubicBezTo>
                    <a:cubicBezTo>
                      <a:pt x="0" y="862"/>
                      <a:pt x="0" y="862"/>
                      <a:pt x="0" y="862"/>
                    </a:cubicBezTo>
                    <a:cubicBezTo>
                      <a:pt x="0" y="987"/>
                      <a:pt x="101" y="1088"/>
                      <a:pt x="227" y="1088"/>
                    </a:cubicBezTo>
                    <a:cubicBezTo>
                      <a:pt x="389" y="1088"/>
                      <a:pt x="389" y="1088"/>
                      <a:pt x="389" y="1088"/>
                    </a:cubicBezTo>
                    <a:cubicBezTo>
                      <a:pt x="784" y="843"/>
                      <a:pt x="784" y="843"/>
                      <a:pt x="784" y="843"/>
                    </a:cubicBezTo>
                    <a:cubicBezTo>
                      <a:pt x="677" y="0"/>
                      <a:pt x="677" y="0"/>
                      <a:pt x="677" y="0"/>
                    </a:cubicBezTo>
                  </a:path>
                </a:pathLst>
              </a:custGeom>
              <a:solidFill>
                <a:srgbClr val="86925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61" name="Freeform 116"/>
              <p:cNvSpPr/>
              <p:nvPr/>
            </p:nvSpPr>
            <p:spPr>
              <a:xfrm>
                <a:off x="5703888" y="5430838"/>
                <a:ext cx="388937" cy="314325"/>
              </a:xfrm>
              <a:custGeom>
                <a:cxnLst>
                  <a:cxn ang="0">
                    <a:pos x="332409" y="161460"/>
                  </a:cxn>
                  <a:cxn ang="0">
                    <a:pos x="310289" y="132606"/>
                  </a:cxn>
                  <a:cxn ang="0">
                    <a:pos x="304145" y="89632"/>
                  </a:cxn>
                  <a:cxn ang="0">
                    <a:pos x="305374" y="57708"/>
                  </a:cxn>
                  <a:cxn ang="0">
                    <a:pos x="305988" y="19645"/>
                  </a:cxn>
                  <a:cxn ang="0">
                    <a:pos x="305988" y="0"/>
                  </a:cxn>
                  <a:cxn ang="0">
                    <a:pos x="205836" y="15348"/>
                  </a:cxn>
                  <a:cxn ang="0">
                    <a:pos x="73732" y="1228"/>
                  </a:cxn>
                  <a:cxn ang="0">
                    <a:pos x="78033" y="52183"/>
                  </a:cxn>
                  <a:cxn ang="0">
                    <a:pos x="82334" y="98227"/>
                  </a:cxn>
                  <a:cxn ang="0">
                    <a:pos x="53456" y="162688"/>
                  </a:cxn>
                  <a:cxn ang="0">
                    <a:pos x="0" y="236972"/>
                  </a:cxn>
                  <a:cxn ang="0">
                    <a:pos x="15975" y="270123"/>
                  </a:cxn>
                  <a:cxn ang="0">
                    <a:pos x="59600" y="294680"/>
                  </a:cxn>
                  <a:cxn ang="0">
                    <a:pos x="122887" y="309414"/>
                  </a:cxn>
                  <a:cxn ang="0">
                    <a:pos x="196005" y="314325"/>
                  </a:cxn>
                  <a:cxn ang="0">
                    <a:pos x="290627" y="305116"/>
                  </a:cxn>
                  <a:cxn ang="0">
                    <a:pos x="361902" y="278718"/>
                  </a:cxn>
                  <a:cxn ang="0">
                    <a:pos x="388937" y="237585"/>
                  </a:cxn>
                  <a:cxn ang="0">
                    <a:pos x="332409" y="161460"/>
                  </a:cxn>
                </a:cxnLst>
                <a:rect l="0" t="0" r="0" b="0"/>
                <a:pathLst>
                  <a:path w="633" h="512">
                    <a:moveTo>
                      <a:pt x="541" y="263"/>
                    </a:moveTo>
                    <a:cubicBezTo>
                      <a:pt x="524" y="251"/>
                      <a:pt x="512" y="235"/>
                      <a:pt x="505" y="216"/>
                    </a:cubicBezTo>
                    <a:cubicBezTo>
                      <a:pt x="499" y="197"/>
                      <a:pt x="495" y="174"/>
                      <a:pt x="495" y="146"/>
                    </a:cubicBezTo>
                    <a:cubicBezTo>
                      <a:pt x="495" y="135"/>
                      <a:pt x="496" y="118"/>
                      <a:pt x="497" y="94"/>
                    </a:cubicBezTo>
                    <a:cubicBezTo>
                      <a:pt x="498" y="70"/>
                      <a:pt x="498" y="50"/>
                      <a:pt x="498" y="32"/>
                    </a:cubicBezTo>
                    <a:cubicBezTo>
                      <a:pt x="498" y="0"/>
                      <a:pt x="498" y="0"/>
                      <a:pt x="498" y="0"/>
                    </a:cubicBezTo>
                    <a:cubicBezTo>
                      <a:pt x="464" y="17"/>
                      <a:pt x="410" y="25"/>
                      <a:pt x="335" y="25"/>
                    </a:cubicBezTo>
                    <a:cubicBezTo>
                      <a:pt x="253" y="25"/>
                      <a:pt x="181" y="18"/>
                      <a:pt x="120" y="2"/>
                    </a:cubicBezTo>
                    <a:cubicBezTo>
                      <a:pt x="120" y="23"/>
                      <a:pt x="122" y="51"/>
                      <a:pt x="127" y="85"/>
                    </a:cubicBezTo>
                    <a:cubicBezTo>
                      <a:pt x="132" y="119"/>
                      <a:pt x="134" y="144"/>
                      <a:pt x="134" y="160"/>
                    </a:cubicBezTo>
                    <a:cubicBezTo>
                      <a:pt x="134" y="205"/>
                      <a:pt x="119" y="240"/>
                      <a:pt x="87" y="265"/>
                    </a:cubicBezTo>
                    <a:cubicBezTo>
                      <a:pt x="29" y="310"/>
                      <a:pt x="0" y="350"/>
                      <a:pt x="0" y="386"/>
                    </a:cubicBezTo>
                    <a:cubicBezTo>
                      <a:pt x="0" y="406"/>
                      <a:pt x="9" y="424"/>
                      <a:pt x="26" y="440"/>
                    </a:cubicBezTo>
                    <a:cubicBezTo>
                      <a:pt x="43" y="456"/>
                      <a:pt x="67" y="469"/>
                      <a:pt x="97" y="480"/>
                    </a:cubicBezTo>
                    <a:cubicBezTo>
                      <a:pt x="127" y="490"/>
                      <a:pt x="161" y="499"/>
                      <a:pt x="200" y="504"/>
                    </a:cubicBezTo>
                    <a:cubicBezTo>
                      <a:pt x="238" y="509"/>
                      <a:pt x="278" y="512"/>
                      <a:pt x="319" y="512"/>
                    </a:cubicBezTo>
                    <a:cubicBezTo>
                      <a:pt x="374" y="512"/>
                      <a:pt x="425" y="507"/>
                      <a:pt x="473" y="497"/>
                    </a:cubicBezTo>
                    <a:cubicBezTo>
                      <a:pt x="521" y="487"/>
                      <a:pt x="560" y="473"/>
                      <a:pt x="589" y="454"/>
                    </a:cubicBezTo>
                    <a:cubicBezTo>
                      <a:pt x="618" y="435"/>
                      <a:pt x="633" y="413"/>
                      <a:pt x="633" y="387"/>
                    </a:cubicBezTo>
                    <a:cubicBezTo>
                      <a:pt x="633" y="350"/>
                      <a:pt x="602" y="309"/>
                      <a:pt x="541" y="263"/>
                    </a:cubicBezTo>
                    <a:close/>
                  </a:path>
                </a:pathLst>
              </a:custGeom>
              <a:solidFill>
                <a:srgbClr val="4790A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62" name="Freeform 117"/>
              <p:cNvSpPr>
                <a:spLocks noEditPoints="1"/>
              </p:cNvSpPr>
              <p:nvPr/>
            </p:nvSpPr>
            <p:spPr>
              <a:xfrm>
                <a:off x="5695950" y="5211763"/>
                <a:ext cx="404812" cy="614363"/>
              </a:xfrm>
              <a:custGeom>
                <a:cxnLst>
                  <a:cxn ang="0">
                    <a:pos x="43614" y="405075"/>
                  </a:cxn>
                  <a:cxn ang="0">
                    <a:pos x="75557" y="442513"/>
                  </a:cxn>
                  <a:cxn ang="0">
                    <a:pos x="205785" y="460926"/>
                  </a:cxn>
                  <a:cxn ang="0">
                    <a:pos x="375326" y="421032"/>
                  </a:cxn>
                  <a:cxn ang="0">
                    <a:pos x="205170" y="439444"/>
                  </a:cxn>
                  <a:cxn ang="0">
                    <a:pos x="176913" y="559739"/>
                  </a:cxn>
                  <a:cxn ang="0">
                    <a:pos x="177528" y="604543"/>
                  </a:cxn>
                  <a:cxn ang="0">
                    <a:pos x="222370" y="605157"/>
                  </a:cxn>
                  <a:cxn ang="0">
                    <a:pos x="222370" y="559126"/>
                  </a:cxn>
                  <a:cxn ang="0">
                    <a:pos x="346455" y="378070"/>
                  </a:cxn>
                  <a:cxn ang="0">
                    <a:pos x="320655" y="271277"/>
                  </a:cxn>
                  <a:cxn ang="0">
                    <a:pos x="321884" y="215426"/>
                  </a:cxn>
                  <a:cxn ang="0">
                    <a:pos x="280113" y="163871"/>
                  </a:cxn>
                  <a:cxn ang="0">
                    <a:pos x="237727" y="150982"/>
                  </a:cxn>
                  <a:cxn ang="0">
                    <a:pos x="231584" y="7979"/>
                  </a:cxn>
                  <a:cxn ang="0">
                    <a:pos x="172613" y="8592"/>
                  </a:cxn>
                  <a:cxn ang="0">
                    <a:pos x="168928" y="146686"/>
                  </a:cxn>
                  <a:cxn ang="0">
                    <a:pos x="125314" y="162644"/>
                  </a:cxn>
                  <a:cxn ang="0">
                    <a:pos x="76171" y="216653"/>
                  </a:cxn>
                  <a:cxn ang="0">
                    <a:pos x="76785" y="247955"/>
                  </a:cxn>
                  <a:cxn ang="0">
                    <a:pos x="81700" y="295827"/>
                  </a:cxn>
                  <a:cxn ang="0">
                    <a:pos x="56514" y="378070"/>
                  </a:cxn>
                  <a:cxn ang="0">
                    <a:pos x="17200" y="494682"/>
                  </a:cxn>
                  <a:cxn ang="0">
                    <a:pos x="128999" y="537031"/>
                  </a:cxn>
                  <a:cxn ang="0">
                    <a:pos x="302227" y="532734"/>
                  </a:cxn>
                  <a:cxn ang="0">
                    <a:pos x="404812" y="459084"/>
                  </a:cxn>
                  <a:cxn ang="0">
                    <a:pos x="370412" y="498978"/>
                  </a:cxn>
                  <a:cxn ang="0">
                    <a:pos x="204556" y="534576"/>
                  </a:cxn>
                  <a:cxn ang="0">
                    <a:pos x="68185" y="514936"/>
                  </a:cxn>
                  <a:cxn ang="0">
                    <a:pos x="8600" y="457243"/>
                  </a:cxn>
                  <a:cxn ang="0">
                    <a:pos x="90914" y="318536"/>
                  </a:cxn>
                  <a:cxn ang="0">
                    <a:pos x="82314" y="221563"/>
                  </a:cxn>
                  <a:cxn ang="0">
                    <a:pos x="314513" y="220336"/>
                  </a:cxn>
                  <a:cxn ang="0">
                    <a:pos x="313898" y="278028"/>
                  </a:cxn>
                  <a:cxn ang="0">
                    <a:pos x="318812" y="352906"/>
                  </a:cxn>
                  <a:cxn ang="0">
                    <a:pos x="396826" y="457857"/>
                  </a:cxn>
                </a:cxnLst>
                <a:rect l="0" t="0" r="0" b="0"/>
                <a:pathLst>
                  <a:path w="659" h="1001">
                    <a:moveTo>
                      <a:pt x="334" y="716"/>
                    </a:moveTo>
                    <a:cubicBezTo>
                      <a:pt x="246" y="716"/>
                      <a:pt x="159" y="698"/>
                      <a:pt x="71" y="660"/>
                    </a:cubicBezTo>
                    <a:cubicBezTo>
                      <a:pt x="52" y="684"/>
                      <a:pt x="52" y="684"/>
                      <a:pt x="52" y="684"/>
                    </a:cubicBezTo>
                    <a:cubicBezTo>
                      <a:pt x="70" y="698"/>
                      <a:pt x="94" y="711"/>
                      <a:pt x="123" y="721"/>
                    </a:cubicBezTo>
                    <a:cubicBezTo>
                      <a:pt x="152" y="731"/>
                      <a:pt x="186" y="738"/>
                      <a:pt x="222" y="744"/>
                    </a:cubicBezTo>
                    <a:cubicBezTo>
                      <a:pt x="259" y="749"/>
                      <a:pt x="297" y="751"/>
                      <a:pt x="335" y="751"/>
                    </a:cubicBezTo>
                    <a:cubicBezTo>
                      <a:pt x="392" y="751"/>
                      <a:pt x="446" y="746"/>
                      <a:pt x="497" y="734"/>
                    </a:cubicBezTo>
                    <a:cubicBezTo>
                      <a:pt x="547" y="723"/>
                      <a:pt x="585" y="707"/>
                      <a:pt x="611" y="686"/>
                    </a:cubicBezTo>
                    <a:cubicBezTo>
                      <a:pt x="584" y="662"/>
                      <a:pt x="584" y="662"/>
                      <a:pt x="584" y="662"/>
                    </a:cubicBezTo>
                    <a:cubicBezTo>
                      <a:pt x="503" y="698"/>
                      <a:pt x="420" y="716"/>
                      <a:pt x="334" y="716"/>
                    </a:cubicBezTo>
                    <a:close/>
                    <a:moveTo>
                      <a:pt x="325" y="896"/>
                    </a:moveTo>
                    <a:cubicBezTo>
                      <a:pt x="311" y="896"/>
                      <a:pt x="299" y="902"/>
                      <a:pt x="288" y="912"/>
                    </a:cubicBezTo>
                    <a:cubicBezTo>
                      <a:pt x="278" y="922"/>
                      <a:pt x="273" y="934"/>
                      <a:pt x="273" y="949"/>
                    </a:cubicBezTo>
                    <a:cubicBezTo>
                      <a:pt x="273" y="963"/>
                      <a:pt x="278" y="975"/>
                      <a:pt x="289" y="985"/>
                    </a:cubicBezTo>
                    <a:cubicBezTo>
                      <a:pt x="299" y="996"/>
                      <a:pt x="311" y="1001"/>
                      <a:pt x="325" y="1001"/>
                    </a:cubicBezTo>
                    <a:cubicBezTo>
                      <a:pt x="339" y="1001"/>
                      <a:pt x="352" y="996"/>
                      <a:pt x="362" y="986"/>
                    </a:cubicBezTo>
                    <a:cubicBezTo>
                      <a:pt x="371" y="976"/>
                      <a:pt x="376" y="963"/>
                      <a:pt x="376" y="949"/>
                    </a:cubicBezTo>
                    <a:cubicBezTo>
                      <a:pt x="376" y="934"/>
                      <a:pt x="372" y="921"/>
                      <a:pt x="362" y="911"/>
                    </a:cubicBezTo>
                    <a:cubicBezTo>
                      <a:pt x="352" y="901"/>
                      <a:pt x="340" y="896"/>
                      <a:pt x="325" y="896"/>
                    </a:cubicBezTo>
                    <a:close/>
                    <a:moveTo>
                      <a:pt x="564" y="616"/>
                    </a:moveTo>
                    <a:cubicBezTo>
                      <a:pt x="535" y="597"/>
                      <a:pt x="520" y="559"/>
                      <a:pt x="520" y="501"/>
                    </a:cubicBezTo>
                    <a:cubicBezTo>
                      <a:pt x="520" y="488"/>
                      <a:pt x="521" y="468"/>
                      <a:pt x="522" y="442"/>
                    </a:cubicBezTo>
                    <a:cubicBezTo>
                      <a:pt x="524" y="415"/>
                      <a:pt x="525" y="396"/>
                      <a:pt x="525" y="384"/>
                    </a:cubicBezTo>
                    <a:cubicBezTo>
                      <a:pt x="525" y="369"/>
                      <a:pt x="525" y="358"/>
                      <a:pt x="524" y="351"/>
                    </a:cubicBezTo>
                    <a:cubicBezTo>
                      <a:pt x="521" y="328"/>
                      <a:pt x="512" y="309"/>
                      <a:pt x="499" y="296"/>
                    </a:cubicBezTo>
                    <a:cubicBezTo>
                      <a:pt x="485" y="282"/>
                      <a:pt x="471" y="272"/>
                      <a:pt x="456" y="267"/>
                    </a:cubicBezTo>
                    <a:cubicBezTo>
                      <a:pt x="440" y="261"/>
                      <a:pt x="425" y="256"/>
                      <a:pt x="410" y="253"/>
                    </a:cubicBezTo>
                    <a:cubicBezTo>
                      <a:pt x="394" y="250"/>
                      <a:pt x="387" y="247"/>
                      <a:pt x="387" y="246"/>
                    </a:cubicBezTo>
                    <a:cubicBezTo>
                      <a:pt x="397" y="52"/>
                      <a:pt x="397" y="52"/>
                      <a:pt x="397" y="52"/>
                    </a:cubicBezTo>
                    <a:cubicBezTo>
                      <a:pt x="397" y="35"/>
                      <a:pt x="390" y="22"/>
                      <a:pt x="377" y="13"/>
                    </a:cubicBezTo>
                    <a:cubicBezTo>
                      <a:pt x="364" y="4"/>
                      <a:pt x="348" y="0"/>
                      <a:pt x="330" y="0"/>
                    </a:cubicBezTo>
                    <a:cubicBezTo>
                      <a:pt x="311" y="0"/>
                      <a:pt x="294" y="5"/>
                      <a:pt x="281" y="14"/>
                    </a:cubicBezTo>
                    <a:cubicBezTo>
                      <a:pt x="268" y="24"/>
                      <a:pt x="262" y="38"/>
                      <a:pt x="262" y="56"/>
                    </a:cubicBezTo>
                    <a:cubicBezTo>
                      <a:pt x="275" y="239"/>
                      <a:pt x="275" y="239"/>
                      <a:pt x="275" y="239"/>
                    </a:cubicBezTo>
                    <a:cubicBezTo>
                      <a:pt x="275" y="245"/>
                      <a:pt x="268" y="249"/>
                      <a:pt x="256" y="252"/>
                    </a:cubicBezTo>
                    <a:cubicBezTo>
                      <a:pt x="243" y="255"/>
                      <a:pt x="226" y="259"/>
                      <a:pt x="204" y="265"/>
                    </a:cubicBezTo>
                    <a:cubicBezTo>
                      <a:pt x="181" y="271"/>
                      <a:pt x="163" y="280"/>
                      <a:pt x="149" y="294"/>
                    </a:cubicBezTo>
                    <a:cubicBezTo>
                      <a:pt x="134" y="307"/>
                      <a:pt x="126" y="327"/>
                      <a:pt x="124" y="353"/>
                    </a:cubicBezTo>
                    <a:cubicBezTo>
                      <a:pt x="123" y="356"/>
                      <a:pt x="123" y="362"/>
                      <a:pt x="123" y="369"/>
                    </a:cubicBezTo>
                    <a:cubicBezTo>
                      <a:pt x="123" y="378"/>
                      <a:pt x="123" y="390"/>
                      <a:pt x="125" y="404"/>
                    </a:cubicBezTo>
                    <a:cubicBezTo>
                      <a:pt x="126" y="418"/>
                      <a:pt x="127" y="432"/>
                      <a:pt x="129" y="445"/>
                    </a:cubicBezTo>
                    <a:cubicBezTo>
                      <a:pt x="130" y="458"/>
                      <a:pt x="132" y="471"/>
                      <a:pt x="133" y="482"/>
                    </a:cubicBezTo>
                    <a:cubicBezTo>
                      <a:pt x="133" y="494"/>
                      <a:pt x="134" y="505"/>
                      <a:pt x="134" y="515"/>
                    </a:cubicBezTo>
                    <a:cubicBezTo>
                      <a:pt x="134" y="566"/>
                      <a:pt x="120" y="599"/>
                      <a:pt x="92" y="616"/>
                    </a:cubicBezTo>
                    <a:cubicBezTo>
                      <a:pt x="31" y="664"/>
                      <a:pt x="0" y="708"/>
                      <a:pt x="0" y="748"/>
                    </a:cubicBezTo>
                    <a:cubicBezTo>
                      <a:pt x="0" y="769"/>
                      <a:pt x="9" y="789"/>
                      <a:pt x="28" y="806"/>
                    </a:cubicBezTo>
                    <a:cubicBezTo>
                      <a:pt x="46" y="823"/>
                      <a:pt x="71" y="837"/>
                      <a:pt x="102" y="849"/>
                    </a:cubicBezTo>
                    <a:cubicBezTo>
                      <a:pt x="134" y="860"/>
                      <a:pt x="170" y="869"/>
                      <a:pt x="210" y="875"/>
                    </a:cubicBezTo>
                    <a:cubicBezTo>
                      <a:pt x="250" y="881"/>
                      <a:pt x="291" y="883"/>
                      <a:pt x="333" y="883"/>
                    </a:cubicBezTo>
                    <a:cubicBezTo>
                      <a:pt x="390" y="883"/>
                      <a:pt x="443" y="878"/>
                      <a:pt x="492" y="868"/>
                    </a:cubicBezTo>
                    <a:cubicBezTo>
                      <a:pt x="542" y="857"/>
                      <a:pt x="582" y="842"/>
                      <a:pt x="613" y="821"/>
                    </a:cubicBezTo>
                    <a:cubicBezTo>
                      <a:pt x="643" y="801"/>
                      <a:pt x="659" y="776"/>
                      <a:pt x="659" y="748"/>
                    </a:cubicBezTo>
                    <a:cubicBezTo>
                      <a:pt x="659" y="708"/>
                      <a:pt x="627" y="664"/>
                      <a:pt x="564" y="616"/>
                    </a:cubicBezTo>
                    <a:close/>
                    <a:moveTo>
                      <a:pt x="603" y="813"/>
                    </a:moveTo>
                    <a:cubicBezTo>
                      <a:pt x="574" y="832"/>
                      <a:pt x="535" y="846"/>
                      <a:pt x="487" y="856"/>
                    </a:cubicBezTo>
                    <a:cubicBezTo>
                      <a:pt x="439" y="866"/>
                      <a:pt x="388" y="871"/>
                      <a:pt x="333" y="871"/>
                    </a:cubicBezTo>
                    <a:cubicBezTo>
                      <a:pt x="292" y="871"/>
                      <a:pt x="252" y="868"/>
                      <a:pt x="214" y="863"/>
                    </a:cubicBezTo>
                    <a:cubicBezTo>
                      <a:pt x="175" y="858"/>
                      <a:pt x="141" y="849"/>
                      <a:pt x="111" y="839"/>
                    </a:cubicBezTo>
                    <a:cubicBezTo>
                      <a:pt x="81" y="828"/>
                      <a:pt x="57" y="815"/>
                      <a:pt x="40" y="799"/>
                    </a:cubicBezTo>
                    <a:cubicBezTo>
                      <a:pt x="23" y="783"/>
                      <a:pt x="14" y="765"/>
                      <a:pt x="14" y="745"/>
                    </a:cubicBezTo>
                    <a:cubicBezTo>
                      <a:pt x="14" y="709"/>
                      <a:pt x="43" y="669"/>
                      <a:pt x="101" y="624"/>
                    </a:cubicBezTo>
                    <a:cubicBezTo>
                      <a:pt x="132" y="599"/>
                      <a:pt x="148" y="564"/>
                      <a:pt x="148" y="519"/>
                    </a:cubicBezTo>
                    <a:cubicBezTo>
                      <a:pt x="148" y="503"/>
                      <a:pt x="146" y="478"/>
                      <a:pt x="141" y="444"/>
                    </a:cubicBezTo>
                    <a:cubicBezTo>
                      <a:pt x="136" y="410"/>
                      <a:pt x="134" y="382"/>
                      <a:pt x="134" y="361"/>
                    </a:cubicBezTo>
                    <a:cubicBezTo>
                      <a:pt x="195" y="377"/>
                      <a:pt x="267" y="384"/>
                      <a:pt x="349" y="384"/>
                    </a:cubicBezTo>
                    <a:cubicBezTo>
                      <a:pt x="424" y="384"/>
                      <a:pt x="478" y="376"/>
                      <a:pt x="512" y="359"/>
                    </a:cubicBezTo>
                    <a:cubicBezTo>
                      <a:pt x="512" y="391"/>
                      <a:pt x="512" y="391"/>
                      <a:pt x="512" y="391"/>
                    </a:cubicBezTo>
                    <a:cubicBezTo>
                      <a:pt x="512" y="409"/>
                      <a:pt x="512" y="429"/>
                      <a:pt x="511" y="453"/>
                    </a:cubicBezTo>
                    <a:cubicBezTo>
                      <a:pt x="510" y="477"/>
                      <a:pt x="509" y="494"/>
                      <a:pt x="509" y="505"/>
                    </a:cubicBezTo>
                    <a:cubicBezTo>
                      <a:pt x="509" y="533"/>
                      <a:pt x="513" y="556"/>
                      <a:pt x="519" y="575"/>
                    </a:cubicBezTo>
                    <a:cubicBezTo>
                      <a:pt x="526" y="594"/>
                      <a:pt x="537" y="610"/>
                      <a:pt x="554" y="622"/>
                    </a:cubicBezTo>
                    <a:cubicBezTo>
                      <a:pt x="616" y="668"/>
                      <a:pt x="646" y="709"/>
                      <a:pt x="646" y="746"/>
                    </a:cubicBezTo>
                    <a:cubicBezTo>
                      <a:pt x="646" y="772"/>
                      <a:pt x="632" y="794"/>
                      <a:pt x="603" y="813"/>
                    </a:cubicBezTo>
                    <a:close/>
                  </a:path>
                </a:pathLst>
              </a:custGeom>
              <a:solidFill>
                <a:srgbClr val="183B4E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63" name="Freeform 118"/>
              <p:cNvSpPr/>
              <p:nvPr/>
            </p:nvSpPr>
            <p:spPr>
              <a:xfrm>
                <a:off x="5900738" y="5157788"/>
                <a:ext cx="258762" cy="242888"/>
              </a:xfrm>
              <a:custGeom>
                <a:cxnLst>
                  <a:cxn ang="0">
                    <a:pos x="186578" y="218907"/>
                  </a:cxn>
                  <a:cxn ang="0">
                    <a:pos x="230622" y="73174"/>
                  </a:cxn>
                  <a:cxn ang="0">
                    <a:pos x="85642" y="28286"/>
                  </a:cxn>
                  <a:cxn ang="0">
                    <a:pos x="0" y="189391"/>
                  </a:cxn>
                  <a:cxn ang="0">
                    <a:pos x="58114" y="119907"/>
                  </a:cxn>
                  <a:cxn ang="0">
                    <a:pos x="133357" y="124826"/>
                  </a:cxn>
                  <a:cxn ang="0">
                    <a:pos x="95430" y="190621"/>
                  </a:cxn>
                  <a:cxn ang="0">
                    <a:pos x="5506" y="200459"/>
                  </a:cxn>
                  <a:cxn ang="0">
                    <a:pos x="186578" y="218907"/>
                  </a:cxn>
                </a:cxnLst>
                <a:rect l="0" t="0" r="0" b="0"/>
                <a:pathLst>
                  <a:path w="422" h="395">
                    <a:moveTo>
                      <a:pt x="305" y="356"/>
                    </a:moveTo>
                    <a:cubicBezTo>
                      <a:pt x="390" y="311"/>
                      <a:pt x="423" y="204"/>
                      <a:pt x="377" y="119"/>
                    </a:cubicBezTo>
                    <a:cubicBezTo>
                      <a:pt x="332" y="33"/>
                      <a:pt x="225" y="0"/>
                      <a:pt x="140" y="46"/>
                    </a:cubicBezTo>
                    <a:cubicBezTo>
                      <a:pt x="66" y="85"/>
                      <a:pt x="13" y="259"/>
                      <a:pt x="0" y="308"/>
                    </a:cubicBezTo>
                    <a:cubicBezTo>
                      <a:pt x="17" y="278"/>
                      <a:pt x="57" y="216"/>
                      <a:pt x="95" y="195"/>
                    </a:cubicBezTo>
                    <a:cubicBezTo>
                      <a:pt x="146" y="168"/>
                      <a:pt x="201" y="172"/>
                      <a:pt x="218" y="203"/>
                    </a:cubicBezTo>
                    <a:cubicBezTo>
                      <a:pt x="235" y="235"/>
                      <a:pt x="207" y="283"/>
                      <a:pt x="156" y="310"/>
                    </a:cubicBezTo>
                    <a:cubicBezTo>
                      <a:pt x="117" y="330"/>
                      <a:pt x="43" y="328"/>
                      <a:pt x="9" y="326"/>
                    </a:cubicBezTo>
                    <a:cubicBezTo>
                      <a:pt x="57" y="342"/>
                      <a:pt x="231" y="395"/>
                      <a:pt x="305" y="356"/>
                    </a:cubicBez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64" name="Freeform 119"/>
              <p:cNvSpPr/>
              <p:nvPr/>
            </p:nvSpPr>
            <p:spPr>
              <a:xfrm>
                <a:off x="5629275" y="5157788"/>
                <a:ext cx="260350" cy="242888"/>
              </a:xfrm>
              <a:custGeom>
                <a:cxnLst>
                  <a:cxn ang="0">
                    <a:pos x="73070" y="218907"/>
                  </a:cxn>
                  <a:cxn ang="0">
                    <a:pos x="28246" y="73174"/>
                  </a:cxn>
                  <a:cxn ang="0">
                    <a:pos x="174385" y="28286"/>
                  </a:cxn>
                  <a:cxn ang="0">
                    <a:pos x="260350" y="189391"/>
                  </a:cxn>
                  <a:cxn ang="0">
                    <a:pos x="201403" y="119907"/>
                  </a:cxn>
                  <a:cxn ang="0">
                    <a:pos x="125877" y="124826"/>
                  </a:cxn>
                  <a:cxn ang="0">
                    <a:pos x="163947" y="190621"/>
                  </a:cxn>
                  <a:cxn ang="0">
                    <a:pos x="254210" y="200459"/>
                  </a:cxn>
                  <a:cxn ang="0">
                    <a:pos x="73070" y="218907"/>
                  </a:cxn>
                </a:cxnLst>
                <a:rect l="0" t="0" r="0" b="0"/>
                <a:pathLst>
                  <a:path w="422" h="395">
                    <a:moveTo>
                      <a:pt x="119" y="356"/>
                    </a:moveTo>
                    <a:cubicBezTo>
                      <a:pt x="33" y="311"/>
                      <a:pt x="0" y="204"/>
                      <a:pt x="46" y="119"/>
                    </a:cubicBezTo>
                    <a:cubicBezTo>
                      <a:pt x="91" y="33"/>
                      <a:pt x="198" y="0"/>
                      <a:pt x="284" y="46"/>
                    </a:cubicBezTo>
                    <a:cubicBezTo>
                      <a:pt x="357" y="85"/>
                      <a:pt x="410" y="259"/>
                      <a:pt x="424" y="308"/>
                    </a:cubicBezTo>
                    <a:cubicBezTo>
                      <a:pt x="406" y="278"/>
                      <a:pt x="367" y="216"/>
                      <a:pt x="328" y="195"/>
                    </a:cubicBezTo>
                    <a:cubicBezTo>
                      <a:pt x="277" y="168"/>
                      <a:pt x="222" y="172"/>
                      <a:pt x="205" y="203"/>
                    </a:cubicBezTo>
                    <a:cubicBezTo>
                      <a:pt x="188" y="235"/>
                      <a:pt x="216" y="283"/>
                      <a:pt x="267" y="310"/>
                    </a:cubicBezTo>
                    <a:cubicBezTo>
                      <a:pt x="306" y="330"/>
                      <a:pt x="380" y="328"/>
                      <a:pt x="414" y="326"/>
                    </a:cubicBezTo>
                    <a:cubicBezTo>
                      <a:pt x="366" y="342"/>
                      <a:pt x="192" y="395"/>
                      <a:pt x="119" y="356"/>
                    </a:cubicBez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875" name="组合 12"/>
            <p:cNvGrpSpPr/>
            <p:nvPr/>
          </p:nvGrpSpPr>
          <p:grpSpPr>
            <a:xfrm>
              <a:off x="7618413" y="5062538"/>
              <a:ext cx="842962" cy="844550"/>
              <a:chOff x="7618413" y="5062538"/>
              <a:chExt cx="842962" cy="844550"/>
            </a:xfrm>
          </p:grpSpPr>
          <p:sp>
            <p:nvSpPr>
              <p:cNvPr id="37145" name="Freeform 5"/>
              <p:cNvSpPr/>
              <p:nvPr/>
            </p:nvSpPr>
            <p:spPr>
              <a:xfrm>
                <a:off x="7618413" y="5062538"/>
                <a:ext cx="842962" cy="844550"/>
              </a:xfrm>
              <a:custGeom>
                <a:cxnLst>
                  <a:cxn ang="0">
                    <a:pos x="0" y="139326"/>
                  </a:cxn>
                  <a:cxn ang="0">
                    <a:pos x="139064" y="0"/>
                  </a:cxn>
                  <a:cxn ang="0">
                    <a:pos x="704510" y="0"/>
                  </a:cxn>
                  <a:cxn ang="0">
                    <a:pos x="842962" y="139326"/>
                  </a:cxn>
                  <a:cxn ang="0">
                    <a:pos x="842962" y="705838"/>
                  </a:cxn>
                  <a:cxn ang="0">
                    <a:pos x="704510" y="844550"/>
                  </a:cxn>
                  <a:cxn ang="0">
                    <a:pos x="139064" y="844550"/>
                  </a:cxn>
                  <a:cxn ang="0">
                    <a:pos x="0" y="705838"/>
                  </a:cxn>
                  <a:cxn ang="0">
                    <a:pos x="0" y="139326"/>
                  </a:cxn>
                </a:cxnLst>
                <a:rect l="0" t="0" r="0" b="0"/>
                <a:pathLst>
                  <a:path w="1376" h="1376">
                    <a:moveTo>
                      <a:pt x="0" y="227"/>
                    </a:moveTo>
                    <a:cubicBezTo>
                      <a:pt x="0" y="102"/>
                      <a:pt x="102" y="0"/>
                      <a:pt x="227" y="0"/>
                    </a:cubicBezTo>
                    <a:cubicBezTo>
                      <a:pt x="1150" y="0"/>
                      <a:pt x="1150" y="0"/>
                      <a:pt x="1150" y="0"/>
                    </a:cubicBezTo>
                    <a:cubicBezTo>
                      <a:pt x="1275" y="0"/>
                      <a:pt x="1376" y="102"/>
                      <a:pt x="1376" y="227"/>
                    </a:cubicBezTo>
                    <a:cubicBezTo>
                      <a:pt x="1376" y="1150"/>
                      <a:pt x="1376" y="1150"/>
                      <a:pt x="1376" y="1150"/>
                    </a:cubicBezTo>
                    <a:cubicBezTo>
                      <a:pt x="1376" y="1275"/>
                      <a:pt x="1275" y="1376"/>
                      <a:pt x="1150" y="1376"/>
                    </a:cubicBezTo>
                    <a:cubicBezTo>
                      <a:pt x="227" y="1376"/>
                      <a:pt x="227" y="1376"/>
                      <a:pt x="227" y="1376"/>
                    </a:cubicBezTo>
                    <a:cubicBezTo>
                      <a:pt x="102" y="1376"/>
                      <a:pt x="0" y="1275"/>
                      <a:pt x="0" y="1150"/>
                    </a:cubicBezTo>
                    <a:lnTo>
                      <a:pt x="0" y="227"/>
                    </a:lnTo>
                    <a:close/>
                  </a:path>
                </a:pathLst>
              </a:custGeom>
              <a:solidFill>
                <a:srgbClr val="183B4E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46" name="Freeform 120"/>
              <p:cNvSpPr/>
              <p:nvPr/>
            </p:nvSpPr>
            <p:spPr>
              <a:xfrm>
                <a:off x="7731125" y="5386388"/>
                <a:ext cx="292100" cy="314325"/>
              </a:xfrm>
              <a:custGeom>
                <a:cxnLst>
                  <a:cxn ang="0">
                    <a:pos x="250459" y="0"/>
                  </a:cxn>
                  <a:cxn ang="0">
                    <a:pos x="0" y="144884"/>
                  </a:cxn>
                  <a:cxn ang="0">
                    <a:pos x="82057" y="184789"/>
                  </a:cxn>
                  <a:cxn ang="0">
                    <a:pos x="72260" y="314325"/>
                  </a:cxn>
                  <a:cxn ang="0">
                    <a:pos x="291488" y="34993"/>
                  </a:cxn>
                  <a:cxn ang="0">
                    <a:pos x="250459" y="0"/>
                  </a:cxn>
                </a:cxnLst>
                <a:rect l="0" t="0" r="0" b="0"/>
                <a:pathLst>
                  <a:path w="477" h="512">
                    <a:moveTo>
                      <a:pt x="409" y="0"/>
                    </a:moveTo>
                    <a:cubicBezTo>
                      <a:pt x="400" y="5"/>
                      <a:pt x="40" y="213"/>
                      <a:pt x="0" y="236"/>
                    </a:cubicBezTo>
                    <a:cubicBezTo>
                      <a:pt x="33" y="252"/>
                      <a:pt x="134" y="301"/>
                      <a:pt x="134" y="301"/>
                    </a:cubicBezTo>
                    <a:cubicBezTo>
                      <a:pt x="134" y="301"/>
                      <a:pt x="122" y="462"/>
                      <a:pt x="118" y="512"/>
                    </a:cubicBezTo>
                    <a:cubicBezTo>
                      <a:pt x="162" y="472"/>
                      <a:pt x="460" y="71"/>
                      <a:pt x="476" y="57"/>
                    </a:cubicBezTo>
                    <a:cubicBezTo>
                      <a:pt x="458" y="29"/>
                      <a:pt x="477" y="8"/>
                      <a:pt x="409" y="0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47" name="Freeform 121"/>
              <p:cNvSpPr/>
              <p:nvPr/>
            </p:nvSpPr>
            <p:spPr>
              <a:xfrm>
                <a:off x="8045450" y="5387976"/>
                <a:ext cx="314325" cy="271463"/>
              </a:xfrm>
              <a:custGeom>
                <a:cxnLst>
                  <a:cxn ang="0">
                    <a:pos x="39827" y="0"/>
                  </a:cxn>
                  <a:cxn ang="0">
                    <a:pos x="314325" y="90897"/>
                  </a:cxn>
                  <a:cxn ang="0">
                    <a:pos x="242024" y="146787"/>
                  </a:cxn>
                  <a:cxn ang="0">
                    <a:pos x="278175" y="271463"/>
                  </a:cxn>
                  <a:cxn ang="0">
                    <a:pos x="6740" y="42992"/>
                  </a:cxn>
                  <a:cxn ang="0">
                    <a:pos x="39827" y="0"/>
                  </a:cxn>
                </a:cxnLst>
                <a:rect l="0" t="0" r="0" b="0"/>
                <a:pathLst>
                  <a:path w="513" h="442">
                    <a:moveTo>
                      <a:pt x="65" y="0"/>
                    </a:moveTo>
                    <a:cubicBezTo>
                      <a:pt x="74" y="3"/>
                      <a:pt x="469" y="133"/>
                      <a:pt x="513" y="148"/>
                    </a:cubicBezTo>
                    <a:cubicBezTo>
                      <a:pt x="484" y="170"/>
                      <a:pt x="395" y="239"/>
                      <a:pt x="395" y="239"/>
                    </a:cubicBezTo>
                    <a:cubicBezTo>
                      <a:pt x="395" y="239"/>
                      <a:pt x="440" y="394"/>
                      <a:pt x="454" y="442"/>
                    </a:cubicBezTo>
                    <a:cubicBezTo>
                      <a:pt x="402" y="412"/>
                      <a:pt x="29" y="80"/>
                      <a:pt x="11" y="70"/>
                    </a:cubicBezTo>
                    <a:cubicBezTo>
                      <a:pt x="23" y="39"/>
                      <a:pt x="0" y="22"/>
                      <a:pt x="65" y="0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48" name="Freeform 122"/>
              <p:cNvSpPr/>
              <p:nvPr/>
            </p:nvSpPr>
            <p:spPr>
              <a:xfrm>
                <a:off x="7972425" y="5281613"/>
                <a:ext cx="415925" cy="509588"/>
              </a:xfrm>
              <a:custGeom>
                <a:cxnLst>
                  <a:cxn ang="0">
                    <a:pos x="96926" y="458752"/>
                  </a:cxn>
                  <a:cxn ang="0">
                    <a:pos x="74842" y="328905"/>
                  </a:cxn>
                  <a:cxn ang="0">
                    <a:pos x="90792" y="203345"/>
                  </a:cxn>
                  <a:cxn ang="0">
                    <a:pos x="93859" y="181908"/>
                  </a:cxn>
                  <a:cxn ang="0">
                    <a:pos x="59505" y="122497"/>
                  </a:cxn>
                  <a:cxn ang="0">
                    <a:pos x="14723" y="8575"/>
                  </a:cxn>
                  <a:cxn ang="0">
                    <a:pos x="90178" y="104735"/>
                  </a:cxn>
                  <a:cxn ang="0">
                    <a:pos x="123305" y="162921"/>
                  </a:cxn>
                  <a:cxn ang="0">
                    <a:pos x="146617" y="172108"/>
                  </a:cxn>
                  <a:cxn ang="0">
                    <a:pos x="261333" y="221107"/>
                  </a:cxn>
                  <a:cxn ang="0">
                    <a:pos x="363168" y="305630"/>
                  </a:cxn>
                  <a:cxn ang="0">
                    <a:pos x="364394" y="360142"/>
                  </a:cxn>
                  <a:cxn ang="0">
                    <a:pos x="143549" y="487539"/>
                  </a:cxn>
                  <a:cxn ang="0">
                    <a:pos x="96926" y="458752"/>
                  </a:cxn>
                </a:cxnLst>
                <a:rect l="0" t="0" r="0" b="0"/>
                <a:pathLst>
                  <a:path w="678" h="832">
                    <a:moveTo>
                      <a:pt x="158" y="749"/>
                    </a:moveTo>
                    <a:cubicBezTo>
                      <a:pt x="186" y="700"/>
                      <a:pt x="171" y="623"/>
                      <a:pt x="122" y="537"/>
                    </a:cubicBezTo>
                    <a:cubicBezTo>
                      <a:pt x="83" y="470"/>
                      <a:pt x="97" y="386"/>
                      <a:pt x="148" y="332"/>
                    </a:cubicBezTo>
                    <a:cubicBezTo>
                      <a:pt x="160" y="319"/>
                      <a:pt x="160" y="309"/>
                      <a:pt x="153" y="297"/>
                    </a:cubicBezTo>
                    <a:cubicBezTo>
                      <a:pt x="139" y="273"/>
                      <a:pt x="121" y="242"/>
                      <a:pt x="97" y="200"/>
                    </a:cubicBezTo>
                    <a:cubicBezTo>
                      <a:pt x="83" y="177"/>
                      <a:pt x="0" y="27"/>
                      <a:pt x="24" y="14"/>
                    </a:cubicBezTo>
                    <a:cubicBezTo>
                      <a:pt x="47" y="0"/>
                      <a:pt x="133" y="148"/>
                      <a:pt x="147" y="171"/>
                    </a:cubicBezTo>
                    <a:cubicBezTo>
                      <a:pt x="170" y="212"/>
                      <a:pt x="188" y="243"/>
                      <a:pt x="201" y="266"/>
                    </a:cubicBezTo>
                    <a:cubicBezTo>
                      <a:pt x="209" y="279"/>
                      <a:pt x="221" y="285"/>
                      <a:pt x="239" y="281"/>
                    </a:cubicBezTo>
                    <a:cubicBezTo>
                      <a:pt x="310" y="265"/>
                      <a:pt x="388" y="295"/>
                      <a:pt x="426" y="361"/>
                    </a:cubicBezTo>
                    <a:cubicBezTo>
                      <a:pt x="475" y="447"/>
                      <a:pt x="535" y="498"/>
                      <a:pt x="592" y="499"/>
                    </a:cubicBezTo>
                    <a:cubicBezTo>
                      <a:pt x="648" y="499"/>
                      <a:pt x="678" y="513"/>
                      <a:pt x="594" y="588"/>
                    </a:cubicBezTo>
                    <a:cubicBezTo>
                      <a:pt x="510" y="663"/>
                      <a:pt x="341" y="760"/>
                      <a:pt x="234" y="796"/>
                    </a:cubicBezTo>
                    <a:cubicBezTo>
                      <a:pt x="127" y="832"/>
                      <a:pt x="130" y="798"/>
                      <a:pt x="158" y="749"/>
                    </a:cubicBez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49" name="Freeform 123"/>
              <p:cNvSpPr/>
              <p:nvPr/>
            </p:nvSpPr>
            <p:spPr>
              <a:xfrm>
                <a:off x="8075613" y="5599113"/>
                <a:ext cx="274637" cy="163513"/>
              </a:xfrm>
              <a:custGeom>
                <a:cxnLst>
                  <a:cxn ang="0">
                    <a:pos x="274637" y="2459"/>
                  </a:cxn>
                  <a:cxn ang="0">
                    <a:pos x="147456" y="100198"/>
                  </a:cxn>
                  <a:cxn ang="0">
                    <a:pos x="0" y="161054"/>
                  </a:cxn>
                  <a:cxn ang="0">
                    <a:pos x="126566" y="63930"/>
                  </a:cxn>
                  <a:cxn ang="0">
                    <a:pos x="274637" y="2459"/>
                  </a:cxn>
                </a:cxnLst>
                <a:rect l="0" t="0" r="0" b="0"/>
                <a:pathLst>
                  <a:path w="447" h="266">
                    <a:moveTo>
                      <a:pt x="447" y="4"/>
                    </a:moveTo>
                    <a:cubicBezTo>
                      <a:pt x="441" y="22"/>
                      <a:pt x="378" y="83"/>
                      <a:pt x="240" y="163"/>
                    </a:cubicBezTo>
                    <a:cubicBezTo>
                      <a:pt x="102" y="242"/>
                      <a:pt x="17" y="266"/>
                      <a:pt x="0" y="262"/>
                    </a:cubicBezTo>
                    <a:cubicBezTo>
                      <a:pt x="5" y="245"/>
                      <a:pt x="68" y="183"/>
                      <a:pt x="206" y="104"/>
                    </a:cubicBezTo>
                    <a:cubicBezTo>
                      <a:pt x="344" y="24"/>
                      <a:pt x="429" y="0"/>
                      <a:pt x="447" y="4"/>
                    </a:cubicBezTo>
                    <a:close/>
                  </a:path>
                </a:pathLst>
              </a:custGeom>
              <a:solidFill>
                <a:srgbClr val="9C582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50" name="Freeform 124"/>
              <p:cNvSpPr/>
              <p:nvPr/>
            </p:nvSpPr>
            <p:spPr>
              <a:xfrm>
                <a:off x="8164513" y="5627688"/>
                <a:ext cx="80962" cy="82550"/>
              </a:xfrm>
              <a:custGeom>
                <a:cxnLst>
                  <a:cxn ang="0">
                    <a:pos x="9814" y="58964"/>
                  </a:cxn>
                  <a:cxn ang="0">
                    <a:pos x="58268" y="72619"/>
                  </a:cxn>
                  <a:cxn ang="0">
                    <a:pos x="71148" y="22965"/>
                  </a:cxn>
                  <a:cxn ang="0">
                    <a:pos x="22694" y="9931"/>
                  </a:cxn>
                  <a:cxn ang="0">
                    <a:pos x="9814" y="58964"/>
                  </a:cxn>
                </a:cxnLst>
                <a:rect l="0" t="0" r="0" b="0"/>
                <a:pathLst>
                  <a:path w="132" h="133">
                    <a:moveTo>
                      <a:pt x="16" y="95"/>
                    </a:moveTo>
                    <a:cubicBezTo>
                      <a:pt x="32" y="123"/>
                      <a:pt x="67" y="133"/>
                      <a:pt x="95" y="117"/>
                    </a:cubicBezTo>
                    <a:cubicBezTo>
                      <a:pt x="123" y="101"/>
                      <a:pt x="132" y="65"/>
                      <a:pt x="116" y="37"/>
                    </a:cubicBezTo>
                    <a:cubicBezTo>
                      <a:pt x="100" y="10"/>
                      <a:pt x="65" y="0"/>
                      <a:pt x="37" y="16"/>
                    </a:cubicBezTo>
                    <a:cubicBezTo>
                      <a:pt x="9" y="32"/>
                      <a:pt x="0" y="68"/>
                      <a:pt x="16" y="95"/>
                    </a:cubicBezTo>
                    <a:close/>
                  </a:path>
                </a:pathLst>
              </a:custGeom>
              <a:solidFill>
                <a:srgbClr val="9C582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51" name="Freeform 125"/>
              <p:cNvSpPr/>
              <p:nvPr/>
            </p:nvSpPr>
            <p:spPr>
              <a:xfrm>
                <a:off x="8174038" y="5637213"/>
                <a:ext cx="63500" cy="63500"/>
              </a:xfrm>
              <a:custGeom>
                <a:cxnLst>
                  <a:cxn ang="0">
                    <a:pos x="56173" y="18317"/>
                  </a:cxn>
                  <a:cxn ang="0">
                    <a:pos x="45793" y="56173"/>
                  </a:cxn>
                  <a:cxn ang="0">
                    <a:pos x="7938" y="45793"/>
                  </a:cxn>
                  <a:cxn ang="0">
                    <a:pos x="17707" y="7938"/>
                  </a:cxn>
                  <a:cxn ang="0">
                    <a:pos x="56173" y="18317"/>
                  </a:cxn>
                </a:cxnLst>
                <a:rect l="0" t="0" r="0" b="0"/>
                <a:pathLst>
                  <a:path w="104" h="104">
                    <a:moveTo>
                      <a:pt x="92" y="30"/>
                    </a:moveTo>
                    <a:cubicBezTo>
                      <a:pt x="104" y="51"/>
                      <a:pt x="97" y="79"/>
                      <a:pt x="75" y="92"/>
                    </a:cubicBezTo>
                    <a:cubicBezTo>
                      <a:pt x="53" y="104"/>
                      <a:pt x="25" y="97"/>
                      <a:pt x="13" y="75"/>
                    </a:cubicBezTo>
                    <a:cubicBezTo>
                      <a:pt x="0" y="53"/>
                      <a:pt x="8" y="26"/>
                      <a:pt x="29" y="13"/>
                    </a:cubicBezTo>
                    <a:cubicBezTo>
                      <a:pt x="51" y="0"/>
                      <a:pt x="79" y="8"/>
                      <a:pt x="92" y="30"/>
                    </a:cubicBez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52" name="Freeform 126"/>
              <p:cNvSpPr/>
              <p:nvPr/>
            </p:nvSpPr>
            <p:spPr>
              <a:xfrm>
                <a:off x="7666038" y="5284788"/>
                <a:ext cx="415925" cy="511175"/>
              </a:xfrm>
              <a:custGeom>
                <a:cxnLst>
                  <a:cxn ang="0">
                    <a:pos x="319612" y="460180"/>
                  </a:cxn>
                  <a:cxn ang="0">
                    <a:pos x="341696" y="329929"/>
                  </a:cxn>
                  <a:cxn ang="0">
                    <a:pos x="325133" y="203978"/>
                  </a:cxn>
                  <a:cxn ang="0">
                    <a:pos x="322679" y="182475"/>
                  </a:cxn>
                  <a:cxn ang="0">
                    <a:pos x="357033" y="122879"/>
                  </a:cxn>
                  <a:cxn ang="0">
                    <a:pos x="401815" y="8602"/>
                  </a:cxn>
                  <a:cxn ang="0">
                    <a:pos x="326360" y="105061"/>
                  </a:cxn>
                  <a:cxn ang="0">
                    <a:pos x="292620" y="163429"/>
                  </a:cxn>
                  <a:cxn ang="0">
                    <a:pos x="269922" y="172644"/>
                  </a:cxn>
                  <a:cxn ang="0">
                    <a:pos x="155205" y="221796"/>
                  </a:cxn>
                  <a:cxn ang="0">
                    <a:pos x="53371" y="306582"/>
                  </a:cxn>
                  <a:cxn ang="0">
                    <a:pos x="52144" y="361263"/>
                  </a:cxn>
                  <a:cxn ang="0">
                    <a:pos x="272989" y="489057"/>
                  </a:cxn>
                  <a:cxn ang="0">
                    <a:pos x="319612" y="460180"/>
                  </a:cxn>
                </a:cxnLst>
                <a:rect l="0" t="0" r="0" b="0"/>
                <a:pathLst>
                  <a:path w="678" h="832">
                    <a:moveTo>
                      <a:pt x="521" y="749"/>
                    </a:moveTo>
                    <a:cubicBezTo>
                      <a:pt x="493" y="700"/>
                      <a:pt x="508" y="623"/>
                      <a:pt x="557" y="537"/>
                    </a:cubicBezTo>
                    <a:cubicBezTo>
                      <a:pt x="596" y="470"/>
                      <a:pt x="582" y="386"/>
                      <a:pt x="530" y="332"/>
                    </a:cubicBezTo>
                    <a:cubicBezTo>
                      <a:pt x="518" y="319"/>
                      <a:pt x="519" y="309"/>
                      <a:pt x="526" y="297"/>
                    </a:cubicBezTo>
                    <a:cubicBezTo>
                      <a:pt x="540" y="273"/>
                      <a:pt x="558" y="242"/>
                      <a:pt x="582" y="200"/>
                    </a:cubicBezTo>
                    <a:cubicBezTo>
                      <a:pt x="595" y="177"/>
                      <a:pt x="678" y="27"/>
                      <a:pt x="655" y="14"/>
                    </a:cubicBezTo>
                    <a:cubicBezTo>
                      <a:pt x="632" y="0"/>
                      <a:pt x="545" y="148"/>
                      <a:pt x="532" y="171"/>
                    </a:cubicBezTo>
                    <a:cubicBezTo>
                      <a:pt x="508" y="212"/>
                      <a:pt x="491" y="243"/>
                      <a:pt x="477" y="266"/>
                    </a:cubicBezTo>
                    <a:cubicBezTo>
                      <a:pt x="470" y="279"/>
                      <a:pt x="458" y="285"/>
                      <a:pt x="440" y="281"/>
                    </a:cubicBezTo>
                    <a:cubicBezTo>
                      <a:pt x="368" y="265"/>
                      <a:pt x="291" y="295"/>
                      <a:pt x="253" y="361"/>
                    </a:cubicBezTo>
                    <a:cubicBezTo>
                      <a:pt x="203" y="447"/>
                      <a:pt x="143" y="499"/>
                      <a:pt x="87" y="499"/>
                    </a:cubicBezTo>
                    <a:cubicBezTo>
                      <a:pt x="30" y="499"/>
                      <a:pt x="0" y="513"/>
                      <a:pt x="85" y="588"/>
                    </a:cubicBezTo>
                    <a:cubicBezTo>
                      <a:pt x="169" y="663"/>
                      <a:pt x="338" y="760"/>
                      <a:pt x="445" y="796"/>
                    </a:cubicBezTo>
                    <a:cubicBezTo>
                      <a:pt x="552" y="832"/>
                      <a:pt x="549" y="799"/>
                      <a:pt x="521" y="749"/>
                    </a:cubicBez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53" name="Freeform 127"/>
              <p:cNvSpPr/>
              <p:nvPr/>
            </p:nvSpPr>
            <p:spPr>
              <a:xfrm>
                <a:off x="7705725" y="5603876"/>
                <a:ext cx="273050" cy="161925"/>
              </a:xfrm>
              <a:custGeom>
                <a:cxnLst>
                  <a:cxn ang="0">
                    <a:pos x="0" y="2435"/>
                  </a:cxn>
                  <a:cxn ang="0">
                    <a:pos x="126446" y="99225"/>
                  </a:cxn>
                  <a:cxn ang="0">
                    <a:pos x="273050" y="159490"/>
                  </a:cxn>
                  <a:cxn ang="0">
                    <a:pos x="147215" y="63309"/>
                  </a:cxn>
                  <a:cxn ang="0">
                    <a:pos x="0" y="2435"/>
                  </a:cxn>
                </a:cxnLst>
                <a:rect l="0" t="0" r="0" b="0"/>
                <a:pathLst>
                  <a:path w="447" h="266">
                    <a:moveTo>
                      <a:pt x="0" y="4"/>
                    </a:moveTo>
                    <a:cubicBezTo>
                      <a:pt x="5" y="22"/>
                      <a:pt x="69" y="83"/>
                      <a:pt x="207" y="163"/>
                    </a:cubicBezTo>
                    <a:cubicBezTo>
                      <a:pt x="344" y="242"/>
                      <a:pt x="429" y="266"/>
                      <a:pt x="447" y="262"/>
                    </a:cubicBezTo>
                    <a:cubicBezTo>
                      <a:pt x="442" y="245"/>
                      <a:pt x="378" y="183"/>
                      <a:pt x="241" y="104"/>
                    </a:cubicBezTo>
                    <a:cubicBezTo>
                      <a:pt x="103" y="24"/>
                      <a:pt x="18" y="0"/>
                      <a:pt x="0" y="4"/>
                    </a:cubicBezTo>
                    <a:close/>
                  </a:path>
                </a:pathLst>
              </a:custGeom>
              <a:solidFill>
                <a:srgbClr val="9C582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54" name="Freeform 128"/>
              <p:cNvSpPr/>
              <p:nvPr/>
            </p:nvSpPr>
            <p:spPr>
              <a:xfrm>
                <a:off x="7808913" y="5630863"/>
                <a:ext cx="80962" cy="82550"/>
              </a:xfrm>
              <a:custGeom>
                <a:cxnLst>
                  <a:cxn ang="0">
                    <a:pos x="71222" y="59585"/>
                  </a:cxn>
                  <a:cxn ang="0">
                    <a:pos x="23132" y="72619"/>
                  </a:cxn>
                  <a:cxn ang="0">
                    <a:pos x="9740" y="22965"/>
                  </a:cxn>
                  <a:cxn ang="0">
                    <a:pos x="58439" y="9931"/>
                  </a:cxn>
                  <a:cxn ang="0">
                    <a:pos x="71222" y="59585"/>
                  </a:cxn>
                </a:cxnLst>
                <a:rect l="0" t="0" r="0" b="0"/>
                <a:pathLst>
                  <a:path w="133" h="133">
                    <a:moveTo>
                      <a:pt x="117" y="96"/>
                    </a:moveTo>
                    <a:cubicBezTo>
                      <a:pt x="101" y="123"/>
                      <a:pt x="65" y="133"/>
                      <a:pt x="38" y="117"/>
                    </a:cubicBezTo>
                    <a:cubicBezTo>
                      <a:pt x="10" y="101"/>
                      <a:pt x="0" y="65"/>
                      <a:pt x="16" y="37"/>
                    </a:cubicBezTo>
                    <a:cubicBezTo>
                      <a:pt x="32" y="10"/>
                      <a:pt x="68" y="0"/>
                      <a:pt x="96" y="16"/>
                    </a:cubicBezTo>
                    <a:cubicBezTo>
                      <a:pt x="124" y="32"/>
                      <a:pt x="133" y="68"/>
                      <a:pt x="117" y="96"/>
                    </a:cubicBezTo>
                    <a:close/>
                  </a:path>
                </a:pathLst>
              </a:custGeom>
              <a:solidFill>
                <a:srgbClr val="9C582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55" name="Freeform 129"/>
              <p:cNvSpPr/>
              <p:nvPr/>
            </p:nvSpPr>
            <p:spPr>
              <a:xfrm>
                <a:off x="7818438" y="5640388"/>
                <a:ext cx="63500" cy="63500"/>
              </a:xfrm>
              <a:custGeom>
                <a:cxnLst>
                  <a:cxn ang="0">
                    <a:pos x="7327" y="18317"/>
                  </a:cxn>
                  <a:cxn ang="0">
                    <a:pos x="17707" y="56173"/>
                  </a:cxn>
                  <a:cxn ang="0">
                    <a:pos x="55563" y="45793"/>
                  </a:cxn>
                  <a:cxn ang="0">
                    <a:pos x="45183" y="7938"/>
                  </a:cxn>
                  <a:cxn ang="0">
                    <a:pos x="7327" y="18317"/>
                  </a:cxn>
                </a:cxnLst>
                <a:rect l="0" t="0" r="0" b="0"/>
                <a:pathLst>
                  <a:path w="104" h="104">
                    <a:moveTo>
                      <a:pt x="12" y="30"/>
                    </a:moveTo>
                    <a:cubicBezTo>
                      <a:pt x="0" y="51"/>
                      <a:pt x="7" y="79"/>
                      <a:pt x="29" y="92"/>
                    </a:cubicBezTo>
                    <a:cubicBezTo>
                      <a:pt x="51" y="104"/>
                      <a:pt x="78" y="97"/>
                      <a:pt x="91" y="75"/>
                    </a:cubicBezTo>
                    <a:cubicBezTo>
                      <a:pt x="104" y="53"/>
                      <a:pt x="96" y="26"/>
                      <a:pt x="74" y="13"/>
                    </a:cubicBezTo>
                    <a:cubicBezTo>
                      <a:pt x="53" y="0"/>
                      <a:pt x="25" y="8"/>
                      <a:pt x="12" y="30"/>
                    </a:cubicBez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56" name="Freeform 130"/>
              <p:cNvSpPr/>
              <p:nvPr/>
            </p:nvSpPr>
            <p:spPr>
              <a:xfrm>
                <a:off x="7983538" y="5334001"/>
                <a:ext cx="104775" cy="93663"/>
              </a:xfrm>
              <a:custGeom>
                <a:cxnLst>
                  <a:cxn ang="0">
                    <a:pos x="104775" y="47134"/>
                  </a:cxn>
                  <a:cxn ang="0">
                    <a:pos x="57318" y="93663"/>
                  </a:cxn>
                  <a:cxn ang="0">
                    <a:pos x="47457" y="93663"/>
                  </a:cxn>
                  <a:cxn ang="0">
                    <a:pos x="0" y="47134"/>
                  </a:cxn>
                  <a:cxn ang="0">
                    <a:pos x="47457" y="0"/>
                  </a:cxn>
                  <a:cxn ang="0">
                    <a:pos x="57318" y="0"/>
                  </a:cxn>
                  <a:cxn ang="0">
                    <a:pos x="104775" y="47134"/>
                  </a:cxn>
                </a:cxnLst>
                <a:rect l="0" t="0" r="0" b="0"/>
                <a:pathLst>
                  <a:path w="170" h="155">
                    <a:moveTo>
                      <a:pt x="170" y="78"/>
                    </a:moveTo>
                    <a:cubicBezTo>
                      <a:pt x="170" y="120"/>
                      <a:pt x="135" y="155"/>
                      <a:pt x="93" y="155"/>
                    </a:cubicBezTo>
                    <a:cubicBezTo>
                      <a:pt x="77" y="155"/>
                      <a:pt x="77" y="155"/>
                      <a:pt x="77" y="155"/>
                    </a:cubicBezTo>
                    <a:cubicBezTo>
                      <a:pt x="34" y="155"/>
                      <a:pt x="0" y="120"/>
                      <a:pt x="0" y="78"/>
                    </a:cubicBezTo>
                    <a:cubicBezTo>
                      <a:pt x="0" y="35"/>
                      <a:pt x="34" y="0"/>
                      <a:pt x="77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135" y="0"/>
                      <a:pt x="170" y="35"/>
                      <a:pt x="170" y="78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57" name="Freeform 131"/>
              <p:cNvSpPr/>
              <p:nvPr/>
            </p:nvSpPr>
            <p:spPr>
              <a:xfrm>
                <a:off x="7740650" y="5168901"/>
                <a:ext cx="290512" cy="266700"/>
              </a:xfrm>
              <a:custGeom>
                <a:cxnLst>
                  <a:cxn ang="0">
                    <a:pos x="180423" y="25195"/>
                  </a:cxn>
                  <a:cxn ang="0">
                    <a:pos x="25687" y="89105"/>
                  </a:cxn>
                  <a:cxn ang="0">
                    <a:pos x="88683" y="244577"/>
                  </a:cxn>
                  <a:cxn ang="0">
                    <a:pos x="285008" y="205863"/>
                  </a:cxn>
                  <a:cxn ang="0">
                    <a:pos x="185928" y="204019"/>
                  </a:cxn>
                  <a:cxn ang="0">
                    <a:pos x="137611" y="136423"/>
                  </a:cxn>
                  <a:cxn ang="0">
                    <a:pos x="219566" y="123518"/>
                  </a:cxn>
                  <a:cxn ang="0">
                    <a:pos x="290512" y="193573"/>
                  </a:cxn>
                  <a:cxn ang="0">
                    <a:pos x="180423" y="25195"/>
                  </a:cxn>
                </a:cxnLst>
                <a:rect l="0" t="0" r="0" b="0"/>
                <a:pathLst>
                  <a:path w="475" h="432">
                    <a:moveTo>
                      <a:pt x="295" y="41"/>
                    </a:moveTo>
                    <a:cubicBezTo>
                      <a:pt x="196" y="0"/>
                      <a:pt x="83" y="46"/>
                      <a:pt x="42" y="145"/>
                    </a:cubicBezTo>
                    <a:cubicBezTo>
                      <a:pt x="0" y="243"/>
                      <a:pt x="46" y="357"/>
                      <a:pt x="145" y="398"/>
                    </a:cubicBezTo>
                    <a:cubicBezTo>
                      <a:pt x="229" y="434"/>
                      <a:pt x="415" y="358"/>
                      <a:pt x="466" y="335"/>
                    </a:cubicBezTo>
                    <a:cubicBezTo>
                      <a:pt x="429" y="341"/>
                      <a:pt x="348" y="351"/>
                      <a:pt x="304" y="332"/>
                    </a:cubicBezTo>
                    <a:cubicBezTo>
                      <a:pt x="245" y="308"/>
                      <a:pt x="209" y="258"/>
                      <a:pt x="225" y="222"/>
                    </a:cubicBezTo>
                    <a:cubicBezTo>
                      <a:pt x="240" y="185"/>
                      <a:pt x="300" y="176"/>
                      <a:pt x="359" y="201"/>
                    </a:cubicBezTo>
                    <a:cubicBezTo>
                      <a:pt x="403" y="219"/>
                      <a:pt x="453" y="284"/>
                      <a:pt x="475" y="315"/>
                    </a:cubicBezTo>
                    <a:cubicBezTo>
                      <a:pt x="455" y="262"/>
                      <a:pt x="379" y="77"/>
                      <a:pt x="295" y="41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58" name="Freeform 132"/>
              <p:cNvSpPr/>
              <p:nvPr/>
            </p:nvSpPr>
            <p:spPr>
              <a:xfrm>
                <a:off x="8048625" y="5168901"/>
                <a:ext cx="290512" cy="266700"/>
              </a:xfrm>
              <a:custGeom>
                <a:cxnLst>
                  <a:cxn ang="0">
                    <a:pos x="110089" y="25195"/>
                  </a:cxn>
                  <a:cxn ang="0">
                    <a:pos x="264825" y="89105"/>
                  </a:cxn>
                  <a:cxn ang="0">
                    <a:pos x="201829" y="244577"/>
                  </a:cxn>
                  <a:cxn ang="0">
                    <a:pos x="4893" y="205863"/>
                  </a:cxn>
                  <a:cxn ang="0">
                    <a:pos x="104584" y="204019"/>
                  </a:cxn>
                  <a:cxn ang="0">
                    <a:pos x="152901" y="136423"/>
                  </a:cxn>
                  <a:cxn ang="0">
                    <a:pos x="70946" y="123518"/>
                  </a:cxn>
                  <a:cxn ang="0">
                    <a:pos x="0" y="193573"/>
                  </a:cxn>
                  <a:cxn ang="0">
                    <a:pos x="110089" y="25195"/>
                  </a:cxn>
                </a:cxnLst>
                <a:rect l="0" t="0" r="0" b="0"/>
                <a:pathLst>
                  <a:path w="475" h="432">
                    <a:moveTo>
                      <a:pt x="180" y="41"/>
                    </a:moveTo>
                    <a:cubicBezTo>
                      <a:pt x="278" y="0"/>
                      <a:pt x="392" y="46"/>
                      <a:pt x="433" y="145"/>
                    </a:cubicBezTo>
                    <a:cubicBezTo>
                      <a:pt x="475" y="243"/>
                      <a:pt x="428" y="357"/>
                      <a:pt x="330" y="398"/>
                    </a:cubicBezTo>
                    <a:cubicBezTo>
                      <a:pt x="245" y="434"/>
                      <a:pt x="60" y="358"/>
                      <a:pt x="8" y="335"/>
                    </a:cubicBezTo>
                    <a:cubicBezTo>
                      <a:pt x="46" y="341"/>
                      <a:pt x="127" y="351"/>
                      <a:pt x="171" y="332"/>
                    </a:cubicBezTo>
                    <a:cubicBezTo>
                      <a:pt x="230" y="308"/>
                      <a:pt x="265" y="258"/>
                      <a:pt x="250" y="222"/>
                    </a:cubicBezTo>
                    <a:cubicBezTo>
                      <a:pt x="235" y="185"/>
                      <a:pt x="175" y="176"/>
                      <a:pt x="116" y="201"/>
                    </a:cubicBezTo>
                    <a:cubicBezTo>
                      <a:pt x="72" y="219"/>
                      <a:pt x="22" y="284"/>
                      <a:pt x="0" y="315"/>
                    </a:cubicBezTo>
                    <a:cubicBezTo>
                      <a:pt x="20" y="262"/>
                      <a:pt x="95" y="77"/>
                      <a:pt x="180" y="41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876" name="组合 13"/>
            <p:cNvGrpSpPr/>
            <p:nvPr/>
          </p:nvGrpSpPr>
          <p:grpSpPr>
            <a:xfrm>
              <a:off x="7618413" y="3975101"/>
              <a:ext cx="842962" cy="844550"/>
              <a:chOff x="7618413" y="3975101"/>
              <a:chExt cx="842962" cy="844550"/>
            </a:xfrm>
          </p:grpSpPr>
          <p:sp>
            <p:nvSpPr>
              <p:cNvPr id="37129" name="Freeform 10"/>
              <p:cNvSpPr/>
              <p:nvPr/>
            </p:nvSpPr>
            <p:spPr>
              <a:xfrm>
                <a:off x="7618413" y="3975101"/>
                <a:ext cx="842962" cy="844550"/>
              </a:xfrm>
              <a:custGeom>
                <a:cxnLst>
                  <a:cxn ang="0">
                    <a:pos x="0" y="139326"/>
                  </a:cxn>
                  <a:cxn ang="0">
                    <a:pos x="139064" y="0"/>
                  </a:cxn>
                  <a:cxn ang="0">
                    <a:pos x="704510" y="0"/>
                  </a:cxn>
                  <a:cxn ang="0">
                    <a:pos x="842962" y="139326"/>
                  </a:cxn>
                  <a:cxn ang="0">
                    <a:pos x="842962" y="705838"/>
                  </a:cxn>
                  <a:cxn ang="0">
                    <a:pos x="704510" y="844550"/>
                  </a:cxn>
                  <a:cxn ang="0">
                    <a:pos x="139064" y="844550"/>
                  </a:cxn>
                  <a:cxn ang="0">
                    <a:pos x="0" y="705838"/>
                  </a:cxn>
                  <a:cxn ang="0">
                    <a:pos x="0" y="139326"/>
                  </a:cxn>
                </a:cxnLst>
                <a:rect l="0" t="0" r="0" b="0"/>
                <a:pathLst>
                  <a:path w="1376" h="1376">
                    <a:moveTo>
                      <a:pt x="0" y="227"/>
                    </a:moveTo>
                    <a:cubicBezTo>
                      <a:pt x="0" y="102"/>
                      <a:pt x="102" y="0"/>
                      <a:pt x="227" y="0"/>
                    </a:cubicBezTo>
                    <a:cubicBezTo>
                      <a:pt x="1150" y="0"/>
                      <a:pt x="1150" y="0"/>
                      <a:pt x="1150" y="0"/>
                    </a:cubicBezTo>
                    <a:cubicBezTo>
                      <a:pt x="1275" y="0"/>
                      <a:pt x="1376" y="102"/>
                      <a:pt x="1376" y="227"/>
                    </a:cubicBezTo>
                    <a:cubicBezTo>
                      <a:pt x="1376" y="1150"/>
                      <a:pt x="1376" y="1150"/>
                      <a:pt x="1376" y="1150"/>
                    </a:cubicBezTo>
                    <a:cubicBezTo>
                      <a:pt x="1376" y="1275"/>
                      <a:pt x="1275" y="1376"/>
                      <a:pt x="1150" y="1376"/>
                    </a:cubicBezTo>
                    <a:cubicBezTo>
                      <a:pt x="227" y="1376"/>
                      <a:pt x="227" y="1376"/>
                      <a:pt x="227" y="1376"/>
                    </a:cubicBezTo>
                    <a:cubicBezTo>
                      <a:pt x="102" y="1376"/>
                      <a:pt x="0" y="1275"/>
                      <a:pt x="0" y="1150"/>
                    </a:cubicBezTo>
                    <a:lnTo>
                      <a:pt x="0" y="227"/>
                    </a:ln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30" name="Freeform 133"/>
              <p:cNvSpPr>
                <a:spLocks noEditPoints="1"/>
              </p:cNvSpPr>
              <p:nvPr/>
            </p:nvSpPr>
            <p:spPr>
              <a:xfrm>
                <a:off x="7718425" y="4019551"/>
                <a:ext cx="666750" cy="650875"/>
              </a:xfrm>
              <a:custGeom>
                <a:cxnLst>
                  <a:cxn ang="0">
                    <a:pos x="572289" y="500909"/>
                  </a:cxn>
                  <a:cxn ang="0">
                    <a:pos x="496842" y="582653"/>
                  </a:cxn>
                  <a:cxn ang="0">
                    <a:pos x="428143" y="631822"/>
                  </a:cxn>
                  <a:cxn ang="0">
                    <a:pos x="395020" y="621374"/>
                  </a:cxn>
                  <a:cxn ang="0">
                    <a:pos x="333068" y="650875"/>
                  </a:cxn>
                  <a:cxn ang="0">
                    <a:pos x="296879" y="624447"/>
                  </a:cxn>
                  <a:cxn ang="0">
                    <a:pos x="196897" y="609696"/>
                  </a:cxn>
                  <a:cxn ang="0">
                    <a:pos x="108569" y="558068"/>
                  </a:cxn>
                  <a:cxn ang="0">
                    <a:pos x="91394" y="546391"/>
                  </a:cxn>
                  <a:cxn ang="0">
                    <a:pos x="93235" y="530411"/>
                  </a:cxn>
                  <a:cxn ang="0">
                    <a:pos x="41710" y="472023"/>
                  </a:cxn>
                  <a:cxn ang="0">
                    <a:pos x="48457" y="448667"/>
                  </a:cxn>
                  <a:cxn ang="0">
                    <a:pos x="31896" y="432687"/>
                  </a:cxn>
                  <a:cxn ang="0">
                    <a:pos x="11654" y="360778"/>
                  </a:cxn>
                  <a:cxn ang="0">
                    <a:pos x="19015" y="338037"/>
                  </a:cxn>
                  <a:cxn ang="0">
                    <a:pos x="12881" y="326359"/>
                  </a:cxn>
                  <a:cxn ang="0">
                    <a:pos x="4907" y="275347"/>
                  </a:cxn>
                  <a:cxn ang="0">
                    <a:pos x="33736" y="235397"/>
                  </a:cxn>
                  <a:cxn ang="0">
                    <a:pos x="71766" y="151809"/>
                  </a:cxn>
                  <a:cxn ang="0">
                    <a:pos x="135558" y="70680"/>
                  </a:cxn>
                  <a:cxn ang="0">
                    <a:pos x="157027" y="78056"/>
                  </a:cxn>
                  <a:cxn ang="0">
                    <a:pos x="223272" y="19053"/>
                  </a:cxn>
                  <a:cxn ang="0">
                    <a:pos x="255782" y="30116"/>
                  </a:cxn>
                  <a:cxn ang="0">
                    <a:pos x="273570" y="14751"/>
                  </a:cxn>
                  <a:cxn ang="0">
                    <a:pos x="354537" y="20897"/>
                  </a:cxn>
                  <a:cxn ang="0">
                    <a:pos x="382753" y="15980"/>
                  </a:cxn>
                  <a:cxn ang="0">
                    <a:pos x="449612" y="31345"/>
                  </a:cxn>
                  <a:cxn ang="0">
                    <a:pos x="451452" y="54701"/>
                  </a:cxn>
                  <a:cxn ang="0">
                    <a:pos x="475987" y="53471"/>
                  </a:cxn>
                  <a:cxn ang="0">
                    <a:pos x="543460" y="95265"/>
                  </a:cxn>
                  <a:cxn ang="0">
                    <a:pos x="543460" y="116162"/>
                  </a:cxn>
                  <a:cxn ang="0">
                    <a:pos x="607252" y="193603"/>
                  </a:cxn>
                  <a:cxn ang="0">
                    <a:pos x="602345" y="205281"/>
                  </a:cxn>
                  <a:cxn ang="0">
                    <a:pos x="639148" y="290712"/>
                  </a:cxn>
                  <a:cxn ang="0">
                    <a:pos x="620133" y="300546"/>
                  </a:cxn>
                  <a:cxn ang="0">
                    <a:pos x="622586" y="411176"/>
                  </a:cxn>
                  <a:cxn ang="0">
                    <a:pos x="590690" y="497836"/>
                  </a:cxn>
                  <a:cxn ang="0">
                    <a:pos x="304853" y="477554"/>
                  </a:cxn>
                  <a:cxn ang="0">
                    <a:pos x="345336" y="481856"/>
                  </a:cxn>
                  <a:cxn ang="0">
                    <a:pos x="380299" y="473867"/>
                  </a:cxn>
                  <a:cxn ang="0">
                    <a:pos x="425076" y="446824"/>
                  </a:cxn>
                  <a:cxn ang="0">
                    <a:pos x="458199" y="406259"/>
                  </a:cxn>
                  <a:cxn ang="0">
                    <a:pos x="474760" y="356475"/>
                  </a:cxn>
                  <a:cxn ang="0">
                    <a:pos x="474147" y="303619"/>
                  </a:cxn>
                  <a:cxn ang="0">
                    <a:pos x="455132" y="254450"/>
                  </a:cxn>
                  <a:cxn ang="0">
                    <a:pos x="420782" y="215114"/>
                  </a:cxn>
                  <a:cxn ang="0">
                    <a:pos x="374779" y="189915"/>
                  </a:cxn>
                  <a:cxn ang="0">
                    <a:pos x="322641" y="181311"/>
                  </a:cxn>
                  <a:cxn ang="0">
                    <a:pos x="271730" y="191759"/>
                  </a:cxn>
                  <a:cxn ang="0">
                    <a:pos x="226339" y="218802"/>
                  </a:cxn>
                  <a:cxn ang="0">
                    <a:pos x="195057" y="259981"/>
                  </a:cxn>
                  <a:cxn ang="0">
                    <a:pos x="176655" y="309150"/>
                  </a:cxn>
                  <a:cxn ang="0">
                    <a:pos x="177268" y="362007"/>
                  </a:cxn>
                  <a:cxn ang="0">
                    <a:pos x="196283" y="411176"/>
                  </a:cxn>
                  <a:cxn ang="0">
                    <a:pos x="230633" y="450511"/>
                  </a:cxn>
                  <a:cxn ang="0">
                    <a:pos x="276637" y="476325"/>
                  </a:cxn>
                </a:cxnLst>
                <a:rect l="0" t="0" r="0" b="0"/>
                <a:pathLst>
                  <a:path w="1087" h="1059">
                    <a:moveTo>
                      <a:pt x="940" y="808"/>
                    </a:moveTo>
                    <a:cubicBezTo>
                      <a:pt x="936" y="805"/>
                      <a:pt x="934" y="807"/>
                      <a:pt x="933" y="815"/>
                    </a:cubicBezTo>
                    <a:cubicBezTo>
                      <a:pt x="930" y="844"/>
                      <a:pt x="915" y="915"/>
                      <a:pt x="850" y="945"/>
                    </a:cubicBezTo>
                    <a:cubicBezTo>
                      <a:pt x="824" y="958"/>
                      <a:pt x="814" y="954"/>
                      <a:pt x="810" y="948"/>
                    </a:cubicBezTo>
                    <a:cubicBezTo>
                      <a:pt x="808" y="946"/>
                      <a:pt x="805" y="945"/>
                      <a:pt x="802" y="950"/>
                    </a:cubicBezTo>
                    <a:cubicBezTo>
                      <a:pt x="789" y="971"/>
                      <a:pt x="753" y="1020"/>
                      <a:pt x="698" y="1028"/>
                    </a:cubicBezTo>
                    <a:cubicBezTo>
                      <a:pt x="679" y="1031"/>
                      <a:pt x="665" y="1020"/>
                      <a:pt x="657" y="1012"/>
                    </a:cubicBezTo>
                    <a:cubicBezTo>
                      <a:pt x="653" y="1007"/>
                      <a:pt x="652" y="1002"/>
                      <a:pt x="644" y="1011"/>
                    </a:cubicBezTo>
                    <a:cubicBezTo>
                      <a:pt x="636" y="1019"/>
                      <a:pt x="623" y="1030"/>
                      <a:pt x="616" y="1035"/>
                    </a:cubicBezTo>
                    <a:cubicBezTo>
                      <a:pt x="593" y="1050"/>
                      <a:pt x="568" y="1059"/>
                      <a:pt x="543" y="1059"/>
                    </a:cubicBezTo>
                    <a:cubicBezTo>
                      <a:pt x="490" y="1059"/>
                      <a:pt x="486" y="1038"/>
                      <a:pt x="493" y="1020"/>
                    </a:cubicBezTo>
                    <a:cubicBezTo>
                      <a:pt x="496" y="1013"/>
                      <a:pt x="493" y="1009"/>
                      <a:pt x="484" y="1016"/>
                    </a:cubicBezTo>
                    <a:cubicBezTo>
                      <a:pt x="484" y="1016"/>
                      <a:pt x="451" y="1038"/>
                      <a:pt x="402" y="1038"/>
                    </a:cubicBezTo>
                    <a:cubicBezTo>
                      <a:pt x="367" y="1038"/>
                      <a:pt x="328" y="1022"/>
                      <a:pt x="321" y="992"/>
                    </a:cubicBezTo>
                    <a:cubicBezTo>
                      <a:pt x="319" y="983"/>
                      <a:pt x="316" y="972"/>
                      <a:pt x="304" y="970"/>
                    </a:cubicBezTo>
                    <a:cubicBezTo>
                      <a:pt x="246" y="963"/>
                      <a:pt x="195" y="955"/>
                      <a:pt x="177" y="908"/>
                    </a:cubicBezTo>
                    <a:cubicBezTo>
                      <a:pt x="172" y="896"/>
                      <a:pt x="170" y="874"/>
                      <a:pt x="170" y="874"/>
                    </a:cubicBezTo>
                    <a:cubicBezTo>
                      <a:pt x="149" y="889"/>
                      <a:pt x="149" y="889"/>
                      <a:pt x="149" y="889"/>
                    </a:cubicBezTo>
                    <a:cubicBezTo>
                      <a:pt x="149" y="889"/>
                      <a:pt x="153" y="878"/>
                      <a:pt x="157" y="873"/>
                    </a:cubicBezTo>
                    <a:cubicBezTo>
                      <a:pt x="160" y="868"/>
                      <a:pt x="156" y="865"/>
                      <a:pt x="152" y="863"/>
                    </a:cubicBezTo>
                    <a:cubicBezTo>
                      <a:pt x="145" y="860"/>
                      <a:pt x="136" y="856"/>
                      <a:pt x="136" y="856"/>
                    </a:cubicBezTo>
                    <a:cubicBezTo>
                      <a:pt x="95" y="836"/>
                      <a:pt x="66" y="799"/>
                      <a:pt x="68" y="768"/>
                    </a:cubicBezTo>
                    <a:cubicBezTo>
                      <a:pt x="69" y="753"/>
                      <a:pt x="69" y="753"/>
                      <a:pt x="69" y="753"/>
                    </a:cubicBezTo>
                    <a:cubicBezTo>
                      <a:pt x="79" y="730"/>
                      <a:pt x="79" y="730"/>
                      <a:pt x="79" y="730"/>
                    </a:cubicBezTo>
                    <a:cubicBezTo>
                      <a:pt x="53" y="706"/>
                      <a:pt x="53" y="706"/>
                      <a:pt x="53" y="706"/>
                    </a:cubicBezTo>
                    <a:cubicBezTo>
                      <a:pt x="52" y="704"/>
                      <a:pt x="52" y="704"/>
                      <a:pt x="52" y="704"/>
                    </a:cubicBezTo>
                    <a:cubicBezTo>
                      <a:pt x="51" y="703"/>
                      <a:pt x="50" y="702"/>
                      <a:pt x="48" y="701"/>
                    </a:cubicBezTo>
                    <a:cubicBezTo>
                      <a:pt x="13" y="665"/>
                      <a:pt x="0" y="615"/>
                      <a:pt x="19" y="587"/>
                    </a:cubicBezTo>
                    <a:cubicBezTo>
                      <a:pt x="36" y="563"/>
                      <a:pt x="36" y="563"/>
                      <a:pt x="36" y="563"/>
                    </a:cubicBezTo>
                    <a:cubicBezTo>
                      <a:pt x="31" y="550"/>
                      <a:pt x="31" y="550"/>
                      <a:pt x="31" y="550"/>
                    </a:cubicBezTo>
                    <a:cubicBezTo>
                      <a:pt x="22" y="532"/>
                      <a:pt x="22" y="532"/>
                      <a:pt x="22" y="532"/>
                    </a:cubicBezTo>
                    <a:cubicBezTo>
                      <a:pt x="21" y="531"/>
                      <a:pt x="21" y="531"/>
                      <a:pt x="21" y="531"/>
                    </a:cubicBezTo>
                    <a:cubicBezTo>
                      <a:pt x="20" y="529"/>
                      <a:pt x="20" y="527"/>
                      <a:pt x="19" y="526"/>
                    </a:cubicBezTo>
                    <a:cubicBezTo>
                      <a:pt x="7" y="499"/>
                      <a:pt x="3" y="472"/>
                      <a:pt x="8" y="448"/>
                    </a:cubicBezTo>
                    <a:cubicBezTo>
                      <a:pt x="14" y="416"/>
                      <a:pt x="34" y="404"/>
                      <a:pt x="47" y="399"/>
                    </a:cubicBezTo>
                    <a:cubicBezTo>
                      <a:pt x="56" y="396"/>
                      <a:pt x="58" y="393"/>
                      <a:pt x="55" y="383"/>
                    </a:cubicBezTo>
                    <a:cubicBezTo>
                      <a:pt x="37" y="325"/>
                      <a:pt x="57" y="258"/>
                      <a:pt x="95" y="247"/>
                    </a:cubicBezTo>
                    <a:cubicBezTo>
                      <a:pt x="104" y="245"/>
                      <a:pt x="111" y="246"/>
                      <a:pt x="117" y="247"/>
                    </a:cubicBezTo>
                    <a:cubicBezTo>
                      <a:pt x="125" y="249"/>
                      <a:pt x="130" y="254"/>
                      <a:pt x="132" y="241"/>
                    </a:cubicBezTo>
                    <a:cubicBezTo>
                      <a:pt x="141" y="192"/>
                      <a:pt x="158" y="115"/>
                      <a:pt x="221" y="115"/>
                    </a:cubicBezTo>
                    <a:cubicBezTo>
                      <a:pt x="225" y="115"/>
                      <a:pt x="244" y="117"/>
                      <a:pt x="251" y="127"/>
                    </a:cubicBezTo>
                    <a:cubicBezTo>
                      <a:pt x="253" y="130"/>
                      <a:pt x="255" y="130"/>
                      <a:pt x="256" y="127"/>
                    </a:cubicBezTo>
                    <a:cubicBezTo>
                      <a:pt x="260" y="113"/>
                      <a:pt x="274" y="90"/>
                      <a:pt x="278" y="84"/>
                    </a:cubicBezTo>
                    <a:cubicBezTo>
                      <a:pt x="301" y="52"/>
                      <a:pt x="335" y="31"/>
                      <a:pt x="364" y="31"/>
                    </a:cubicBezTo>
                    <a:cubicBezTo>
                      <a:pt x="382" y="31"/>
                      <a:pt x="398" y="41"/>
                      <a:pt x="406" y="49"/>
                    </a:cubicBezTo>
                    <a:cubicBezTo>
                      <a:pt x="411" y="53"/>
                      <a:pt x="413" y="53"/>
                      <a:pt x="417" y="49"/>
                    </a:cubicBezTo>
                    <a:cubicBezTo>
                      <a:pt x="427" y="40"/>
                      <a:pt x="427" y="40"/>
                      <a:pt x="427" y="40"/>
                    </a:cubicBezTo>
                    <a:cubicBezTo>
                      <a:pt x="433" y="34"/>
                      <a:pt x="439" y="29"/>
                      <a:pt x="446" y="24"/>
                    </a:cubicBezTo>
                    <a:cubicBezTo>
                      <a:pt x="469" y="8"/>
                      <a:pt x="495" y="0"/>
                      <a:pt x="519" y="0"/>
                    </a:cubicBezTo>
                    <a:cubicBezTo>
                      <a:pt x="558" y="0"/>
                      <a:pt x="573" y="21"/>
                      <a:pt x="578" y="34"/>
                    </a:cubicBezTo>
                    <a:cubicBezTo>
                      <a:pt x="580" y="39"/>
                      <a:pt x="582" y="43"/>
                      <a:pt x="588" y="39"/>
                    </a:cubicBezTo>
                    <a:cubicBezTo>
                      <a:pt x="595" y="35"/>
                      <a:pt x="616" y="28"/>
                      <a:pt x="624" y="26"/>
                    </a:cubicBezTo>
                    <a:cubicBezTo>
                      <a:pt x="636" y="22"/>
                      <a:pt x="648" y="21"/>
                      <a:pt x="660" y="21"/>
                    </a:cubicBezTo>
                    <a:cubicBezTo>
                      <a:pt x="693" y="21"/>
                      <a:pt x="720" y="32"/>
                      <a:pt x="733" y="51"/>
                    </a:cubicBezTo>
                    <a:cubicBezTo>
                      <a:pt x="737" y="57"/>
                      <a:pt x="739" y="66"/>
                      <a:pt x="732" y="79"/>
                    </a:cubicBezTo>
                    <a:cubicBezTo>
                      <a:pt x="727" y="86"/>
                      <a:pt x="720" y="91"/>
                      <a:pt x="736" y="89"/>
                    </a:cubicBezTo>
                    <a:cubicBezTo>
                      <a:pt x="751" y="88"/>
                      <a:pt x="767" y="87"/>
                      <a:pt x="767" y="87"/>
                    </a:cubicBezTo>
                    <a:cubicBezTo>
                      <a:pt x="770" y="87"/>
                      <a:pt x="773" y="87"/>
                      <a:pt x="776" y="87"/>
                    </a:cubicBezTo>
                    <a:cubicBezTo>
                      <a:pt x="781" y="87"/>
                      <a:pt x="786" y="87"/>
                      <a:pt x="791" y="88"/>
                    </a:cubicBezTo>
                    <a:cubicBezTo>
                      <a:pt x="841" y="93"/>
                      <a:pt x="882" y="126"/>
                      <a:pt x="886" y="155"/>
                    </a:cubicBezTo>
                    <a:cubicBezTo>
                      <a:pt x="888" y="168"/>
                      <a:pt x="886" y="175"/>
                      <a:pt x="883" y="179"/>
                    </a:cubicBezTo>
                    <a:cubicBezTo>
                      <a:pt x="879" y="185"/>
                      <a:pt x="878" y="186"/>
                      <a:pt x="886" y="189"/>
                    </a:cubicBezTo>
                    <a:cubicBezTo>
                      <a:pt x="893" y="192"/>
                      <a:pt x="922" y="201"/>
                      <a:pt x="926" y="203"/>
                    </a:cubicBezTo>
                    <a:cubicBezTo>
                      <a:pt x="971" y="225"/>
                      <a:pt x="1004" y="255"/>
                      <a:pt x="990" y="315"/>
                    </a:cubicBezTo>
                    <a:cubicBezTo>
                      <a:pt x="988" y="321"/>
                      <a:pt x="984" y="324"/>
                      <a:pt x="981" y="326"/>
                    </a:cubicBezTo>
                    <a:cubicBezTo>
                      <a:pt x="976" y="328"/>
                      <a:pt x="975" y="329"/>
                      <a:pt x="982" y="334"/>
                    </a:cubicBezTo>
                    <a:cubicBezTo>
                      <a:pt x="993" y="343"/>
                      <a:pt x="1012" y="358"/>
                      <a:pt x="1028" y="375"/>
                    </a:cubicBezTo>
                    <a:cubicBezTo>
                      <a:pt x="1054" y="402"/>
                      <a:pt x="1059" y="450"/>
                      <a:pt x="1042" y="473"/>
                    </a:cubicBezTo>
                    <a:cubicBezTo>
                      <a:pt x="1042" y="473"/>
                      <a:pt x="1027" y="495"/>
                      <a:pt x="1019" y="492"/>
                    </a:cubicBezTo>
                    <a:cubicBezTo>
                      <a:pt x="1016" y="491"/>
                      <a:pt x="1011" y="489"/>
                      <a:pt x="1011" y="489"/>
                    </a:cubicBezTo>
                    <a:cubicBezTo>
                      <a:pt x="1011" y="489"/>
                      <a:pt x="1087" y="564"/>
                      <a:pt x="1031" y="662"/>
                    </a:cubicBezTo>
                    <a:cubicBezTo>
                      <a:pt x="1025" y="669"/>
                      <a:pt x="1020" y="670"/>
                      <a:pt x="1015" y="669"/>
                    </a:cubicBezTo>
                    <a:cubicBezTo>
                      <a:pt x="1008" y="667"/>
                      <a:pt x="1007" y="670"/>
                      <a:pt x="1008" y="679"/>
                    </a:cubicBezTo>
                    <a:cubicBezTo>
                      <a:pt x="1017" y="753"/>
                      <a:pt x="1001" y="787"/>
                      <a:pt x="963" y="810"/>
                    </a:cubicBezTo>
                    <a:cubicBezTo>
                      <a:pt x="953" y="816"/>
                      <a:pt x="945" y="812"/>
                      <a:pt x="940" y="808"/>
                    </a:cubicBezTo>
                    <a:close/>
                    <a:moveTo>
                      <a:pt x="497" y="777"/>
                    </a:moveTo>
                    <a:cubicBezTo>
                      <a:pt x="509" y="777"/>
                      <a:pt x="532" y="783"/>
                      <a:pt x="536" y="788"/>
                    </a:cubicBezTo>
                    <a:cubicBezTo>
                      <a:pt x="540" y="792"/>
                      <a:pt x="556" y="791"/>
                      <a:pt x="563" y="784"/>
                    </a:cubicBezTo>
                    <a:cubicBezTo>
                      <a:pt x="571" y="777"/>
                      <a:pt x="588" y="770"/>
                      <a:pt x="606" y="770"/>
                    </a:cubicBezTo>
                    <a:cubicBezTo>
                      <a:pt x="610" y="770"/>
                      <a:pt x="612" y="771"/>
                      <a:pt x="620" y="771"/>
                    </a:cubicBezTo>
                    <a:cubicBezTo>
                      <a:pt x="627" y="772"/>
                      <a:pt x="634" y="773"/>
                      <a:pt x="644" y="759"/>
                    </a:cubicBezTo>
                    <a:cubicBezTo>
                      <a:pt x="655" y="744"/>
                      <a:pt x="679" y="730"/>
                      <a:pt x="693" y="727"/>
                    </a:cubicBezTo>
                    <a:cubicBezTo>
                      <a:pt x="707" y="724"/>
                      <a:pt x="707" y="724"/>
                      <a:pt x="712" y="707"/>
                    </a:cubicBezTo>
                    <a:cubicBezTo>
                      <a:pt x="716" y="690"/>
                      <a:pt x="736" y="666"/>
                      <a:pt x="747" y="661"/>
                    </a:cubicBezTo>
                    <a:cubicBezTo>
                      <a:pt x="760" y="655"/>
                      <a:pt x="757" y="642"/>
                      <a:pt x="757" y="635"/>
                    </a:cubicBezTo>
                    <a:cubicBezTo>
                      <a:pt x="754" y="619"/>
                      <a:pt x="762" y="590"/>
                      <a:pt x="774" y="580"/>
                    </a:cubicBezTo>
                    <a:cubicBezTo>
                      <a:pt x="787" y="570"/>
                      <a:pt x="776" y="552"/>
                      <a:pt x="776" y="552"/>
                    </a:cubicBezTo>
                    <a:cubicBezTo>
                      <a:pt x="767" y="538"/>
                      <a:pt x="766" y="506"/>
                      <a:pt x="773" y="494"/>
                    </a:cubicBezTo>
                    <a:cubicBezTo>
                      <a:pt x="780" y="483"/>
                      <a:pt x="774" y="475"/>
                      <a:pt x="765" y="468"/>
                    </a:cubicBezTo>
                    <a:cubicBezTo>
                      <a:pt x="755" y="460"/>
                      <a:pt x="742" y="437"/>
                      <a:pt x="742" y="414"/>
                    </a:cubicBezTo>
                    <a:cubicBezTo>
                      <a:pt x="742" y="406"/>
                      <a:pt x="747" y="402"/>
                      <a:pt x="725" y="392"/>
                    </a:cubicBezTo>
                    <a:cubicBezTo>
                      <a:pt x="702" y="382"/>
                      <a:pt x="689" y="361"/>
                      <a:pt x="686" y="350"/>
                    </a:cubicBezTo>
                    <a:cubicBezTo>
                      <a:pt x="683" y="339"/>
                      <a:pt x="677" y="335"/>
                      <a:pt x="661" y="335"/>
                    </a:cubicBezTo>
                    <a:cubicBezTo>
                      <a:pt x="645" y="335"/>
                      <a:pt x="625" y="325"/>
                      <a:pt x="611" y="309"/>
                    </a:cubicBezTo>
                    <a:cubicBezTo>
                      <a:pt x="597" y="292"/>
                      <a:pt x="584" y="305"/>
                      <a:pt x="565" y="306"/>
                    </a:cubicBezTo>
                    <a:cubicBezTo>
                      <a:pt x="553" y="306"/>
                      <a:pt x="535" y="303"/>
                      <a:pt x="526" y="295"/>
                    </a:cubicBezTo>
                    <a:cubicBezTo>
                      <a:pt x="517" y="287"/>
                      <a:pt x="509" y="289"/>
                      <a:pt x="499" y="299"/>
                    </a:cubicBezTo>
                    <a:cubicBezTo>
                      <a:pt x="489" y="309"/>
                      <a:pt x="460" y="314"/>
                      <a:pt x="443" y="312"/>
                    </a:cubicBezTo>
                    <a:cubicBezTo>
                      <a:pt x="432" y="310"/>
                      <a:pt x="427" y="307"/>
                      <a:pt x="418" y="324"/>
                    </a:cubicBezTo>
                    <a:cubicBezTo>
                      <a:pt x="408" y="341"/>
                      <a:pt x="382" y="354"/>
                      <a:pt x="369" y="356"/>
                    </a:cubicBezTo>
                    <a:cubicBezTo>
                      <a:pt x="356" y="358"/>
                      <a:pt x="350" y="363"/>
                      <a:pt x="350" y="376"/>
                    </a:cubicBezTo>
                    <a:cubicBezTo>
                      <a:pt x="351" y="388"/>
                      <a:pt x="336" y="410"/>
                      <a:pt x="318" y="423"/>
                    </a:cubicBezTo>
                    <a:cubicBezTo>
                      <a:pt x="316" y="425"/>
                      <a:pt x="303" y="432"/>
                      <a:pt x="305" y="443"/>
                    </a:cubicBezTo>
                    <a:cubicBezTo>
                      <a:pt x="308" y="460"/>
                      <a:pt x="308" y="487"/>
                      <a:pt x="288" y="503"/>
                    </a:cubicBezTo>
                    <a:cubicBezTo>
                      <a:pt x="279" y="511"/>
                      <a:pt x="278" y="516"/>
                      <a:pt x="286" y="531"/>
                    </a:cubicBezTo>
                    <a:cubicBezTo>
                      <a:pt x="292" y="541"/>
                      <a:pt x="297" y="575"/>
                      <a:pt x="289" y="589"/>
                    </a:cubicBezTo>
                    <a:cubicBezTo>
                      <a:pt x="281" y="603"/>
                      <a:pt x="285" y="607"/>
                      <a:pt x="298" y="615"/>
                    </a:cubicBezTo>
                    <a:cubicBezTo>
                      <a:pt x="310" y="623"/>
                      <a:pt x="320" y="657"/>
                      <a:pt x="320" y="669"/>
                    </a:cubicBezTo>
                    <a:cubicBezTo>
                      <a:pt x="320" y="680"/>
                      <a:pt x="324" y="687"/>
                      <a:pt x="337" y="691"/>
                    </a:cubicBezTo>
                    <a:cubicBezTo>
                      <a:pt x="349" y="694"/>
                      <a:pt x="368" y="706"/>
                      <a:pt x="376" y="733"/>
                    </a:cubicBezTo>
                    <a:cubicBezTo>
                      <a:pt x="380" y="746"/>
                      <a:pt x="387" y="747"/>
                      <a:pt x="395" y="747"/>
                    </a:cubicBezTo>
                    <a:cubicBezTo>
                      <a:pt x="408" y="747"/>
                      <a:pt x="436" y="754"/>
                      <a:pt x="451" y="775"/>
                    </a:cubicBezTo>
                    <a:cubicBezTo>
                      <a:pt x="460" y="787"/>
                      <a:pt x="469" y="777"/>
                      <a:pt x="497" y="777"/>
                    </a:cubicBezTo>
                    <a:close/>
                  </a:path>
                </a:pathLst>
              </a:custGeom>
              <a:solidFill>
                <a:srgbClr val="95A368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31" name="Freeform 134"/>
              <p:cNvSpPr>
                <a:spLocks noEditPoints="1"/>
              </p:cNvSpPr>
              <p:nvPr/>
            </p:nvSpPr>
            <p:spPr>
              <a:xfrm>
                <a:off x="7732713" y="4019551"/>
                <a:ext cx="631825" cy="633413"/>
              </a:xfrm>
              <a:custGeom>
                <a:cxnLst>
                  <a:cxn ang="0">
                    <a:pos x="44124" y="168011"/>
                  </a:cxn>
                  <a:cxn ang="0">
                    <a:pos x="63121" y="220744"/>
                  </a:cxn>
                  <a:cxn ang="0">
                    <a:pos x="118889" y="87071"/>
                  </a:cxn>
                  <a:cxn ang="0">
                    <a:pos x="135435" y="128767"/>
                  </a:cxn>
                  <a:cxn ang="0">
                    <a:pos x="207748" y="34338"/>
                  </a:cxn>
                  <a:cxn ang="0">
                    <a:pos x="229810" y="60091"/>
                  </a:cxn>
                  <a:cxn ang="0">
                    <a:pos x="312542" y="44149"/>
                  </a:cxn>
                  <a:cxn ang="0">
                    <a:pos x="389145" y="28206"/>
                  </a:cxn>
                  <a:cxn ang="0">
                    <a:pos x="416110" y="49054"/>
                  </a:cxn>
                  <a:cxn ang="0">
                    <a:pos x="413046" y="70515"/>
                  </a:cxn>
                  <a:cxn ang="0">
                    <a:pos x="503131" y="109146"/>
                  </a:cxn>
                  <a:cxn ang="0">
                    <a:pos x="492100" y="116504"/>
                  </a:cxn>
                  <a:cxn ang="0">
                    <a:pos x="575445" y="187633"/>
                  </a:cxn>
                  <a:cxn ang="0">
                    <a:pos x="560737" y="201736"/>
                  </a:cxn>
                  <a:cxn ang="0">
                    <a:pos x="606699" y="288194"/>
                  </a:cxn>
                  <a:cxn ang="0">
                    <a:pos x="590153" y="285741"/>
                  </a:cxn>
                  <a:cxn ang="0">
                    <a:pos x="603635" y="393660"/>
                  </a:cxn>
                  <a:cxn ang="0">
                    <a:pos x="585250" y="386915"/>
                  </a:cxn>
                  <a:cxn ang="0">
                    <a:pos x="563188" y="481958"/>
                  </a:cxn>
                  <a:cxn ang="0">
                    <a:pos x="547868" y="471534"/>
                  </a:cxn>
                  <a:cxn ang="0">
                    <a:pos x="490262" y="543889"/>
                  </a:cxn>
                  <a:cxn ang="0">
                    <a:pos x="411820" y="616244"/>
                  </a:cxn>
                  <a:cxn ang="0">
                    <a:pos x="387307" y="592943"/>
                  </a:cxn>
                  <a:cxn ang="0">
                    <a:pos x="305188" y="621149"/>
                  </a:cxn>
                  <a:cxn ang="0">
                    <a:pos x="307027" y="597849"/>
                  </a:cxn>
                  <a:cxn ang="0">
                    <a:pos x="196718" y="607046"/>
                  </a:cxn>
                  <a:cxn ang="0">
                    <a:pos x="214490" y="583132"/>
                  </a:cxn>
                  <a:cxn ang="0">
                    <a:pos x="111535" y="540823"/>
                  </a:cxn>
                  <a:cxn ang="0">
                    <a:pos x="117050" y="531012"/>
                  </a:cxn>
                  <a:cxn ang="0">
                    <a:pos x="58219" y="466629"/>
                  </a:cxn>
                  <a:cxn ang="0">
                    <a:pos x="5515" y="385076"/>
                  </a:cxn>
                  <a:cxn ang="0">
                    <a:pos x="34931" y="366681"/>
                  </a:cxn>
                  <a:cxn ang="0">
                    <a:pos x="27577" y="254469"/>
                  </a:cxn>
                  <a:cxn ang="0">
                    <a:pos x="31867" y="239139"/>
                  </a:cxn>
                  <a:cxn ang="0">
                    <a:pos x="297221" y="492382"/>
                  </a:cxn>
                  <a:cxn ang="0">
                    <a:pos x="305188" y="508938"/>
                  </a:cxn>
                  <a:cxn ang="0">
                    <a:pos x="364632" y="496674"/>
                  </a:cxn>
                  <a:cxn ang="0">
                    <a:pos x="411820" y="461110"/>
                  </a:cxn>
                  <a:cxn ang="0">
                    <a:pos x="424077" y="469694"/>
                  </a:cxn>
                  <a:cxn ang="0">
                    <a:pos x="441236" y="424319"/>
                  </a:cxn>
                  <a:cxn ang="0">
                    <a:pos x="461459" y="431064"/>
                  </a:cxn>
                  <a:cxn ang="0">
                    <a:pos x="465136" y="374652"/>
                  </a:cxn>
                  <a:cxn ang="0">
                    <a:pos x="484134" y="372812"/>
                  </a:cxn>
                  <a:cxn ang="0">
                    <a:pos x="472490" y="331116"/>
                  </a:cxn>
                  <a:cxn ang="0">
                    <a:pos x="494552" y="310881"/>
                  </a:cxn>
                  <a:cxn ang="0">
                    <a:pos x="463910" y="252016"/>
                  </a:cxn>
                  <a:cxn ang="0">
                    <a:pos x="433269" y="226876"/>
                  </a:cxn>
                  <a:cxn ang="0">
                    <a:pos x="373825" y="179048"/>
                  </a:cxn>
                  <a:cxn ang="0">
                    <a:pos x="386694" y="152068"/>
                  </a:cxn>
                  <a:cxn ang="0">
                    <a:pos x="330927" y="126928"/>
                  </a:cxn>
                  <a:cxn ang="0">
                    <a:pos x="261677" y="177208"/>
                  </a:cxn>
                  <a:cxn ang="0">
                    <a:pos x="209587" y="204188"/>
                  </a:cxn>
                  <a:cxn ang="0">
                    <a:pos x="172204" y="244658"/>
                  </a:cxn>
                  <a:cxn ang="0">
                    <a:pos x="151981" y="295552"/>
                  </a:cxn>
                  <a:cxn ang="0">
                    <a:pos x="137273" y="300457"/>
                  </a:cxn>
                  <a:cxn ang="0">
                    <a:pos x="147691" y="356870"/>
                  </a:cxn>
                  <a:cxn ang="0">
                    <a:pos x="129307" y="360549"/>
                  </a:cxn>
                  <a:cxn ang="0">
                    <a:pos x="165463" y="411443"/>
                  </a:cxn>
                  <a:cxn ang="0">
                    <a:pos x="152594" y="420027"/>
                  </a:cxn>
                  <a:cxn ang="0">
                    <a:pos x="201007" y="455591"/>
                  </a:cxn>
                  <a:cxn ang="0">
                    <a:pos x="194879" y="467242"/>
                  </a:cxn>
                  <a:cxn ang="0">
                    <a:pos x="250034" y="485637"/>
                  </a:cxn>
                  <a:cxn ang="0">
                    <a:pos x="245744" y="499740"/>
                  </a:cxn>
                </a:cxnLst>
                <a:rect l="0" t="0" r="0" b="0"/>
                <a:pathLst>
                  <a:path w="1031" h="1033">
                    <a:moveTo>
                      <a:pt x="52" y="390"/>
                    </a:moveTo>
                    <a:cubicBezTo>
                      <a:pt x="35" y="348"/>
                      <a:pt x="40" y="297"/>
                      <a:pt x="72" y="274"/>
                    </a:cubicBezTo>
                    <a:cubicBezTo>
                      <a:pt x="80" y="269"/>
                      <a:pt x="88" y="273"/>
                      <a:pt x="89" y="282"/>
                    </a:cubicBezTo>
                    <a:cubicBezTo>
                      <a:pt x="90" y="298"/>
                      <a:pt x="94" y="327"/>
                      <a:pt x="103" y="360"/>
                    </a:cubicBezTo>
                    <a:cubicBezTo>
                      <a:pt x="105" y="371"/>
                      <a:pt x="113" y="370"/>
                      <a:pt x="114" y="358"/>
                    </a:cubicBezTo>
                    <a:cubicBezTo>
                      <a:pt x="118" y="256"/>
                      <a:pt x="140" y="152"/>
                      <a:pt x="194" y="142"/>
                    </a:cubicBezTo>
                    <a:cubicBezTo>
                      <a:pt x="210" y="139"/>
                      <a:pt x="218" y="151"/>
                      <a:pt x="219" y="174"/>
                    </a:cubicBezTo>
                    <a:cubicBezTo>
                      <a:pt x="219" y="185"/>
                      <a:pt x="220" y="199"/>
                      <a:pt x="221" y="210"/>
                    </a:cubicBezTo>
                    <a:cubicBezTo>
                      <a:pt x="222" y="224"/>
                      <a:pt x="226" y="215"/>
                      <a:pt x="228" y="206"/>
                    </a:cubicBezTo>
                    <a:cubicBezTo>
                      <a:pt x="244" y="115"/>
                      <a:pt x="285" y="49"/>
                      <a:pt x="339" y="56"/>
                    </a:cubicBezTo>
                    <a:cubicBezTo>
                      <a:pt x="364" y="59"/>
                      <a:pt x="367" y="81"/>
                      <a:pt x="366" y="97"/>
                    </a:cubicBezTo>
                    <a:cubicBezTo>
                      <a:pt x="366" y="106"/>
                      <a:pt x="368" y="107"/>
                      <a:pt x="375" y="98"/>
                    </a:cubicBezTo>
                    <a:cubicBezTo>
                      <a:pt x="388" y="82"/>
                      <a:pt x="412" y="56"/>
                      <a:pt x="443" y="40"/>
                    </a:cubicBezTo>
                    <a:cubicBezTo>
                      <a:pt x="518" y="0"/>
                      <a:pt x="537" y="53"/>
                      <a:pt x="510" y="72"/>
                    </a:cubicBezTo>
                    <a:cubicBezTo>
                      <a:pt x="500" y="79"/>
                      <a:pt x="499" y="82"/>
                      <a:pt x="514" y="77"/>
                    </a:cubicBezTo>
                    <a:cubicBezTo>
                      <a:pt x="546" y="66"/>
                      <a:pt x="600" y="49"/>
                      <a:pt x="635" y="46"/>
                    </a:cubicBezTo>
                    <a:cubicBezTo>
                      <a:pt x="648" y="45"/>
                      <a:pt x="659" y="47"/>
                      <a:pt x="667" y="51"/>
                    </a:cubicBezTo>
                    <a:cubicBezTo>
                      <a:pt x="676" y="54"/>
                      <a:pt x="687" y="65"/>
                      <a:pt x="679" y="80"/>
                    </a:cubicBezTo>
                    <a:cubicBezTo>
                      <a:pt x="674" y="89"/>
                      <a:pt x="669" y="100"/>
                      <a:pt x="666" y="108"/>
                    </a:cubicBezTo>
                    <a:cubicBezTo>
                      <a:pt x="663" y="113"/>
                      <a:pt x="666" y="116"/>
                      <a:pt x="674" y="115"/>
                    </a:cubicBezTo>
                    <a:cubicBezTo>
                      <a:pt x="696" y="111"/>
                      <a:pt x="745" y="105"/>
                      <a:pt x="784" y="115"/>
                    </a:cubicBezTo>
                    <a:cubicBezTo>
                      <a:pt x="831" y="127"/>
                      <a:pt x="855" y="176"/>
                      <a:pt x="821" y="178"/>
                    </a:cubicBezTo>
                    <a:cubicBezTo>
                      <a:pt x="818" y="178"/>
                      <a:pt x="808" y="179"/>
                      <a:pt x="799" y="180"/>
                    </a:cubicBezTo>
                    <a:cubicBezTo>
                      <a:pt x="788" y="181"/>
                      <a:pt x="795" y="188"/>
                      <a:pt x="803" y="190"/>
                    </a:cubicBezTo>
                    <a:cubicBezTo>
                      <a:pt x="841" y="203"/>
                      <a:pt x="865" y="214"/>
                      <a:pt x="890" y="226"/>
                    </a:cubicBezTo>
                    <a:cubicBezTo>
                      <a:pt x="948" y="254"/>
                      <a:pt x="945" y="288"/>
                      <a:pt x="939" y="306"/>
                    </a:cubicBezTo>
                    <a:cubicBezTo>
                      <a:pt x="937" y="312"/>
                      <a:pt x="930" y="316"/>
                      <a:pt x="922" y="316"/>
                    </a:cubicBezTo>
                    <a:cubicBezTo>
                      <a:pt x="914" y="316"/>
                      <a:pt x="905" y="320"/>
                      <a:pt x="915" y="329"/>
                    </a:cubicBezTo>
                    <a:cubicBezTo>
                      <a:pt x="935" y="345"/>
                      <a:pt x="968" y="373"/>
                      <a:pt x="983" y="390"/>
                    </a:cubicBezTo>
                    <a:cubicBezTo>
                      <a:pt x="1017" y="430"/>
                      <a:pt x="1000" y="459"/>
                      <a:pt x="990" y="470"/>
                    </a:cubicBezTo>
                    <a:cubicBezTo>
                      <a:pt x="987" y="474"/>
                      <a:pt x="985" y="476"/>
                      <a:pt x="979" y="473"/>
                    </a:cubicBezTo>
                    <a:cubicBezTo>
                      <a:pt x="976" y="472"/>
                      <a:pt x="969" y="469"/>
                      <a:pt x="963" y="466"/>
                    </a:cubicBezTo>
                    <a:cubicBezTo>
                      <a:pt x="956" y="463"/>
                      <a:pt x="953" y="466"/>
                      <a:pt x="960" y="476"/>
                    </a:cubicBezTo>
                    <a:cubicBezTo>
                      <a:pt x="984" y="510"/>
                      <a:pt x="1031" y="590"/>
                      <a:pt x="985" y="642"/>
                    </a:cubicBezTo>
                    <a:cubicBezTo>
                      <a:pt x="976" y="646"/>
                      <a:pt x="967" y="636"/>
                      <a:pt x="960" y="625"/>
                    </a:cubicBezTo>
                    <a:cubicBezTo>
                      <a:pt x="953" y="614"/>
                      <a:pt x="952" y="614"/>
                      <a:pt x="955" y="631"/>
                    </a:cubicBezTo>
                    <a:cubicBezTo>
                      <a:pt x="964" y="672"/>
                      <a:pt x="974" y="749"/>
                      <a:pt x="934" y="786"/>
                    </a:cubicBezTo>
                    <a:cubicBezTo>
                      <a:pt x="931" y="789"/>
                      <a:pt x="924" y="795"/>
                      <a:pt x="919" y="786"/>
                    </a:cubicBezTo>
                    <a:cubicBezTo>
                      <a:pt x="917" y="782"/>
                      <a:pt x="910" y="772"/>
                      <a:pt x="904" y="764"/>
                    </a:cubicBezTo>
                    <a:cubicBezTo>
                      <a:pt x="898" y="756"/>
                      <a:pt x="894" y="756"/>
                      <a:pt x="894" y="769"/>
                    </a:cubicBezTo>
                    <a:cubicBezTo>
                      <a:pt x="896" y="798"/>
                      <a:pt x="893" y="849"/>
                      <a:pt x="862" y="887"/>
                    </a:cubicBezTo>
                    <a:cubicBezTo>
                      <a:pt x="825" y="935"/>
                      <a:pt x="810" y="925"/>
                      <a:pt x="800" y="887"/>
                    </a:cubicBezTo>
                    <a:cubicBezTo>
                      <a:pt x="798" y="880"/>
                      <a:pt x="794" y="879"/>
                      <a:pt x="790" y="889"/>
                    </a:cubicBezTo>
                    <a:cubicBezTo>
                      <a:pt x="774" y="922"/>
                      <a:pt x="729" y="1003"/>
                      <a:pt x="672" y="1005"/>
                    </a:cubicBezTo>
                    <a:cubicBezTo>
                      <a:pt x="643" y="1006"/>
                      <a:pt x="639" y="985"/>
                      <a:pt x="640" y="971"/>
                    </a:cubicBezTo>
                    <a:cubicBezTo>
                      <a:pt x="640" y="963"/>
                      <a:pt x="638" y="960"/>
                      <a:pt x="632" y="967"/>
                    </a:cubicBezTo>
                    <a:cubicBezTo>
                      <a:pt x="614" y="987"/>
                      <a:pt x="571" y="1028"/>
                      <a:pt x="515" y="1032"/>
                    </a:cubicBezTo>
                    <a:cubicBezTo>
                      <a:pt x="499" y="1033"/>
                      <a:pt x="494" y="1029"/>
                      <a:pt x="498" y="1013"/>
                    </a:cubicBezTo>
                    <a:cubicBezTo>
                      <a:pt x="500" y="1005"/>
                      <a:pt x="504" y="995"/>
                      <a:pt x="509" y="987"/>
                    </a:cubicBezTo>
                    <a:cubicBezTo>
                      <a:pt x="513" y="980"/>
                      <a:pt x="511" y="971"/>
                      <a:pt x="501" y="975"/>
                    </a:cubicBezTo>
                    <a:cubicBezTo>
                      <a:pt x="470" y="987"/>
                      <a:pt x="423" y="1015"/>
                      <a:pt x="376" y="1015"/>
                    </a:cubicBezTo>
                    <a:cubicBezTo>
                      <a:pt x="345" y="1015"/>
                      <a:pt x="324" y="1002"/>
                      <a:pt x="321" y="990"/>
                    </a:cubicBezTo>
                    <a:cubicBezTo>
                      <a:pt x="321" y="990"/>
                      <a:pt x="317" y="976"/>
                      <a:pt x="358" y="962"/>
                    </a:cubicBezTo>
                    <a:cubicBezTo>
                      <a:pt x="363" y="961"/>
                      <a:pt x="359" y="952"/>
                      <a:pt x="350" y="951"/>
                    </a:cubicBezTo>
                    <a:cubicBezTo>
                      <a:pt x="286" y="941"/>
                      <a:pt x="183" y="955"/>
                      <a:pt x="175" y="904"/>
                    </a:cubicBezTo>
                    <a:cubicBezTo>
                      <a:pt x="172" y="891"/>
                      <a:pt x="173" y="885"/>
                      <a:pt x="182" y="882"/>
                    </a:cubicBezTo>
                    <a:cubicBezTo>
                      <a:pt x="185" y="881"/>
                      <a:pt x="190" y="880"/>
                      <a:pt x="195" y="879"/>
                    </a:cubicBezTo>
                    <a:cubicBezTo>
                      <a:pt x="200" y="878"/>
                      <a:pt x="199" y="870"/>
                      <a:pt x="191" y="866"/>
                    </a:cubicBezTo>
                    <a:cubicBezTo>
                      <a:pt x="146" y="848"/>
                      <a:pt x="77" y="830"/>
                      <a:pt x="67" y="770"/>
                    </a:cubicBezTo>
                    <a:cubicBezTo>
                      <a:pt x="62" y="741"/>
                      <a:pt x="81" y="748"/>
                      <a:pt x="95" y="761"/>
                    </a:cubicBezTo>
                    <a:cubicBezTo>
                      <a:pt x="109" y="773"/>
                      <a:pt x="108" y="761"/>
                      <a:pt x="105" y="755"/>
                    </a:cubicBezTo>
                    <a:cubicBezTo>
                      <a:pt x="79" y="707"/>
                      <a:pt x="23" y="687"/>
                      <a:pt x="9" y="628"/>
                    </a:cubicBezTo>
                    <a:cubicBezTo>
                      <a:pt x="4" y="583"/>
                      <a:pt x="30" y="581"/>
                      <a:pt x="49" y="599"/>
                    </a:cubicBezTo>
                    <a:cubicBezTo>
                      <a:pt x="53" y="603"/>
                      <a:pt x="58" y="604"/>
                      <a:pt x="57" y="598"/>
                    </a:cubicBezTo>
                    <a:cubicBezTo>
                      <a:pt x="43" y="553"/>
                      <a:pt x="0" y="513"/>
                      <a:pt x="6" y="453"/>
                    </a:cubicBezTo>
                    <a:cubicBezTo>
                      <a:pt x="8" y="426"/>
                      <a:pt x="29" y="418"/>
                      <a:pt x="45" y="415"/>
                    </a:cubicBezTo>
                    <a:cubicBezTo>
                      <a:pt x="54" y="413"/>
                      <a:pt x="65" y="453"/>
                      <a:pt x="66" y="452"/>
                    </a:cubicBezTo>
                    <a:cubicBezTo>
                      <a:pt x="66" y="452"/>
                      <a:pt x="71" y="435"/>
                      <a:pt x="52" y="390"/>
                    </a:cubicBezTo>
                    <a:close/>
                    <a:moveTo>
                      <a:pt x="401" y="815"/>
                    </a:moveTo>
                    <a:cubicBezTo>
                      <a:pt x="428" y="819"/>
                      <a:pt x="463" y="801"/>
                      <a:pt x="485" y="803"/>
                    </a:cubicBezTo>
                    <a:cubicBezTo>
                      <a:pt x="501" y="805"/>
                      <a:pt x="499" y="812"/>
                      <a:pt x="494" y="821"/>
                    </a:cubicBezTo>
                    <a:cubicBezTo>
                      <a:pt x="491" y="827"/>
                      <a:pt x="493" y="831"/>
                      <a:pt x="498" y="830"/>
                    </a:cubicBezTo>
                    <a:cubicBezTo>
                      <a:pt x="528" y="825"/>
                      <a:pt x="559" y="795"/>
                      <a:pt x="580" y="796"/>
                    </a:cubicBezTo>
                    <a:cubicBezTo>
                      <a:pt x="583" y="796"/>
                      <a:pt x="598" y="797"/>
                      <a:pt x="595" y="810"/>
                    </a:cubicBezTo>
                    <a:cubicBezTo>
                      <a:pt x="594" y="813"/>
                      <a:pt x="597" y="816"/>
                      <a:pt x="601" y="812"/>
                    </a:cubicBezTo>
                    <a:cubicBezTo>
                      <a:pt x="617" y="793"/>
                      <a:pt x="633" y="759"/>
                      <a:pt x="672" y="752"/>
                    </a:cubicBezTo>
                    <a:cubicBezTo>
                      <a:pt x="678" y="751"/>
                      <a:pt x="678" y="751"/>
                      <a:pt x="678" y="751"/>
                    </a:cubicBezTo>
                    <a:cubicBezTo>
                      <a:pt x="683" y="751"/>
                      <a:pt x="690" y="754"/>
                      <a:pt x="692" y="766"/>
                    </a:cubicBezTo>
                    <a:cubicBezTo>
                      <a:pt x="693" y="770"/>
                      <a:pt x="697" y="772"/>
                      <a:pt x="698" y="766"/>
                    </a:cubicBezTo>
                    <a:cubicBezTo>
                      <a:pt x="703" y="744"/>
                      <a:pt x="703" y="710"/>
                      <a:pt x="720" y="692"/>
                    </a:cubicBezTo>
                    <a:cubicBezTo>
                      <a:pt x="728" y="682"/>
                      <a:pt x="736" y="684"/>
                      <a:pt x="742" y="690"/>
                    </a:cubicBezTo>
                    <a:cubicBezTo>
                      <a:pt x="745" y="693"/>
                      <a:pt x="749" y="697"/>
                      <a:pt x="753" y="703"/>
                    </a:cubicBezTo>
                    <a:cubicBezTo>
                      <a:pt x="761" y="715"/>
                      <a:pt x="765" y="706"/>
                      <a:pt x="766" y="696"/>
                    </a:cubicBezTo>
                    <a:cubicBezTo>
                      <a:pt x="767" y="659"/>
                      <a:pt x="752" y="633"/>
                      <a:pt x="759" y="611"/>
                    </a:cubicBezTo>
                    <a:cubicBezTo>
                      <a:pt x="762" y="599"/>
                      <a:pt x="769" y="596"/>
                      <a:pt x="780" y="601"/>
                    </a:cubicBezTo>
                    <a:cubicBezTo>
                      <a:pt x="783" y="603"/>
                      <a:pt x="786" y="605"/>
                      <a:pt x="790" y="608"/>
                    </a:cubicBezTo>
                    <a:cubicBezTo>
                      <a:pt x="793" y="609"/>
                      <a:pt x="802" y="618"/>
                      <a:pt x="798" y="603"/>
                    </a:cubicBezTo>
                    <a:cubicBezTo>
                      <a:pt x="791" y="573"/>
                      <a:pt x="771" y="540"/>
                      <a:pt x="771" y="540"/>
                    </a:cubicBezTo>
                    <a:cubicBezTo>
                      <a:pt x="758" y="520"/>
                      <a:pt x="775" y="494"/>
                      <a:pt x="800" y="512"/>
                    </a:cubicBezTo>
                    <a:cubicBezTo>
                      <a:pt x="808" y="518"/>
                      <a:pt x="808" y="512"/>
                      <a:pt x="807" y="507"/>
                    </a:cubicBezTo>
                    <a:cubicBezTo>
                      <a:pt x="800" y="473"/>
                      <a:pt x="762" y="453"/>
                      <a:pt x="747" y="432"/>
                    </a:cubicBezTo>
                    <a:cubicBezTo>
                      <a:pt x="740" y="423"/>
                      <a:pt x="743" y="411"/>
                      <a:pt x="757" y="411"/>
                    </a:cubicBezTo>
                    <a:cubicBezTo>
                      <a:pt x="770" y="411"/>
                      <a:pt x="793" y="421"/>
                      <a:pt x="789" y="418"/>
                    </a:cubicBezTo>
                    <a:cubicBezTo>
                      <a:pt x="766" y="395"/>
                      <a:pt x="737" y="393"/>
                      <a:pt x="707" y="370"/>
                    </a:cubicBezTo>
                    <a:cubicBezTo>
                      <a:pt x="671" y="343"/>
                      <a:pt x="709" y="322"/>
                      <a:pt x="726" y="307"/>
                    </a:cubicBezTo>
                    <a:cubicBezTo>
                      <a:pt x="656" y="320"/>
                      <a:pt x="624" y="303"/>
                      <a:pt x="610" y="292"/>
                    </a:cubicBezTo>
                    <a:cubicBezTo>
                      <a:pt x="603" y="286"/>
                      <a:pt x="604" y="281"/>
                      <a:pt x="610" y="274"/>
                    </a:cubicBezTo>
                    <a:cubicBezTo>
                      <a:pt x="619" y="264"/>
                      <a:pt x="633" y="248"/>
                      <a:pt x="631" y="248"/>
                    </a:cubicBezTo>
                    <a:cubicBezTo>
                      <a:pt x="590" y="271"/>
                      <a:pt x="550" y="273"/>
                      <a:pt x="524" y="271"/>
                    </a:cubicBezTo>
                    <a:cubicBezTo>
                      <a:pt x="489" y="260"/>
                      <a:pt x="540" y="207"/>
                      <a:pt x="540" y="207"/>
                    </a:cubicBezTo>
                    <a:cubicBezTo>
                      <a:pt x="540" y="207"/>
                      <a:pt x="489" y="243"/>
                      <a:pt x="470" y="270"/>
                    </a:cubicBezTo>
                    <a:cubicBezTo>
                      <a:pt x="459" y="285"/>
                      <a:pt x="442" y="289"/>
                      <a:pt x="427" y="289"/>
                    </a:cubicBezTo>
                    <a:cubicBezTo>
                      <a:pt x="403" y="289"/>
                      <a:pt x="401" y="242"/>
                      <a:pt x="420" y="230"/>
                    </a:cubicBezTo>
                    <a:cubicBezTo>
                      <a:pt x="386" y="235"/>
                      <a:pt x="381" y="313"/>
                      <a:pt x="342" y="333"/>
                    </a:cubicBezTo>
                    <a:cubicBezTo>
                      <a:pt x="331" y="337"/>
                      <a:pt x="316" y="318"/>
                      <a:pt x="330" y="291"/>
                    </a:cubicBezTo>
                    <a:cubicBezTo>
                      <a:pt x="302" y="303"/>
                      <a:pt x="309" y="378"/>
                      <a:pt x="281" y="399"/>
                    </a:cubicBezTo>
                    <a:cubicBezTo>
                      <a:pt x="272" y="404"/>
                      <a:pt x="261" y="402"/>
                      <a:pt x="254" y="386"/>
                    </a:cubicBezTo>
                    <a:cubicBezTo>
                      <a:pt x="247" y="402"/>
                      <a:pt x="264" y="449"/>
                      <a:pt x="248" y="482"/>
                    </a:cubicBezTo>
                    <a:cubicBezTo>
                      <a:pt x="246" y="486"/>
                      <a:pt x="239" y="494"/>
                      <a:pt x="233" y="494"/>
                    </a:cubicBezTo>
                    <a:cubicBezTo>
                      <a:pt x="230" y="493"/>
                      <a:pt x="227" y="492"/>
                      <a:pt x="224" y="490"/>
                    </a:cubicBezTo>
                    <a:cubicBezTo>
                      <a:pt x="218" y="487"/>
                      <a:pt x="216" y="486"/>
                      <a:pt x="221" y="494"/>
                    </a:cubicBezTo>
                    <a:cubicBezTo>
                      <a:pt x="233" y="514"/>
                      <a:pt x="252" y="553"/>
                      <a:pt x="241" y="582"/>
                    </a:cubicBezTo>
                    <a:cubicBezTo>
                      <a:pt x="238" y="588"/>
                      <a:pt x="230" y="593"/>
                      <a:pt x="223" y="591"/>
                    </a:cubicBezTo>
                    <a:cubicBezTo>
                      <a:pt x="219" y="590"/>
                      <a:pt x="215" y="589"/>
                      <a:pt x="211" y="588"/>
                    </a:cubicBezTo>
                    <a:cubicBezTo>
                      <a:pt x="207" y="587"/>
                      <a:pt x="206" y="592"/>
                      <a:pt x="210" y="596"/>
                    </a:cubicBezTo>
                    <a:cubicBezTo>
                      <a:pt x="228" y="613"/>
                      <a:pt x="263" y="632"/>
                      <a:pt x="270" y="671"/>
                    </a:cubicBezTo>
                    <a:cubicBezTo>
                      <a:pt x="273" y="685"/>
                      <a:pt x="267" y="687"/>
                      <a:pt x="261" y="687"/>
                    </a:cubicBezTo>
                    <a:cubicBezTo>
                      <a:pt x="257" y="686"/>
                      <a:pt x="253" y="686"/>
                      <a:pt x="249" y="685"/>
                    </a:cubicBezTo>
                    <a:cubicBezTo>
                      <a:pt x="245" y="684"/>
                      <a:pt x="242" y="688"/>
                      <a:pt x="245" y="690"/>
                    </a:cubicBezTo>
                    <a:cubicBezTo>
                      <a:pt x="264" y="703"/>
                      <a:pt x="305" y="705"/>
                      <a:pt x="328" y="743"/>
                    </a:cubicBezTo>
                    <a:cubicBezTo>
                      <a:pt x="329" y="745"/>
                      <a:pt x="337" y="759"/>
                      <a:pt x="328" y="761"/>
                    </a:cubicBezTo>
                    <a:cubicBezTo>
                      <a:pt x="326" y="761"/>
                      <a:pt x="323" y="762"/>
                      <a:pt x="318" y="762"/>
                    </a:cubicBezTo>
                    <a:cubicBezTo>
                      <a:pt x="315" y="762"/>
                      <a:pt x="316" y="765"/>
                      <a:pt x="322" y="767"/>
                    </a:cubicBezTo>
                    <a:cubicBezTo>
                      <a:pt x="345" y="772"/>
                      <a:pt x="391" y="773"/>
                      <a:pt x="408" y="792"/>
                    </a:cubicBezTo>
                    <a:cubicBezTo>
                      <a:pt x="414" y="802"/>
                      <a:pt x="416" y="807"/>
                      <a:pt x="400" y="811"/>
                    </a:cubicBezTo>
                    <a:cubicBezTo>
                      <a:pt x="398" y="812"/>
                      <a:pt x="398" y="815"/>
                      <a:pt x="401" y="815"/>
                    </a:cubicBezTo>
                    <a:close/>
                  </a:path>
                </a:pathLst>
              </a:custGeom>
              <a:solidFill>
                <a:srgbClr val="5A6E33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32" name="Freeform 135"/>
              <p:cNvSpPr/>
              <p:nvPr/>
            </p:nvSpPr>
            <p:spPr>
              <a:xfrm>
                <a:off x="7816850" y="4341813"/>
                <a:ext cx="34925" cy="36513"/>
              </a:xfrm>
              <a:custGeom>
                <a:cxnLst>
                  <a:cxn ang="0">
                    <a:pos x="17780" y="36513"/>
                  </a:cxn>
                  <a:cxn ang="0">
                    <a:pos x="0" y="19185"/>
                  </a:cxn>
                  <a:cxn ang="0">
                    <a:pos x="0" y="17328"/>
                  </a:cxn>
                  <a:cxn ang="0">
                    <a:pos x="17780" y="0"/>
                  </a:cxn>
                  <a:cxn ang="0">
                    <a:pos x="34925" y="17328"/>
                  </a:cxn>
                  <a:cxn ang="0">
                    <a:pos x="34925" y="19185"/>
                  </a:cxn>
                  <a:cxn ang="0">
                    <a:pos x="17780" y="36513"/>
                  </a:cxn>
                </a:cxnLst>
                <a:rect l="0" t="0" r="0" b="0"/>
                <a:pathLst>
                  <a:path w="55" h="59">
                    <a:moveTo>
                      <a:pt x="28" y="59"/>
                    </a:moveTo>
                    <a:cubicBezTo>
                      <a:pt x="12" y="59"/>
                      <a:pt x="0" y="46"/>
                      <a:pt x="0" y="31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43" y="0"/>
                      <a:pt x="55" y="13"/>
                      <a:pt x="55" y="28"/>
                    </a:cubicBezTo>
                    <a:cubicBezTo>
                      <a:pt x="55" y="31"/>
                      <a:pt x="55" y="31"/>
                      <a:pt x="55" y="31"/>
                    </a:cubicBezTo>
                    <a:cubicBezTo>
                      <a:pt x="55" y="46"/>
                      <a:pt x="43" y="59"/>
                      <a:pt x="28" y="59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33" name="Freeform 136"/>
              <p:cNvSpPr/>
              <p:nvPr/>
            </p:nvSpPr>
            <p:spPr>
              <a:xfrm>
                <a:off x="7908925" y="4117976"/>
                <a:ext cx="38100" cy="39688"/>
              </a:xfrm>
              <a:custGeom>
                <a:cxnLst>
                  <a:cxn ang="0">
                    <a:pos x="19362" y="39688"/>
                  </a:cxn>
                  <a:cxn ang="0">
                    <a:pos x="0" y="21084"/>
                  </a:cxn>
                  <a:cxn ang="0">
                    <a:pos x="0" y="18604"/>
                  </a:cxn>
                  <a:cxn ang="0">
                    <a:pos x="19362" y="0"/>
                  </a:cxn>
                  <a:cxn ang="0">
                    <a:pos x="38100" y="18604"/>
                  </a:cxn>
                  <a:cxn ang="0">
                    <a:pos x="38100" y="21084"/>
                  </a:cxn>
                  <a:cxn ang="0">
                    <a:pos x="19362" y="39688"/>
                  </a:cxn>
                </a:cxnLst>
                <a:rect l="0" t="0" r="0" b="0"/>
                <a:pathLst>
                  <a:path w="61" h="64">
                    <a:moveTo>
                      <a:pt x="31" y="64"/>
                    </a:moveTo>
                    <a:cubicBezTo>
                      <a:pt x="14" y="64"/>
                      <a:pt x="0" y="51"/>
                      <a:pt x="0" y="34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13"/>
                      <a:pt x="14" y="0"/>
                      <a:pt x="31" y="0"/>
                    </a:cubicBezTo>
                    <a:cubicBezTo>
                      <a:pt x="48" y="0"/>
                      <a:pt x="61" y="13"/>
                      <a:pt x="61" y="30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61" y="51"/>
                      <a:pt x="48" y="64"/>
                      <a:pt x="31" y="64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34" name="Freeform 137"/>
              <p:cNvSpPr/>
              <p:nvPr/>
            </p:nvSpPr>
            <p:spPr>
              <a:xfrm>
                <a:off x="8234363" y="4346576"/>
                <a:ext cx="33337" cy="34925"/>
              </a:xfrm>
              <a:custGeom>
                <a:cxnLst>
                  <a:cxn ang="0">
                    <a:pos x="16972" y="34925"/>
                  </a:cxn>
                  <a:cxn ang="0">
                    <a:pos x="0" y="18350"/>
                  </a:cxn>
                  <a:cxn ang="0">
                    <a:pos x="0" y="16575"/>
                  </a:cxn>
                  <a:cxn ang="0">
                    <a:pos x="16972" y="0"/>
                  </a:cxn>
                  <a:cxn ang="0">
                    <a:pos x="33337" y="16575"/>
                  </a:cxn>
                  <a:cxn ang="0">
                    <a:pos x="33337" y="18350"/>
                  </a:cxn>
                  <a:cxn ang="0">
                    <a:pos x="16972" y="34925"/>
                  </a:cxn>
                </a:cxnLst>
                <a:rect l="0" t="0" r="0" b="0"/>
                <a:pathLst>
                  <a:path w="55" h="59">
                    <a:moveTo>
                      <a:pt x="28" y="59"/>
                    </a:moveTo>
                    <a:cubicBezTo>
                      <a:pt x="12" y="59"/>
                      <a:pt x="0" y="46"/>
                      <a:pt x="0" y="31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43" y="0"/>
                      <a:pt x="55" y="13"/>
                      <a:pt x="55" y="28"/>
                    </a:cubicBezTo>
                    <a:cubicBezTo>
                      <a:pt x="55" y="31"/>
                      <a:pt x="55" y="31"/>
                      <a:pt x="55" y="31"/>
                    </a:cubicBezTo>
                    <a:cubicBezTo>
                      <a:pt x="55" y="46"/>
                      <a:pt x="43" y="59"/>
                      <a:pt x="28" y="59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35" name="Freeform 138"/>
              <p:cNvSpPr/>
              <p:nvPr/>
            </p:nvSpPr>
            <p:spPr>
              <a:xfrm>
                <a:off x="8151813" y="4124326"/>
                <a:ext cx="36512" cy="41275"/>
              </a:xfrm>
              <a:custGeom>
                <a:cxnLst>
                  <a:cxn ang="0">
                    <a:pos x="18555" y="41275"/>
                  </a:cxn>
                  <a:cxn ang="0">
                    <a:pos x="0" y="21590"/>
                  </a:cxn>
                  <a:cxn ang="0">
                    <a:pos x="0" y="19685"/>
                  </a:cxn>
                  <a:cxn ang="0">
                    <a:pos x="18555" y="0"/>
                  </a:cxn>
                  <a:cxn ang="0">
                    <a:pos x="36512" y="19685"/>
                  </a:cxn>
                  <a:cxn ang="0">
                    <a:pos x="36512" y="21590"/>
                  </a:cxn>
                  <a:cxn ang="0">
                    <a:pos x="18555" y="41275"/>
                  </a:cxn>
                </a:cxnLst>
                <a:rect l="0" t="0" r="0" b="0"/>
                <a:pathLst>
                  <a:path w="61" h="65">
                    <a:moveTo>
                      <a:pt x="31" y="65"/>
                    </a:moveTo>
                    <a:cubicBezTo>
                      <a:pt x="14" y="65"/>
                      <a:pt x="0" y="51"/>
                      <a:pt x="0" y="3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1" y="14"/>
                      <a:pt x="61" y="31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61" y="51"/>
                      <a:pt x="48" y="65"/>
                      <a:pt x="31" y="65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36" name="Freeform 139"/>
              <p:cNvSpPr/>
              <p:nvPr/>
            </p:nvSpPr>
            <p:spPr>
              <a:xfrm>
                <a:off x="7843838" y="4251326"/>
                <a:ext cx="19050" cy="20638"/>
              </a:xfrm>
              <a:custGeom>
                <a:cxnLst>
                  <a:cxn ang="0">
                    <a:pos x="9525" y="20638"/>
                  </a:cxn>
                  <a:cxn ang="0">
                    <a:pos x="0" y="10632"/>
                  </a:cxn>
                  <a:cxn ang="0">
                    <a:pos x="0" y="10006"/>
                  </a:cxn>
                  <a:cxn ang="0">
                    <a:pos x="9525" y="0"/>
                  </a:cxn>
                  <a:cxn ang="0">
                    <a:pos x="19050" y="10006"/>
                  </a:cxn>
                  <a:cxn ang="0">
                    <a:pos x="19050" y="10632"/>
                  </a:cxn>
                  <a:cxn ang="0">
                    <a:pos x="9525" y="20638"/>
                  </a:cxn>
                </a:cxnLst>
                <a:rect l="0" t="0" r="0" b="0"/>
                <a:pathLst>
                  <a:path w="32" h="33">
                    <a:moveTo>
                      <a:pt x="16" y="33"/>
                    </a:moveTo>
                    <a:cubicBezTo>
                      <a:pt x="7" y="33"/>
                      <a:pt x="0" y="26"/>
                      <a:pt x="0" y="17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2" y="7"/>
                      <a:pt x="32" y="16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26"/>
                      <a:pt x="25" y="33"/>
                      <a:pt x="16" y="33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37" name="Freeform 140"/>
              <p:cNvSpPr/>
              <p:nvPr/>
            </p:nvSpPr>
            <p:spPr>
              <a:xfrm>
                <a:off x="8210550" y="4257676"/>
                <a:ext cx="17462" cy="19050"/>
              </a:xfrm>
              <a:custGeom>
                <a:cxnLst>
                  <a:cxn ang="0">
                    <a:pos x="8430" y="19050"/>
                  </a:cxn>
                  <a:cxn ang="0">
                    <a:pos x="0" y="10160"/>
                  </a:cxn>
                  <a:cxn ang="0">
                    <a:pos x="0" y="8890"/>
                  </a:cxn>
                  <a:cxn ang="0">
                    <a:pos x="8430" y="0"/>
                  </a:cxn>
                  <a:cxn ang="0">
                    <a:pos x="17462" y="8890"/>
                  </a:cxn>
                  <a:cxn ang="0">
                    <a:pos x="17462" y="10160"/>
                  </a:cxn>
                  <a:cxn ang="0">
                    <a:pos x="8430" y="19050"/>
                  </a:cxn>
                </a:cxnLst>
                <a:rect l="0" t="0" r="0" b="0"/>
                <a:pathLst>
                  <a:path w="28" h="30">
                    <a:moveTo>
                      <a:pt x="14" y="30"/>
                    </a:moveTo>
                    <a:cubicBezTo>
                      <a:pt x="7" y="30"/>
                      <a:pt x="0" y="23"/>
                      <a:pt x="0" y="16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7" y="0"/>
                      <a:pt x="14" y="0"/>
                    </a:cubicBezTo>
                    <a:cubicBezTo>
                      <a:pt x="22" y="0"/>
                      <a:pt x="29" y="6"/>
                      <a:pt x="29" y="14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9" y="23"/>
                      <a:pt x="22" y="30"/>
                      <a:pt x="14" y="3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38" name="Freeform 141"/>
              <p:cNvSpPr/>
              <p:nvPr/>
            </p:nvSpPr>
            <p:spPr>
              <a:xfrm>
                <a:off x="7834313" y="4192588"/>
                <a:ext cx="19050" cy="19050"/>
              </a:xfrm>
              <a:custGeom>
                <a:cxnLst>
                  <a:cxn ang="0">
                    <a:pos x="9832" y="19050"/>
                  </a:cxn>
                  <a:cxn ang="0">
                    <a:pos x="0" y="9814"/>
                  </a:cxn>
                  <a:cxn ang="0">
                    <a:pos x="0" y="8659"/>
                  </a:cxn>
                  <a:cxn ang="0">
                    <a:pos x="9832" y="0"/>
                  </a:cxn>
                  <a:cxn ang="0">
                    <a:pos x="19050" y="8659"/>
                  </a:cxn>
                  <a:cxn ang="0">
                    <a:pos x="19050" y="9814"/>
                  </a:cxn>
                  <a:cxn ang="0">
                    <a:pos x="9832" y="19050"/>
                  </a:cxn>
                </a:cxnLst>
                <a:rect l="0" t="0" r="0" b="0"/>
                <a:pathLst>
                  <a:path w="31" h="33">
                    <a:moveTo>
                      <a:pt x="16" y="33"/>
                    </a:moveTo>
                    <a:cubicBezTo>
                      <a:pt x="7" y="33"/>
                      <a:pt x="0" y="26"/>
                      <a:pt x="0" y="17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4" y="0"/>
                      <a:pt x="31" y="7"/>
                      <a:pt x="31" y="15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26"/>
                      <a:pt x="24" y="33"/>
                      <a:pt x="16" y="33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39" name="Freeform 142"/>
              <p:cNvSpPr/>
              <p:nvPr/>
            </p:nvSpPr>
            <p:spPr>
              <a:xfrm>
                <a:off x="8067675" y="4098926"/>
                <a:ext cx="19050" cy="20638"/>
              </a:xfrm>
              <a:custGeom>
                <a:cxnLst>
                  <a:cxn ang="0">
                    <a:pos x="9832" y="20638"/>
                  </a:cxn>
                  <a:cxn ang="0">
                    <a:pos x="0" y="10632"/>
                  </a:cxn>
                  <a:cxn ang="0">
                    <a:pos x="0" y="9381"/>
                  </a:cxn>
                  <a:cxn ang="0">
                    <a:pos x="9832" y="0"/>
                  </a:cxn>
                  <a:cxn ang="0">
                    <a:pos x="19050" y="9381"/>
                  </a:cxn>
                  <a:cxn ang="0">
                    <a:pos x="19050" y="10632"/>
                  </a:cxn>
                  <a:cxn ang="0">
                    <a:pos x="9832" y="20638"/>
                  </a:cxn>
                </a:cxnLst>
                <a:rect l="0" t="0" r="0" b="0"/>
                <a:pathLst>
                  <a:path w="31" h="33">
                    <a:moveTo>
                      <a:pt x="16" y="33"/>
                    </a:moveTo>
                    <a:cubicBezTo>
                      <a:pt x="7" y="33"/>
                      <a:pt x="0" y="26"/>
                      <a:pt x="0" y="17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4" y="0"/>
                      <a:pt x="31" y="7"/>
                      <a:pt x="31" y="15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26"/>
                      <a:pt x="24" y="33"/>
                      <a:pt x="16" y="33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40" name="Freeform 143"/>
              <p:cNvSpPr/>
              <p:nvPr/>
            </p:nvSpPr>
            <p:spPr>
              <a:xfrm>
                <a:off x="7815263" y="4581526"/>
                <a:ext cx="207962" cy="223838"/>
              </a:xfrm>
              <a:custGeom>
                <a:cxnLst>
                  <a:cxn ang="0">
                    <a:pos x="177991" y="0"/>
                  </a:cxn>
                  <a:cxn ang="0">
                    <a:pos x="0" y="103027"/>
                  </a:cxn>
                  <a:cxn ang="0">
                    <a:pos x="58107" y="131850"/>
                  </a:cxn>
                  <a:cxn ang="0">
                    <a:pos x="50767" y="223838"/>
                  </a:cxn>
                  <a:cxn ang="0">
                    <a:pos x="207350" y="25143"/>
                  </a:cxn>
                  <a:cxn ang="0">
                    <a:pos x="177991" y="0"/>
                  </a:cxn>
                </a:cxnLst>
                <a:rect l="0" t="0" r="0" b="0"/>
                <a:pathLst>
                  <a:path w="340" h="365">
                    <a:moveTo>
                      <a:pt x="291" y="0"/>
                    </a:moveTo>
                    <a:cubicBezTo>
                      <a:pt x="285" y="3"/>
                      <a:pt x="28" y="152"/>
                      <a:pt x="0" y="168"/>
                    </a:cubicBezTo>
                    <a:cubicBezTo>
                      <a:pt x="23" y="180"/>
                      <a:pt x="95" y="215"/>
                      <a:pt x="95" y="215"/>
                    </a:cubicBezTo>
                    <a:cubicBezTo>
                      <a:pt x="95" y="215"/>
                      <a:pt x="86" y="330"/>
                      <a:pt x="83" y="365"/>
                    </a:cubicBezTo>
                    <a:cubicBezTo>
                      <a:pt x="115" y="337"/>
                      <a:pt x="328" y="51"/>
                      <a:pt x="339" y="41"/>
                    </a:cubicBezTo>
                    <a:cubicBezTo>
                      <a:pt x="326" y="21"/>
                      <a:pt x="340" y="6"/>
                      <a:pt x="291" y="0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41" name="Freeform 144"/>
              <p:cNvSpPr/>
              <p:nvPr/>
            </p:nvSpPr>
            <p:spPr>
              <a:xfrm>
                <a:off x="8039100" y="4581526"/>
                <a:ext cx="223837" cy="195263"/>
              </a:xfrm>
              <a:custGeom>
                <a:cxnLst>
                  <a:cxn ang="0">
                    <a:pos x="28744" y="0"/>
                  </a:cxn>
                  <a:cxn ang="0">
                    <a:pos x="223837" y="65500"/>
                  </a:cxn>
                  <a:cxn ang="0">
                    <a:pos x="172465" y="105047"/>
                  </a:cxn>
                  <a:cxn ang="0">
                    <a:pos x="198151" y="195263"/>
                  </a:cxn>
                  <a:cxn ang="0">
                    <a:pos x="4893" y="30896"/>
                  </a:cxn>
                  <a:cxn ang="0">
                    <a:pos x="28744" y="0"/>
                  </a:cxn>
                </a:cxnLst>
                <a:rect l="0" t="0" r="0" b="0"/>
                <a:pathLst>
                  <a:path w="366" h="316">
                    <a:moveTo>
                      <a:pt x="47" y="0"/>
                    </a:moveTo>
                    <a:cubicBezTo>
                      <a:pt x="54" y="2"/>
                      <a:pt x="335" y="95"/>
                      <a:pt x="366" y="106"/>
                    </a:cubicBezTo>
                    <a:cubicBezTo>
                      <a:pt x="346" y="122"/>
                      <a:pt x="282" y="170"/>
                      <a:pt x="282" y="170"/>
                    </a:cubicBezTo>
                    <a:cubicBezTo>
                      <a:pt x="282" y="170"/>
                      <a:pt x="314" y="281"/>
                      <a:pt x="324" y="316"/>
                    </a:cubicBezTo>
                    <a:cubicBezTo>
                      <a:pt x="288" y="294"/>
                      <a:pt x="21" y="58"/>
                      <a:pt x="8" y="50"/>
                    </a:cubicBezTo>
                    <a:cubicBezTo>
                      <a:pt x="17" y="28"/>
                      <a:pt x="0" y="16"/>
                      <a:pt x="47" y="0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42" name="Freeform 145"/>
              <p:cNvSpPr/>
              <p:nvPr/>
            </p:nvSpPr>
            <p:spPr>
              <a:xfrm>
                <a:off x="7994650" y="4543426"/>
                <a:ext cx="74612" cy="68263"/>
              </a:xfrm>
              <a:custGeom>
                <a:cxnLst>
                  <a:cxn ang="0">
                    <a:pos x="74612" y="34132"/>
                  </a:cxn>
                  <a:cxn ang="0">
                    <a:pos x="40697" y="68263"/>
                  </a:cxn>
                  <a:cxn ang="0">
                    <a:pos x="33915" y="68263"/>
                  </a:cxn>
                  <a:cxn ang="0">
                    <a:pos x="0" y="34132"/>
                  </a:cxn>
                  <a:cxn ang="0">
                    <a:pos x="33915" y="0"/>
                  </a:cxn>
                  <a:cxn ang="0">
                    <a:pos x="40697" y="0"/>
                  </a:cxn>
                  <a:cxn ang="0">
                    <a:pos x="74612" y="34132"/>
                  </a:cxn>
                </a:cxnLst>
                <a:rect l="0" t="0" r="0" b="0"/>
                <a:pathLst>
                  <a:path w="120" h="110">
                    <a:moveTo>
                      <a:pt x="121" y="55"/>
                    </a:moveTo>
                    <a:cubicBezTo>
                      <a:pt x="121" y="86"/>
                      <a:pt x="97" y="110"/>
                      <a:pt x="66" y="110"/>
                    </a:cubicBezTo>
                    <a:cubicBezTo>
                      <a:pt x="55" y="110"/>
                      <a:pt x="55" y="110"/>
                      <a:pt x="55" y="110"/>
                    </a:cubicBezTo>
                    <a:cubicBezTo>
                      <a:pt x="25" y="110"/>
                      <a:pt x="0" y="86"/>
                      <a:pt x="0" y="55"/>
                    </a:cubicBezTo>
                    <a:cubicBezTo>
                      <a:pt x="0" y="25"/>
                      <a:pt x="25" y="0"/>
                      <a:pt x="55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97" y="0"/>
                      <a:pt x="121" y="25"/>
                      <a:pt x="121" y="55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43" name="Freeform 146"/>
              <p:cNvSpPr/>
              <p:nvPr/>
            </p:nvSpPr>
            <p:spPr>
              <a:xfrm>
                <a:off x="7821613" y="4425951"/>
                <a:ext cx="207962" cy="190500"/>
              </a:xfrm>
              <a:custGeom>
                <a:cxnLst>
                  <a:cxn ang="0">
                    <a:pos x="129439" y="18435"/>
                  </a:cxn>
                  <a:cxn ang="0">
                    <a:pos x="18404" y="63910"/>
                  </a:cxn>
                  <a:cxn ang="0">
                    <a:pos x="63800" y="175137"/>
                  </a:cxn>
                  <a:cxn ang="0">
                    <a:pos x="204281" y="147484"/>
                  </a:cxn>
                  <a:cxn ang="0">
                    <a:pos x="133120" y="146255"/>
                  </a:cxn>
                  <a:cxn ang="0">
                    <a:pos x="98153" y="97708"/>
                  </a:cxn>
                  <a:cxn ang="0">
                    <a:pos x="157045" y="88490"/>
                  </a:cxn>
                  <a:cxn ang="0">
                    <a:pos x="207962" y="138266"/>
                  </a:cxn>
                  <a:cxn ang="0">
                    <a:pos x="129439" y="18435"/>
                  </a:cxn>
                </a:cxnLst>
                <a:rect l="0" t="0" r="0" b="0"/>
                <a:pathLst>
                  <a:path w="339" h="310">
                    <a:moveTo>
                      <a:pt x="211" y="30"/>
                    </a:moveTo>
                    <a:cubicBezTo>
                      <a:pt x="140" y="0"/>
                      <a:pt x="59" y="34"/>
                      <a:pt x="30" y="104"/>
                    </a:cubicBezTo>
                    <a:cubicBezTo>
                      <a:pt x="0" y="174"/>
                      <a:pt x="33" y="255"/>
                      <a:pt x="104" y="285"/>
                    </a:cubicBezTo>
                    <a:cubicBezTo>
                      <a:pt x="164" y="310"/>
                      <a:pt x="296" y="256"/>
                      <a:pt x="333" y="240"/>
                    </a:cubicBezTo>
                    <a:cubicBezTo>
                      <a:pt x="306" y="244"/>
                      <a:pt x="248" y="251"/>
                      <a:pt x="217" y="238"/>
                    </a:cubicBezTo>
                    <a:cubicBezTo>
                      <a:pt x="175" y="220"/>
                      <a:pt x="150" y="185"/>
                      <a:pt x="160" y="159"/>
                    </a:cubicBezTo>
                    <a:cubicBezTo>
                      <a:pt x="171" y="133"/>
                      <a:pt x="214" y="126"/>
                      <a:pt x="256" y="144"/>
                    </a:cubicBezTo>
                    <a:cubicBezTo>
                      <a:pt x="288" y="157"/>
                      <a:pt x="323" y="203"/>
                      <a:pt x="339" y="225"/>
                    </a:cubicBezTo>
                    <a:cubicBezTo>
                      <a:pt x="325" y="188"/>
                      <a:pt x="271" y="55"/>
                      <a:pt x="211" y="30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44" name="Freeform 147"/>
              <p:cNvSpPr/>
              <p:nvPr/>
            </p:nvSpPr>
            <p:spPr>
              <a:xfrm>
                <a:off x="8040688" y="4425951"/>
                <a:ext cx="207962" cy="190500"/>
              </a:xfrm>
              <a:custGeom>
                <a:cxnLst>
                  <a:cxn ang="0">
                    <a:pos x="79136" y="18435"/>
                  </a:cxn>
                  <a:cxn ang="0">
                    <a:pos x="189558" y="63910"/>
                  </a:cxn>
                  <a:cxn ang="0">
                    <a:pos x="144776" y="175137"/>
                  </a:cxn>
                  <a:cxn ang="0">
                    <a:pos x="3681" y="147484"/>
                  </a:cxn>
                  <a:cxn ang="0">
                    <a:pos x="74842" y="146255"/>
                  </a:cxn>
                  <a:cxn ang="0">
                    <a:pos x="109809" y="97708"/>
                  </a:cxn>
                  <a:cxn ang="0">
                    <a:pos x="50917" y="88490"/>
                  </a:cxn>
                  <a:cxn ang="0">
                    <a:pos x="0" y="138266"/>
                  </a:cxn>
                  <a:cxn ang="0">
                    <a:pos x="79136" y="18435"/>
                  </a:cxn>
                </a:cxnLst>
                <a:rect l="0" t="0" r="0" b="0"/>
                <a:pathLst>
                  <a:path w="339" h="310">
                    <a:moveTo>
                      <a:pt x="129" y="30"/>
                    </a:moveTo>
                    <a:cubicBezTo>
                      <a:pt x="199" y="0"/>
                      <a:pt x="280" y="34"/>
                      <a:pt x="309" y="104"/>
                    </a:cubicBezTo>
                    <a:cubicBezTo>
                      <a:pt x="339" y="174"/>
                      <a:pt x="306" y="255"/>
                      <a:pt x="236" y="285"/>
                    </a:cubicBezTo>
                    <a:cubicBezTo>
                      <a:pt x="175" y="310"/>
                      <a:pt x="43" y="256"/>
                      <a:pt x="6" y="240"/>
                    </a:cubicBezTo>
                    <a:cubicBezTo>
                      <a:pt x="33" y="244"/>
                      <a:pt x="91" y="251"/>
                      <a:pt x="122" y="238"/>
                    </a:cubicBezTo>
                    <a:cubicBezTo>
                      <a:pt x="164" y="220"/>
                      <a:pt x="190" y="185"/>
                      <a:pt x="179" y="159"/>
                    </a:cubicBezTo>
                    <a:cubicBezTo>
                      <a:pt x="168" y="133"/>
                      <a:pt x="125" y="126"/>
                      <a:pt x="83" y="144"/>
                    </a:cubicBezTo>
                    <a:cubicBezTo>
                      <a:pt x="51" y="157"/>
                      <a:pt x="16" y="203"/>
                      <a:pt x="0" y="225"/>
                    </a:cubicBezTo>
                    <a:cubicBezTo>
                      <a:pt x="15" y="188"/>
                      <a:pt x="68" y="55"/>
                      <a:pt x="129" y="30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877" name="组合 14"/>
            <p:cNvGrpSpPr/>
            <p:nvPr/>
          </p:nvGrpSpPr>
          <p:grpSpPr>
            <a:xfrm>
              <a:off x="3338513" y="2887663"/>
              <a:ext cx="844550" cy="844550"/>
              <a:chOff x="3338513" y="2887663"/>
              <a:chExt cx="844550" cy="844550"/>
            </a:xfrm>
          </p:grpSpPr>
          <p:sp>
            <p:nvSpPr>
              <p:cNvPr id="37119" name="Freeform 19"/>
              <p:cNvSpPr/>
              <p:nvPr/>
            </p:nvSpPr>
            <p:spPr>
              <a:xfrm>
                <a:off x="3338513" y="2887663"/>
                <a:ext cx="844550" cy="844550"/>
              </a:xfrm>
              <a:custGeom>
                <a:cxnLst>
                  <a:cxn ang="0">
                    <a:pos x="0" y="139326"/>
                  </a:cxn>
                  <a:cxn ang="0">
                    <a:pos x="139326" y="0"/>
                  </a:cxn>
                  <a:cxn ang="0">
                    <a:pos x="705838" y="0"/>
                  </a:cxn>
                  <a:cxn ang="0">
                    <a:pos x="844550" y="139326"/>
                  </a:cxn>
                  <a:cxn ang="0">
                    <a:pos x="844550" y="705838"/>
                  </a:cxn>
                  <a:cxn ang="0">
                    <a:pos x="705838" y="844550"/>
                  </a:cxn>
                  <a:cxn ang="0">
                    <a:pos x="139326" y="844550"/>
                  </a:cxn>
                  <a:cxn ang="0">
                    <a:pos x="0" y="705838"/>
                  </a:cxn>
                  <a:cxn ang="0">
                    <a:pos x="0" y="139326"/>
                  </a:cxn>
                </a:cxnLst>
                <a:rect l="0" t="0" r="0" b="0"/>
                <a:pathLst>
                  <a:path w="1376" h="1376">
                    <a:moveTo>
                      <a:pt x="0" y="227"/>
                    </a:moveTo>
                    <a:cubicBezTo>
                      <a:pt x="0" y="102"/>
                      <a:pt x="102" y="0"/>
                      <a:pt x="227" y="0"/>
                    </a:cubicBezTo>
                    <a:cubicBezTo>
                      <a:pt x="1150" y="0"/>
                      <a:pt x="1150" y="0"/>
                      <a:pt x="1150" y="0"/>
                    </a:cubicBezTo>
                    <a:cubicBezTo>
                      <a:pt x="1275" y="0"/>
                      <a:pt x="1376" y="102"/>
                      <a:pt x="1376" y="227"/>
                    </a:cubicBezTo>
                    <a:cubicBezTo>
                      <a:pt x="1376" y="1150"/>
                      <a:pt x="1376" y="1150"/>
                      <a:pt x="1376" y="1150"/>
                    </a:cubicBezTo>
                    <a:cubicBezTo>
                      <a:pt x="1376" y="1275"/>
                      <a:pt x="1275" y="1376"/>
                      <a:pt x="1150" y="1376"/>
                    </a:cubicBezTo>
                    <a:cubicBezTo>
                      <a:pt x="227" y="1376"/>
                      <a:pt x="227" y="1376"/>
                      <a:pt x="227" y="1376"/>
                    </a:cubicBezTo>
                    <a:cubicBezTo>
                      <a:pt x="102" y="1376"/>
                      <a:pt x="0" y="1275"/>
                      <a:pt x="0" y="1150"/>
                    </a:cubicBezTo>
                    <a:cubicBezTo>
                      <a:pt x="0" y="227"/>
                      <a:pt x="0" y="227"/>
                      <a:pt x="0" y="227"/>
                    </a:cubicBezTo>
                  </a:path>
                </a:pathLst>
              </a:custGeom>
              <a:solidFill>
                <a:srgbClr val="4790A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20" name="Freeform 20"/>
              <p:cNvSpPr/>
              <p:nvPr/>
            </p:nvSpPr>
            <p:spPr>
              <a:xfrm>
                <a:off x="3343275" y="3182938"/>
                <a:ext cx="534987" cy="542925"/>
              </a:xfrm>
              <a:custGeom>
                <a:cxnLst>
                  <a:cxn ang="0">
                    <a:pos x="370941" y="0"/>
                  </a:cxn>
                  <a:cxn ang="0">
                    <a:pos x="0" y="227500"/>
                  </a:cxn>
                  <a:cxn ang="0">
                    <a:pos x="0" y="403351"/>
                  </a:cxn>
                  <a:cxn ang="0">
                    <a:pos x="138950" y="542925"/>
                  </a:cxn>
                  <a:cxn ang="0">
                    <a:pos x="319523" y="542925"/>
                  </a:cxn>
                  <a:cxn ang="0">
                    <a:pos x="534987" y="447621"/>
                  </a:cxn>
                  <a:cxn ang="0">
                    <a:pos x="370941" y="0"/>
                  </a:cxn>
                </a:cxnLst>
                <a:rect l="0" t="0" r="0" b="0"/>
                <a:pathLst>
                  <a:path w="874" h="883">
                    <a:moveTo>
                      <a:pt x="606" y="0"/>
                    </a:moveTo>
                    <a:cubicBezTo>
                      <a:pt x="0" y="370"/>
                      <a:pt x="0" y="370"/>
                      <a:pt x="0" y="370"/>
                    </a:cubicBezTo>
                    <a:cubicBezTo>
                      <a:pt x="0" y="656"/>
                      <a:pt x="0" y="656"/>
                      <a:pt x="0" y="656"/>
                    </a:cubicBezTo>
                    <a:cubicBezTo>
                      <a:pt x="0" y="781"/>
                      <a:pt x="101" y="883"/>
                      <a:pt x="227" y="883"/>
                    </a:cubicBezTo>
                    <a:cubicBezTo>
                      <a:pt x="522" y="883"/>
                      <a:pt x="522" y="883"/>
                      <a:pt x="522" y="883"/>
                    </a:cubicBezTo>
                    <a:cubicBezTo>
                      <a:pt x="874" y="728"/>
                      <a:pt x="874" y="728"/>
                      <a:pt x="874" y="728"/>
                    </a:cubicBezTo>
                    <a:cubicBezTo>
                      <a:pt x="606" y="0"/>
                      <a:pt x="606" y="0"/>
                      <a:pt x="606" y="0"/>
                    </a:cubicBezTo>
                  </a:path>
                </a:pathLst>
              </a:custGeom>
              <a:solidFill>
                <a:srgbClr val="408191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21" name="Oval 148"/>
              <p:cNvSpPr/>
              <p:nvPr/>
            </p:nvSpPr>
            <p:spPr>
              <a:xfrm>
                <a:off x="3538538" y="3213101"/>
                <a:ext cx="444500" cy="446088"/>
              </a:xfrm>
              <a:prstGeom prst="ellipse">
                <a:avLst/>
              </a:prstGeom>
              <a:solidFill>
                <a:srgbClr val="183B4E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7122" name="Freeform 149"/>
              <p:cNvSpPr>
                <a:spLocks noEditPoints="1"/>
              </p:cNvSpPr>
              <p:nvPr/>
            </p:nvSpPr>
            <p:spPr>
              <a:xfrm>
                <a:off x="3644900" y="3306763"/>
                <a:ext cx="231775" cy="260350"/>
              </a:xfrm>
              <a:custGeom>
                <a:cxnLst>
                  <a:cxn ang="0">
                    <a:pos x="19673" y="60789"/>
                  </a:cxn>
                  <a:cxn ang="0">
                    <a:pos x="7377" y="179298"/>
                  </a:cxn>
                  <a:cxn ang="0">
                    <a:pos x="23362" y="183596"/>
                  </a:cxn>
                  <a:cxn ang="0">
                    <a:pos x="228086" y="65088"/>
                  </a:cxn>
                  <a:cxn ang="0">
                    <a:pos x="223783" y="81052"/>
                  </a:cxn>
                  <a:cxn ang="0">
                    <a:pos x="116195" y="0"/>
                  </a:cxn>
                  <a:cxn ang="0">
                    <a:pos x="221324" y="160877"/>
                  </a:cxn>
                  <a:cxn ang="0">
                    <a:pos x="191814" y="156578"/>
                  </a:cxn>
                  <a:cxn ang="0">
                    <a:pos x="197347" y="139385"/>
                  </a:cxn>
                  <a:cxn ang="0">
                    <a:pos x="162304" y="111754"/>
                  </a:cxn>
                  <a:cxn ang="0">
                    <a:pos x="218864" y="107456"/>
                  </a:cxn>
                  <a:cxn ang="0">
                    <a:pos x="199806" y="90263"/>
                  </a:cxn>
                  <a:cxn ang="0">
                    <a:pos x="194888" y="54649"/>
                  </a:cxn>
                  <a:cxn ang="0">
                    <a:pos x="176444" y="77368"/>
                  </a:cxn>
                  <a:cxn ang="0">
                    <a:pos x="164148" y="64473"/>
                  </a:cxn>
                  <a:cxn ang="0">
                    <a:pos x="124187" y="67544"/>
                  </a:cxn>
                  <a:cxn ang="0">
                    <a:pos x="148779" y="23947"/>
                  </a:cxn>
                  <a:cxn ang="0">
                    <a:pos x="123572" y="38684"/>
                  </a:cxn>
                  <a:cxn ang="0">
                    <a:pos x="84226" y="23947"/>
                  </a:cxn>
                  <a:cxn ang="0">
                    <a:pos x="108817" y="67544"/>
                  </a:cxn>
                  <a:cxn ang="0">
                    <a:pos x="67627" y="64473"/>
                  </a:cxn>
                  <a:cxn ang="0">
                    <a:pos x="55331" y="77368"/>
                  </a:cxn>
                  <a:cxn ang="0">
                    <a:pos x="36887" y="54649"/>
                  </a:cxn>
                  <a:cxn ang="0">
                    <a:pos x="11066" y="99473"/>
                  </a:cxn>
                  <a:cxn ang="0">
                    <a:pos x="40576" y="103772"/>
                  </a:cxn>
                  <a:cxn ang="0">
                    <a:pos x="68856" y="111754"/>
                  </a:cxn>
                  <a:cxn ang="0">
                    <a:pos x="68241" y="148596"/>
                  </a:cxn>
                  <a:cxn ang="0">
                    <a:pos x="12911" y="152280"/>
                  </a:cxn>
                  <a:cxn ang="0">
                    <a:pos x="32584" y="170087"/>
                  </a:cxn>
                  <a:cxn ang="0">
                    <a:pos x="39346" y="211227"/>
                  </a:cxn>
                  <a:cxn ang="0">
                    <a:pos x="65168" y="168245"/>
                  </a:cxn>
                  <a:cxn ang="0">
                    <a:pos x="67012" y="196491"/>
                  </a:cxn>
                  <a:cxn ang="0">
                    <a:pos x="108817" y="193420"/>
                  </a:cxn>
                  <a:cxn ang="0">
                    <a:pos x="84226" y="237017"/>
                  </a:cxn>
                  <a:cxn ang="0">
                    <a:pos x="123572" y="222280"/>
                  </a:cxn>
                  <a:cxn ang="0">
                    <a:pos x="148779" y="230262"/>
                  </a:cxn>
                  <a:cxn ang="0">
                    <a:pos x="124187" y="180526"/>
                  </a:cxn>
                  <a:cxn ang="0">
                    <a:pos x="155541" y="161491"/>
                  </a:cxn>
                  <a:cxn ang="0">
                    <a:pos x="177059" y="182368"/>
                  </a:cxn>
                  <a:cxn ang="0">
                    <a:pos x="195503" y="205701"/>
                  </a:cxn>
                  <a:cxn ang="0">
                    <a:pos x="221324" y="160877"/>
                  </a:cxn>
                  <a:cxn ang="0">
                    <a:pos x="134024" y="140614"/>
                  </a:cxn>
                  <a:cxn ang="0">
                    <a:pos x="144475" y="179298"/>
                  </a:cxn>
                  <a:cxn ang="0">
                    <a:pos x="97136" y="140614"/>
                  </a:cxn>
                  <a:cxn ang="0">
                    <a:pos x="87300" y="81052"/>
                  </a:cxn>
                  <a:cxn ang="0">
                    <a:pos x="133409" y="120350"/>
                  </a:cxn>
                  <a:cxn ang="0">
                    <a:pos x="224398" y="179298"/>
                  </a:cxn>
                  <a:cxn ang="0">
                    <a:pos x="228701" y="194648"/>
                  </a:cxn>
                  <a:cxn ang="0">
                    <a:pos x="105129" y="248683"/>
                  </a:cxn>
                  <a:cxn ang="0">
                    <a:pos x="116195" y="237017"/>
                  </a:cxn>
                </a:cxnLst>
                <a:rect l="0" t="0" r="0" b="0"/>
                <a:pathLst>
                  <a:path w="377" h="422">
                    <a:moveTo>
                      <a:pt x="13" y="132"/>
                    </a:moveTo>
                    <a:cubicBezTo>
                      <a:pt x="22" y="137"/>
                      <a:pt x="34" y="134"/>
                      <a:pt x="39" y="125"/>
                    </a:cubicBezTo>
                    <a:cubicBezTo>
                      <a:pt x="44" y="116"/>
                      <a:pt x="41" y="104"/>
                      <a:pt x="32" y="99"/>
                    </a:cubicBezTo>
                    <a:cubicBezTo>
                      <a:pt x="23" y="94"/>
                      <a:pt x="11" y="97"/>
                      <a:pt x="6" y="106"/>
                    </a:cubicBezTo>
                    <a:cubicBezTo>
                      <a:pt x="1" y="115"/>
                      <a:pt x="4" y="127"/>
                      <a:pt x="13" y="132"/>
                    </a:cubicBezTo>
                    <a:close/>
                    <a:moveTo>
                      <a:pt x="12" y="292"/>
                    </a:moveTo>
                    <a:cubicBezTo>
                      <a:pt x="3" y="297"/>
                      <a:pt x="0" y="308"/>
                      <a:pt x="5" y="317"/>
                    </a:cubicBezTo>
                    <a:cubicBezTo>
                      <a:pt x="11" y="326"/>
                      <a:pt x="22" y="329"/>
                      <a:pt x="31" y="324"/>
                    </a:cubicBezTo>
                    <a:cubicBezTo>
                      <a:pt x="40" y="319"/>
                      <a:pt x="43" y="308"/>
                      <a:pt x="38" y="299"/>
                    </a:cubicBezTo>
                    <a:cubicBezTo>
                      <a:pt x="33" y="290"/>
                      <a:pt x="21" y="287"/>
                      <a:pt x="12" y="292"/>
                    </a:cubicBezTo>
                    <a:close/>
                    <a:moveTo>
                      <a:pt x="364" y="132"/>
                    </a:moveTo>
                    <a:cubicBezTo>
                      <a:pt x="373" y="127"/>
                      <a:pt x="377" y="115"/>
                      <a:pt x="371" y="106"/>
                    </a:cubicBezTo>
                    <a:cubicBezTo>
                      <a:pt x="366" y="97"/>
                      <a:pt x="355" y="94"/>
                      <a:pt x="346" y="99"/>
                    </a:cubicBezTo>
                    <a:cubicBezTo>
                      <a:pt x="337" y="104"/>
                      <a:pt x="334" y="116"/>
                      <a:pt x="339" y="125"/>
                    </a:cubicBezTo>
                    <a:cubicBezTo>
                      <a:pt x="344" y="134"/>
                      <a:pt x="355" y="137"/>
                      <a:pt x="364" y="132"/>
                    </a:cubicBezTo>
                    <a:close/>
                    <a:moveTo>
                      <a:pt x="189" y="38"/>
                    </a:moveTo>
                    <a:cubicBezTo>
                      <a:pt x="200" y="38"/>
                      <a:pt x="208" y="29"/>
                      <a:pt x="208" y="19"/>
                    </a:cubicBezTo>
                    <a:cubicBezTo>
                      <a:pt x="208" y="8"/>
                      <a:pt x="200" y="0"/>
                      <a:pt x="189" y="0"/>
                    </a:cubicBezTo>
                    <a:cubicBezTo>
                      <a:pt x="179" y="0"/>
                      <a:pt x="171" y="8"/>
                      <a:pt x="171" y="19"/>
                    </a:cubicBezTo>
                    <a:cubicBezTo>
                      <a:pt x="171" y="29"/>
                      <a:pt x="179" y="38"/>
                      <a:pt x="189" y="38"/>
                    </a:cubicBezTo>
                    <a:close/>
                    <a:moveTo>
                      <a:pt x="360" y="262"/>
                    </a:moveTo>
                    <a:cubicBezTo>
                      <a:pt x="364" y="261"/>
                      <a:pt x="366" y="257"/>
                      <a:pt x="365" y="253"/>
                    </a:cubicBezTo>
                    <a:cubicBezTo>
                      <a:pt x="364" y="249"/>
                      <a:pt x="360" y="247"/>
                      <a:pt x="356" y="248"/>
                    </a:cubicBezTo>
                    <a:cubicBezTo>
                      <a:pt x="356" y="248"/>
                      <a:pt x="323" y="253"/>
                      <a:pt x="312" y="255"/>
                    </a:cubicBezTo>
                    <a:cubicBezTo>
                      <a:pt x="305" y="256"/>
                      <a:pt x="294" y="258"/>
                      <a:pt x="284" y="252"/>
                    </a:cubicBezTo>
                    <a:cubicBezTo>
                      <a:pt x="276" y="248"/>
                      <a:pt x="268" y="243"/>
                      <a:pt x="266" y="242"/>
                    </a:cubicBezTo>
                    <a:cubicBezTo>
                      <a:pt x="321" y="227"/>
                      <a:pt x="321" y="227"/>
                      <a:pt x="321" y="227"/>
                    </a:cubicBezTo>
                    <a:cubicBezTo>
                      <a:pt x="337" y="223"/>
                      <a:pt x="334" y="201"/>
                      <a:pt x="320" y="198"/>
                    </a:cubicBezTo>
                    <a:cubicBezTo>
                      <a:pt x="264" y="183"/>
                      <a:pt x="264" y="183"/>
                      <a:pt x="264" y="183"/>
                    </a:cubicBezTo>
                    <a:cubicBezTo>
                      <a:pt x="264" y="182"/>
                      <a:pt x="264" y="182"/>
                      <a:pt x="264" y="182"/>
                    </a:cubicBezTo>
                    <a:cubicBezTo>
                      <a:pt x="269" y="179"/>
                      <a:pt x="278" y="174"/>
                      <a:pt x="283" y="171"/>
                    </a:cubicBezTo>
                    <a:cubicBezTo>
                      <a:pt x="292" y="166"/>
                      <a:pt x="303" y="167"/>
                      <a:pt x="311" y="169"/>
                    </a:cubicBezTo>
                    <a:cubicBezTo>
                      <a:pt x="320" y="170"/>
                      <a:pt x="356" y="175"/>
                      <a:pt x="356" y="175"/>
                    </a:cubicBezTo>
                    <a:cubicBezTo>
                      <a:pt x="360" y="176"/>
                      <a:pt x="364" y="174"/>
                      <a:pt x="365" y="170"/>
                    </a:cubicBezTo>
                    <a:cubicBezTo>
                      <a:pt x="366" y="167"/>
                      <a:pt x="363" y="163"/>
                      <a:pt x="360" y="162"/>
                    </a:cubicBezTo>
                    <a:cubicBezTo>
                      <a:pt x="360" y="162"/>
                      <a:pt x="334" y="150"/>
                      <a:pt x="325" y="147"/>
                    </a:cubicBezTo>
                    <a:cubicBezTo>
                      <a:pt x="316" y="144"/>
                      <a:pt x="311" y="135"/>
                      <a:pt x="312" y="127"/>
                    </a:cubicBezTo>
                    <a:cubicBezTo>
                      <a:pt x="314" y="120"/>
                      <a:pt x="317" y="89"/>
                      <a:pt x="317" y="89"/>
                    </a:cubicBezTo>
                    <a:cubicBezTo>
                      <a:pt x="317" y="89"/>
                      <a:pt x="317" y="89"/>
                      <a:pt x="317" y="89"/>
                    </a:cubicBezTo>
                    <a:cubicBezTo>
                      <a:pt x="318" y="85"/>
                      <a:pt x="316" y="81"/>
                      <a:pt x="312" y="80"/>
                    </a:cubicBezTo>
                    <a:cubicBezTo>
                      <a:pt x="308" y="79"/>
                      <a:pt x="304" y="81"/>
                      <a:pt x="303" y="85"/>
                    </a:cubicBezTo>
                    <a:cubicBezTo>
                      <a:pt x="303" y="85"/>
                      <a:pt x="291" y="117"/>
                      <a:pt x="287" y="126"/>
                    </a:cubicBezTo>
                    <a:cubicBezTo>
                      <a:pt x="284" y="134"/>
                      <a:pt x="281" y="144"/>
                      <a:pt x="271" y="150"/>
                    </a:cubicBezTo>
                    <a:cubicBezTo>
                      <a:pt x="265" y="153"/>
                      <a:pt x="257" y="158"/>
                      <a:pt x="252" y="161"/>
                    </a:cubicBezTo>
                    <a:cubicBezTo>
                      <a:pt x="267" y="105"/>
                      <a:pt x="267" y="105"/>
                      <a:pt x="267" y="105"/>
                    </a:cubicBezTo>
                    <a:cubicBezTo>
                      <a:pt x="271" y="89"/>
                      <a:pt x="258" y="76"/>
                      <a:pt x="243" y="91"/>
                    </a:cubicBezTo>
                    <a:cubicBezTo>
                      <a:pt x="202" y="132"/>
                      <a:pt x="202" y="132"/>
                      <a:pt x="202" y="132"/>
                    </a:cubicBezTo>
                    <a:cubicBezTo>
                      <a:pt x="202" y="132"/>
                      <a:pt x="202" y="121"/>
                      <a:pt x="202" y="110"/>
                    </a:cubicBezTo>
                    <a:cubicBezTo>
                      <a:pt x="202" y="99"/>
                      <a:pt x="209" y="90"/>
                      <a:pt x="214" y="84"/>
                    </a:cubicBezTo>
                    <a:cubicBezTo>
                      <a:pt x="220" y="76"/>
                      <a:pt x="242" y="49"/>
                      <a:pt x="242" y="49"/>
                    </a:cubicBezTo>
                    <a:cubicBezTo>
                      <a:pt x="244" y="47"/>
                      <a:pt x="244" y="42"/>
                      <a:pt x="242" y="39"/>
                    </a:cubicBezTo>
                    <a:cubicBezTo>
                      <a:pt x="239" y="37"/>
                      <a:pt x="234" y="37"/>
                      <a:pt x="232" y="39"/>
                    </a:cubicBezTo>
                    <a:cubicBezTo>
                      <a:pt x="232" y="39"/>
                      <a:pt x="232" y="39"/>
                      <a:pt x="232" y="39"/>
                    </a:cubicBezTo>
                    <a:cubicBezTo>
                      <a:pt x="232" y="39"/>
                      <a:pt x="207" y="58"/>
                      <a:pt x="201" y="63"/>
                    </a:cubicBezTo>
                    <a:cubicBezTo>
                      <a:pt x="194" y="68"/>
                      <a:pt x="184" y="68"/>
                      <a:pt x="177" y="62"/>
                    </a:cubicBezTo>
                    <a:cubicBezTo>
                      <a:pt x="170" y="55"/>
                      <a:pt x="147" y="39"/>
                      <a:pt x="147" y="39"/>
                    </a:cubicBezTo>
                    <a:cubicBezTo>
                      <a:pt x="144" y="36"/>
                      <a:pt x="140" y="36"/>
                      <a:pt x="137" y="39"/>
                    </a:cubicBezTo>
                    <a:cubicBezTo>
                      <a:pt x="134" y="42"/>
                      <a:pt x="134" y="46"/>
                      <a:pt x="137" y="49"/>
                    </a:cubicBezTo>
                    <a:cubicBezTo>
                      <a:pt x="137" y="49"/>
                      <a:pt x="160" y="78"/>
                      <a:pt x="165" y="84"/>
                    </a:cubicBezTo>
                    <a:cubicBezTo>
                      <a:pt x="171" y="91"/>
                      <a:pt x="177" y="100"/>
                      <a:pt x="177" y="110"/>
                    </a:cubicBezTo>
                    <a:cubicBezTo>
                      <a:pt x="177" y="119"/>
                      <a:pt x="177" y="132"/>
                      <a:pt x="177" y="132"/>
                    </a:cubicBezTo>
                    <a:cubicBezTo>
                      <a:pt x="136" y="91"/>
                      <a:pt x="136" y="91"/>
                      <a:pt x="136" y="91"/>
                    </a:cubicBezTo>
                    <a:cubicBezTo>
                      <a:pt x="128" y="82"/>
                      <a:pt x="105" y="89"/>
                      <a:pt x="110" y="105"/>
                    </a:cubicBezTo>
                    <a:cubicBezTo>
                      <a:pt x="125" y="160"/>
                      <a:pt x="125" y="160"/>
                      <a:pt x="125" y="160"/>
                    </a:cubicBezTo>
                    <a:cubicBezTo>
                      <a:pt x="122" y="159"/>
                      <a:pt x="114" y="154"/>
                      <a:pt x="106" y="150"/>
                    </a:cubicBezTo>
                    <a:cubicBezTo>
                      <a:pt x="97" y="144"/>
                      <a:pt x="93" y="134"/>
                      <a:pt x="90" y="126"/>
                    </a:cubicBezTo>
                    <a:cubicBezTo>
                      <a:pt x="87" y="117"/>
                      <a:pt x="74" y="85"/>
                      <a:pt x="74" y="85"/>
                    </a:cubicBezTo>
                    <a:cubicBezTo>
                      <a:pt x="73" y="81"/>
                      <a:pt x="69" y="79"/>
                      <a:pt x="65" y="80"/>
                    </a:cubicBezTo>
                    <a:cubicBezTo>
                      <a:pt x="62" y="81"/>
                      <a:pt x="59" y="85"/>
                      <a:pt x="60" y="89"/>
                    </a:cubicBezTo>
                    <a:cubicBezTo>
                      <a:pt x="60" y="89"/>
                      <a:pt x="64" y="120"/>
                      <a:pt x="65" y="127"/>
                    </a:cubicBezTo>
                    <a:cubicBezTo>
                      <a:pt x="66" y="135"/>
                      <a:pt x="61" y="144"/>
                      <a:pt x="52" y="147"/>
                    </a:cubicBezTo>
                    <a:cubicBezTo>
                      <a:pt x="43" y="150"/>
                      <a:pt x="18" y="162"/>
                      <a:pt x="18" y="162"/>
                    </a:cubicBezTo>
                    <a:cubicBezTo>
                      <a:pt x="14" y="163"/>
                      <a:pt x="12" y="167"/>
                      <a:pt x="13" y="170"/>
                    </a:cubicBezTo>
                    <a:cubicBezTo>
                      <a:pt x="14" y="174"/>
                      <a:pt x="18" y="176"/>
                      <a:pt x="22" y="175"/>
                    </a:cubicBezTo>
                    <a:cubicBezTo>
                      <a:pt x="22" y="175"/>
                      <a:pt x="58" y="170"/>
                      <a:pt x="66" y="169"/>
                    </a:cubicBezTo>
                    <a:cubicBezTo>
                      <a:pt x="74" y="167"/>
                      <a:pt x="86" y="166"/>
                      <a:pt x="94" y="171"/>
                    </a:cubicBezTo>
                    <a:cubicBezTo>
                      <a:pt x="101" y="175"/>
                      <a:pt x="110" y="180"/>
                      <a:pt x="113" y="182"/>
                    </a:cubicBezTo>
                    <a:cubicBezTo>
                      <a:pt x="112" y="182"/>
                      <a:pt x="112" y="182"/>
                      <a:pt x="112" y="182"/>
                    </a:cubicBezTo>
                    <a:cubicBezTo>
                      <a:pt x="57" y="197"/>
                      <a:pt x="57" y="197"/>
                      <a:pt x="57" y="197"/>
                    </a:cubicBezTo>
                    <a:cubicBezTo>
                      <a:pt x="41" y="201"/>
                      <a:pt x="38" y="223"/>
                      <a:pt x="55" y="227"/>
                    </a:cubicBezTo>
                    <a:cubicBezTo>
                      <a:pt x="111" y="242"/>
                      <a:pt x="111" y="242"/>
                      <a:pt x="111" y="242"/>
                    </a:cubicBezTo>
                    <a:cubicBezTo>
                      <a:pt x="108" y="244"/>
                      <a:pt x="101" y="248"/>
                      <a:pt x="93" y="252"/>
                    </a:cubicBezTo>
                    <a:cubicBezTo>
                      <a:pt x="84" y="258"/>
                      <a:pt x="73" y="256"/>
                      <a:pt x="65" y="255"/>
                    </a:cubicBezTo>
                    <a:cubicBezTo>
                      <a:pt x="55" y="253"/>
                      <a:pt x="21" y="248"/>
                      <a:pt x="21" y="248"/>
                    </a:cubicBezTo>
                    <a:cubicBezTo>
                      <a:pt x="17" y="247"/>
                      <a:pt x="14" y="249"/>
                      <a:pt x="13" y="253"/>
                    </a:cubicBezTo>
                    <a:cubicBezTo>
                      <a:pt x="12" y="257"/>
                      <a:pt x="14" y="261"/>
                      <a:pt x="18" y="262"/>
                    </a:cubicBezTo>
                    <a:cubicBezTo>
                      <a:pt x="18" y="262"/>
                      <a:pt x="46" y="274"/>
                      <a:pt x="53" y="277"/>
                    </a:cubicBezTo>
                    <a:cubicBezTo>
                      <a:pt x="61" y="280"/>
                      <a:pt x="66" y="289"/>
                      <a:pt x="64" y="298"/>
                    </a:cubicBezTo>
                    <a:cubicBezTo>
                      <a:pt x="62" y="307"/>
                      <a:pt x="59" y="335"/>
                      <a:pt x="59" y="335"/>
                    </a:cubicBezTo>
                    <a:cubicBezTo>
                      <a:pt x="58" y="339"/>
                      <a:pt x="61" y="343"/>
                      <a:pt x="64" y="344"/>
                    </a:cubicBezTo>
                    <a:cubicBezTo>
                      <a:pt x="68" y="345"/>
                      <a:pt x="72" y="342"/>
                      <a:pt x="73" y="339"/>
                    </a:cubicBezTo>
                    <a:cubicBezTo>
                      <a:pt x="73" y="339"/>
                      <a:pt x="87" y="305"/>
                      <a:pt x="90" y="297"/>
                    </a:cubicBezTo>
                    <a:cubicBezTo>
                      <a:pt x="93" y="289"/>
                      <a:pt x="98" y="278"/>
                      <a:pt x="106" y="274"/>
                    </a:cubicBezTo>
                    <a:cubicBezTo>
                      <a:pt x="112" y="270"/>
                      <a:pt x="121" y="265"/>
                      <a:pt x="124" y="263"/>
                    </a:cubicBezTo>
                    <a:cubicBezTo>
                      <a:pt x="124" y="264"/>
                      <a:pt x="124" y="264"/>
                      <a:pt x="124" y="264"/>
                    </a:cubicBezTo>
                    <a:cubicBezTo>
                      <a:pt x="109" y="320"/>
                      <a:pt x="109" y="320"/>
                      <a:pt x="109" y="320"/>
                    </a:cubicBezTo>
                    <a:cubicBezTo>
                      <a:pt x="105" y="333"/>
                      <a:pt x="125" y="346"/>
                      <a:pt x="136" y="335"/>
                    </a:cubicBezTo>
                    <a:cubicBezTo>
                      <a:pt x="177" y="294"/>
                      <a:pt x="177" y="294"/>
                      <a:pt x="177" y="294"/>
                    </a:cubicBezTo>
                    <a:cubicBezTo>
                      <a:pt x="177" y="297"/>
                      <a:pt x="177" y="307"/>
                      <a:pt x="177" y="315"/>
                    </a:cubicBezTo>
                    <a:cubicBezTo>
                      <a:pt x="177" y="324"/>
                      <a:pt x="171" y="334"/>
                      <a:pt x="165" y="340"/>
                    </a:cubicBezTo>
                    <a:cubicBezTo>
                      <a:pt x="160" y="347"/>
                      <a:pt x="137" y="376"/>
                      <a:pt x="137" y="376"/>
                    </a:cubicBezTo>
                    <a:cubicBezTo>
                      <a:pt x="134" y="378"/>
                      <a:pt x="134" y="383"/>
                      <a:pt x="137" y="386"/>
                    </a:cubicBezTo>
                    <a:cubicBezTo>
                      <a:pt x="140" y="388"/>
                      <a:pt x="144" y="388"/>
                      <a:pt x="147" y="386"/>
                    </a:cubicBezTo>
                    <a:cubicBezTo>
                      <a:pt x="147" y="386"/>
                      <a:pt x="170" y="370"/>
                      <a:pt x="177" y="363"/>
                    </a:cubicBezTo>
                    <a:cubicBezTo>
                      <a:pt x="184" y="357"/>
                      <a:pt x="194" y="357"/>
                      <a:pt x="201" y="362"/>
                    </a:cubicBezTo>
                    <a:cubicBezTo>
                      <a:pt x="207" y="367"/>
                      <a:pt x="232" y="385"/>
                      <a:pt x="232" y="385"/>
                    </a:cubicBezTo>
                    <a:cubicBezTo>
                      <a:pt x="234" y="388"/>
                      <a:pt x="239" y="388"/>
                      <a:pt x="242" y="385"/>
                    </a:cubicBezTo>
                    <a:cubicBezTo>
                      <a:pt x="244" y="383"/>
                      <a:pt x="244" y="378"/>
                      <a:pt x="242" y="375"/>
                    </a:cubicBezTo>
                    <a:cubicBezTo>
                      <a:pt x="242" y="375"/>
                      <a:pt x="220" y="349"/>
                      <a:pt x="214" y="341"/>
                    </a:cubicBezTo>
                    <a:cubicBezTo>
                      <a:pt x="209" y="334"/>
                      <a:pt x="202" y="326"/>
                      <a:pt x="202" y="315"/>
                    </a:cubicBezTo>
                    <a:cubicBezTo>
                      <a:pt x="202" y="306"/>
                      <a:pt x="202" y="297"/>
                      <a:pt x="202" y="294"/>
                    </a:cubicBezTo>
                    <a:cubicBezTo>
                      <a:pt x="243" y="335"/>
                      <a:pt x="243" y="335"/>
                      <a:pt x="243" y="335"/>
                    </a:cubicBezTo>
                    <a:cubicBezTo>
                      <a:pt x="254" y="346"/>
                      <a:pt x="272" y="335"/>
                      <a:pt x="268" y="319"/>
                    </a:cubicBezTo>
                    <a:cubicBezTo>
                      <a:pt x="253" y="263"/>
                      <a:pt x="253" y="263"/>
                      <a:pt x="253" y="263"/>
                    </a:cubicBezTo>
                    <a:cubicBezTo>
                      <a:pt x="253" y="263"/>
                      <a:pt x="253" y="263"/>
                      <a:pt x="253" y="263"/>
                    </a:cubicBezTo>
                    <a:cubicBezTo>
                      <a:pt x="255" y="264"/>
                      <a:pt x="264" y="269"/>
                      <a:pt x="272" y="274"/>
                    </a:cubicBezTo>
                    <a:cubicBezTo>
                      <a:pt x="280" y="278"/>
                      <a:pt x="285" y="289"/>
                      <a:pt x="288" y="297"/>
                    </a:cubicBezTo>
                    <a:cubicBezTo>
                      <a:pt x="290" y="305"/>
                      <a:pt x="304" y="339"/>
                      <a:pt x="304" y="339"/>
                    </a:cubicBezTo>
                    <a:cubicBezTo>
                      <a:pt x="305" y="342"/>
                      <a:pt x="309" y="345"/>
                      <a:pt x="313" y="344"/>
                    </a:cubicBezTo>
                    <a:cubicBezTo>
                      <a:pt x="317" y="343"/>
                      <a:pt x="319" y="339"/>
                      <a:pt x="318" y="335"/>
                    </a:cubicBezTo>
                    <a:cubicBezTo>
                      <a:pt x="318" y="335"/>
                      <a:pt x="315" y="307"/>
                      <a:pt x="313" y="298"/>
                    </a:cubicBezTo>
                    <a:cubicBezTo>
                      <a:pt x="311" y="289"/>
                      <a:pt x="317" y="280"/>
                      <a:pt x="324" y="277"/>
                    </a:cubicBezTo>
                    <a:cubicBezTo>
                      <a:pt x="331" y="274"/>
                      <a:pt x="360" y="262"/>
                      <a:pt x="360" y="262"/>
                    </a:cubicBezTo>
                    <a:close/>
                    <a:moveTo>
                      <a:pt x="232" y="225"/>
                    </a:moveTo>
                    <a:cubicBezTo>
                      <a:pt x="230" y="225"/>
                      <a:pt x="229" y="226"/>
                      <a:pt x="227" y="227"/>
                    </a:cubicBezTo>
                    <a:cubicBezTo>
                      <a:pt x="218" y="229"/>
                      <a:pt x="218" y="229"/>
                      <a:pt x="218" y="229"/>
                    </a:cubicBezTo>
                    <a:cubicBezTo>
                      <a:pt x="220" y="238"/>
                      <a:pt x="220" y="238"/>
                      <a:pt x="220" y="238"/>
                    </a:cubicBezTo>
                    <a:cubicBezTo>
                      <a:pt x="221" y="240"/>
                      <a:pt x="221" y="242"/>
                      <a:pt x="222" y="243"/>
                    </a:cubicBezTo>
                    <a:cubicBezTo>
                      <a:pt x="235" y="292"/>
                      <a:pt x="235" y="292"/>
                      <a:pt x="235" y="292"/>
                    </a:cubicBezTo>
                    <a:cubicBezTo>
                      <a:pt x="189" y="247"/>
                      <a:pt x="189" y="247"/>
                      <a:pt x="189" y="247"/>
                    </a:cubicBezTo>
                    <a:cubicBezTo>
                      <a:pt x="141" y="296"/>
                      <a:pt x="141" y="296"/>
                      <a:pt x="141" y="296"/>
                    </a:cubicBezTo>
                    <a:cubicBezTo>
                      <a:pt x="158" y="229"/>
                      <a:pt x="158" y="229"/>
                      <a:pt x="158" y="229"/>
                    </a:cubicBezTo>
                    <a:cubicBezTo>
                      <a:pt x="95" y="212"/>
                      <a:pt x="95" y="212"/>
                      <a:pt x="95" y="212"/>
                    </a:cubicBezTo>
                    <a:cubicBezTo>
                      <a:pt x="159" y="195"/>
                      <a:pt x="159" y="195"/>
                      <a:pt x="159" y="195"/>
                    </a:cubicBezTo>
                    <a:cubicBezTo>
                      <a:pt x="142" y="132"/>
                      <a:pt x="142" y="132"/>
                      <a:pt x="142" y="132"/>
                    </a:cubicBezTo>
                    <a:cubicBezTo>
                      <a:pt x="189" y="179"/>
                      <a:pt x="189" y="179"/>
                      <a:pt x="189" y="179"/>
                    </a:cubicBezTo>
                    <a:cubicBezTo>
                      <a:pt x="233" y="135"/>
                      <a:pt x="233" y="135"/>
                      <a:pt x="233" y="135"/>
                    </a:cubicBezTo>
                    <a:cubicBezTo>
                      <a:pt x="217" y="196"/>
                      <a:pt x="217" y="196"/>
                      <a:pt x="217" y="196"/>
                    </a:cubicBezTo>
                    <a:cubicBezTo>
                      <a:pt x="280" y="212"/>
                      <a:pt x="280" y="212"/>
                      <a:pt x="280" y="212"/>
                    </a:cubicBezTo>
                    <a:lnTo>
                      <a:pt x="232" y="225"/>
                    </a:lnTo>
                    <a:close/>
                    <a:moveTo>
                      <a:pt x="365" y="292"/>
                    </a:moveTo>
                    <a:cubicBezTo>
                      <a:pt x="356" y="287"/>
                      <a:pt x="345" y="290"/>
                      <a:pt x="339" y="299"/>
                    </a:cubicBezTo>
                    <a:cubicBezTo>
                      <a:pt x="334" y="308"/>
                      <a:pt x="337" y="319"/>
                      <a:pt x="346" y="324"/>
                    </a:cubicBezTo>
                    <a:cubicBezTo>
                      <a:pt x="355" y="329"/>
                      <a:pt x="367" y="326"/>
                      <a:pt x="372" y="317"/>
                    </a:cubicBezTo>
                    <a:cubicBezTo>
                      <a:pt x="377" y="308"/>
                      <a:pt x="374" y="297"/>
                      <a:pt x="365" y="292"/>
                    </a:cubicBezTo>
                    <a:close/>
                    <a:moveTo>
                      <a:pt x="189" y="386"/>
                    </a:moveTo>
                    <a:cubicBezTo>
                      <a:pt x="179" y="386"/>
                      <a:pt x="171" y="394"/>
                      <a:pt x="171" y="405"/>
                    </a:cubicBezTo>
                    <a:cubicBezTo>
                      <a:pt x="171" y="415"/>
                      <a:pt x="179" y="424"/>
                      <a:pt x="189" y="424"/>
                    </a:cubicBezTo>
                    <a:cubicBezTo>
                      <a:pt x="200" y="424"/>
                      <a:pt x="208" y="415"/>
                      <a:pt x="208" y="405"/>
                    </a:cubicBezTo>
                    <a:cubicBezTo>
                      <a:pt x="208" y="394"/>
                      <a:pt x="200" y="386"/>
                      <a:pt x="189" y="386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23" name="Freeform 150"/>
              <p:cNvSpPr/>
              <p:nvPr/>
            </p:nvSpPr>
            <p:spPr>
              <a:xfrm>
                <a:off x="3689350" y="3179763"/>
                <a:ext cx="144462" cy="63500"/>
              </a:xfrm>
              <a:custGeom>
                <a:cxnLst>
                  <a:cxn ang="0">
                    <a:pos x="0" y="44201"/>
                  </a:cxn>
                  <a:cxn ang="0">
                    <a:pos x="3673" y="8716"/>
                  </a:cxn>
                  <a:cxn ang="0">
                    <a:pos x="11018" y="1245"/>
                  </a:cxn>
                  <a:cxn ang="0">
                    <a:pos x="72843" y="623"/>
                  </a:cxn>
                  <a:cxn ang="0">
                    <a:pos x="134668" y="3735"/>
                  </a:cxn>
                  <a:cxn ang="0">
                    <a:pos x="141401" y="10583"/>
                  </a:cxn>
                  <a:cxn ang="0">
                    <a:pos x="144462" y="46691"/>
                  </a:cxn>
                  <a:cxn ang="0">
                    <a:pos x="143238" y="57897"/>
                  </a:cxn>
                  <a:cxn ang="0">
                    <a:pos x="142013" y="57897"/>
                  </a:cxn>
                  <a:cxn ang="0">
                    <a:pos x="141401" y="51049"/>
                  </a:cxn>
                  <a:cxn ang="0">
                    <a:pos x="139565" y="47314"/>
                  </a:cxn>
                  <a:cxn ang="0">
                    <a:pos x="123650" y="48559"/>
                  </a:cxn>
                  <a:cxn ang="0">
                    <a:pos x="123650" y="48559"/>
                  </a:cxn>
                  <a:cxn ang="0">
                    <a:pos x="123650" y="48559"/>
                  </a:cxn>
                  <a:cxn ang="0">
                    <a:pos x="123650" y="48559"/>
                  </a:cxn>
                  <a:cxn ang="0">
                    <a:pos x="123038" y="48559"/>
                  </a:cxn>
                  <a:cxn ang="0">
                    <a:pos x="114468" y="62255"/>
                  </a:cxn>
                  <a:cxn ang="0">
                    <a:pos x="105898" y="49181"/>
                  </a:cxn>
                  <a:cxn ang="0">
                    <a:pos x="105898" y="49181"/>
                  </a:cxn>
                  <a:cxn ang="0">
                    <a:pos x="82025" y="49804"/>
                  </a:cxn>
                  <a:cxn ang="0">
                    <a:pos x="82025" y="49804"/>
                  </a:cxn>
                  <a:cxn ang="0">
                    <a:pos x="71619" y="63500"/>
                  </a:cxn>
                  <a:cxn ang="0">
                    <a:pos x="62437" y="49804"/>
                  </a:cxn>
                  <a:cxn ang="0">
                    <a:pos x="62437" y="49804"/>
                  </a:cxn>
                  <a:cxn ang="0">
                    <a:pos x="38564" y="48559"/>
                  </a:cxn>
                  <a:cxn ang="0">
                    <a:pos x="38564" y="48559"/>
                  </a:cxn>
                  <a:cxn ang="0">
                    <a:pos x="29382" y="60387"/>
                  </a:cxn>
                  <a:cxn ang="0">
                    <a:pos x="21424" y="46691"/>
                  </a:cxn>
                  <a:cxn ang="0">
                    <a:pos x="20812" y="46691"/>
                  </a:cxn>
                  <a:cxn ang="0">
                    <a:pos x="20812" y="46691"/>
                  </a:cxn>
                  <a:cxn ang="0">
                    <a:pos x="20812" y="46691"/>
                  </a:cxn>
                  <a:cxn ang="0">
                    <a:pos x="4285" y="44824"/>
                  </a:cxn>
                  <a:cxn ang="0">
                    <a:pos x="2449" y="48559"/>
                  </a:cxn>
                  <a:cxn ang="0">
                    <a:pos x="1224" y="55407"/>
                  </a:cxn>
                  <a:cxn ang="0">
                    <a:pos x="612" y="56029"/>
                  </a:cxn>
                  <a:cxn ang="0">
                    <a:pos x="0" y="44201"/>
                  </a:cxn>
                </a:cxnLst>
                <a:rect l="0" t="0" r="0" b="0"/>
                <a:pathLst>
                  <a:path w="236" h="102">
                    <a:moveTo>
                      <a:pt x="0" y="71"/>
                    </a:moveTo>
                    <a:cubicBezTo>
                      <a:pt x="0" y="71"/>
                      <a:pt x="5" y="19"/>
                      <a:pt x="6" y="14"/>
                    </a:cubicBezTo>
                    <a:cubicBezTo>
                      <a:pt x="7" y="8"/>
                      <a:pt x="8" y="3"/>
                      <a:pt x="18" y="2"/>
                    </a:cubicBezTo>
                    <a:cubicBezTo>
                      <a:pt x="49" y="1"/>
                      <a:pt x="83" y="0"/>
                      <a:pt x="119" y="1"/>
                    </a:cubicBezTo>
                    <a:cubicBezTo>
                      <a:pt x="154" y="1"/>
                      <a:pt x="188" y="3"/>
                      <a:pt x="220" y="6"/>
                    </a:cubicBezTo>
                    <a:cubicBezTo>
                      <a:pt x="230" y="7"/>
                      <a:pt x="231" y="12"/>
                      <a:pt x="231" y="17"/>
                    </a:cubicBezTo>
                    <a:cubicBezTo>
                      <a:pt x="232" y="23"/>
                      <a:pt x="236" y="75"/>
                      <a:pt x="236" y="75"/>
                    </a:cubicBezTo>
                    <a:cubicBezTo>
                      <a:pt x="235" y="75"/>
                      <a:pt x="233" y="76"/>
                      <a:pt x="234" y="93"/>
                    </a:cubicBezTo>
                    <a:cubicBezTo>
                      <a:pt x="234" y="93"/>
                      <a:pt x="233" y="93"/>
                      <a:pt x="232" y="93"/>
                    </a:cubicBezTo>
                    <a:cubicBezTo>
                      <a:pt x="231" y="82"/>
                      <a:pt x="231" y="82"/>
                      <a:pt x="231" y="82"/>
                    </a:cubicBezTo>
                    <a:cubicBezTo>
                      <a:pt x="231" y="76"/>
                      <a:pt x="230" y="76"/>
                      <a:pt x="228" y="76"/>
                    </a:cubicBezTo>
                    <a:cubicBezTo>
                      <a:pt x="220" y="76"/>
                      <a:pt x="211" y="77"/>
                      <a:pt x="202" y="78"/>
                    </a:cubicBezTo>
                    <a:cubicBezTo>
                      <a:pt x="202" y="78"/>
                      <a:pt x="202" y="78"/>
                      <a:pt x="202" y="78"/>
                    </a:cubicBezTo>
                    <a:cubicBezTo>
                      <a:pt x="202" y="78"/>
                      <a:pt x="202" y="78"/>
                      <a:pt x="202" y="78"/>
                    </a:cubicBezTo>
                    <a:cubicBezTo>
                      <a:pt x="202" y="78"/>
                      <a:pt x="202" y="78"/>
                      <a:pt x="202" y="78"/>
                    </a:cubicBezTo>
                    <a:cubicBezTo>
                      <a:pt x="201" y="78"/>
                      <a:pt x="201" y="78"/>
                      <a:pt x="201" y="78"/>
                    </a:cubicBezTo>
                    <a:cubicBezTo>
                      <a:pt x="193" y="79"/>
                      <a:pt x="192" y="100"/>
                      <a:pt x="187" y="100"/>
                    </a:cubicBezTo>
                    <a:cubicBezTo>
                      <a:pt x="182" y="100"/>
                      <a:pt x="182" y="79"/>
                      <a:pt x="173" y="79"/>
                    </a:cubicBezTo>
                    <a:cubicBezTo>
                      <a:pt x="173" y="79"/>
                      <a:pt x="173" y="79"/>
                      <a:pt x="173" y="79"/>
                    </a:cubicBezTo>
                    <a:cubicBezTo>
                      <a:pt x="160" y="80"/>
                      <a:pt x="147" y="80"/>
                      <a:pt x="134" y="80"/>
                    </a:cubicBezTo>
                    <a:cubicBezTo>
                      <a:pt x="134" y="80"/>
                      <a:pt x="134" y="80"/>
                      <a:pt x="134" y="80"/>
                    </a:cubicBezTo>
                    <a:cubicBezTo>
                      <a:pt x="124" y="80"/>
                      <a:pt x="123" y="102"/>
                      <a:pt x="117" y="102"/>
                    </a:cubicBezTo>
                    <a:cubicBezTo>
                      <a:pt x="112" y="102"/>
                      <a:pt x="112" y="80"/>
                      <a:pt x="102" y="80"/>
                    </a:cubicBezTo>
                    <a:cubicBezTo>
                      <a:pt x="102" y="80"/>
                      <a:pt x="102" y="80"/>
                      <a:pt x="102" y="80"/>
                    </a:cubicBezTo>
                    <a:cubicBezTo>
                      <a:pt x="89" y="79"/>
                      <a:pt x="76" y="78"/>
                      <a:pt x="63" y="78"/>
                    </a:cubicBezTo>
                    <a:cubicBezTo>
                      <a:pt x="63" y="78"/>
                      <a:pt x="63" y="78"/>
                      <a:pt x="63" y="78"/>
                    </a:cubicBezTo>
                    <a:cubicBezTo>
                      <a:pt x="54" y="77"/>
                      <a:pt x="53" y="97"/>
                      <a:pt x="48" y="97"/>
                    </a:cubicBezTo>
                    <a:cubicBezTo>
                      <a:pt x="43" y="97"/>
                      <a:pt x="43" y="77"/>
                      <a:pt x="35" y="75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25" y="74"/>
                      <a:pt x="16" y="73"/>
                      <a:pt x="7" y="72"/>
                    </a:cubicBezTo>
                    <a:cubicBezTo>
                      <a:pt x="5" y="72"/>
                      <a:pt x="5" y="72"/>
                      <a:pt x="4" y="78"/>
                    </a:cubicBezTo>
                    <a:cubicBezTo>
                      <a:pt x="2" y="89"/>
                      <a:pt x="2" y="89"/>
                      <a:pt x="2" y="89"/>
                    </a:cubicBezTo>
                    <a:cubicBezTo>
                      <a:pt x="2" y="89"/>
                      <a:pt x="1" y="90"/>
                      <a:pt x="1" y="90"/>
                    </a:cubicBezTo>
                    <a:cubicBezTo>
                      <a:pt x="2" y="72"/>
                      <a:pt x="0" y="71"/>
                      <a:pt x="0" y="71"/>
                    </a:cubicBez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24" name="Freeform 151"/>
              <p:cNvSpPr>
                <a:spLocks noEditPoints="1"/>
              </p:cNvSpPr>
              <p:nvPr/>
            </p:nvSpPr>
            <p:spPr>
              <a:xfrm>
                <a:off x="3714750" y="3109913"/>
                <a:ext cx="95250" cy="96838"/>
              </a:xfrm>
              <a:custGeom>
                <a:cxnLst>
                  <a:cxn ang="0">
                    <a:pos x="47318" y="96838"/>
                  </a:cxn>
                  <a:cxn ang="0">
                    <a:pos x="0" y="48419"/>
                  </a:cxn>
                  <a:cxn ang="0">
                    <a:pos x="47318" y="0"/>
                  </a:cxn>
                  <a:cxn ang="0">
                    <a:pos x="95250" y="48419"/>
                  </a:cxn>
                  <a:cxn ang="0">
                    <a:pos x="47318" y="96838"/>
                  </a:cxn>
                  <a:cxn ang="0">
                    <a:pos x="47318" y="15519"/>
                  </a:cxn>
                  <a:cxn ang="0">
                    <a:pos x="14748" y="48419"/>
                  </a:cxn>
                  <a:cxn ang="0">
                    <a:pos x="47318" y="81319"/>
                  </a:cxn>
                  <a:cxn ang="0">
                    <a:pos x="79887" y="48419"/>
                  </a:cxn>
                  <a:cxn ang="0">
                    <a:pos x="47318" y="15519"/>
                  </a:cxn>
                </a:cxnLst>
                <a:rect l="0" t="0" r="0" b="0"/>
                <a:pathLst>
                  <a:path w="155" h="156">
                    <a:moveTo>
                      <a:pt x="77" y="156"/>
                    </a:moveTo>
                    <a:cubicBezTo>
                      <a:pt x="34" y="156"/>
                      <a:pt x="0" y="121"/>
                      <a:pt x="0" y="78"/>
                    </a:cubicBezTo>
                    <a:cubicBezTo>
                      <a:pt x="0" y="35"/>
                      <a:pt x="34" y="0"/>
                      <a:pt x="77" y="0"/>
                    </a:cubicBezTo>
                    <a:cubicBezTo>
                      <a:pt x="120" y="0"/>
                      <a:pt x="155" y="35"/>
                      <a:pt x="155" y="78"/>
                    </a:cubicBezTo>
                    <a:cubicBezTo>
                      <a:pt x="155" y="121"/>
                      <a:pt x="120" y="156"/>
                      <a:pt x="77" y="156"/>
                    </a:cubicBezTo>
                    <a:close/>
                    <a:moveTo>
                      <a:pt x="77" y="25"/>
                    </a:moveTo>
                    <a:cubicBezTo>
                      <a:pt x="48" y="25"/>
                      <a:pt x="24" y="49"/>
                      <a:pt x="24" y="78"/>
                    </a:cubicBezTo>
                    <a:cubicBezTo>
                      <a:pt x="24" y="107"/>
                      <a:pt x="48" y="131"/>
                      <a:pt x="77" y="131"/>
                    </a:cubicBezTo>
                    <a:cubicBezTo>
                      <a:pt x="107" y="131"/>
                      <a:pt x="130" y="107"/>
                      <a:pt x="130" y="78"/>
                    </a:cubicBezTo>
                    <a:cubicBezTo>
                      <a:pt x="130" y="49"/>
                      <a:pt x="107" y="25"/>
                      <a:pt x="77" y="25"/>
                    </a:cubicBez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25" name="Freeform 152"/>
              <p:cNvSpPr>
                <a:spLocks noEditPoints="1"/>
              </p:cNvSpPr>
              <p:nvPr/>
            </p:nvSpPr>
            <p:spPr>
              <a:xfrm>
                <a:off x="3665538" y="2932113"/>
                <a:ext cx="107950" cy="193675"/>
              </a:xfrm>
              <a:custGeom>
                <a:cxnLst>
                  <a:cxn ang="0">
                    <a:pos x="88827" y="54376"/>
                  </a:cxn>
                  <a:cxn ang="0">
                    <a:pos x="25908" y="9164"/>
                  </a:cxn>
                  <a:cxn ang="0">
                    <a:pos x="19123" y="86146"/>
                  </a:cxn>
                  <a:cxn ang="0">
                    <a:pos x="96230" y="193675"/>
                  </a:cxn>
                  <a:cxn ang="0">
                    <a:pos x="88827" y="54376"/>
                  </a:cxn>
                  <a:cxn ang="0">
                    <a:pos x="47498" y="56819"/>
                  </a:cxn>
                  <a:cxn ang="0">
                    <a:pos x="88827" y="87368"/>
                  </a:cxn>
                  <a:cxn ang="0">
                    <a:pos x="94379" y="190009"/>
                  </a:cxn>
                  <a:cxn ang="0">
                    <a:pos x="43797" y="107529"/>
                  </a:cxn>
                  <a:cxn ang="0">
                    <a:pos x="47498" y="56819"/>
                  </a:cxn>
                </a:cxnLst>
                <a:rect l="0" t="0" r="0" b="0"/>
                <a:pathLst>
                  <a:path w="175" h="317">
                    <a:moveTo>
                      <a:pt x="144" y="89"/>
                    </a:moveTo>
                    <a:cubicBezTo>
                      <a:pt x="113" y="21"/>
                      <a:pt x="73" y="0"/>
                      <a:pt x="42" y="15"/>
                    </a:cubicBezTo>
                    <a:cubicBezTo>
                      <a:pt x="10" y="29"/>
                      <a:pt x="0" y="73"/>
                      <a:pt x="31" y="141"/>
                    </a:cubicBezTo>
                    <a:cubicBezTo>
                      <a:pt x="62" y="210"/>
                      <a:pt x="156" y="317"/>
                      <a:pt x="156" y="317"/>
                    </a:cubicBezTo>
                    <a:cubicBezTo>
                      <a:pt x="156" y="317"/>
                      <a:pt x="175" y="158"/>
                      <a:pt x="144" y="89"/>
                    </a:cubicBezTo>
                    <a:close/>
                    <a:moveTo>
                      <a:pt x="77" y="93"/>
                    </a:moveTo>
                    <a:cubicBezTo>
                      <a:pt x="97" y="84"/>
                      <a:pt x="123" y="98"/>
                      <a:pt x="144" y="143"/>
                    </a:cubicBezTo>
                    <a:cubicBezTo>
                      <a:pt x="164" y="188"/>
                      <a:pt x="153" y="311"/>
                      <a:pt x="153" y="311"/>
                    </a:cubicBezTo>
                    <a:cubicBezTo>
                      <a:pt x="153" y="311"/>
                      <a:pt x="92" y="222"/>
                      <a:pt x="71" y="176"/>
                    </a:cubicBezTo>
                    <a:cubicBezTo>
                      <a:pt x="51" y="131"/>
                      <a:pt x="57" y="102"/>
                      <a:pt x="77" y="93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26" name="Freeform 153"/>
              <p:cNvSpPr>
                <a:spLocks noEditPoints="1"/>
              </p:cNvSpPr>
              <p:nvPr/>
            </p:nvSpPr>
            <p:spPr>
              <a:xfrm>
                <a:off x="3754438" y="2947988"/>
                <a:ext cx="98425" cy="177800"/>
              </a:xfrm>
              <a:custGeom>
                <a:cxnLst>
                  <a:cxn ang="0">
                    <a:pos x="80806" y="81825"/>
                  </a:cxn>
                  <a:cxn ang="0">
                    <a:pos x="75338" y="9844"/>
                  </a:cxn>
                  <a:cxn ang="0">
                    <a:pos x="18227" y="46757"/>
                  </a:cxn>
                  <a:cxn ang="0">
                    <a:pos x="12151" y="177800"/>
                  </a:cxn>
                  <a:cxn ang="0">
                    <a:pos x="80806" y="81825"/>
                  </a:cxn>
                  <a:cxn ang="0">
                    <a:pos x="55288" y="52294"/>
                  </a:cxn>
                  <a:cxn ang="0">
                    <a:pos x="57718" y="99666"/>
                  </a:cxn>
                  <a:cxn ang="0">
                    <a:pos x="13366" y="174724"/>
                  </a:cxn>
                  <a:cxn ang="0">
                    <a:pos x="17619" y="76903"/>
                  </a:cxn>
                  <a:cxn ang="0">
                    <a:pos x="55288" y="52294"/>
                  </a:cxn>
                </a:cxnLst>
                <a:rect l="0" t="0" r="0" b="0"/>
                <a:pathLst>
                  <a:path w="162" h="289">
                    <a:moveTo>
                      <a:pt x="133" y="133"/>
                    </a:moveTo>
                    <a:cubicBezTo>
                      <a:pt x="162" y="73"/>
                      <a:pt x="153" y="32"/>
                      <a:pt x="124" y="16"/>
                    </a:cubicBezTo>
                    <a:cubicBezTo>
                      <a:pt x="96" y="0"/>
                      <a:pt x="59" y="16"/>
                      <a:pt x="30" y="76"/>
                    </a:cubicBezTo>
                    <a:cubicBezTo>
                      <a:pt x="0" y="137"/>
                      <a:pt x="20" y="289"/>
                      <a:pt x="20" y="289"/>
                    </a:cubicBezTo>
                    <a:cubicBezTo>
                      <a:pt x="20" y="289"/>
                      <a:pt x="104" y="194"/>
                      <a:pt x="133" y="133"/>
                    </a:cubicBezTo>
                    <a:close/>
                    <a:moveTo>
                      <a:pt x="91" y="85"/>
                    </a:moveTo>
                    <a:cubicBezTo>
                      <a:pt x="109" y="95"/>
                      <a:pt x="115" y="122"/>
                      <a:pt x="95" y="162"/>
                    </a:cubicBezTo>
                    <a:cubicBezTo>
                      <a:pt x="76" y="202"/>
                      <a:pt x="22" y="284"/>
                      <a:pt x="22" y="284"/>
                    </a:cubicBezTo>
                    <a:cubicBezTo>
                      <a:pt x="22" y="284"/>
                      <a:pt x="10" y="165"/>
                      <a:pt x="29" y="125"/>
                    </a:cubicBezTo>
                    <a:cubicBezTo>
                      <a:pt x="49" y="85"/>
                      <a:pt x="73" y="75"/>
                      <a:pt x="91" y="85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27" name="Freeform 154"/>
              <p:cNvSpPr>
                <a:spLocks noEditPoints="1"/>
              </p:cNvSpPr>
              <p:nvPr/>
            </p:nvSpPr>
            <p:spPr>
              <a:xfrm>
                <a:off x="3563938" y="2998788"/>
                <a:ext cx="207962" cy="153988"/>
              </a:xfrm>
              <a:custGeom>
                <a:cxnLst>
                  <a:cxn ang="0">
                    <a:pos x="113767" y="28950"/>
                  </a:cxn>
                  <a:cxn ang="0">
                    <a:pos x="12233" y="35109"/>
                  </a:cxn>
                  <a:cxn ang="0">
                    <a:pos x="69117" y="125038"/>
                  </a:cxn>
                  <a:cxn ang="0">
                    <a:pos x="207962" y="138589"/>
                  </a:cxn>
                  <a:cxn ang="0">
                    <a:pos x="113767" y="28950"/>
                  </a:cxn>
                  <a:cxn ang="0">
                    <a:pos x="74010" y="67755"/>
                  </a:cxn>
                  <a:cxn ang="0">
                    <a:pos x="140069" y="64675"/>
                  </a:cxn>
                  <a:cxn ang="0">
                    <a:pos x="203069" y="136125"/>
                  </a:cxn>
                  <a:cxn ang="0">
                    <a:pos x="111932" y="126270"/>
                  </a:cxn>
                  <a:cxn ang="0">
                    <a:pos x="74010" y="67755"/>
                  </a:cxn>
                </a:cxnLst>
                <a:rect l="0" t="0" r="0" b="0"/>
                <a:pathLst>
                  <a:path w="340" h="250">
                    <a:moveTo>
                      <a:pt x="186" y="47"/>
                    </a:moveTo>
                    <a:cubicBezTo>
                      <a:pt x="97" y="0"/>
                      <a:pt x="40" y="13"/>
                      <a:pt x="20" y="57"/>
                    </a:cubicBezTo>
                    <a:cubicBezTo>
                      <a:pt x="0" y="100"/>
                      <a:pt x="25" y="157"/>
                      <a:pt x="113" y="203"/>
                    </a:cubicBezTo>
                    <a:cubicBezTo>
                      <a:pt x="202" y="250"/>
                      <a:pt x="340" y="225"/>
                      <a:pt x="340" y="225"/>
                    </a:cubicBezTo>
                    <a:cubicBezTo>
                      <a:pt x="340" y="225"/>
                      <a:pt x="274" y="93"/>
                      <a:pt x="186" y="47"/>
                    </a:cubicBezTo>
                    <a:close/>
                    <a:moveTo>
                      <a:pt x="121" y="110"/>
                    </a:moveTo>
                    <a:cubicBezTo>
                      <a:pt x="133" y="82"/>
                      <a:pt x="171" y="74"/>
                      <a:pt x="229" y="105"/>
                    </a:cubicBezTo>
                    <a:cubicBezTo>
                      <a:pt x="288" y="136"/>
                      <a:pt x="332" y="221"/>
                      <a:pt x="332" y="221"/>
                    </a:cubicBezTo>
                    <a:cubicBezTo>
                      <a:pt x="332" y="221"/>
                      <a:pt x="242" y="236"/>
                      <a:pt x="183" y="205"/>
                    </a:cubicBezTo>
                    <a:cubicBezTo>
                      <a:pt x="125" y="174"/>
                      <a:pt x="108" y="137"/>
                      <a:pt x="121" y="110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28" name="Freeform 155"/>
              <p:cNvSpPr>
                <a:spLocks noEditPoints="1"/>
              </p:cNvSpPr>
              <p:nvPr/>
            </p:nvSpPr>
            <p:spPr>
              <a:xfrm>
                <a:off x="3767138" y="2998788"/>
                <a:ext cx="173037" cy="146050"/>
              </a:xfrm>
              <a:custGeom>
                <a:cxnLst>
                  <a:cxn ang="0">
                    <a:pos x="121857" y="114005"/>
                  </a:cxn>
                  <a:cxn ang="0">
                    <a:pos x="157805" y="26499"/>
                  </a:cxn>
                  <a:cxn ang="0">
                    <a:pos x="65803" y="31428"/>
                  </a:cxn>
                  <a:cxn ang="0">
                    <a:pos x="0" y="141120"/>
                  </a:cxn>
                  <a:cxn ang="0">
                    <a:pos x="121857" y="114005"/>
                  </a:cxn>
                  <a:cxn ang="0">
                    <a:pos x="107843" y="62241"/>
                  </a:cxn>
                  <a:cxn ang="0">
                    <a:pos x="83472" y="119551"/>
                  </a:cxn>
                  <a:cxn ang="0">
                    <a:pos x="3656" y="138655"/>
                  </a:cxn>
                  <a:cxn ang="0">
                    <a:pos x="48134" y="66554"/>
                  </a:cxn>
                  <a:cxn ang="0">
                    <a:pos x="107843" y="62241"/>
                  </a:cxn>
                </a:cxnLst>
                <a:rect l="0" t="0" r="0" b="0"/>
                <a:pathLst>
                  <a:path w="284" h="236">
                    <a:moveTo>
                      <a:pt x="200" y="185"/>
                    </a:moveTo>
                    <a:cubicBezTo>
                      <a:pt x="271" y="134"/>
                      <a:pt x="284" y="80"/>
                      <a:pt x="259" y="43"/>
                    </a:cubicBezTo>
                    <a:cubicBezTo>
                      <a:pt x="233" y="6"/>
                      <a:pt x="179" y="0"/>
                      <a:pt x="108" y="51"/>
                    </a:cubicBezTo>
                    <a:cubicBezTo>
                      <a:pt x="37" y="103"/>
                      <a:pt x="0" y="229"/>
                      <a:pt x="0" y="229"/>
                    </a:cubicBezTo>
                    <a:cubicBezTo>
                      <a:pt x="0" y="229"/>
                      <a:pt x="129" y="237"/>
                      <a:pt x="200" y="185"/>
                    </a:cubicBezTo>
                    <a:close/>
                    <a:moveTo>
                      <a:pt x="177" y="101"/>
                    </a:moveTo>
                    <a:cubicBezTo>
                      <a:pt x="194" y="125"/>
                      <a:pt x="185" y="160"/>
                      <a:pt x="137" y="194"/>
                    </a:cubicBezTo>
                    <a:cubicBezTo>
                      <a:pt x="90" y="228"/>
                      <a:pt x="6" y="225"/>
                      <a:pt x="6" y="225"/>
                    </a:cubicBezTo>
                    <a:cubicBezTo>
                      <a:pt x="6" y="225"/>
                      <a:pt x="31" y="142"/>
                      <a:pt x="79" y="108"/>
                    </a:cubicBezTo>
                    <a:cubicBezTo>
                      <a:pt x="126" y="74"/>
                      <a:pt x="161" y="78"/>
                      <a:pt x="177" y="101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878" name="组合 15"/>
            <p:cNvGrpSpPr/>
            <p:nvPr/>
          </p:nvGrpSpPr>
          <p:grpSpPr>
            <a:xfrm>
              <a:off x="6548438" y="5062538"/>
              <a:ext cx="844550" cy="844550"/>
              <a:chOff x="6548438" y="5062538"/>
              <a:chExt cx="844550" cy="844550"/>
            </a:xfrm>
          </p:grpSpPr>
          <p:sp>
            <p:nvSpPr>
              <p:cNvPr id="37112" name="Freeform 6"/>
              <p:cNvSpPr/>
              <p:nvPr/>
            </p:nvSpPr>
            <p:spPr>
              <a:xfrm>
                <a:off x="6548438" y="5062538"/>
                <a:ext cx="844550" cy="844550"/>
              </a:xfrm>
              <a:custGeom>
                <a:cxnLst>
                  <a:cxn ang="0">
                    <a:pos x="0" y="139326"/>
                  </a:cxn>
                  <a:cxn ang="0">
                    <a:pos x="139326" y="0"/>
                  </a:cxn>
                  <a:cxn ang="0">
                    <a:pos x="705838" y="0"/>
                  </a:cxn>
                  <a:cxn ang="0">
                    <a:pos x="844550" y="139326"/>
                  </a:cxn>
                  <a:cxn ang="0">
                    <a:pos x="844550" y="705838"/>
                  </a:cxn>
                  <a:cxn ang="0">
                    <a:pos x="705838" y="844550"/>
                  </a:cxn>
                  <a:cxn ang="0">
                    <a:pos x="139326" y="844550"/>
                  </a:cxn>
                  <a:cxn ang="0">
                    <a:pos x="0" y="705838"/>
                  </a:cxn>
                  <a:cxn ang="0">
                    <a:pos x="0" y="139326"/>
                  </a:cxn>
                </a:cxnLst>
                <a:rect l="0" t="0" r="0" b="0"/>
                <a:pathLst>
                  <a:path w="1376" h="1376">
                    <a:moveTo>
                      <a:pt x="0" y="227"/>
                    </a:moveTo>
                    <a:cubicBezTo>
                      <a:pt x="0" y="102"/>
                      <a:pt x="102" y="0"/>
                      <a:pt x="227" y="0"/>
                    </a:cubicBezTo>
                    <a:cubicBezTo>
                      <a:pt x="1150" y="0"/>
                      <a:pt x="1150" y="0"/>
                      <a:pt x="1150" y="0"/>
                    </a:cubicBezTo>
                    <a:cubicBezTo>
                      <a:pt x="1275" y="0"/>
                      <a:pt x="1376" y="102"/>
                      <a:pt x="1376" y="227"/>
                    </a:cubicBezTo>
                    <a:cubicBezTo>
                      <a:pt x="1376" y="1150"/>
                      <a:pt x="1376" y="1150"/>
                      <a:pt x="1376" y="1150"/>
                    </a:cubicBezTo>
                    <a:cubicBezTo>
                      <a:pt x="1376" y="1275"/>
                      <a:pt x="1275" y="1376"/>
                      <a:pt x="1150" y="1376"/>
                    </a:cubicBezTo>
                    <a:cubicBezTo>
                      <a:pt x="227" y="1376"/>
                      <a:pt x="227" y="1376"/>
                      <a:pt x="227" y="1376"/>
                    </a:cubicBezTo>
                    <a:cubicBezTo>
                      <a:pt x="102" y="1376"/>
                      <a:pt x="0" y="1275"/>
                      <a:pt x="0" y="1150"/>
                    </a:cubicBezTo>
                    <a:cubicBezTo>
                      <a:pt x="0" y="227"/>
                      <a:pt x="0" y="227"/>
                      <a:pt x="0" y="227"/>
                    </a:cubicBezTo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13" name="Freeform 23"/>
              <p:cNvSpPr/>
              <p:nvPr/>
            </p:nvSpPr>
            <p:spPr>
              <a:xfrm>
                <a:off x="6548438" y="5307013"/>
                <a:ext cx="481012" cy="595313"/>
              </a:xfrm>
              <a:custGeom>
                <a:cxnLst>
                  <a:cxn ang="0">
                    <a:pos x="415977" y="0"/>
                  </a:cxn>
                  <a:cxn ang="0">
                    <a:pos x="3681" y="196392"/>
                  </a:cxn>
                  <a:cxn ang="0">
                    <a:pos x="0" y="456611"/>
                  </a:cxn>
                  <a:cxn ang="0">
                    <a:pos x="139273" y="595313"/>
                  </a:cxn>
                  <a:cxn ang="0">
                    <a:pos x="239279" y="595313"/>
                  </a:cxn>
                  <a:cxn ang="0">
                    <a:pos x="481012" y="444950"/>
                  </a:cxn>
                  <a:cxn ang="0">
                    <a:pos x="415977" y="0"/>
                  </a:cxn>
                </a:cxnLst>
                <a:rect l="0" t="0" r="0" b="0"/>
                <a:pathLst>
                  <a:path w="784" h="970">
                    <a:moveTo>
                      <a:pt x="678" y="0"/>
                    </a:moveTo>
                    <a:cubicBezTo>
                      <a:pt x="6" y="320"/>
                      <a:pt x="6" y="320"/>
                      <a:pt x="6" y="320"/>
                    </a:cubicBezTo>
                    <a:cubicBezTo>
                      <a:pt x="0" y="744"/>
                      <a:pt x="0" y="744"/>
                      <a:pt x="0" y="744"/>
                    </a:cubicBezTo>
                    <a:cubicBezTo>
                      <a:pt x="0" y="869"/>
                      <a:pt x="102" y="970"/>
                      <a:pt x="227" y="970"/>
                    </a:cubicBezTo>
                    <a:cubicBezTo>
                      <a:pt x="390" y="970"/>
                      <a:pt x="390" y="970"/>
                      <a:pt x="390" y="970"/>
                    </a:cubicBezTo>
                    <a:cubicBezTo>
                      <a:pt x="784" y="725"/>
                      <a:pt x="784" y="725"/>
                      <a:pt x="784" y="725"/>
                    </a:cubicBezTo>
                    <a:cubicBezTo>
                      <a:pt x="678" y="0"/>
                      <a:pt x="678" y="0"/>
                      <a:pt x="678" y="0"/>
                    </a:cubicBezTo>
                  </a:path>
                </a:pathLst>
              </a:custGeom>
              <a:solidFill>
                <a:srgbClr val="B2233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14" name="Freeform 156"/>
              <p:cNvSpPr>
                <a:spLocks noEditPoints="1"/>
              </p:cNvSpPr>
              <p:nvPr/>
            </p:nvSpPr>
            <p:spPr>
              <a:xfrm>
                <a:off x="7070725" y="5132388"/>
                <a:ext cx="61912" cy="147638"/>
              </a:xfrm>
              <a:custGeom>
                <a:cxnLst>
                  <a:cxn ang="0">
                    <a:pos x="60073" y="53519"/>
                  </a:cxn>
                  <a:cxn ang="0">
                    <a:pos x="33101" y="1845"/>
                  </a:cxn>
                  <a:cxn ang="0">
                    <a:pos x="1839" y="47982"/>
                  </a:cxn>
                  <a:cxn ang="0">
                    <a:pos x="39231" y="147638"/>
                  </a:cxn>
                  <a:cxn ang="0">
                    <a:pos x="60073" y="53519"/>
                  </a:cxn>
                  <a:cxn ang="0">
                    <a:pos x="31262" y="39985"/>
                  </a:cxn>
                  <a:cxn ang="0">
                    <a:pos x="48426" y="74434"/>
                  </a:cxn>
                  <a:cxn ang="0">
                    <a:pos x="39231" y="144562"/>
                  </a:cxn>
                  <a:cxn ang="0">
                    <a:pos x="11034" y="70743"/>
                  </a:cxn>
                  <a:cxn ang="0">
                    <a:pos x="31262" y="39985"/>
                  </a:cxn>
                </a:cxnLst>
                <a:rect l="0" t="0" r="0" b="0"/>
                <a:pathLst>
                  <a:path w="100" h="240">
                    <a:moveTo>
                      <a:pt x="98" y="87"/>
                    </a:moveTo>
                    <a:cubicBezTo>
                      <a:pt x="101" y="33"/>
                      <a:pt x="80" y="5"/>
                      <a:pt x="54" y="3"/>
                    </a:cubicBezTo>
                    <a:cubicBezTo>
                      <a:pt x="28" y="0"/>
                      <a:pt x="5" y="23"/>
                      <a:pt x="3" y="78"/>
                    </a:cubicBezTo>
                    <a:cubicBezTo>
                      <a:pt x="0" y="132"/>
                      <a:pt x="64" y="240"/>
                      <a:pt x="64" y="240"/>
                    </a:cubicBezTo>
                    <a:cubicBezTo>
                      <a:pt x="64" y="240"/>
                      <a:pt x="96" y="142"/>
                      <a:pt x="98" y="87"/>
                    </a:cubicBezTo>
                    <a:close/>
                    <a:moveTo>
                      <a:pt x="51" y="65"/>
                    </a:moveTo>
                    <a:cubicBezTo>
                      <a:pt x="68" y="66"/>
                      <a:pt x="81" y="85"/>
                      <a:pt x="79" y="121"/>
                    </a:cubicBezTo>
                    <a:cubicBezTo>
                      <a:pt x="78" y="157"/>
                      <a:pt x="64" y="235"/>
                      <a:pt x="64" y="235"/>
                    </a:cubicBezTo>
                    <a:cubicBezTo>
                      <a:pt x="64" y="235"/>
                      <a:pt x="17" y="151"/>
                      <a:pt x="18" y="115"/>
                    </a:cubicBezTo>
                    <a:cubicBezTo>
                      <a:pt x="20" y="79"/>
                      <a:pt x="34" y="63"/>
                      <a:pt x="51" y="65"/>
                    </a:cubicBezTo>
                    <a:close/>
                  </a:path>
                </a:pathLst>
              </a:custGeom>
              <a:solidFill>
                <a:srgbClr val="4790A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15" name="Freeform 157"/>
              <p:cNvSpPr/>
              <p:nvPr/>
            </p:nvSpPr>
            <p:spPr>
              <a:xfrm>
                <a:off x="6727825" y="5283201"/>
                <a:ext cx="479425" cy="536575"/>
              </a:xfrm>
              <a:custGeom>
                <a:cxnLst>
                  <a:cxn ang="0">
                    <a:pos x="425543" y="74728"/>
                  </a:cxn>
                  <a:cxn ang="0">
                    <a:pos x="279205" y="13476"/>
                  </a:cxn>
                  <a:cxn ang="0">
                    <a:pos x="168380" y="121893"/>
                  </a:cxn>
                  <a:cxn ang="0">
                    <a:pos x="186137" y="243174"/>
                  </a:cxn>
                  <a:cxn ang="0">
                    <a:pos x="101641" y="300752"/>
                  </a:cxn>
                  <a:cxn ang="0">
                    <a:pos x="11634" y="430608"/>
                  </a:cxn>
                  <a:cxn ang="0">
                    <a:pos x="143276" y="524937"/>
                  </a:cxn>
                  <a:cxn ang="0">
                    <a:pos x="378397" y="469197"/>
                  </a:cxn>
                  <a:cxn ang="0">
                    <a:pos x="467791" y="333828"/>
                  </a:cxn>
                  <a:cxn ang="0">
                    <a:pos x="467179" y="331990"/>
                  </a:cxn>
                  <a:cxn ang="0">
                    <a:pos x="467179" y="329540"/>
                  </a:cxn>
                  <a:cxn ang="0">
                    <a:pos x="425543" y="74728"/>
                  </a:cxn>
                </a:cxnLst>
                <a:rect l="0" t="0" r="0" b="0"/>
                <a:pathLst>
                  <a:path w="783" h="876">
                    <a:moveTo>
                      <a:pt x="695" y="122"/>
                    </a:moveTo>
                    <a:cubicBezTo>
                      <a:pt x="676" y="18"/>
                      <a:pt x="574" y="0"/>
                      <a:pt x="456" y="22"/>
                    </a:cubicBezTo>
                    <a:cubicBezTo>
                      <a:pt x="338" y="44"/>
                      <a:pt x="268" y="89"/>
                      <a:pt x="275" y="199"/>
                    </a:cubicBezTo>
                    <a:cubicBezTo>
                      <a:pt x="275" y="199"/>
                      <a:pt x="311" y="311"/>
                      <a:pt x="304" y="397"/>
                    </a:cubicBezTo>
                    <a:cubicBezTo>
                      <a:pt x="302" y="440"/>
                      <a:pt x="166" y="491"/>
                      <a:pt x="166" y="491"/>
                    </a:cubicBezTo>
                    <a:cubicBezTo>
                      <a:pt x="39" y="542"/>
                      <a:pt x="0" y="599"/>
                      <a:pt x="19" y="703"/>
                    </a:cubicBezTo>
                    <a:cubicBezTo>
                      <a:pt x="38" y="807"/>
                      <a:pt x="135" y="876"/>
                      <a:pt x="234" y="857"/>
                    </a:cubicBezTo>
                    <a:cubicBezTo>
                      <a:pt x="618" y="766"/>
                      <a:pt x="618" y="766"/>
                      <a:pt x="618" y="766"/>
                    </a:cubicBezTo>
                    <a:cubicBezTo>
                      <a:pt x="718" y="748"/>
                      <a:pt x="783" y="648"/>
                      <a:pt x="764" y="545"/>
                    </a:cubicBezTo>
                    <a:cubicBezTo>
                      <a:pt x="764" y="544"/>
                      <a:pt x="763" y="543"/>
                      <a:pt x="763" y="542"/>
                    </a:cubicBezTo>
                    <a:cubicBezTo>
                      <a:pt x="763" y="541"/>
                      <a:pt x="763" y="540"/>
                      <a:pt x="763" y="538"/>
                    </a:cubicBezTo>
                    <a:lnTo>
                      <a:pt x="695" y="122"/>
                    </a:lnTo>
                    <a:close/>
                  </a:path>
                </a:pathLst>
              </a:custGeom>
              <a:solidFill>
                <a:srgbClr val="4790A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16" name="Freeform 158"/>
              <p:cNvSpPr/>
              <p:nvPr/>
            </p:nvSpPr>
            <p:spPr>
              <a:xfrm>
                <a:off x="6842125" y="5246688"/>
                <a:ext cx="344487" cy="198438"/>
              </a:xfrm>
              <a:custGeom>
                <a:cxnLst>
                  <a:cxn ang="0">
                    <a:pos x="337144" y="68808"/>
                  </a:cxn>
                  <a:cxn ang="0">
                    <a:pos x="276569" y="157276"/>
                  </a:cxn>
                  <a:cxn ang="0">
                    <a:pos x="96065" y="190451"/>
                  </a:cxn>
                  <a:cxn ang="0">
                    <a:pos x="7954" y="129630"/>
                  </a:cxn>
                  <a:cxn ang="0">
                    <a:pos x="68530" y="41162"/>
                  </a:cxn>
                  <a:cxn ang="0">
                    <a:pos x="249034" y="7987"/>
                  </a:cxn>
                  <a:cxn ang="0">
                    <a:pos x="337144" y="68808"/>
                  </a:cxn>
                </a:cxnLst>
                <a:rect l="0" t="0" r="0" b="0"/>
                <a:pathLst>
                  <a:path w="563" h="323">
                    <a:moveTo>
                      <a:pt x="551" y="112"/>
                    </a:moveTo>
                    <a:cubicBezTo>
                      <a:pt x="563" y="179"/>
                      <a:pt x="519" y="243"/>
                      <a:pt x="452" y="256"/>
                    </a:cubicBezTo>
                    <a:cubicBezTo>
                      <a:pt x="157" y="310"/>
                      <a:pt x="157" y="310"/>
                      <a:pt x="157" y="310"/>
                    </a:cubicBezTo>
                    <a:cubicBezTo>
                      <a:pt x="90" y="323"/>
                      <a:pt x="25" y="278"/>
                      <a:pt x="13" y="211"/>
                    </a:cubicBezTo>
                    <a:cubicBezTo>
                      <a:pt x="0" y="144"/>
                      <a:pt x="45" y="80"/>
                      <a:pt x="112" y="67"/>
                    </a:cubicBezTo>
                    <a:cubicBezTo>
                      <a:pt x="407" y="13"/>
                      <a:pt x="407" y="13"/>
                      <a:pt x="407" y="13"/>
                    </a:cubicBezTo>
                    <a:cubicBezTo>
                      <a:pt x="474" y="0"/>
                      <a:pt x="538" y="44"/>
                      <a:pt x="551" y="112"/>
                    </a:cubicBez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17" name="Freeform 159"/>
              <p:cNvSpPr/>
              <p:nvPr/>
            </p:nvSpPr>
            <p:spPr>
              <a:xfrm>
                <a:off x="6742113" y="5619751"/>
                <a:ext cx="153987" cy="188913"/>
              </a:xfrm>
              <a:custGeom>
                <a:cxnLst>
                  <a:cxn ang="0">
                    <a:pos x="34356" y="0"/>
                  </a:cxn>
                  <a:cxn ang="0">
                    <a:pos x="7362" y="91370"/>
                  </a:cxn>
                  <a:cxn ang="0">
                    <a:pos x="129447" y="182739"/>
                  </a:cxn>
                  <a:cxn ang="0">
                    <a:pos x="147852" y="96309"/>
                  </a:cxn>
                  <a:cxn ang="0">
                    <a:pos x="34356" y="0"/>
                  </a:cxn>
                </a:cxnLst>
                <a:rect l="0" t="0" r="0" b="0"/>
                <a:pathLst>
                  <a:path w="251" h="306">
                    <a:moveTo>
                      <a:pt x="56" y="0"/>
                    </a:moveTo>
                    <a:cubicBezTo>
                      <a:pt x="12" y="38"/>
                      <a:pt x="0" y="84"/>
                      <a:pt x="12" y="148"/>
                    </a:cubicBezTo>
                    <a:cubicBezTo>
                      <a:pt x="29" y="242"/>
                      <a:pt x="117" y="306"/>
                      <a:pt x="211" y="296"/>
                    </a:cubicBezTo>
                    <a:cubicBezTo>
                      <a:pt x="238" y="256"/>
                      <a:pt x="251" y="207"/>
                      <a:pt x="241" y="156"/>
                    </a:cubicBezTo>
                    <a:cubicBezTo>
                      <a:pt x="225" y="67"/>
                      <a:pt x="146" y="4"/>
                      <a:pt x="56" y="0"/>
                    </a:cubicBez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18" name="Freeform 160"/>
              <p:cNvSpPr/>
              <p:nvPr/>
            </p:nvSpPr>
            <p:spPr>
              <a:xfrm>
                <a:off x="7018338" y="5561013"/>
                <a:ext cx="177800" cy="196850"/>
              </a:xfrm>
              <a:custGeom>
                <a:cxnLst>
                  <a:cxn ang="0">
                    <a:pos x="166764" y="54409"/>
                  </a:cxn>
                  <a:cxn ang="0">
                    <a:pos x="166151" y="53186"/>
                  </a:cxn>
                  <a:cxn ang="0">
                    <a:pos x="165538" y="50741"/>
                  </a:cxn>
                  <a:cxn ang="0">
                    <a:pos x="158181" y="4279"/>
                  </a:cxn>
                  <a:cxn ang="0">
                    <a:pos x="108519" y="3057"/>
                  </a:cxn>
                  <a:cxn ang="0">
                    <a:pos x="12262" y="143052"/>
                  </a:cxn>
                  <a:cxn ang="0">
                    <a:pos x="37399" y="196850"/>
                  </a:cxn>
                  <a:cxn ang="0">
                    <a:pos x="79090" y="187069"/>
                  </a:cxn>
                  <a:cxn ang="0">
                    <a:pos x="166764" y="54409"/>
                  </a:cxn>
                </a:cxnLst>
                <a:rect l="0" t="0" r="0" b="0"/>
                <a:pathLst>
                  <a:path w="290" h="322">
                    <a:moveTo>
                      <a:pt x="272" y="89"/>
                    </a:moveTo>
                    <a:cubicBezTo>
                      <a:pt x="271" y="89"/>
                      <a:pt x="271" y="88"/>
                      <a:pt x="271" y="87"/>
                    </a:cubicBezTo>
                    <a:cubicBezTo>
                      <a:pt x="271" y="86"/>
                      <a:pt x="271" y="84"/>
                      <a:pt x="270" y="83"/>
                    </a:cubicBezTo>
                    <a:cubicBezTo>
                      <a:pt x="258" y="7"/>
                      <a:pt x="258" y="7"/>
                      <a:pt x="258" y="7"/>
                    </a:cubicBezTo>
                    <a:cubicBezTo>
                      <a:pt x="233" y="1"/>
                      <a:pt x="205" y="0"/>
                      <a:pt x="177" y="5"/>
                    </a:cubicBezTo>
                    <a:cubicBezTo>
                      <a:pt x="71" y="25"/>
                      <a:pt x="0" y="128"/>
                      <a:pt x="20" y="234"/>
                    </a:cubicBezTo>
                    <a:cubicBezTo>
                      <a:pt x="26" y="268"/>
                      <a:pt x="41" y="297"/>
                      <a:pt x="61" y="322"/>
                    </a:cubicBezTo>
                    <a:cubicBezTo>
                      <a:pt x="129" y="306"/>
                      <a:pt x="129" y="306"/>
                      <a:pt x="129" y="306"/>
                    </a:cubicBezTo>
                    <a:cubicBezTo>
                      <a:pt x="227" y="288"/>
                      <a:pt x="290" y="191"/>
                      <a:pt x="272" y="89"/>
                    </a:cubicBez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879" name="组合 16"/>
            <p:cNvGrpSpPr/>
            <p:nvPr/>
          </p:nvGrpSpPr>
          <p:grpSpPr>
            <a:xfrm>
              <a:off x="4408488" y="5062538"/>
              <a:ext cx="844550" cy="844550"/>
              <a:chOff x="4408488" y="5062538"/>
              <a:chExt cx="844550" cy="844550"/>
            </a:xfrm>
          </p:grpSpPr>
          <p:sp>
            <p:nvSpPr>
              <p:cNvPr id="37102" name="Freeform 8"/>
              <p:cNvSpPr/>
              <p:nvPr/>
            </p:nvSpPr>
            <p:spPr>
              <a:xfrm>
                <a:off x="4408488" y="5062538"/>
                <a:ext cx="844550" cy="844550"/>
              </a:xfrm>
              <a:custGeom>
                <a:cxnLst>
                  <a:cxn ang="0">
                    <a:pos x="0" y="139326"/>
                  </a:cxn>
                  <a:cxn ang="0">
                    <a:pos x="139326" y="0"/>
                  </a:cxn>
                  <a:cxn ang="0">
                    <a:pos x="705838" y="0"/>
                  </a:cxn>
                  <a:cxn ang="0">
                    <a:pos x="844550" y="139326"/>
                  </a:cxn>
                  <a:cxn ang="0">
                    <a:pos x="844550" y="705838"/>
                  </a:cxn>
                  <a:cxn ang="0">
                    <a:pos x="705838" y="844550"/>
                  </a:cxn>
                  <a:cxn ang="0">
                    <a:pos x="139326" y="844550"/>
                  </a:cxn>
                  <a:cxn ang="0">
                    <a:pos x="0" y="705838"/>
                  </a:cxn>
                  <a:cxn ang="0">
                    <a:pos x="0" y="139326"/>
                  </a:cxn>
                </a:cxnLst>
                <a:rect l="0" t="0" r="0" b="0"/>
                <a:pathLst>
                  <a:path w="1376" h="1376">
                    <a:moveTo>
                      <a:pt x="0" y="227"/>
                    </a:moveTo>
                    <a:cubicBezTo>
                      <a:pt x="0" y="102"/>
                      <a:pt x="102" y="0"/>
                      <a:pt x="227" y="0"/>
                    </a:cubicBezTo>
                    <a:cubicBezTo>
                      <a:pt x="1150" y="0"/>
                      <a:pt x="1150" y="0"/>
                      <a:pt x="1150" y="0"/>
                    </a:cubicBezTo>
                    <a:cubicBezTo>
                      <a:pt x="1275" y="0"/>
                      <a:pt x="1376" y="102"/>
                      <a:pt x="1376" y="227"/>
                    </a:cubicBezTo>
                    <a:cubicBezTo>
                      <a:pt x="1376" y="1150"/>
                      <a:pt x="1376" y="1150"/>
                      <a:pt x="1376" y="1150"/>
                    </a:cubicBezTo>
                    <a:cubicBezTo>
                      <a:pt x="1376" y="1275"/>
                      <a:pt x="1275" y="1376"/>
                      <a:pt x="1150" y="1376"/>
                    </a:cubicBezTo>
                    <a:cubicBezTo>
                      <a:pt x="227" y="1376"/>
                      <a:pt x="227" y="1376"/>
                      <a:pt x="227" y="1376"/>
                    </a:cubicBezTo>
                    <a:cubicBezTo>
                      <a:pt x="102" y="1376"/>
                      <a:pt x="0" y="1275"/>
                      <a:pt x="0" y="1150"/>
                    </a:cubicBezTo>
                    <a:lnTo>
                      <a:pt x="0" y="227"/>
                    </a:ln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03" name="Freeform 161"/>
              <p:cNvSpPr/>
              <p:nvPr/>
            </p:nvSpPr>
            <p:spPr>
              <a:xfrm>
                <a:off x="4816475" y="5568951"/>
                <a:ext cx="115887" cy="114300"/>
              </a:xfrm>
              <a:custGeom>
                <a:cxnLst>
                  <a:cxn ang="0">
                    <a:pos x="98011" y="89719"/>
                  </a:cxn>
                  <a:cxn ang="0">
                    <a:pos x="25890" y="96479"/>
                  </a:cxn>
                  <a:cxn ang="0">
                    <a:pos x="17260" y="24581"/>
                  </a:cxn>
                  <a:cxn ang="0">
                    <a:pos x="89381" y="18435"/>
                  </a:cxn>
                  <a:cxn ang="0">
                    <a:pos x="98011" y="89719"/>
                  </a:cxn>
                </a:cxnLst>
                <a:rect l="0" t="0" r="0" b="0"/>
                <a:pathLst>
                  <a:path w="188" h="186">
                    <a:moveTo>
                      <a:pt x="159" y="146"/>
                    </a:moveTo>
                    <a:cubicBezTo>
                      <a:pt x="131" y="182"/>
                      <a:pt x="79" y="186"/>
                      <a:pt x="42" y="157"/>
                    </a:cubicBezTo>
                    <a:cubicBezTo>
                      <a:pt x="6" y="128"/>
                      <a:pt x="0" y="76"/>
                      <a:pt x="28" y="40"/>
                    </a:cubicBezTo>
                    <a:cubicBezTo>
                      <a:pt x="56" y="5"/>
                      <a:pt x="109" y="0"/>
                      <a:pt x="145" y="30"/>
                    </a:cubicBezTo>
                    <a:cubicBezTo>
                      <a:pt x="181" y="59"/>
                      <a:pt x="188" y="111"/>
                      <a:pt x="159" y="146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04" name="Freeform 162"/>
              <p:cNvSpPr/>
              <p:nvPr/>
            </p:nvSpPr>
            <p:spPr>
              <a:xfrm>
                <a:off x="4851400" y="5586413"/>
                <a:ext cx="15875" cy="11113"/>
              </a:xfrm>
              <a:custGeom>
                <a:cxnLst>
                  <a:cxn ang="0">
                    <a:pos x="9769" y="8026"/>
                  </a:cxn>
                  <a:cxn ang="0">
                    <a:pos x="1221" y="9261"/>
                  </a:cxn>
                  <a:cxn ang="0">
                    <a:pos x="6106" y="2470"/>
                  </a:cxn>
                  <a:cxn ang="0">
                    <a:pos x="15264" y="1235"/>
                  </a:cxn>
                  <a:cxn ang="0">
                    <a:pos x="9769" y="8026"/>
                  </a:cxn>
                </a:cxnLst>
                <a:rect l="0" t="0" r="0" b="0"/>
                <a:pathLst>
                  <a:path w="26" h="18">
                    <a:moveTo>
                      <a:pt x="16" y="13"/>
                    </a:moveTo>
                    <a:cubicBezTo>
                      <a:pt x="10" y="17"/>
                      <a:pt x="3" y="18"/>
                      <a:pt x="2" y="15"/>
                    </a:cubicBezTo>
                    <a:cubicBezTo>
                      <a:pt x="0" y="13"/>
                      <a:pt x="4" y="8"/>
                      <a:pt x="10" y="4"/>
                    </a:cubicBezTo>
                    <a:cubicBezTo>
                      <a:pt x="17" y="0"/>
                      <a:pt x="23" y="0"/>
                      <a:pt x="25" y="2"/>
                    </a:cubicBezTo>
                    <a:cubicBezTo>
                      <a:pt x="26" y="5"/>
                      <a:pt x="22" y="10"/>
                      <a:pt x="16" y="13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05" name="Freeform 163"/>
              <p:cNvSpPr/>
              <p:nvPr/>
            </p:nvSpPr>
            <p:spPr>
              <a:xfrm>
                <a:off x="4732338" y="5538788"/>
                <a:ext cx="115887" cy="114300"/>
              </a:xfrm>
              <a:custGeom>
                <a:cxnLst>
                  <a:cxn ang="0">
                    <a:pos x="98011" y="89719"/>
                  </a:cxn>
                  <a:cxn ang="0">
                    <a:pos x="25890" y="96479"/>
                  </a:cxn>
                  <a:cxn ang="0">
                    <a:pos x="17260" y="24581"/>
                  </a:cxn>
                  <a:cxn ang="0">
                    <a:pos x="89381" y="18435"/>
                  </a:cxn>
                  <a:cxn ang="0">
                    <a:pos x="98011" y="89719"/>
                  </a:cxn>
                </a:cxnLst>
                <a:rect l="0" t="0" r="0" b="0"/>
                <a:pathLst>
                  <a:path w="188" h="186">
                    <a:moveTo>
                      <a:pt x="159" y="146"/>
                    </a:moveTo>
                    <a:cubicBezTo>
                      <a:pt x="131" y="181"/>
                      <a:pt x="78" y="186"/>
                      <a:pt x="42" y="157"/>
                    </a:cubicBezTo>
                    <a:cubicBezTo>
                      <a:pt x="6" y="128"/>
                      <a:pt x="0" y="75"/>
                      <a:pt x="28" y="40"/>
                    </a:cubicBezTo>
                    <a:cubicBezTo>
                      <a:pt x="56" y="5"/>
                      <a:pt x="109" y="0"/>
                      <a:pt x="145" y="30"/>
                    </a:cubicBezTo>
                    <a:cubicBezTo>
                      <a:pt x="181" y="59"/>
                      <a:pt x="188" y="111"/>
                      <a:pt x="159" y="146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06" name="Freeform 164"/>
              <p:cNvSpPr/>
              <p:nvPr/>
            </p:nvSpPr>
            <p:spPr>
              <a:xfrm>
                <a:off x="4767263" y="5556251"/>
                <a:ext cx="15875" cy="12700"/>
              </a:xfrm>
              <a:custGeom>
                <a:cxnLst>
                  <a:cxn ang="0">
                    <a:pos x="9769" y="9358"/>
                  </a:cxn>
                  <a:cxn ang="0">
                    <a:pos x="1221" y="10695"/>
                  </a:cxn>
                  <a:cxn ang="0">
                    <a:pos x="6106" y="3342"/>
                  </a:cxn>
                  <a:cxn ang="0">
                    <a:pos x="15264" y="2005"/>
                  </a:cxn>
                  <a:cxn ang="0">
                    <a:pos x="9769" y="9358"/>
                  </a:cxn>
                </a:cxnLst>
                <a:rect l="0" t="0" r="0" b="0"/>
                <a:pathLst>
                  <a:path w="26" h="19">
                    <a:moveTo>
                      <a:pt x="16" y="14"/>
                    </a:moveTo>
                    <a:cubicBezTo>
                      <a:pt x="10" y="18"/>
                      <a:pt x="3" y="19"/>
                      <a:pt x="2" y="16"/>
                    </a:cubicBezTo>
                    <a:cubicBezTo>
                      <a:pt x="0" y="13"/>
                      <a:pt x="4" y="8"/>
                      <a:pt x="10" y="5"/>
                    </a:cubicBezTo>
                    <a:cubicBezTo>
                      <a:pt x="17" y="1"/>
                      <a:pt x="23" y="0"/>
                      <a:pt x="25" y="3"/>
                    </a:cubicBezTo>
                    <a:cubicBezTo>
                      <a:pt x="26" y="6"/>
                      <a:pt x="22" y="11"/>
                      <a:pt x="16" y="14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07" name="Freeform 165"/>
              <p:cNvSpPr/>
              <p:nvPr/>
            </p:nvSpPr>
            <p:spPr>
              <a:xfrm>
                <a:off x="4767263" y="5467351"/>
                <a:ext cx="115887" cy="114300"/>
              </a:xfrm>
              <a:custGeom>
                <a:cxnLst>
                  <a:cxn ang="0">
                    <a:pos x="98627" y="89719"/>
                  </a:cxn>
                  <a:cxn ang="0">
                    <a:pos x="26506" y="96479"/>
                  </a:cxn>
                  <a:cxn ang="0">
                    <a:pos x="17260" y="24581"/>
                  </a:cxn>
                  <a:cxn ang="0">
                    <a:pos x="89381" y="18435"/>
                  </a:cxn>
                  <a:cxn ang="0">
                    <a:pos x="98627" y="89719"/>
                  </a:cxn>
                </a:cxnLst>
                <a:rect l="0" t="0" r="0" b="0"/>
                <a:pathLst>
                  <a:path w="188" h="186">
                    <a:moveTo>
                      <a:pt x="160" y="146"/>
                    </a:moveTo>
                    <a:cubicBezTo>
                      <a:pt x="131" y="181"/>
                      <a:pt x="79" y="186"/>
                      <a:pt x="43" y="157"/>
                    </a:cubicBezTo>
                    <a:cubicBezTo>
                      <a:pt x="6" y="128"/>
                      <a:pt x="0" y="75"/>
                      <a:pt x="28" y="40"/>
                    </a:cubicBezTo>
                    <a:cubicBezTo>
                      <a:pt x="57" y="5"/>
                      <a:pt x="109" y="0"/>
                      <a:pt x="145" y="30"/>
                    </a:cubicBezTo>
                    <a:cubicBezTo>
                      <a:pt x="182" y="59"/>
                      <a:pt x="188" y="111"/>
                      <a:pt x="160" y="146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08" name="Freeform 166"/>
              <p:cNvSpPr/>
              <p:nvPr/>
            </p:nvSpPr>
            <p:spPr>
              <a:xfrm>
                <a:off x="4802188" y="5484813"/>
                <a:ext cx="15875" cy="11113"/>
              </a:xfrm>
              <a:custGeom>
                <a:cxnLst>
                  <a:cxn ang="0">
                    <a:pos x="9407" y="8189"/>
                  </a:cxn>
                  <a:cxn ang="0">
                    <a:pos x="1176" y="9358"/>
                  </a:cxn>
                  <a:cxn ang="0">
                    <a:pos x="6468" y="2924"/>
                  </a:cxn>
                  <a:cxn ang="0">
                    <a:pos x="14699" y="1755"/>
                  </a:cxn>
                  <a:cxn ang="0">
                    <a:pos x="9407" y="8189"/>
                  </a:cxn>
                </a:cxnLst>
                <a:rect l="0" t="0" r="0" b="0"/>
                <a:pathLst>
                  <a:path w="27" h="19">
                    <a:moveTo>
                      <a:pt x="16" y="14"/>
                    </a:moveTo>
                    <a:cubicBezTo>
                      <a:pt x="10" y="18"/>
                      <a:pt x="3" y="19"/>
                      <a:pt x="2" y="16"/>
                    </a:cubicBezTo>
                    <a:cubicBezTo>
                      <a:pt x="0" y="13"/>
                      <a:pt x="4" y="8"/>
                      <a:pt x="11" y="5"/>
                    </a:cubicBezTo>
                    <a:cubicBezTo>
                      <a:pt x="17" y="1"/>
                      <a:pt x="23" y="0"/>
                      <a:pt x="25" y="3"/>
                    </a:cubicBezTo>
                    <a:cubicBezTo>
                      <a:pt x="27" y="6"/>
                      <a:pt x="23" y="11"/>
                      <a:pt x="16" y="14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09" name="Freeform 167"/>
              <p:cNvSpPr/>
              <p:nvPr/>
            </p:nvSpPr>
            <p:spPr>
              <a:xfrm>
                <a:off x="4451350" y="5522913"/>
                <a:ext cx="330200" cy="225425"/>
              </a:xfrm>
              <a:custGeom>
                <a:cxnLst>
                  <a:cxn ang="0">
                    <a:pos x="290993" y="40540"/>
                  </a:cxn>
                  <a:cxn ang="0">
                    <a:pos x="302020" y="30098"/>
                  </a:cxn>
                  <a:cxn ang="0">
                    <a:pos x="270776" y="0"/>
                  </a:cxn>
                  <a:cxn ang="0">
                    <a:pos x="262200" y="614"/>
                  </a:cxn>
                  <a:cxn ang="0">
                    <a:pos x="242596" y="33783"/>
                  </a:cxn>
                  <a:cxn ang="0">
                    <a:pos x="192974" y="36240"/>
                  </a:cxn>
                  <a:cxn ang="0">
                    <a:pos x="162343" y="23341"/>
                  </a:cxn>
                  <a:cxn ang="0">
                    <a:pos x="149478" y="16584"/>
                  </a:cxn>
                  <a:cxn ang="0">
                    <a:pos x="156217" y="29483"/>
                  </a:cxn>
                  <a:cxn ang="0">
                    <a:pos x="159893" y="68180"/>
                  </a:cxn>
                  <a:cxn ang="0">
                    <a:pos x="95568" y="67566"/>
                  </a:cxn>
                  <a:cxn ang="0">
                    <a:pos x="87604" y="65109"/>
                  </a:cxn>
                  <a:cxn ang="0">
                    <a:pos x="90055" y="73094"/>
                  </a:cxn>
                  <a:cxn ang="0">
                    <a:pos x="3676" y="167687"/>
                  </a:cxn>
                  <a:cxn ang="0">
                    <a:pos x="0" y="168915"/>
                  </a:cxn>
                  <a:cxn ang="0">
                    <a:pos x="2450" y="176900"/>
                  </a:cxn>
                  <a:cxn ang="0">
                    <a:pos x="6126" y="175672"/>
                  </a:cxn>
                  <a:cxn ang="0">
                    <a:pos x="79027" y="170144"/>
                  </a:cxn>
                  <a:cxn ang="0">
                    <a:pos x="99244" y="200856"/>
                  </a:cxn>
                  <a:cxn ang="0">
                    <a:pos x="98019" y="214983"/>
                  </a:cxn>
                  <a:cxn ang="0">
                    <a:pos x="107208" y="203927"/>
                  </a:cxn>
                  <a:cxn ang="0">
                    <a:pos x="153154" y="185500"/>
                  </a:cxn>
                  <a:cxn ang="0">
                    <a:pos x="187460" y="218668"/>
                  </a:cxn>
                  <a:cxn ang="0">
                    <a:pos x="191749" y="225425"/>
                  </a:cxn>
                  <a:cxn ang="0">
                    <a:pos x="195424" y="218054"/>
                  </a:cxn>
                  <a:cxn ang="0">
                    <a:pos x="255461" y="180586"/>
                  </a:cxn>
                  <a:cxn ang="0">
                    <a:pos x="284254" y="199627"/>
                  </a:cxn>
                  <a:cxn ang="0">
                    <a:pos x="290380" y="205155"/>
                  </a:cxn>
                  <a:cxn ang="0">
                    <a:pos x="291605" y="197170"/>
                  </a:cxn>
                  <a:cxn ang="0">
                    <a:pos x="330200" y="132675"/>
                  </a:cxn>
                  <a:cxn ang="0">
                    <a:pos x="300794" y="119776"/>
                  </a:cxn>
                  <a:cxn ang="0">
                    <a:pos x="290993" y="40540"/>
                  </a:cxn>
                </a:cxnLst>
                <a:rect l="0" t="0" r="0" b="0"/>
                <a:pathLst>
                  <a:path w="539" h="367">
                    <a:moveTo>
                      <a:pt x="475" y="66"/>
                    </a:moveTo>
                    <a:cubicBezTo>
                      <a:pt x="480" y="59"/>
                      <a:pt x="486" y="54"/>
                      <a:pt x="493" y="49"/>
                    </a:cubicBezTo>
                    <a:cubicBezTo>
                      <a:pt x="468" y="37"/>
                      <a:pt x="451" y="20"/>
                      <a:pt x="442" y="0"/>
                    </a:cubicBezTo>
                    <a:cubicBezTo>
                      <a:pt x="428" y="1"/>
                      <a:pt x="428" y="1"/>
                      <a:pt x="428" y="1"/>
                    </a:cubicBezTo>
                    <a:cubicBezTo>
                      <a:pt x="428" y="2"/>
                      <a:pt x="424" y="37"/>
                      <a:pt x="396" y="55"/>
                    </a:cubicBezTo>
                    <a:cubicBezTo>
                      <a:pt x="376" y="68"/>
                      <a:pt x="349" y="70"/>
                      <a:pt x="315" y="59"/>
                    </a:cubicBezTo>
                    <a:cubicBezTo>
                      <a:pt x="299" y="54"/>
                      <a:pt x="283" y="47"/>
                      <a:pt x="265" y="38"/>
                    </a:cubicBezTo>
                    <a:cubicBezTo>
                      <a:pt x="244" y="27"/>
                      <a:pt x="244" y="27"/>
                      <a:pt x="244" y="27"/>
                    </a:cubicBezTo>
                    <a:cubicBezTo>
                      <a:pt x="255" y="48"/>
                      <a:pt x="255" y="48"/>
                      <a:pt x="255" y="48"/>
                    </a:cubicBezTo>
                    <a:cubicBezTo>
                      <a:pt x="261" y="59"/>
                      <a:pt x="275" y="94"/>
                      <a:pt x="261" y="111"/>
                    </a:cubicBezTo>
                    <a:cubicBezTo>
                      <a:pt x="251" y="122"/>
                      <a:pt x="225" y="131"/>
                      <a:pt x="156" y="110"/>
                    </a:cubicBezTo>
                    <a:cubicBezTo>
                      <a:pt x="143" y="106"/>
                      <a:pt x="143" y="106"/>
                      <a:pt x="143" y="106"/>
                    </a:cubicBezTo>
                    <a:cubicBezTo>
                      <a:pt x="147" y="119"/>
                      <a:pt x="147" y="119"/>
                      <a:pt x="147" y="119"/>
                    </a:cubicBezTo>
                    <a:cubicBezTo>
                      <a:pt x="148" y="123"/>
                      <a:pt x="173" y="221"/>
                      <a:pt x="6" y="273"/>
                    </a:cubicBezTo>
                    <a:cubicBezTo>
                      <a:pt x="2" y="274"/>
                      <a:pt x="0" y="275"/>
                      <a:pt x="0" y="275"/>
                    </a:cubicBezTo>
                    <a:cubicBezTo>
                      <a:pt x="4" y="288"/>
                      <a:pt x="4" y="288"/>
                      <a:pt x="4" y="288"/>
                    </a:cubicBezTo>
                    <a:cubicBezTo>
                      <a:pt x="10" y="286"/>
                      <a:pt x="10" y="286"/>
                      <a:pt x="10" y="286"/>
                    </a:cubicBezTo>
                    <a:cubicBezTo>
                      <a:pt x="28" y="281"/>
                      <a:pt x="90" y="265"/>
                      <a:pt x="129" y="277"/>
                    </a:cubicBezTo>
                    <a:cubicBezTo>
                      <a:pt x="153" y="285"/>
                      <a:pt x="164" y="301"/>
                      <a:pt x="162" y="327"/>
                    </a:cubicBezTo>
                    <a:cubicBezTo>
                      <a:pt x="160" y="350"/>
                      <a:pt x="160" y="350"/>
                      <a:pt x="160" y="350"/>
                    </a:cubicBezTo>
                    <a:cubicBezTo>
                      <a:pt x="175" y="332"/>
                      <a:pt x="175" y="332"/>
                      <a:pt x="175" y="332"/>
                    </a:cubicBezTo>
                    <a:cubicBezTo>
                      <a:pt x="175" y="332"/>
                      <a:pt x="209" y="290"/>
                      <a:pt x="250" y="302"/>
                    </a:cubicBezTo>
                    <a:cubicBezTo>
                      <a:pt x="270" y="309"/>
                      <a:pt x="289" y="326"/>
                      <a:pt x="306" y="356"/>
                    </a:cubicBezTo>
                    <a:cubicBezTo>
                      <a:pt x="313" y="367"/>
                      <a:pt x="313" y="367"/>
                      <a:pt x="313" y="367"/>
                    </a:cubicBezTo>
                    <a:cubicBezTo>
                      <a:pt x="319" y="355"/>
                      <a:pt x="319" y="355"/>
                      <a:pt x="319" y="355"/>
                    </a:cubicBezTo>
                    <a:cubicBezTo>
                      <a:pt x="320" y="354"/>
                      <a:pt x="357" y="276"/>
                      <a:pt x="417" y="294"/>
                    </a:cubicBezTo>
                    <a:cubicBezTo>
                      <a:pt x="432" y="299"/>
                      <a:pt x="448" y="309"/>
                      <a:pt x="464" y="325"/>
                    </a:cubicBezTo>
                    <a:cubicBezTo>
                      <a:pt x="474" y="334"/>
                      <a:pt x="474" y="334"/>
                      <a:pt x="474" y="334"/>
                    </a:cubicBezTo>
                    <a:cubicBezTo>
                      <a:pt x="476" y="321"/>
                      <a:pt x="476" y="321"/>
                      <a:pt x="476" y="321"/>
                    </a:cubicBezTo>
                    <a:cubicBezTo>
                      <a:pt x="476" y="317"/>
                      <a:pt x="486" y="261"/>
                      <a:pt x="539" y="216"/>
                    </a:cubicBezTo>
                    <a:cubicBezTo>
                      <a:pt x="522" y="214"/>
                      <a:pt x="505" y="207"/>
                      <a:pt x="491" y="195"/>
                    </a:cubicBezTo>
                    <a:cubicBezTo>
                      <a:pt x="451" y="163"/>
                      <a:pt x="443" y="105"/>
                      <a:pt x="475" y="66"/>
                    </a:cubicBezTo>
                    <a:close/>
                  </a:path>
                </a:pathLst>
              </a:custGeom>
              <a:solidFill>
                <a:srgbClr val="5A6E33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10" name="Freeform 168"/>
              <p:cNvSpPr/>
              <p:nvPr/>
            </p:nvSpPr>
            <p:spPr>
              <a:xfrm>
                <a:off x="4867275" y="5526088"/>
                <a:ext cx="320675" cy="234950"/>
              </a:xfrm>
              <a:custGeom>
                <a:cxnLst>
                  <a:cxn ang="0">
                    <a:pos x="317003" y="188328"/>
                  </a:cxn>
                  <a:cxn ang="0">
                    <a:pos x="254582" y="150908"/>
                  </a:cxn>
                  <a:cxn ang="0">
                    <a:pos x="255806" y="114101"/>
                  </a:cxn>
                  <a:cxn ang="0">
                    <a:pos x="264985" y="103059"/>
                  </a:cxn>
                  <a:cxn ang="0">
                    <a:pos x="251522" y="106740"/>
                  </a:cxn>
                  <a:cxn ang="0">
                    <a:pos x="203176" y="95084"/>
                  </a:cxn>
                  <a:cxn ang="0">
                    <a:pos x="193996" y="48462"/>
                  </a:cxn>
                  <a:cxn ang="0">
                    <a:pos x="194608" y="39874"/>
                  </a:cxn>
                  <a:cxn ang="0">
                    <a:pos x="187264" y="44168"/>
                  </a:cxn>
                  <a:cxn ang="0">
                    <a:pos x="116887" y="39874"/>
                  </a:cxn>
                  <a:cxn ang="0">
                    <a:pos x="104648" y="7975"/>
                  </a:cxn>
                  <a:cxn ang="0">
                    <a:pos x="102812" y="0"/>
                  </a:cxn>
                  <a:cxn ang="0">
                    <a:pos x="97304" y="5521"/>
                  </a:cxn>
                  <a:cxn ang="0">
                    <a:pos x="14687" y="36193"/>
                  </a:cxn>
                  <a:cxn ang="0">
                    <a:pos x="14075" y="44168"/>
                  </a:cxn>
                  <a:cxn ang="0">
                    <a:pos x="44674" y="57051"/>
                  </a:cxn>
                  <a:cxn ang="0">
                    <a:pos x="54466" y="136799"/>
                  </a:cxn>
                  <a:cxn ang="0">
                    <a:pos x="0" y="155815"/>
                  </a:cxn>
                  <a:cxn ang="0">
                    <a:pos x="0" y="178513"/>
                  </a:cxn>
                  <a:cxn ang="0">
                    <a:pos x="7344" y="182194"/>
                  </a:cxn>
                  <a:cxn ang="0">
                    <a:pos x="42838" y="166857"/>
                  </a:cxn>
                  <a:cxn ang="0">
                    <a:pos x="84453" y="193849"/>
                  </a:cxn>
                  <a:cxn ang="0">
                    <a:pos x="102200" y="222068"/>
                  </a:cxn>
                  <a:cxn ang="0">
                    <a:pos x="108320" y="234950"/>
                  </a:cxn>
                  <a:cxn ang="0">
                    <a:pos x="110156" y="220841"/>
                  </a:cxn>
                  <a:cxn ang="0">
                    <a:pos x="130351" y="187101"/>
                  </a:cxn>
                  <a:cxn ang="0">
                    <a:pos x="181757" y="225135"/>
                  </a:cxn>
                  <a:cxn ang="0">
                    <a:pos x="186652" y="231269"/>
                  </a:cxn>
                  <a:cxn ang="0">
                    <a:pos x="189712" y="223908"/>
                  </a:cxn>
                  <a:cxn ang="0">
                    <a:pos x="314555" y="196916"/>
                  </a:cxn>
                  <a:cxn ang="0">
                    <a:pos x="318227" y="198143"/>
                  </a:cxn>
                  <a:cxn ang="0">
                    <a:pos x="320675" y="189555"/>
                  </a:cxn>
                  <a:cxn ang="0">
                    <a:pos x="317003" y="188328"/>
                  </a:cxn>
                </a:cxnLst>
                <a:rect l="0" t="0" r="0" b="0"/>
                <a:pathLst>
                  <a:path w="524" h="383">
                    <a:moveTo>
                      <a:pt x="518" y="307"/>
                    </a:moveTo>
                    <a:cubicBezTo>
                      <a:pt x="501" y="301"/>
                      <a:pt x="441" y="278"/>
                      <a:pt x="416" y="246"/>
                    </a:cubicBezTo>
                    <a:cubicBezTo>
                      <a:pt x="401" y="226"/>
                      <a:pt x="402" y="206"/>
                      <a:pt x="418" y="186"/>
                    </a:cubicBezTo>
                    <a:cubicBezTo>
                      <a:pt x="433" y="168"/>
                      <a:pt x="433" y="168"/>
                      <a:pt x="433" y="168"/>
                    </a:cubicBezTo>
                    <a:cubicBezTo>
                      <a:pt x="411" y="174"/>
                      <a:pt x="411" y="174"/>
                      <a:pt x="411" y="174"/>
                    </a:cubicBezTo>
                    <a:cubicBezTo>
                      <a:pt x="410" y="175"/>
                      <a:pt x="358" y="189"/>
                      <a:pt x="332" y="155"/>
                    </a:cubicBezTo>
                    <a:cubicBezTo>
                      <a:pt x="319" y="138"/>
                      <a:pt x="314" y="113"/>
                      <a:pt x="317" y="79"/>
                    </a:cubicBezTo>
                    <a:cubicBezTo>
                      <a:pt x="318" y="65"/>
                      <a:pt x="318" y="65"/>
                      <a:pt x="318" y="65"/>
                    </a:cubicBezTo>
                    <a:cubicBezTo>
                      <a:pt x="306" y="72"/>
                      <a:pt x="306" y="72"/>
                      <a:pt x="306" y="72"/>
                    </a:cubicBezTo>
                    <a:cubicBezTo>
                      <a:pt x="305" y="73"/>
                      <a:pt x="229" y="115"/>
                      <a:pt x="191" y="65"/>
                    </a:cubicBezTo>
                    <a:cubicBezTo>
                      <a:pt x="182" y="52"/>
                      <a:pt x="175" y="35"/>
                      <a:pt x="171" y="13"/>
                    </a:cubicBezTo>
                    <a:cubicBezTo>
                      <a:pt x="168" y="0"/>
                      <a:pt x="168" y="0"/>
                      <a:pt x="168" y="0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56" y="12"/>
                      <a:pt x="107" y="60"/>
                      <a:pt x="24" y="59"/>
                    </a:cubicBezTo>
                    <a:cubicBezTo>
                      <a:pt x="23" y="72"/>
                      <a:pt x="23" y="72"/>
                      <a:pt x="23" y="72"/>
                    </a:cubicBezTo>
                    <a:cubicBezTo>
                      <a:pt x="41" y="74"/>
                      <a:pt x="58" y="81"/>
                      <a:pt x="73" y="93"/>
                    </a:cubicBezTo>
                    <a:cubicBezTo>
                      <a:pt x="114" y="126"/>
                      <a:pt x="121" y="183"/>
                      <a:pt x="89" y="223"/>
                    </a:cubicBezTo>
                    <a:cubicBezTo>
                      <a:pt x="67" y="250"/>
                      <a:pt x="33" y="261"/>
                      <a:pt x="0" y="254"/>
                    </a:cubicBezTo>
                    <a:cubicBezTo>
                      <a:pt x="3" y="266"/>
                      <a:pt x="3" y="279"/>
                      <a:pt x="0" y="291"/>
                    </a:cubicBezTo>
                    <a:cubicBezTo>
                      <a:pt x="12" y="297"/>
                      <a:pt x="12" y="297"/>
                      <a:pt x="12" y="297"/>
                    </a:cubicBezTo>
                    <a:cubicBezTo>
                      <a:pt x="13" y="297"/>
                      <a:pt x="37" y="271"/>
                      <a:pt x="70" y="272"/>
                    </a:cubicBezTo>
                    <a:cubicBezTo>
                      <a:pt x="94" y="273"/>
                      <a:pt x="117" y="288"/>
                      <a:pt x="138" y="316"/>
                    </a:cubicBezTo>
                    <a:cubicBezTo>
                      <a:pt x="148" y="329"/>
                      <a:pt x="158" y="344"/>
                      <a:pt x="167" y="362"/>
                    </a:cubicBezTo>
                    <a:cubicBezTo>
                      <a:pt x="177" y="383"/>
                      <a:pt x="177" y="383"/>
                      <a:pt x="177" y="383"/>
                    </a:cubicBezTo>
                    <a:cubicBezTo>
                      <a:pt x="180" y="360"/>
                      <a:pt x="180" y="360"/>
                      <a:pt x="180" y="360"/>
                    </a:cubicBezTo>
                    <a:cubicBezTo>
                      <a:pt x="182" y="347"/>
                      <a:pt x="191" y="311"/>
                      <a:pt x="213" y="305"/>
                    </a:cubicBezTo>
                    <a:cubicBezTo>
                      <a:pt x="227" y="301"/>
                      <a:pt x="253" y="309"/>
                      <a:pt x="297" y="367"/>
                    </a:cubicBezTo>
                    <a:cubicBezTo>
                      <a:pt x="305" y="377"/>
                      <a:pt x="305" y="377"/>
                      <a:pt x="305" y="377"/>
                    </a:cubicBezTo>
                    <a:cubicBezTo>
                      <a:pt x="310" y="365"/>
                      <a:pt x="310" y="365"/>
                      <a:pt x="310" y="365"/>
                    </a:cubicBezTo>
                    <a:cubicBezTo>
                      <a:pt x="311" y="361"/>
                      <a:pt x="348" y="267"/>
                      <a:pt x="514" y="321"/>
                    </a:cubicBezTo>
                    <a:cubicBezTo>
                      <a:pt x="518" y="322"/>
                      <a:pt x="520" y="323"/>
                      <a:pt x="520" y="323"/>
                    </a:cubicBezTo>
                    <a:cubicBezTo>
                      <a:pt x="524" y="309"/>
                      <a:pt x="524" y="309"/>
                      <a:pt x="524" y="309"/>
                    </a:cubicBezTo>
                    <a:lnTo>
                      <a:pt x="518" y="307"/>
                    </a:lnTo>
                    <a:close/>
                  </a:path>
                </a:pathLst>
              </a:custGeom>
              <a:solidFill>
                <a:srgbClr val="5A6E33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11" name="Freeform 169"/>
              <p:cNvSpPr/>
              <p:nvPr/>
            </p:nvSpPr>
            <p:spPr>
              <a:xfrm>
                <a:off x="4738688" y="5175251"/>
                <a:ext cx="265112" cy="396875"/>
              </a:xfrm>
              <a:custGeom>
                <a:cxnLst>
                  <a:cxn ang="0">
                    <a:pos x="251611" y="243147"/>
                  </a:cxn>
                  <a:cxn ang="0">
                    <a:pos x="265112" y="234573"/>
                  </a:cxn>
                  <a:cxn ang="0">
                    <a:pos x="249156" y="233960"/>
                  </a:cxn>
                  <a:cxn ang="0">
                    <a:pos x="208653" y="215586"/>
                  </a:cxn>
                  <a:cxn ang="0">
                    <a:pos x="245474" y="152503"/>
                  </a:cxn>
                  <a:cxn ang="0">
                    <a:pos x="252225" y="146378"/>
                  </a:cxn>
                  <a:cxn ang="0">
                    <a:pos x="243019" y="143928"/>
                  </a:cxn>
                  <a:cxn ang="0">
                    <a:pos x="198220" y="6125"/>
                  </a:cxn>
                  <a:cxn ang="0">
                    <a:pos x="199448" y="1837"/>
                  </a:cxn>
                  <a:cxn ang="0">
                    <a:pos x="189629" y="0"/>
                  </a:cxn>
                  <a:cxn ang="0">
                    <a:pos x="188401" y="4287"/>
                  </a:cxn>
                  <a:cxn ang="0">
                    <a:pos x="153421" y="79008"/>
                  </a:cxn>
                  <a:cxn ang="0">
                    <a:pos x="111691" y="81457"/>
                  </a:cxn>
                  <a:cxn ang="0">
                    <a:pos x="98190" y="72883"/>
                  </a:cxn>
                  <a:cxn ang="0">
                    <a:pos x="104326" y="87582"/>
                  </a:cxn>
                  <a:cxn ang="0">
                    <a:pos x="96349" y="143316"/>
                  </a:cxn>
                  <a:cxn ang="0">
                    <a:pos x="44799" y="159240"/>
                  </a:cxn>
                  <a:cxn ang="0">
                    <a:pos x="35594" y="159240"/>
                  </a:cxn>
                  <a:cxn ang="0">
                    <a:pos x="41117" y="167202"/>
                  </a:cxn>
                  <a:cxn ang="0">
                    <a:pos x="43572" y="247434"/>
                  </a:cxn>
                  <a:cxn ang="0">
                    <a:pos x="9819" y="264583"/>
                  </a:cxn>
                  <a:cxn ang="0">
                    <a:pos x="0" y="267646"/>
                  </a:cxn>
                  <a:cxn ang="0">
                    <a:pos x="7978" y="273770"/>
                  </a:cxn>
                  <a:cxn ang="0">
                    <a:pos x="39276" y="316030"/>
                  </a:cxn>
                  <a:cxn ang="0">
                    <a:pos x="42344" y="311130"/>
                  </a:cxn>
                  <a:cxn ang="0">
                    <a:pos x="122123" y="303781"/>
                  </a:cxn>
                  <a:cxn ang="0">
                    <a:pos x="131942" y="383401"/>
                  </a:cxn>
                  <a:cxn ang="0">
                    <a:pos x="130101" y="385238"/>
                  </a:cxn>
                  <a:cxn ang="0">
                    <a:pos x="143602" y="396875"/>
                  </a:cxn>
                  <a:cxn ang="0">
                    <a:pos x="150967" y="389525"/>
                  </a:cxn>
                  <a:cxn ang="0">
                    <a:pos x="213562" y="363802"/>
                  </a:cxn>
                  <a:cxn ang="0">
                    <a:pos x="217245" y="354615"/>
                  </a:cxn>
                  <a:cxn ang="0">
                    <a:pos x="195766" y="316643"/>
                  </a:cxn>
                  <a:cxn ang="0">
                    <a:pos x="221540" y="265808"/>
                  </a:cxn>
                  <a:cxn ang="0">
                    <a:pos x="251611" y="243147"/>
                  </a:cxn>
                </a:cxnLst>
                <a:rect l="0" t="0" r="0" b="0"/>
                <a:pathLst>
                  <a:path w="432" h="648">
                    <a:moveTo>
                      <a:pt x="410" y="397"/>
                    </a:moveTo>
                    <a:cubicBezTo>
                      <a:pt x="432" y="383"/>
                      <a:pt x="432" y="383"/>
                      <a:pt x="432" y="383"/>
                    </a:cubicBezTo>
                    <a:cubicBezTo>
                      <a:pt x="406" y="382"/>
                      <a:pt x="406" y="382"/>
                      <a:pt x="406" y="382"/>
                    </a:cubicBezTo>
                    <a:cubicBezTo>
                      <a:pt x="390" y="382"/>
                      <a:pt x="349" y="375"/>
                      <a:pt x="340" y="352"/>
                    </a:cubicBezTo>
                    <a:cubicBezTo>
                      <a:pt x="334" y="336"/>
                      <a:pt x="340" y="306"/>
                      <a:pt x="400" y="249"/>
                    </a:cubicBezTo>
                    <a:cubicBezTo>
                      <a:pt x="411" y="239"/>
                      <a:pt x="411" y="239"/>
                      <a:pt x="411" y="239"/>
                    </a:cubicBezTo>
                    <a:cubicBezTo>
                      <a:pt x="396" y="235"/>
                      <a:pt x="396" y="235"/>
                      <a:pt x="396" y="235"/>
                    </a:cubicBezTo>
                    <a:cubicBezTo>
                      <a:pt x="392" y="234"/>
                      <a:pt x="281" y="204"/>
                      <a:pt x="323" y="10"/>
                    </a:cubicBezTo>
                    <a:cubicBezTo>
                      <a:pt x="324" y="6"/>
                      <a:pt x="325" y="3"/>
                      <a:pt x="325" y="3"/>
                    </a:cubicBezTo>
                    <a:cubicBezTo>
                      <a:pt x="309" y="0"/>
                      <a:pt x="309" y="0"/>
                      <a:pt x="309" y="0"/>
                    </a:cubicBezTo>
                    <a:cubicBezTo>
                      <a:pt x="307" y="7"/>
                      <a:pt x="307" y="7"/>
                      <a:pt x="307" y="7"/>
                    </a:cubicBezTo>
                    <a:cubicBezTo>
                      <a:pt x="302" y="27"/>
                      <a:pt x="284" y="97"/>
                      <a:pt x="250" y="129"/>
                    </a:cubicBezTo>
                    <a:cubicBezTo>
                      <a:pt x="229" y="148"/>
                      <a:pt x="207" y="150"/>
                      <a:pt x="182" y="133"/>
                    </a:cubicBezTo>
                    <a:cubicBezTo>
                      <a:pt x="160" y="119"/>
                      <a:pt x="160" y="119"/>
                      <a:pt x="160" y="119"/>
                    </a:cubicBezTo>
                    <a:cubicBezTo>
                      <a:pt x="170" y="143"/>
                      <a:pt x="170" y="143"/>
                      <a:pt x="170" y="143"/>
                    </a:cubicBezTo>
                    <a:cubicBezTo>
                      <a:pt x="170" y="144"/>
                      <a:pt x="192" y="201"/>
                      <a:pt x="157" y="234"/>
                    </a:cubicBezTo>
                    <a:cubicBezTo>
                      <a:pt x="140" y="251"/>
                      <a:pt x="112" y="259"/>
                      <a:pt x="73" y="260"/>
                    </a:cubicBezTo>
                    <a:cubicBezTo>
                      <a:pt x="58" y="260"/>
                      <a:pt x="58" y="260"/>
                      <a:pt x="58" y="260"/>
                    </a:cubicBezTo>
                    <a:cubicBezTo>
                      <a:pt x="67" y="273"/>
                      <a:pt x="67" y="273"/>
                      <a:pt x="67" y="273"/>
                    </a:cubicBezTo>
                    <a:cubicBezTo>
                      <a:pt x="67" y="274"/>
                      <a:pt x="124" y="355"/>
                      <a:pt x="71" y="404"/>
                    </a:cubicBezTo>
                    <a:cubicBezTo>
                      <a:pt x="58" y="416"/>
                      <a:pt x="40" y="426"/>
                      <a:pt x="16" y="432"/>
                    </a:cubicBezTo>
                    <a:cubicBezTo>
                      <a:pt x="0" y="437"/>
                      <a:pt x="0" y="437"/>
                      <a:pt x="0" y="437"/>
                    </a:cubicBezTo>
                    <a:cubicBezTo>
                      <a:pt x="13" y="447"/>
                      <a:pt x="13" y="447"/>
                      <a:pt x="13" y="447"/>
                    </a:cubicBezTo>
                    <a:cubicBezTo>
                      <a:pt x="15" y="449"/>
                      <a:pt x="43" y="472"/>
                      <a:pt x="64" y="516"/>
                    </a:cubicBezTo>
                    <a:cubicBezTo>
                      <a:pt x="66" y="513"/>
                      <a:pt x="67" y="511"/>
                      <a:pt x="69" y="508"/>
                    </a:cubicBezTo>
                    <a:cubicBezTo>
                      <a:pt x="101" y="469"/>
                      <a:pt x="159" y="464"/>
                      <a:pt x="199" y="496"/>
                    </a:cubicBezTo>
                    <a:cubicBezTo>
                      <a:pt x="240" y="529"/>
                      <a:pt x="247" y="587"/>
                      <a:pt x="215" y="626"/>
                    </a:cubicBezTo>
                    <a:cubicBezTo>
                      <a:pt x="214" y="627"/>
                      <a:pt x="213" y="628"/>
                      <a:pt x="212" y="629"/>
                    </a:cubicBezTo>
                    <a:cubicBezTo>
                      <a:pt x="234" y="648"/>
                      <a:pt x="234" y="648"/>
                      <a:pt x="234" y="648"/>
                    </a:cubicBezTo>
                    <a:cubicBezTo>
                      <a:pt x="238" y="644"/>
                      <a:pt x="242" y="640"/>
                      <a:pt x="246" y="636"/>
                    </a:cubicBezTo>
                    <a:cubicBezTo>
                      <a:pt x="281" y="604"/>
                      <a:pt x="315" y="589"/>
                      <a:pt x="348" y="594"/>
                    </a:cubicBezTo>
                    <a:cubicBezTo>
                      <a:pt x="354" y="579"/>
                      <a:pt x="354" y="579"/>
                      <a:pt x="354" y="579"/>
                    </a:cubicBezTo>
                    <a:cubicBezTo>
                      <a:pt x="354" y="579"/>
                      <a:pt x="321" y="554"/>
                      <a:pt x="319" y="517"/>
                    </a:cubicBezTo>
                    <a:cubicBezTo>
                      <a:pt x="317" y="490"/>
                      <a:pt x="331" y="462"/>
                      <a:pt x="361" y="434"/>
                    </a:cubicBezTo>
                    <a:cubicBezTo>
                      <a:pt x="374" y="422"/>
                      <a:pt x="391" y="409"/>
                      <a:pt x="410" y="397"/>
                    </a:cubicBezTo>
                    <a:close/>
                  </a:path>
                </a:pathLst>
              </a:custGeom>
              <a:solidFill>
                <a:srgbClr val="5A6E33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880" name="组合 17"/>
            <p:cNvGrpSpPr/>
            <p:nvPr/>
          </p:nvGrpSpPr>
          <p:grpSpPr>
            <a:xfrm>
              <a:off x="6548438" y="2887663"/>
              <a:ext cx="844550" cy="844550"/>
              <a:chOff x="6548438" y="2887663"/>
              <a:chExt cx="844550" cy="844550"/>
            </a:xfrm>
          </p:grpSpPr>
          <p:sp>
            <p:nvSpPr>
              <p:cNvPr id="37084" name="Freeform 16"/>
              <p:cNvSpPr/>
              <p:nvPr/>
            </p:nvSpPr>
            <p:spPr>
              <a:xfrm>
                <a:off x="6548438" y="2887663"/>
                <a:ext cx="844550" cy="844550"/>
              </a:xfrm>
              <a:custGeom>
                <a:cxnLst>
                  <a:cxn ang="0">
                    <a:pos x="0" y="139326"/>
                  </a:cxn>
                  <a:cxn ang="0">
                    <a:pos x="139326" y="0"/>
                  </a:cxn>
                  <a:cxn ang="0">
                    <a:pos x="705838" y="0"/>
                  </a:cxn>
                  <a:cxn ang="0">
                    <a:pos x="844550" y="139326"/>
                  </a:cxn>
                  <a:cxn ang="0">
                    <a:pos x="844550" y="705838"/>
                  </a:cxn>
                  <a:cxn ang="0">
                    <a:pos x="705838" y="844550"/>
                  </a:cxn>
                  <a:cxn ang="0">
                    <a:pos x="139326" y="844550"/>
                  </a:cxn>
                  <a:cxn ang="0">
                    <a:pos x="0" y="705838"/>
                  </a:cxn>
                  <a:cxn ang="0">
                    <a:pos x="0" y="139326"/>
                  </a:cxn>
                </a:cxnLst>
                <a:rect l="0" t="0" r="0" b="0"/>
                <a:pathLst>
                  <a:path w="1376" h="1376">
                    <a:moveTo>
                      <a:pt x="0" y="227"/>
                    </a:moveTo>
                    <a:cubicBezTo>
                      <a:pt x="0" y="102"/>
                      <a:pt x="102" y="0"/>
                      <a:pt x="227" y="0"/>
                    </a:cubicBezTo>
                    <a:cubicBezTo>
                      <a:pt x="1150" y="0"/>
                      <a:pt x="1150" y="0"/>
                      <a:pt x="1150" y="0"/>
                    </a:cubicBezTo>
                    <a:cubicBezTo>
                      <a:pt x="1275" y="0"/>
                      <a:pt x="1376" y="102"/>
                      <a:pt x="1376" y="227"/>
                    </a:cubicBezTo>
                    <a:cubicBezTo>
                      <a:pt x="1376" y="1150"/>
                      <a:pt x="1376" y="1150"/>
                      <a:pt x="1376" y="1150"/>
                    </a:cubicBezTo>
                    <a:cubicBezTo>
                      <a:pt x="1376" y="1275"/>
                      <a:pt x="1275" y="1376"/>
                      <a:pt x="1150" y="1376"/>
                    </a:cubicBezTo>
                    <a:cubicBezTo>
                      <a:pt x="227" y="1376"/>
                      <a:pt x="227" y="1376"/>
                      <a:pt x="227" y="1376"/>
                    </a:cubicBezTo>
                    <a:cubicBezTo>
                      <a:pt x="102" y="1376"/>
                      <a:pt x="0" y="1275"/>
                      <a:pt x="0" y="1150"/>
                    </a:cubicBezTo>
                    <a:cubicBezTo>
                      <a:pt x="0" y="227"/>
                      <a:pt x="0" y="227"/>
                      <a:pt x="0" y="227"/>
                    </a:cubicBezTo>
                  </a:path>
                </a:pathLst>
              </a:custGeom>
              <a:solidFill>
                <a:srgbClr val="183B4E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85" name="Freeform 28"/>
              <p:cNvSpPr/>
              <p:nvPr/>
            </p:nvSpPr>
            <p:spPr>
              <a:xfrm>
                <a:off x="6551613" y="2989263"/>
                <a:ext cx="530225" cy="742950"/>
              </a:xfrm>
              <a:custGeom>
                <a:cxnLst>
                  <a:cxn ang="0">
                    <a:pos x="300706" y="0"/>
                  </a:cxn>
                  <a:cxn ang="0">
                    <a:pos x="0" y="261568"/>
                  </a:cxn>
                  <a:cxn ang="0">
                    <a:pos x="0" y="604184"/>
                  </a:cxn>
                  <a:cxn ang="0">
                    <a:pos x="139307" y="742950"/>
                  </a:cxn>
                  <a:cxn ang="0">
                    <a:pos x="397669" y="742950"/>
                  </a:cxn>
                  <a:cxn ang="0">
                    <a:pos x="530225" y="661287"/>
                  </a:cxn>
                  <a:cxn ang="0">
                    <a:pos x="300706" y="0"/>
                  </a:cxn>
                </a:cxnLst>
                <a:rect l="0" t="0" r="0" b="0"/>
                <a:pathLst>
                  <a:path w="864" h="1210">
                    <a:moveTo>
                      <a:pt x="490" y="0"/>
                    </a:moveTo>
                    <a:cubicBezTo>
                      <a:pt x="0" y="426"/>
                      <a:pt x="0" y="426"/>
                      <a:pt x="0" y="426"/>
                    </a:cubicBezTo>
                    <a:cubicBezTo>
                      <a:pt x="0" y="984"/>
                      <a:pt x="0" y="984"/>
                      <a:pt x="0" y="984"/>
                    </a:cubicBezTo>
                    <a:cubicBezTo>
                      <a:pt x="0" y="1109"/>
                      <a:pt x="101" y="1210"/>
                      <a:pt x="227" y="1210"/>
                    </a:cubicBezTo>
                    <a:cubicBezTo>
                      <a:pt x="648" y="1210"/>
                      <a:pt x="648" y="1210"/>
                      <a:pt x="648" y="1210"/>
                    </a:cubicBezTo>
                    <a:cubicBezTo>
                      <a:pt x="864" y="1077"/>
                      <a:pt x="864" y="1077"/>
                      <a:pt x="864" y="1077"/>
                    </a:cubicBezTo>
                    <a:cubicBezTo>
                      <a:pt x="490" y="0"/>
                      <a:pt x="490" y="0"/>
                      <a:pt x="490" y="0"/>
                    </a:cubicBezTo>
                  </a:path>
                </a:pathLst>
              </a:custGeom>
              <a:solidFill>
                <a:srgbClr val="16354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86" name="Freeform 170"/>
              <p:cNvSpPr/>
              <p:nvPr/>
            </p:nvSpPr>
            <p:spPr>
              <a:xfrm>
                <a:off x="7096125" y="3408363"/>
                <a:ext cx="128587" cy="52388"/>
              </a:xfrm>
              <a:custGeom>
                <a:cxnLst>
                  <a:cxn ang="0">
                    <a:pos x="0" y="41275"/>
                  </a:cxn>
                  <a:cxn ang="0">
                    <a:pos x="65087" y="50800"/>
                  </a:cxn>
                  <a:cxn ang="0">
                    <a:pos x="69850" y="52388"/>
                  </a:cxn>
                  <a:cxn ang="0">
                    <a:pos x="73025" y="50800"/>
                  </a:cxn>
                  <a:cxn ang="0">
                    <a:pos x="128587" y="25400"/>
                  </a:cxn>
                  <a:cxn ang="0">
                    <a:pos x="117475" y="0"/>
                  </a:cxn>
                  <a:cxn ang="0">
                    <a:pos x="61912" y="25400"/>
                  </a:cxn>
                  <a:cxn ang="0">
                    <a:pos x="69850" y="23813"/>
                  </a:cxn>
                  <a:cxn ang="0">
                    <a:pos x="3175" y="14288"/>
                  </a:cxn>
                  <a:cxn ang="0">
                    <a:pos x="0" y="41275"/>
                  </a:cxn>
                </a:cxnLst>
                <a:rect l="0" t="0" r="0" b="0"/>
                <a:pathLst>
                  <a:path w="81" h="33">
                    <a:moveTo>
                      <a:pt x="0" y="26"/>
                    </a:moveTo>
                    <a:lnTo>
                      <a:pt x="41" y="32"/>
                    </a:lnTo>
                    <a:lnTo>
                      <a:pt x="44" y="33"/>
                    </a:lnTo>
                    <a:lnTo>
                      <a:pt x="46" y="32"/>
                    </a:lnTo>
                    <a:lnTo>
                      <a:pt x="81" y="16"/>
                    </a:lnTo>
                    <a:lnTo>
                      <a:pt x="74" y="0"/>
                    </a:lnTo>
                    <a:lnTo>
                      <a:pt x="39" y="16"/>
                    </a:lnTo>
                    <a:lnTo>
                      <a:pt x="44" y="15"/>
                    </a:lnTo>
                    <a:lnTo>
                      <a:pt x="2" y="9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87" name="Freeform 171"/>
              <p:cNvSpPr/>
              <p:nvPr/>
            </p:nvSpPr>
            <p:spPr>
              <a:xfrm>
                <a:off x="7159625" y="3436938"/>
                <a:ext cx="30162" cy="68263"/>
              </a:xfrm>
              <a:custGeom>
                <a:cxnLst>
                  <a:cxn ang="0">
                    <a:pos x="0" y="20638"/>
                  </a:cxn>
                  <a:cxn ang="0">
                    <a:pos x="12700" y="68263"/>
                  </a:cxn>
                  <a:cxn ang="0">
                    <a:pos x="30162" y="47625"/>
                  </a:cxn>
                  <a:cxn ang="0">
                    <a:pos x="17462" y="0"/>
                  </a:cxn>
                  <a:cxn ang="0">
                    <a:pos x="0" y="20638"/>
                  </a:cxn>
                </a:cxnLst>
                <a:rect l="0" t="0" r="0" b="0"/>
                <a:pathLst>
                  <a:path w="19" h="43">
                    <a:moveTo>
                      <a:pt x="0" y="13"/>
                    </a:moveTo>
                    <a:lnTo>
                      <a:pt x="8" y="43"/>
                    </a:lnTo>
                    <a:lnTo>
                      <a:pt x="19" y="30"/>
                    </a:lnTo>
                    <a:lnTo>
                      <a:pt x="11" y="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88" name="Freeform 172"/>
              <p:cNvSpPr/>
              <p:nvPr/>
            </p:nvSpPr>
            <p:spPr>
              <a:xfrm>
                <a:off x="6746875" y="3300413"/>
                <a:ext cx="407987" cy="388938"/>
              </a:xfrm>
              <a:custGeom>
                <a:cxnLst>
                  <a:cxn ang="0">
                    <a:pos x="156918" y="361375"/>
                  </a:cxn>
                  <a:cxn ang="0">
                    <a:pos x="382142" y="244388"/>
                  </a:cxn>
                  <a:cxn ang="0">
                    <a:pos x="251684" y="27563"/>
                  </a:cxn>
                  <a:cxn ang="0">
                    <a:pos x="26461" y="144550"/>
                  </a:cxn>
                  <a:cxn ang="0">
                    <a:pos x="156918" y="361375"/>
                  </a:cxn>
                </a:cxnLst>
                <a:rect l="0" t="0" r="0" b="0"/>
                <a:pathLst>
                  <a:path w="663" h="635">
                    <a:moveTo>
                      <a:pt x="255" y="590"/>
                    </a:moveTo>
                    <a:cubicBezTo>
                      <a:pt x="415" y="635"/>
                      <a:pt x="579" y="549"/>
                      <a:pt x="621" y="399"/>
                    </a:cubicBezTo>
                    <a:cubicBezTo>
                      <a:pt x="663" y="249"/>
                      <a:pt x="568" y="89"/>
                      <a:pt x="409" y="45"/>
                    </a:cubicBezTo>
                    <a:cubicBezTo>
                      <a:pt x="250" y="0"/>
                      <a:pt x="85" y="86"/>
                      <a:pt x="43" y="236"/>
                    </a:cubicBezTo>
                    <a:cubicBezTo>
                      <a:pt x="0" y="387"/>
                      <a:pt x="96" y="546"/>
                      <a:pt x="255" y="59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89" name="Freeform 173"/>
              <p:cNvSpPr/>
              <p:nvPr/>
            </p:nvSpPr>
            <p:spPr>
              <a:xfrm>
                <a:off x="7024688" y="3424238"/>
                <a:ext cx="47625" cy="47625"/>
              </a:xfrm>
              <a:custGeom>
                <a:cxnLst>
                  <a:cxn ang="0">
                    <a:pos x="3053" y="18085"/>
                  </a:cxn>
                  <a:cxn ang="0">
                    <a:pos x="17707" y="44008"/>
                  </a:cxn>
                  <a:cxn ang="0">
                    <a:pos x="43962" y="29540"/>
                  </a:cxn>
                  <a:cxn ang="0">
                    <a:pos x="29308" y="3014"/>
                  </a:cxn>
                  <a:cxn ang="0">
                    <a:pos x="3053" y="18085"/>
                  </a:cxn>
                </a:cxnLst>
                <a:rect l="0" t="0" r="0" b="0"/>
                <a:pathLst>
                  <a:path w="78" h="79">
                    <a:moveTo>
                      <a:pt x="5" y="30"/>
                    </a:moveTo>
                    <a:cubicBezTo>
                      <a:pt x="0" y="49"/>
                      <a:pt x="10" y="68"/>
                      <a:pt x="29" y="73"/>
                    </a:cubicBezTo>
                    <a:cubicBezTo>
                      <a:pt x="48" y="79"/>
                      <a:pt x="67" y="68"/>
                      <a:pt x="72" y="49"/>
                    </a:cubicBezTo>
                    <a:cubicBezTo>
                      <a:pt x="78" y="30"/>
                      <a:pt x="67" y="11"/>
                      <a:pt x="48" y="5"/>
                    </a:cubicBezTo>
                    <a:cubicBezTo>
                      <a:pt x="30" y="0"/>
                      <a:pt x="10" y="11"/>
                      <a:pt x="5" y="30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90" name="Freeform 174"/>
              <p:cNvSpPr/>
              <p:nvPr/>
            </p:nvSpPr>
            <p:spPr>
              <a:xfrm>
                <a:off x="6823075" y="3309938"/>
                <a:ext cx="263525" cy="107950"/>
              </a:xfrm>
              <a:custGeom>
                <a:cxnLst>
                  <a:cxn ang="0">
                    <a:pos x="218578" y="8538"/>
                  </a:cxn>
                  <a:cxn ang="0">
                    <a:pos x="68344" y="0"/>
                  </a:cxn>
                  <a:cxn ang="0">
                    <a:pos x="51104" y="62818"/>
                  </a:cxn>
                  <a:cxn ang="0">
                    <a:pos x="198875" y="93313"/>
                  </a:cxn>
                  <a:cxn ang="0">
                    <a:pos x="246901" y="34154"/>
                  </a:cxn>
                  <a:cxn ang="0">
                    <a:pos x="218578" y="8538"/>
                  </a:cxn>
                </a:cxnLst>
                <a:rect l="0" t="0" r="0" b="0"/>
                <a:pathLst>
                  <a:path w="428" h="177">
                    <a:moveTo>
                      <a:pt x="355" y="14"/>
                    </a:moveTo>
                    <a:cubicBezTo>
                      <a:pt x="355" y="14"/>
                      <a:pt x="252" y="121"/>
                      <a:pt x="111" y="0"/>
                    </a:cubicBezTo>
                    <a:cubicBezTo>
                      <a:pt x="111" y="0"/>
                      <a:pt x="0" y="39"/>
                      <a:pt x="83" y="103"/>
                    </a:cubicBezTo>
                    <a:cubicBezTo>
                      <a:pt x="83" y="103"/>
                      <a:pt x="125" y="177"/>
                      <a:pt x="323" y="153"/>
                    </a:cubicBezTo>
                    <a:cubicBezTo>
                      <a:pt x="323" y="153"/>
                      <a:pt x="428" y="125"/>
                      <a:pt x="401" y="56"/>
                    </a:cubicBezTo>
                    <a:cubicBezTo>
                      <a:pt x="401" y="56"/>
                      <a:pt x="367" y="3"/>
                      <a:pt x="355" y="14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91" name="Freeform 175"/>
              <p:cNvSpPr>
                <a:spLocks noEditPoints="1"/>
              </p:cNvSpPr>
              <p:nvPr/>
            </p:nvSpPr>
            <p:spPr>
              <a:xfrm>
                <a:off x="6872288" y="3332163"/>
                <a:ext cx="152400" cy="260350"/>
              </a:xfrm>
              <a:custGeom>
                <a:cxnLst>
                  <a:cxn ang="0">
                    <a:pos x="18435" y="194648"/>
                  </a:cxn>
                  <a:cxn ang="0">
                    <a:pos x="22737" y="198333"/>
                  </a:cxn>
                  <a:cxn ang="0">
                    <a:pos x="30726" y="198333"/>
                  </a:cxn>
                  <a:cxn ang="0">
                    <a:pos x="23352" y="223508"/>
                  </a:cxn>
                  <a:cxn ang="0">
                    <a:pos x="36871" y="203859"/>
                  </a:cxn>
                  <a:cxn ang="0">
                    <a:pos x="41787" y="208771"/>
                  </a:cxn>
                  <a:cxn ang="0">
                    <a:pos x="48547" y="213683"/>
                  </a:cxn>
                  <a:cxn ang="0">
                    <a:pos x="41173" y="240087"/>
                  </a:cxn>
                  <a:cxn ang="0">
                    <a:pos x="55306" y="218596"/>
                  </a:cxn>
                  <a:cxn ang="0">
                    <a:pos x="57150" y="227192"/>
                  </a:cxn>
                  <a:cxn ang="0">
                    <a:pos x="63295" y="223508"/>
                  </a:cxn>
                  <a:cxn ang="0">
                    <a:pos x="61452" y="236403"/>
                  </a:cxn>
                  <a:cxn ang="0">
                    <a:pos x="72513" y="233333"/>
                  </a:cxn>
                  <a:cxn ang="0">
                    <a:pos x="79887" y="231490"/>
                  </a:cxn>
                  <a:cxn ang="0">
                    <a:pos x="84189" y="235175"/>
                  </a:cxn>
                  <a:cxn ang="0">
                    <a:pos x="87876" y="232719"/>
                  </a:cxn>
                  <a:cxn ang="0">
                    <a:pos x="85418" y="253596"/>
                  </a:cxn>
                  <a:cxn ang="0">
                    <a:pos x="90334" y="252368"/>
                  </a:cxn>
                  <a:cxn ang="0">
                    <a:pos x="95250" y="251140"/>
                  </a:cxn>
                  <a:cxn ang="0">
                    <a:pos x="102624" y="231490"/>
                  </a:cxn>
                  <a:cxn ang="0">
                    <a:pos x="103239" y="243157"/>
                  </a:cxn>
                  <a:cxn ang="0">
                    <a:pos x="108155" y="229034"/>
                  </a:cxn>
                  <a:cxn ang="0">
                    <a:pos x="150556" y="39912"/>
                  </a:cxn>
                  <a:cxn ang="0">
                    <a:pos x="151785" y="4298"/>
                  </a:cxn>
                  <a:cxn ang="0">
                    <a:pos x="151171" y="4298"/>
                  </a:cxn>
                  <a:cxn ang="0">
                    <a:pos x="150556" y="0"/>
                  </a:cxn>
                  <a:cxn ang="0">
                    <a:pos x="147484" y="1228"/>
                  </a:cxn>
                  <a:cxn ang="0">
                    <a:pos x="114915" y="11053"/>
                  </a:cxn>
                  <a:cxn ang="0">
                    <a:pos x="79887" y="11053"/>
                  </a:cxn>
                  <a:cxn ang="0">
                    <a:pos x="78658" y="10439"/>
                  </a:cxn>
                  <a:cxn ang="0">
                    <a:pos x="77429" y="10439"/>
                  </a:cxn>
                  <a:cxn ang="0">
                    <a:pos x="20894" y="187894"/>
                  </a:cxn>
                  <a:cxn ang="0">
                    <a:pos x="1844" y="209385"/>
                  </a:cxn>
                  <a:cxn ang="0">
                    <a:pos x="106311" y="230262"/>
                  </a:cxn>
                  <a:cxn ang="0">
                    <a:pos x="105697" y="230262"/>
                  </a:cxn>
                </a:cxnLst>
                <a:rect l="0" t="0" r="0" b="0"/>
                <a:pathLst>
                  <a:path w="248" h="422">
                    <a:moveTo>
                      <a:pt x="3" y="341"/>
                    </a:moveTo>
                    <a:cubicBezTo>
                      <a:pt x="5" y="345"/>
                      <a:pt x="20" y="328"/>
                      <a:pt x="30" y="317"/>
                    </a:cubicBezTo>
                    <a:cubicBezTo>
                      <a:pt x="13" y="337"/>
                      <a:pt x="8" y="347"/>
                      <a:pt x="8" y="347"/>
                    </a:cubicBezTo>
                    <a:cubicBezTo>
                      <a:pt x="11" y="350"/>
                      <a:pt x="27" y="334"/>
                      <a:pt x="37" y="323"/>
                    </a:cubicBezTo>
                    <a:cubicBezTo>
                      <a:pt x="30" y="335"/>
                      <a:pt x="24" y="351"/>
                      <a:pt x="24" y="351"/>
                    </a:cubicBezTo>
                    <a:cubicBezTo>
                      <a:pt x="27" y="358"/>
                      <a:pt x="44" y="334"/>
                      <a:pt x="50" y="323"/>
                    </a:cubicBezTo>
                    <a:cubicBezTo>
                      <a:pt x="51" y="324"/>
                      <a:pt x="51" y="324"/>
                      <a:pt x="51" y="324"/>
                    </a:cubicBezTo>
                    <a:cubicBezTo>
                      <a:pt x="43" y="343"/>
                      <a:pt x="38" y="364"/>
                      <a:pt x="38" y="364"/>
                    </a:cubicBezTo>
                    <a:cubicBezTo>
                      <a:pt x="42" y="369"/>
                      <a:pt x="56" y="339"/>
                      <a:pt x="60" y="332"/>
                    </a:cubicBezTo>
                    <a:cubicBezTo>
                      <a:pt x="60" y="332"/>
                      <a:pt x="60" y="332"/>
                      <a:pt x="60" y="332"/>
                    </a:cubicBezTo>
                    <a:cubicBezTo>
                      <a:pt x="55" y="345"/>
                      <a:pt x="50" y="365"/>
                      <a:pt x="50" y="365"/>
                    </a:cubicBezTo>
                    <a:cubicBezTo>
                      <a:pt x="51" y="374"/>
                      <a:pt x="68" y="340"/>
                      <a:pt x="68" y="340"/>
                    </a:cubicBezTo>
                    <a:cubicBezTo>
                      <a:pt x="59" y="359"/>
                      <a:pt x="51" y="387"/>
                      <a:pt x="51" y="387"/>
                    </a:cubicBezTo>
                    <a:cubicBezTo>
                      <a:pt x="53" y="395"/>
                      <a:pt x="72" y="361"/>
                      <a:pt x="79" y="348"/>
                    </a:cubicBezTo>
                    <a:cubicBezTo>
                      <a:pt x="79" y="348"/>
                      <a:pt x="79" y="348"/>
                      <a:pt x="79" y="348"/>
                    </a:cubicBezTo>
                    <a:cubicBezTo>
                      <a:pt x="63" y="391"/>
                      <a:pt x="67" y="391"/>
                      <a:pt x="67" y="391"/>
                    </a:cubicBezTo>
                    <a:cubicBezTo>
                      <a:pt x="68" y="398"/>
                      <a:pt x="85" y="365"/>
                      <a:pt x="90" y="356"/>
                    </a:cubicBezTo>
                    <a:cubicBezTo>
                      <a:pt x="90" y="356"/>
                      <a:pt x="90" y="356"/>
                      <a:pt x="90" y="356"/>
                    </a:cubicBezTo>
                    <a:cubicBezTo>
                      <a:pt x="85" y="366"/>
                      <a:pt x="75" y="390"/>
                      <a:pt x="75" y="390"/>
                    </a:cubicBezTo>
                    <a:cubicBezTo>
                      <a:pt x="77" y="402"/>
                      <a:pt x="93" y="370"/>
                      <a:pt x="93" y="370"/>
                    </a:cubicBezTo>
                    <a:cubicBezTo>
                      <a:pt x="83" y="392"/>
                      <a:pt x="90" y="389"/>
                      <a:pt x="90" y="389"/>
                    </a:cubicBezTo>
                    <a:cubicBezTo>
                      <a:pt x="96" y="389"/>
                      <a:pt x="99" y="370"/>
                      <a:pt x="103" y="364"/>
                    </a:cubicBezTo>
                    <a:cubicBezTo>
                      <a:pt x="105" y="365"/>
                      <a:pt x="107" y="366"/>
                      <a:pt x="109" y="367"/>
                    </a:cubicBezTo>
                    <a:cubicBezTo>
                      <a:pt x="109" y="374"/>
                      <a:pt x="100" y="385"/>
                      <a:pt x="100" y="385"/>
                    </a:cubicBezTo>
                    <a:cubicBezTo>
                      <a:pt x="80" y="424"/>
                      <a:pt x="104" y="394"/>
                      <a:pt x="104" y="394"/>
                    </a:cubicBezTo>
                    <a:cubicBezTo>
                      <a:pt x="120" y="369"/>
                      <a:pt x="118" y="380"/>
                      <a:pt x="118" y="380"/>
                    </a:cubicBezTo>
                    <a:cubicBezTo>
                      <a:pt x="104" y="412"/>
                      <a:pt x="111" y="406"/>
                      <a:pt x="111" y="406"/>
                    </a:cubicBezTo>
                    <a:cubicBezTo>
                      <a:pt x="130" y="377"/>
                      <a:pt x="130" y="377"/>
                      <a:pt x="130" y="377"/>
                    </a:cubicBezTo>
                    <a:cubicBezTo>
                      <a:pt x="129" y="391"/>
                      <a:pt x="120" y="410"/>
                      <a:pt x="120" y="410"/>
                    </a:cubicBezTo>
                    <a:cubicBezTo>
                      <a:pt x="123" y="414"/>
                      <a:pt x="137" y="383"/>
                      <a:pt x="137" y="383"/>
                    </a:cubicBezTo>
                    <a:cubicBezTo>
                      <a:pt x="138" y="391"/>
                      <a:pt x="127" y="417"/>
                      <a:pt x="127" y="417"/>
                    </a:cubicBezTo>
                    <a:cubicBezTo>
                      <a:pt x="129" y="417"/>
                      <a:pt x="138" y="391"/>
                      <a:pt x="143" y="379"/>
                    </a:cubicBezTo>
                    <a:cubicBezTo>
                      <a:pt x="144" y="379"/>
                      <a:pt x="145" y="379"/>
                      <a:pt x="146" y="379"/>
                    </a:cubicBezTo>
                    <a:cubicBezTo>
                      <a:pt x="144" y="391"/>
                      <a:pt x="139" y="413"/>
                      <a:pt x="139" y="413"/>
                    </a:cubicBezTo>
                    <a:cubicBezTo>
                      <a:pt x="152" y="380"/>
                      <a:pt x="152" y="380"/>
                      <a:pt x="152" y="380"/>
                    </a:cubicBezTo>
                    <a:cubicBezTo>
                      <a:pt x="147" y="411"/>
                      <a:pt x="147" y="411"/>
                      <a:pt x="147" y="411"/>
                    </a:cubicBezTo>
                    <a:cubicBezTo>
                      <a:pt x="151" y="407"/>
                      <a:pt x="157" y="384"/>
                      <a:pt x="157" y="384"/>
                    </a:cubicBezTo>
                    <a:cubicBezTo>
                      <a:pt x="155" y="409"/>
                      <a:pt x="155" y="409"/>
                      <a:pt x="155" y="409"/>
                    </a:cubicBezTo>
                    <a:cubicBezTo>
                      <a:pt x="159" y="406"/>
                      <a:pt x="162" y="388"/>
                      <a:pt x="164" y="378"/>
                    </a:cubicBezTo>
                    <a:cubicBezTo>
                      <a:pt x="165" y="378"/>
                      <a:pt x="166" y="377"/>
                      <a:pt x="167" y="377"/>
                    </a:cubicBezTo>
                    <a:cubicBezTo>
                      <a:pt x="168" y="386"/>
                      <a:pt x="165" y="399"/>
                      <a:pt x="165" y="399"/>
                    </a:cubicBezTo>
                    <a:cubicBezTo>
                      <a:pt x="166" y="399"/>
                      <a:pt x="167" y="398"/>
                      <a:pt x="168" y="396"/>
                    </a:cubicBezTo>
                    <a:cubicBezTo>
                      <a:pt x="165" y="405"/>
                      <a:pt x="163" y="413"/>
                      <a:pt x="163" y="413"/>
                    </a:cubicBezTo>
                    <a:cubicBezTo>
                      <a:pt x="171" y="414"/>
                      <a:pt x="176" y="373"/>
                      <a:pt x="176" y="373"/>
                    </a:cubicBezTo>
                    <a:cubicBezTo>
                      <a:pt x="176" y="373"/>
                      <a:pt x="213" y="244"/>
                      <a:pt x="234" y="135"/>
                    </a:cubicBezTo>
                    <a:cubicBezTo>
                      <a:pt x="240" y="113"/>
                      <a:pt x="243" y="88"/>
                      <a:pt x="245" y="65"/>
                    </a:cubicBezTo>
                    <a:cubicBezTo>
                      <a:pt x="247" y="48"/>
                      <a:pt x="248" y="32"/>
                      <a:pt x="247" y="20"/>
                    </a:cubicBezTo>
                    <a:cubicBezTo>
                      <a:pt x="247" y="12"/>
                      <a:pt x="247" y="7"/>
                      <a:pt x="247" y="7"/>
                    </a:cubicBezTo>
                    <a:cubicBezTo>
                      <a:pt x="247" y="8"/>
                      <a:pt x="247" y="11"/>
                      <a:pt x="247" y="15"/>
                    </a:cubicBezTo>
                    <a:cubicBezTo>
                      <a:pt x="247" y="12"/>
                      <a:pt x="246" y="10"/>
                      <a:pt x="246" y="7"/>
                    </a:cubicBezTo>
                    <a:cubicBezTo>
                      <a:pt x="246" y="6"/>
                      <a:pt x="246" y="5"/>
                      <a:pt x="246" y="5"/>
                    </a:cubicBezTo>
                    <a:cubicBezTo>
                      <a:pt x="245" y="3"/>
                      <a:pt x="245" y="1"/>
                      <a:pt x="245" y="0"/>
                    </a:cubicBezTo>
                    <a:cubicBezTo>
                      <a:pt x="245" y="0"/>
                      <a:pt x="243" y="1"/>
                      <a:pt x="240" y="2"/>
                    </a:cubicBezTo>
                    <a:cubicBezTo>
                      <a:pt x="240" y="2"/>
                      <a:pt x="240" y="2"/>
                      <a:pt x="240" y="2"/>
                    </a:cubicBezTo>
                    <a:cubicBezTo>
                      <a:pt x="238" y="3"/>
                      <a:pt x="238" y="3"/>
                      <a:pt x="238" y="3"/>
                    </a:cubicBezTo>
                    <a:cubicBezTo>
                      <a:pt x="228" y="8"/>
                      <a:pt x="210" y="15"/>
                      <a:pt x="187" y="18"/>
                    </a:cubicBezTo>
                    <a:cubicBezTo>
                      <a:pt x="157" y="21"/>
                      <a:pt x="127" y="15"/>
                      <a:pt x="127" y="15"/>
                    </a:cubicBezTo>
                    <a:cubicBezTo>
                      <a:pt x="128" y="16"/>
                      <a:pt x="129" y="17"/>
                      <a:pt x="130" y="18"/>
                    </a:cubicBezTo>
                    <a:cubicBezTo>
                      <a:pt x="128" y="18"/>
                      <a:pt x="128" y="18"/>
                      <a:pt x="128" y="18"/>
                    </a:cubicBezTo>
                    <a:cubicBezTo>
                      <a:pt x="128" y="17"/>
                      <a:pt x="128" y="17"/>
                      <a:pt x="128" y="17"/>
                    </a:cubicBezTo>
                    <a:cubicBezTo>
                      <a:pt x="128" y="18"/>
                      <a:pt x="128" y="18"/>
                      <a:pt x="128" y="18"/>
                    </a:cubicBezTo>
                    <a:cubicBezTo>
                      <a:pt x="126" y="17"/>
                      <a:pt x="126" y="17"/>
                      <a:pt x="126" y="17"/>
                    </a:cubicBezTo>
                    <a:cubicBezTo>
                      <a:pt x="126" y="17"/>
                      <a:pt x="140" y="236"/>
                      <a:pt x="32" y="304"/>
                    </a:cubicBezTo>
                    <a:cubicBezTo>
                      <a:pt x="32" y="304"/>
                      <a:pt x="32" y="305"/>
                      <a:pt x="34" y="306"/>
                    </a:cubicBezTo>
                    <a:cubicBezTo>
                      <a:pt x="32" y="306"/>
                      <a:pt x="32" y="305"/>
                      <a:pt x="32" y="305"/>
                    </a:cubicBezTo>
                    <a:cubicBezTo>
                      <a:pt x="0" y="333"/>
                      <a:pt x="3" y="341"/>
                      <a:pt x="3" y="341"/>
                    </a:cubicBezTo>
                    <a:close/>
                    <a:moveTo>
                      <a:pt x="172" y="375"/>
                    </a:moveTo>
                    <a:cubicBezTo>
                      <a:pt x="173" y="375"/>
                      <a:pt x="173" y="375"/>
                      <a:pt x="173" y="375"/>
                    </a:cubicBezTo>
                    <a:cubicBezTo>
                      <a:pt x="173" y="378"/>
                      <a:pt x="172" y="382"/>
                      <a:pt x="171" y="386"/>
                    </a:cubicBezTo>
                    <a:cubicBezTo>
                      <a:pt x="172" y="382"/>
                      <a:pt x="172" y="378"/>
                      <a:pt x="172" y="375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92" name="Freeform 176"/>
              <p:cNvSpPr/>
              <p:nvPr/>
            </p:nvSpPr>
            <p:spPr>
              <a:xfrm>
                <a:off x="6807200" y="2941638"/>
                <a:ext cx="309562" cy="261938"/>
              </a:xfrm>
              <a:custGeom>
                <a:cxnLst>
                  <a:cxn ang="0">
                    <a:pos x="242399" y="164401"/>
                  </a:cxn>
                  <a:cxn ang="0">
                    <a:pos x="239346" y="160107"/>
                  </a:cxn>
                  <a:cxn ang="0">
                    <a:pos x="244230" y="33739"/>
                  </a:cxn>
                  <a:cxn ang="0">
                    <a:pos x="241177" y="22697"/>
                  </a:cxn>
                  <a:cxn ang="0">
                    <a:pos x="139211" y="3067"/>
                  </a:cxn>
                  <a:cxn ang="0">
                    <a:pos x="42130" y="37420"/>
                  </a:cxn>
                  <a:cxn ang="0">
                    <a:pos x="39687" y="46621"/>
                  </a:cxn>
                  <a:cxn ang="0">
                    <a:pos x="62889" y="172989"/>
                  </a:cxn>
                  <a:cxn ang="0">
                    <a:pos x="61058" y="177897"/>
                  </a:cxn>
                  <a:cxn ang="0">
                    <a:pos x="1221" y="220224"/>
                  </a:cxn>
                  <a:cxn ang="0">
                    <a:pos x="157529" y="255804"/>
                  </a:cxn>
                  <a:cxn ang="0">
                    <a:pos x="307730" y="197527"/>
                  </a:cxn>
                  <a:cxn ang="0">
                    <a:pos x="242399" y="164401"/>
                  </a:cxn>
                </a:cxnLst>
                <a:rect l="0" t="0" r="0" b="0"/>
                <a:pathLst>
                  <a:path w="507" h="427">
                    <a:moveTo>
                      <a:pt x="397" y="268"/>
                    </a:moveTo>
                    <a:cubicBezTo>
                      <a:pt x="393" y="267"/>
                      <a:pt x="392" y="264"/>
                      <a:pt x="392" y="261"/>
                    </a:cubicBezTo>
                    <a:cubicBezTo>
                      <a:pt x="389" y="167"/>
                      <a:pt x="399" y="88"/>
                      <a:pt x="400" y="55"/>
                    </a:cubicBezTo>
                    <a:cubicBezTo>
                      <a:pt x="400" y="40"/>
                      <a:pt x="400" y="39"/>
                      <a:pt x="395" y="37"/>
                    </a:cubicBezTo>
                    <a:cubicBezTo>
                      <a:pt x="351" y="18"/>
                      <a:pt x="291" y="0"/>
                      <a:pt x="228" y="5"/>
                    </a:cubicBezTo>
                    <a:cubicBezTo>
                      <a:pt x="165" y="9"/>
                      <a:pt x="109" y="35"/>
                      <a:pt x="69" y="61"/>
                    </a:cubicBezTo>
                    <a:cubicBezTo>
                      <a:pt x="63" y="64"/>
                      <a:pt x="64" y="67"/>
                      <a:pt x="65" y="76"/>
                    </a:cubicBezTo>
                    <a:cubicBezTo>
                      <a:pt x="70" y="106"/>
                      <a:pt x="93" y="186"/>
                      <a:pt x="103" y="282"/>
                    </a:cubicBezTo>
                    <a:cubicBezTo>
                      <a:pt x="104" y="286"/>
                      <a:pt x="103" y="289"/>
                      <a:pt x="100" y="290"/>
                    </a:cubicBezTo>
                    <a:cubicBezTo>
                      <a:pt x="39" y="308"/>
                      <a:pt x="0" y="333"/>
                      <a:pt x="2" y="359"/>
                    </a:cubicBezTo>
                    <a:cubicBezTo>
                      <a:pt x="5" y="401"/>
                      <a:pt x="120" y="427"/>
                      <a:pt x="258" y="417"/>
                    </a:cubicBezTo>
                    <a:cubicBezTo>
                      <a:pt x="397" y="407"/>
                      <a:pt x="507" y="364"/>
                      <a:pt x="504" y="322"/>
                    </a:cubicBezTo>
                    <a:cubicBezTo>
                      <a:pt x="502" y="297"/>
                      <a:pt x="460" y="277"/>
                      <a:pt x="397" y="268"/>
                    </a:cubicBezTo>
                    <a:close/>
                  </a:path>
                </a:pathLst>
              </a:custGeom>
              <a:solidFill>
                <a:srgbClr val="9C582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93" name="Freeform 177"/>
              <p:cNvSpPr/>
              <p:nvPr/>
            </p:nvSpPr>
            <p:spPr>
              <a:xfrm>
                <a:off x="6875463" y="3071813"/>
                <a:ext cx="161925" cy="44450"/>
              </a:xfrm>
              <a:custGeom>
                <a:cxnLst>
                  <a:cxn ang="0">
                    <a:pos x="158858" y="9391"/>
                  </a:cxn>
                  <a:cxn ang="0">
                    <a:pos x="78509" y="2504"/>
                  </a:cxn>
                  <a:cxn ang="0">
                    <a:pos x="3067" y="18156"/>
                  </a:cxn>
                  <a:cxn ang="0">
                    <a:pos x="613" y="23790"/>
                  </a:cxn>
                  <a:cxn ang="0">
                    <a:pos x="3067" y="40068"/>
                  </a:cxn>
                  <a:cxn ang="0">
                    <a:pos x="7360" y="43824"/>
                  </a:cxn>
                  <a:cxn ang="0">
                    <a:pos x="82803" y="31303"/>
                  </a:cxn>
                  <a:cxn ang="0">
                    <a:pos x="158245" y="31303"/>
                  </a:cxn>
                  <a:cxn ang="0">
                    <a:pos x="161925" y="26294"/>
                  </a:cxn>
                  <a:cxn ang="0">
                    <a:pos x="161312" y="13773"/>
                  </a:cxn>
                  <a:cxn ang="0">
                    <a:pos x="158858" y="9391"/>
                  </a:cxn>
                </a:cxnLst>
                <a:rect l="0" t="0" r="0" b="0"/>
                <a:pathLst>
                  <a:path w="264" h="71">
                    <a:moveTo>
                      <a:pt x="259" y="15"/>
                    </a:moveTo>
                    <a:cubicBezTo>
                      <a:pt x="248" y="12"/>
                      <a:pt x="179" y="0"/>
                      <a:pt x="128" y="4"/>
                    </a:cubicBezTo>
                    <a:cubicBezTo>
                      <a:pt x="81" y="8"/>
                      <a:pt x="41" y="14"/>
                      <a:pt x="5" y="29"/>
                    </a:cubicBezTo>
                    <a:cubicBezTo>
                      <a:pt x="2" y="30"/>
                      <a:pt x="0" y="34"/>
                      <a:pt x="1" y="38"/>
                    </a:cubicBezTo>
                    <a:cubicBezTo>
                      <a:pt x="2" y="47"/>
                      <a:pt x="3" y="56"/>
                      <a:pt x="5" y="64"/>
                    </a:cubicBezTo>
                    <a:cubicBezTo>
                      <a:pt x="5" y="70"/>
                      <a:pt x="7" y="71"/>
                      <a:pt x="12" y="70"/>
                    </a:cubicBezTo>
                    <a:cubicBezTo>
                      <a:pt x="15" y="69"/>
                      <a:pt x="67" y="55"/>
                      <a:pt x="135" y="50"/>
                    </a:cubicBezTo>
                    <a:cubicBezTo>
                      <a:pt x="179" y="47"/>
                      <a:pt x="222" y="47"/>
                      <a:pt x="258" y="50"/>
                    </a:cubicBezTo>
                    <a:cubicBezTo>
                      <a:pt x="263" y="51"/>
                      <a:pt x="264" y="50"/>
                      <a:pt x="264" y="42"/>
                    </a:cubicBezTo>
                    <a:cubicBezTo>
                      <a:pt x="264" y="37"/>
                      <a:pt x="263" y="29"/>
                      <a:pt x="263" y="22"/>
                    </a:cubicBezTo>
                    <a:cubicBezTo>
                      <a:pt x="263" y="18"/>
                      <a:pt x="262" y="16"/>
                      <a:pt x="259" y="15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94" name="Freeform 178"/>
              <p:cNvSpPr/>
              <p:nvPr/>
            </p:nvSpPr>
            <p:spPr>
              <a:xfrm>
                <a:off x="6838950" y="3105151"/>
                <a:ext cx="269875" cy="34925"/>
              </a:xfrm>
              <a:custGeom>
                <a:cxnLst>
                  <a:cxn ang="0">
                    <a:pos x="267427" y="26347"/>
                  </a:cxn>
                  <a:cxn ang="0">
                    <a:pos x="235605" y="10416"/>
                  </a:cxn>
                  <a:cxn ang="0">
                    <a:pos x="117497" y="3676"/>
                  </a:cxn>
                  <a:cxn ang="0">
                    <a:pos x="11015" y="25121"/>
                  </a:cxn>
                  <a:cxn ang="0">
                    <a:pos x="1836" y="28798"/>
                  </a:cxn>
                  <a:cxn ang="0">
                    <a:pos x="612" y="31249"/>
                  </a:cxn>
                  <a:cxn ang="0">
                    <a:pos x="1224" y="34312"/>
                  </a:cxn>
                  <a:cxn ang="0">
                    <a:pos x="2448" y="34925"/>
                  </a:cxn>
                  <a:cxn ang="0">
                    <a:pos x="13463" y="30023"/>
                  </a:cxn>
                  <a:cxn ang="0">
                    <a:pos x="119944" y="8578"/>
                  </a:cxn>
                  <a:cxn ang="0">
                    <a:pos x="238053" y="15318"/>
                  </a:cxn>
                  <a:cxn ang="0">
                    <a:pos x="266815" y="28185"/>
                  </a:cxn>
                  <a:cxn ang="0">
                    <a:pos x="267427" y="26347"/>
                  </a:cxn>
                </a:cxnLst>
                <a:rect l="0" t="0" r="0" b="0"/>
                <a:pathLst>
                  <a:path w="441" h="57">
                    <a:moveTo>
                      <a:pt x="437" y="43"/>
                    </a:moveTo>
                    <a:cubicBezTo>
                      <a:pt x="428" y="33"/>
                      <a:pt x="410" y="24"/>
                      <a:pt x="385" y="17"/>
                    </a:cubicBezTo>
                    <a:cubicBezTo>
                      <a:pt x="336" y="4"/>
                      <a:pt x="266" y="0"/>
                      <a:pt x="192" y="6"/>
                    </a:cubicBezTo>
                    <a:cubicBezTo>
                      <a:pt x="126" y="11"/>
                      <a:pt x="64" y="23"/>
                      <a:pt x="18" y="41"/>
                    </a:cubicBezTo>
                    <a:cubicBezTo>
                      <a:pt x="13" y="43"/>
                      <a:pt x="8" y="45"/>
                      <a:pt x="3" y="47"/>
                    </a:cubicBezTo>
                    <a:cubicBezTo>
                      <a:pt x="2" y="48"/>
                      <a:pt x="0" y="49"/>
                      <a:pt x="1" y="51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2" y="57"/>
                      <a:pt x="3" y="57"/>
                      <a:pt x="4" y="57"/>
                    </a:cubicBezTo>
                    <a:cubicBezTo>
                      <a:pt x="9" y="54"/>
                      <a:pt x="15" y="52"/>
                      <a:pt x="22" y="49"/>
                    </a:cubicBezTo>
                    <a:cubicBezTo>
                      <a:pt x="67" y="32"/>
                      <a:pt x="129" y="19"/>
                      <a:pt x="196" y="14"/>
                    </a:cubicBezTo>
                    <a:cubicBezTo>
                      <a:pt x="270" y="8"/>
                      <a:pt x="340" y="12"/>
                      <a:pt x="389" y="25"/>
                    </a:cubicBezTo>
                    <a:cubicBezTo>
                      <a:pt x="410" y="31"/>
                      <a:pt x="426" y="38"/>
                      <a:pt x="436" y="46"/>
                    </a:cubicBezTo>
                    <a:cubicBezTo>
                      <a:pt x="439" y="49"/>
                      <a:pt x="441" y="46"/>
                      <a:pt x="437" y="43"/>
                    </a:cubicBez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95" name="Freeform 179"/>
              <p:cNvSpPr/>
              <p:nvPr/>
            </p:nvSpPr>
            <p:spPr>
              <a:xfrm>
                <a:off x="6837363" y="3127376"/>
                <a:ext cx="273050" cy="242888"/>
              </a:xfrm>
              <a:custGeom>
                <a:cxnLst>
                  <a:cxn ang="0">
                    <a:pos x="144195" y="237981"/>
                  </a:cxn>
                  <a:cxn ang="0">
                    <a:pos x="2454" y="122057"/>
                  </a:cxn>
                  <a:cxn ang="0">
                    <a:pos x="41111" y="25147"/>
                  </a:cxn>
                  <a:cxn ang="0">
                    <a:pos x="127014" y="2453"/>
                  </a:cxn>
                  <a:cxn ang="0">
                    <a:pos x="216599" y="12880"/>
                  </a:cxn>
                  <a:cxn ang="0">
                    <a:pos x="268141" y="103043"/>
                  </a:cxn>
                  <a:cxn ang="0">
                    <a:pos x="144195" y="237981"/>
                  </a:cxn>
                </a:cxnLst>
                <a:rect l="0" t="0" r="0" b="0"/>
                <a:pathLst>
                  <a:path w="445" h="396">
                    <a:moveTo>
                      <a:pt x="235" y="388"/>
                    </a:moveTo>
                    <a:cubicBezTo>
                      <a:pt x="116" y="396"/>
                      <a:pt x="12" y="312"/>
                      <a:pt x="4" y="199"/>
                    </a:cubicBezTo>
                    <a:cubicBezTo>
                      <a:pt x="0" y="138"/>
                      <a:pt x="23" y="80"/>
                      <a:pt x="67" y="41"/>
                    </a:cubicBezTo>
                    <a:cubicBezTo>
                      <a:pt x="92" y="18"/>
                      <a:pt x="153" y="8"/>
                      <a:pt x="207" y="4"/>
                    </a:cubicBezTo>
                    <a:cubicBezTo>
                      <a:pt x="262" y="0"/>
                      <a:pt x="331" y="4"/>
                      <a:pt x="353" y="21"/>
                    </a:cubicBezTo>
                    <a:cubicBezTo>
                      <a:pt x="400" y="56"/>
                      <a:pt x="432" y="107"/>
                      <a:pt x="437" y="168"/>
                    </a:cubicBezTo>
                    <a:cubicBezTo>
                      <a:pt x="445" y="280"/>
                      <a:pt x="354" y="379"/>
                      <a:pt x="235" y="388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96" name="Freeform 180"/>
              <p:cNvSpPr/>
              <p:nvPr/>
            </p:nvSpPr>
            <p:spPr>
              <a:xfrm>
                <a:off x="6977063" y="3222626"/>
                <a:ext cx="125412" cy="42863"/>
              </a:xfrm>
              <a:custGeom>
                <a:cxnLst>
                  <a:cxn ang="0">
                    <a:pos x="20287" y="0"/>
                  </a:cxn>
                  <a:cxn ang="0">
                    <a:pos x="615" y="22656"/>
                  </a:cxn>
                  <a:cxn ang="0">
                    <a:pos x="23361" y="42251"/>
                  </a:cxn>
                  <a:cxn ang="0">
                    <a:pos x="125412" y="13471"/>
                  </a:cxn>
                  <a:cxn ang="0">
                    <a:pos x="20287" y="0"/>
                  </a:cxn>
                </a:cxnLst>
                <a:rect l="0" t="0" r="0" b="0"/>
                <a:pathLst>
                  <a:path w="204" h="70">
                    <a:moveTo>
                      <a:pt x="33" y="0"/>
                    </a:moveTo>
                    <a:cubicBezTo>
                      <a:pt x="14" y="1"/>
                      <a:pt x="0" y="18"/>
                      <a:pt x="1" y="37"/>
                    </a:cubicBezTo>
                    <a:cubicBezTo>
                      <a:pt x="2" y="56"/>
                      <a:pt x="19" y="70"/>
                      <a:pt x="38" y="69"/>
                    </a:cubicBezTo>
                    <a:cubicBezTo>
                      <a:pt x="204" y="22"/>
                      <a:pt x="204" y="22"/>
                      <a:pt x="204" y="22"/>
                    </a:cubicBez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9C582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97" name="Freeform 181"/>
              <p:cNvSpPr/>
              <p:nvPr/>
            </p:nvSpPr>
            <p:spPr>
              <a:xfrm>
                <a:off x="6932613" y="3186113"/>
                <a:ext cx="28575" cy="34925"/>
              </a:xfrm>
              <a:custGeom>
                <a:cxnLst>
                  <a:cxn ang="0">
                    <a:pos x="26789" y="14799"/>
                  </a:cxn>
                  <a:cxn ang="0">
                    <a:pos x="17264" y="33741"/>
                  </a:cxn>
                  <a:cxn ang="0">
                    <a:pos x="1786" y="19534"/>
                  </a:cxn>
                  <a:cxn ang="0">
                    <a:pos x="11311" y="1184"/>
                  </a:cxn>
                  <a:cxn ang="0">
                    <a:pos x="26789" y="14799"/>
                  </a:cxn>
                </a:cxnLst>
                <a:rect l="0" t="0" r="0" b="0"/>
                <a:pathLst>
                  <a:path w="48" h="59">
                    <a:moveTo>
                      <a:pt x="45" y="25"/>
                    </a:moveTo>
                    <a:cubicBezTo>
                      <a:pt x="48" y="41"/>
                      <a:pt x="41" y="55"/>
                      <a:pt x="29" y="57"/>
                    </a:cubicBezTo>
                    <a:cubicBezTo>
                      <a:pt x="18" y="59"/>
                      <a:pt x="6" y="49"/>
                      <a:pt x="3" y="33"/>
                    </a:cubicBezTo>
                    <a:cubicBezTo>
                      <a:pt x="0" y="18"/>
                      <a:pt x="7" y="4"/>
                      <a:pt x="19" y="2"/>
                    </a:cubicBezTo>
                    <a:cubicBezTo>
                      <a:pt x="31" y="0"/>
                      <a:pt x="43" y="10"/>
                      <a:pt x="45" y="25"/>
                    </a:cubicBez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98" name="Freeform 182"/>
              <p:cNvSpPr/>
              <p:nvPr/>
            </p:nvSpPr>
            <p:spPr>
              <a:xfrm>
                <a:off x="7031038" y="3179763"/>
                <a:ext cx="26987" cy="33338"/>
              </a:xfrm>
              <a:custGeom>
                <a:cxnLst>
                  <a:cxn ang="0">
                    <a:pos x="26987" y="16669"/>
                  </a:cxn>
                  <a:cxn ang="0">
                    <a:pos x="13494" y="33338"/>
                  </a:cxn>
                  <a:cxn ang="0">
                    <a:pos x="613" y="16074"/>
                  </a:cxn>
                  <a:cxn ang="0">
                    <a:pos x="14107" y="0"/>
                  </a:cxn>
                  <a:cxn ang="0">
                    <a:pos x="26987" y="16669"/>
                  </a:cxn>
                </a:cxnLst>
                <a:rect l="0" t="0" r="0" b="0"/>
                <a:pathLst>
                  <a:path w="44" h="56">
                    <a:moveTo>
                      <a:pt x="44" y="28"/>
                    </a:moveTo>
                    <a:cubicBezTo>
                      <a:pt x="44" y="44"/>
                      <a:pt x="34" y="56"/>
                      <a:pt x="22" y="56"/>
                    </a:cubicBezTo>
                    <a:cubicBezTo>
                      <a:pt x="10" y="55"/>
                      <a:pt x="0" y="43"/>
                      <a:pt x="1" y="27"/>
                    </a:cubicBezTo>
                    <a:cubicBezTo>
                      <a:pt x="1" y="12"/>
                      <a:pt x="11" y="0"/>
                      <a:pt x="23" y="0"/>
                    </a:cubicBezTo>
                    <a:cubicBezTo>
                      <a:pt x="35" y="0"/>
                      <a:pt x="44" y="13"/>
                      <a:pt x="44" y="28"/>
                    </a:cubicBez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99" name="Freeform 183"/>
              <p:cNvSpPr/>
              <p:nvPr/>
            </p:nvSpPr>
            <p:spPr>
              <a:xfrm>
                <a:off x="6908800" y="3259138"/>
                <a:ext cx="127000" cy="49213"/>
              </a:xfrm>
              <a:custGeom>
                <a:cxnLst>
                  <a:cxn ang="0">
                    <a:pos x="120284" y="35847"/>
                  </a:cxn>
                  <a:cxn ang="0">
                    <a:pos x="117841" y="36454"/>
                  </a:cxn>
                  <a:cxn ang="0">
                    <a:pos x="23813" y="13974"/>
                  </a:cxn>
                  <a:cxn ang="0">
                    <a:pos x="23813" y="10329"/>
                  </a:cxn>
                  <a:cxn ang="0">
                    <a:pos x="23813" y="2430"/>
                  </a:cxn>
                  <a:cxn ang="0">
                    <a:pos x="16486" y="2430"/>
                  </a:cxn>
                  <a:cxn ang="0">
                    <a:pos x="2442" y="17012"/>
                  </a:cxn>
                  <a:cxn ang="0">
                    <a:pos x="2442" y="24303"/>
                  </a:cxn>
                  <a:cxn ang="0">
                    <a:pos x="6716" y="25518"/>
                  </a:cxn>
                  <a:cxn ang="0">
                    <a:pos x="10380" y="23695"/>
                  </a:cxn>
                  <a:cxn ang="0">
                    <a:pos x="12212" y="21872"/>
                  </a:cxn>
                  <a:cxn ang="0">
                    <a:pos x="16486" y="21872"/>
                  </a:cxn>
                  <a:cxn ang="0">
                    <a:pos x="118452" y="47390"/>
                  </a:cxn>
                  <a:cxn ang="0">
                    <a:pos x="121505" y="46783"/>
                  </a:cxn>
                  <a:cxn ang="0">
                    <a:pos x="126389" y="40707"/>
                  </a:cxn>
                  <a:cxn ang="0">
                    <a:pos x="120284" y="35847"/>
                  </a:cxn>
                </a:cxnLst>
                <a:rect l="0" t="0" r="0" b="0"/>
                <a:pathLst>
                  <a:path w="208" h="81">
                    <a:moveTo>
                      <a:pt x="197" y="59"/>
                    </a:moveTo>
                    <a:cubicBezTo>
                      <a:pt x="196" y="60"/>
                      <a:pt x="194" y="60"/>
                      <a:pt x="193" y="60"/>
                    </a:cubicBezTo>
                    <a:cubicBezTo>
                      <a:pt x="139" y="64"/>
                      <a:pt x="66" y="44"/>
                      <a:pt x="39" y="23"/>
                    </a:cubicBezTo>
                    <a:cubicBezTo>
                      <a:pt x="37" y="21"/>
                      <a:pt x="37" y="19"/>
                      <a:pt x="39" y="17"/>
                    </a:cubicBezTo>
                    <a:cubicBezTo>
                      <a:pt x="42" y="13"/>
                      <a:pt x="43" y="8"/>
                      <a:pt x="39" y="4"/>
                    </a:cubicBezTo>
                    <a:cubicBezTo>
                      <a:pt x="36" y="1"/>
                      <a:pt x="30" y="0"/>
                      <a:pt x="27" y="4"/>
                    </a:cubicBezTo>
                    <a:cubicBezTo>
                      <a:pt x="14" y="15"/>
                      <a:pt x="4" y="27"/>
                      <a:pt x="4" y="28"/>
                    </a:cubicBezTo>
                    <a:cubicBezTo>
                      <a:pt x="0" y="31"/>
                      <a:pt x="1" y="37"/>
                      <a:pt x="4" y="40"/>
                    </a:cubicBezTo>
                    <a:cubicBezTo>
                      <a:pt x="6" y="42"/>
                      <a:pt x="9" y="42"/>
                      <a:pt x="11" y="42"/>
                    </a:cubicBezTo>
                    <a:cubicBezTo>
                      <a:pt x="13" y="42"/>
                      <a:pt x="15" y="41"/>
                      <a:pt x="17" y="39"/>
                    </a:cubicBezTo>
                    <a:cubicBezTo>
                      <a:pt x="17" y="39"/>
                      <a:pt x="18" y="38"/>
                      <a:pt x="20" y="36"/>
                    </a:cubicBezTo>
                    <a:cubicBezTo>
                      <a:pt x="21" y="34"/>
                      <a:pt x="25" y="34"/>
                      <a:pt x="27" y="36"/>
                    </a:cubicBezTo>
                    <a:cubicBezTo>
                      <a:pt x="61" y="63"/>
                      <a:pt x="135" y="81"/>
                      <a:pt x="194" y="78"/>
                    </a:cubicBezTo>
                    <a:cubicBezTo>
                      <a:pt x="196" y="77"/>
                      <a:pt x="197" y="77"/>
                      <a:pt x="199" y="77"/>
                    </a:cubicBezTo>
                    <a:cubicBezTo>
                      <a:pt x="204" y="77"/>
                      <a:pt x="208" y="72"/>
                      <a:pt x="207" y="67"/>
                    </a:cubicBezTo>
                    <a:cubicBezTo>
                      <a:pt x="207" y="63"/>
                      <a:pt x="202" y="59"/>
                      <a:pt x="197" y="59"/>
                    </a:cubicBez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00" name="Freeform 184"/>
              <p:cNvSpPr/>
              <p:nvPr/>
            </p:nvSpPr>
            <p:spPr>
              <a:xfrm>
                <a:off x="6734175" y="3416301"/>
                <a:ext cx="122237" cy="50800"/>
              </a:xfrm>
              <a:custGeom>
                <a:cxnLst>
                  <a:cxn ang="0">
                    <a:pos x="119062" y="14288"/>
                  </a:cxn>
                  <a:cxn ang="0">
                    <a:pos x="60325" y="23813"/>
                  </a:cxn>
                  <a:cxn ang="0">
                    <a:pos x="66675" y="23813"/>
                  </a:cxn>
                  <a:cxn ang="0">
                    <a:pos x="11112" y="0"/>
                  </a:cxn>
                  <a:cxn ang="0">
                    <a:pos x="0" y="23813"/>
                  </a:cxn>
                  <a:cxn ang="0">
                    <a:pos x="57150" y="49213"/>
                  </a:cxn>
                  <a:cxn ang="0">
                    <a:pos x="60325" y="50800"/>
                  </a:cxn>
                  <a:cxn ang="0">
                    <a:pos x="65087" y="50800"/>
                  </a:cxn>
                  <a:cxn ang="0">
                    <a:pos x="122237" y="39688"/>
                  </a:cxn>
                  <a:cxn ang="0">
                    <a:pos x="119062" y="14288"/>
                  </a:cxn>
                </a:cxnLst>
                <a:rect l="0" t="0" r="0" b="0"/>
                <a:pathLst>
                  <a:path w="77" h="32">
                    <a:moveTo>
                      <a:pt x="75" y="9"/>
                    </a:moveTo>
                    <a:lnTo>
                      <a:pt x="38" y="15"/>
                    </a:lnTo>
                    <a:lnTo>
                      <a:pt x="42" y="15"/>
                    </a:lnTo>
                    <a:lnTo>
                      <a:pt x="7" y="0"/>
                    </a:lnTo>
                    <a:lnTo>
                      <a:pt x="0" y="15"/>
                    </a:lnTo>
                    <a:lnTo>
                      <a:pt x="36" y="31"/>
                    </a:lnTo>
                    <a:lnTo>
                      <a:pt x="38" y="32"/>
                    </a:lnTo>
                    <a:lnTo>
                      <a:pt x="41" y="32"/>
                    </a:lnTo>
                    <a:lnTo>
                      <a:pt x="77" y="25"/>
                    </a:lnTo>
                    <a:lnTo>
                      <a:pt x="75" y="9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01" name="Freeform 185"/>
              <p:cNvSpPr/>
              <p:nvPr/>
            </p:nvSpPr>
            <p:spPr>
              <a:xfrm>
                <a:off x="6767513" y="3451226"/>
                <a:ext cx="30162" cy="58738"/>
              </a:xfrm>
              <a:custGeom>
                <a:cxnLst>
                  <a:cxn ang="0">
                    <a:pos x="14287" y="0"/>
                  </a:cxn>
                  <a:cxn ang="0">
                    <a:pos x="0" y="42863"/>
                  </a:cxn>
                  <a:cxn ang="0">
                    <a:pos x="17462" y="58738"/>
                  </a:cxn>
                  <a:cxn ang="0">
                    <a:pos x="30162" y="14288"/>
                  </a:cxn>
                  <a:cxn ang="0">
                    <a:pos x="14287" y="0"/>
                  </a:cxn>
                </a:cxnLst>
                <a:rect l="0" t="0" r="0" b="0"/>
                <a:pathLst>
                  <a:path w="19" h="37">
                    <a:moveTo>
                      <a:pt x="9" y="0"/>
                    </a:moveTo>
                    <a:lnTo>
                      <a:pt x="0" y="27"/>
                    </a:lnTo>
                    <a:lnTo>
                      <a:pt x="11" y="37"/>
                    </a:lnTo>
                    <a:lnTo>
                      <a:pt x="19" y="9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881" name="组合 18"/>
            <p:cNvGrpSpPr/>
            <p:nvPr/>
          </p:nvGrpSpPr>
          <p:grpSpPr>
            <a:xfrm>
              <a:off x="5478463" y="3975101"/>
              <a:ext cx="844550" cy="844550"/>
              <a:chOff x="5478463" y="3975101"/>
              <a:chExt cx="844550" cy="844550"/>
            </a:xfrm>
          </p:grpSpPr>
          <p:sp>
            <p:nvSpPr>
              <p:cNvPr id="37076" name="Freeform 12"/>
              <p:cNvSpPr/>
              <p:nvPr/>
            </p:nvSpPr>
            <p:spPr>
              <a:xfrm>
                <a:off x="5478463" y="3975101"/>
                <a:ext cx="844550" cy="844550"/>
              </a:xfrm>
              <a:custGeom>
                <a:cxnLst>
                  <a:cxn ang="0">
                    <a:pos x="0" y="139326"/>
                  </a:cxn>
                  <a:cxn ang="0">
                    <a:pos x="139326" y="0"/>
                  </a:cxn>
                  <a:cxn ang="0">
                    <a:pos x="705838" y="0"/>
                  </a:cxn>
                  <a:cxn ang="0">
                    <a:pos x="844550" y="139326"/>
                  </a:cxn>
                  <a:cxn ang="0">
                    <a:pos x="844550" y="705838"/>
                  </a:cxn>
                  <a:cxn ang="0">
                    <a:pos x="705838" y="844550"/>
                  </a:cxn>
                  <a:cxn ang="0">
                    <a:pos x="139326" y="844550"/>
                  </a:cxn>
                  <a:cxn ang="0">
                    <a:pos x="0" y="705838"/>
                  </a:cxn>
                  <a:cxn ang="0">
                    <a:pos x="0" y="139326"/>
                  </a:cxn>
                </a:cxnLst>
                <a:rect l="0" t="0" r="0" b="0"/>
                <a:pathLst>
                  <a:path w="1376" h="1376">
                    <a:moveTo>
                      <a:pt x="0" y="227"/>
                    </a:moveTo>
                    <a:cubicBezTo>
                      <a:pt x="0" y="102"/>
                      <a:pt x="102" y="0"/>
                      <a:pt x="227" y="0"/>
                    </a:cubicBezTo>
                    <a:cubicBezTo>
                      <a:pt x="1150" y="0"/>
                      <a:pt x="1150" y="0"/>
                      <a:pt x="1150" y="0"/>
                    </a:cubicBezTo>
                    <a:cubicBezTo>
                      <a:pt x="1275" y="0"/>
                      <a:pt x="1376" y="102"/>
                      <a:pt x="1376" y="227"/>
                    </a:cubicBezTo>
                    <a:cubicBezTo>
                      <a:pt x="1376" y="1150"/>
                      <a:pt x="1376" y="1150"/>
                      <a:pt x="1376" y="1150"/>
                    </a:cubicBezTo>
                    <a:cubicBezTo>
                      <a:pt x="1376" y="1275"/>
                      <a:pt x="1275" y="1376"/>
                      <a:pt x="1150" y="1376"/>
                    </a:cubicBezTo>
                    <a:cubicBezTo>
                      <a:pt x="227" y="1376"/>
                      <a:pt x="227" y="1376"/>
                      <a:pt x="227" y="1376"/>
                    </a:cubicBezTo>
                    <a:cubicBezTo>
                      <a:pt x="102" y="1376"/>
                      <a:pt x="0" y="1275"/>
                      <a:pt x="0" y="1150"/>
                    </a:cubicBezTo>
                    <a:lnTo>
                      <a:pt x="0" y="227"/>
                    </a:lnTo>
                    <a:close/>
                  </a:path>
                </a:pathLst>
              </a:custGeom>
              <a:solidFill>
                <a:srgbClr val="4790A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77" name="Freeform 186"/>
              <p:cNvSpPr/>
              <p:nvPr/>
            </p:nvSpPr>
            <p:spPr>
              <a:xfrm>
                <a:off x="5880100" y="4346576"/>
                <a:ext cx="25400" cy="30163"/>
              </a:xfrm>
              <a:custGeom>
                <a:cxnLst>
                  <a:cxn ang="0">
                    <a:pos x="25400" y="30163"/>
                  </a:cxn>
                  <a:cxn ang="0">
                    <a:pos x="25400" y="3175"/>
                  </a:cxn>
                  <a:cxn ang="0">
                    <a:pos x="0" y="0"/>
                  </a:cxn>
                  <a:cxn ang="0">
                    <a:pos x="0" y="30163"/>
                  </a:cxn>
                  <a:cxn ang="0">
                    <a:pos x="25400" y="30163"/>
                  </a:cxn>
                </a:cxnLst>
                <a:rect l="0" t="0" r="0" b="0"/>
                <a:pathLst>
                  <a:path w="16" h="19">
                    <a:moveTo>
                      <a:pt x="16" y="19"/>
                    </a:moveTo>
                    <a:lnTo>
                      <a:pt x="16" y="2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16" y="19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78" name="Freeform 187"/>
              <p:cNvSpPr/>
              <p:nvPr/>
            </p:nvSpPr>
            <p:spPr>
              <a:xfrm>
                <a:off x="5819775" y="4037013"/>
                <a:ext cx="149225" cy="330200"/>
              </a:xfrm>
              <a:custGeom>
                <a:cxnLst>
                  <a:cxn ang="0">
                    <a:pos x="64480" y="0"/>
                  </a:cxn>
                  <a:cxn ang="0">
                    <a:pos x="25178" y="277319"/>
                  </a:cxn>
                  <a:cxn ang="0">
                    <a:pos x="119134" y="279164"/>
                  </a:cxn>
                  <a:cxn ang="0">
                    <a:pos x="64480" y="0"/>
                  </a:cxn>
                </a:cxnLst>
                <a:rect l="0" t="0" r="0" b="0"/>
                <a:pathLst>
                  <a:path w="243" h="537">
                    <a:moveTo>
                      <a:pt x="105" y="0"/>
                    </a:moveTo>
                    <a:cubicBezTo>
                      <a:pt x="110" y="176"/>
                      <a:pt x="0" y="328"/>
                      <a:pt x="41" y="451"/>
                    </a:cubicBezTo>
                    <a:cubicBezTo>
                      <a:pt x="69" y="535"/>
                      <a:pt x="167" y="537"/>
                      <a:pt x="194" y="454"/>
                    </a:cubicBezTo>
                    <a:cubicBezTo>
                      <a:pt x="243" y="307"/>
                      <a:pt x="105" y="0"/>
                      <a:pt x="105" y="0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79" name="Freeform 188"/>
              <p:cNvSpPr/>
              <p:nvPr/>
            </p:nvSpPr>
            <p:spPr>
              <a:xfrm>
                <a:off x="5805488" y="4338638"/>
                <a:ext cx="147637" cy="293688"/>
              </a:xfrm>
              <a:custGeom>
                <a:cxnLst>
                  <a:cxn ang="0">
                    <a:pos x="101462" y="20191"/>
                  </a:cxn>
                  <a:cxn ang="0">
                    <a:pos x="51035" y="40382"/>
                  </a:cxn>
                  <a:cxn ang="0">
                    <a:pos x="26733" y="53843"/>
                  </a:cxn>
                  <a:cxn ang="0">
                    <a:pos x="24910" y="66692"/>
                  </a:cxn>
                  <a:cxn ang="0">
                    <a:pos x="21265" y="85047"/>
                  </a:cxn>
                  <a:cxn ang="0">
                    <a:pos x="13366" y="96672"/>
                  </a:cxn>
                  <a:cxn ang="0">
                    <a:pos x="0" y="121758"/>
                  </a:cxn>
                  <a:cxn ang="0">
                    <a:pos x="3645" y="132160"/>
                  </a:cxn>
                  <a:cxn ang="0">
                    <a:pos x="12759" y="135831"/>
                  </a:cxn>
                  <a:cxn ang="0">
                    <a:pos x="26733" y="119923"/>
                  </a:cxn>
                  <a:cxn ang="0">
                    <a:pos x="26733" y="293688"/>
                  </a:cxn>
                  <a:cxn ang="0">
                    <a:pos x="147637" y="293688"/>
                  </a:cxn>
                  <a:cxn ang="0">
                    <a:pos x="147637" y="0"/>
                  </a:cxn>
                  <a:cxn ang="0">
                    <a:pos x="101462" y="20191"/>
                  </a:cxn>
                </a:cxnLst>
                <a:rect l="0" t="0" r="0" b="0"/>
                <a:pathLst>
                  <a:path w="243" h="480">
                    <a:moveTo>
                      <a:pt x="167" y="33"/>
                    </a:moveTo>
                    <a:cubicBezTo>
                      <a:pt x="133" y="46"/>
                      <a:pt x="106" y="57"/>
                      <a:pt x="84" y="66"/>
                    </a:cubicBezTo>
                    <a:cubicBezTo>
                      <a:pt x="63" y="75"/>
                      <a:pt x="50" y="82"/>
                      <a:pt x="44" y="88"/>
                    </a:cubicBezTo>
                    <a:cubicBezTo>
                      <a:pt x="44" y="90"/>
                      <a:pt x="43" y="97"/>
                      <a:pt x="41" y="109"/>
                    </a:cubicBezTo>
                    <a:cubicBezTo>
                      <a:pt x="39" y="121"/>
                      <a:pt x="37" y="131"/>
                      <a:pt x="35" y="139"/>
                    </a:cubicBezTo>
                    <a:cubicBezTo>
                      <a:pt x="32" y="147"/>
                      <a:pt x="28" y="153"/>
                      <a:pt x="22" y="158"/>
                    </a:cubicBezTo>
                    <a:cubicBezTo>
                      <a:pt x="7" y="172"/>
                      <a:pt x="0" y="186"/>
                      <a:pt x="0" y="199"/>
                    </a:cubicBezTo>
                    <a:cubicBezTo>
                      <a:pt x="0" y="206"/>
                      <a:pt x="2" y="212"/>
                      <a:pt x="6" y="216"/>
                    </a:cubicBezTo>
                    <a:cubicBezTo>
                      <a:pt x="11" y="220"/>
                      <a:pt x="16" y="222"/>
                      <a:pt x="21" y="222"/>
                    </a:cubicBezTo>
                    <a:cubicBezTo>
                      <a:pt x="34" y="222"/>
                      <a:pt x="42" y="214"/>
                      <a:pt x="44" y="196"/>
                    </a:cubicBezTo>
                    <a:cubicBezTo>
                      <a:pt x="44" y="480"/>
                      <a:pt x="44" y="480"/>
                      <a:pt x="44" y="480"/>
                    </a:cubicBezTo>
                    <a:cubicBezTo>
                      <a:pt x="243" y="480"/>
                      <a:pt x="243" y="480"/>
                      <a:pt x="243" y="480"/>
                    </a:cubicBezTo>
                    <a:cubicBezTo>
                      <a:pt x="243" y="0"/>
                      <a:pt x="243" y="0"/>
                      <a:pt x="243" y="0"/>
                    </a:cubicBezTo>
                    <a:cubicBezTo>
                      <a:pt x="226" y="9"/>
                      <a:pt x="201" y="20"/>
                      <a:pt x="167" y="33"/>
                    </a:cubicBez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80" name="Freeform 189"/>
              <p:cNvSpPr>
                <a:spLocks noEditPoints="1"/>
              </p:cNvSpPr>
              <p:nvPr/>
            </p:nvSpPr>
            <p:spPr>
              <a:xfrm>
                <a:off x="5680075" y="4546601"/>
                <a:ext cx="534987" cy="190500"/>
              </a:xfrm>
              <a:custGeom>
                <a:cxnLst>
                  <a:cxn ang="0">
                    <a:pos x="20246" y="84803"/>
                  </a:cxn>
                  <a:cxn ang="0">
                    <a:pos x="0" y="105082"/>
                  </a:cxn>
                  <a:cxn ang="0">
                    <a:pos x="0" y="112456"/>
                  </a:cxn>
                  <a:cxn ang="0">
                    <a:pos x="20246" y="132735"/>
                  </a:cxn>
                  <a:cxn ang="0">
                    <a:pos x="43560" y="132735"/>
                  </a:cxn>
                  <a:cxn ang="0">
                    <a:pos x="66873" y="172679"/>
                  </a:cxn>
                  <a:cxn ang="0">
                    <a:pos x="136201" y="190500"/>
                  </a:cxn>
                  <a:cxn ang="0">
                    <a:pos x="283445" y="190500"/>
                  </a:cxn>
                  <a:cxn ang="0">
                    <a:pos x="353386" y="172679"/>
                  </a:cxn>
                  <a:cxn ang="0">
                    <a:pos x="376700" y="132735"/>
                  </a:cxn>
                  <a:cxn ang="0">
                    <a:pos x="400013" y="132735"/>
                  </a:cxn>
                  <a:cxn ang="0">
                    <a:pos x="420259" y="112456"/>
                  </a:cxn>
                  <a:cxn ang="0">
                    <a:pos x="420259" y="106926"/>
                  </a:cxn>
                  <a:cxn ang="0">
                    <a:pos x="484679" y="101395"/>
                  </a:cxn>
                  <a:cxn ang="0">
                    <a:pos x="530079" y="40558"/>
                  </a:cxn>
                  <a:cxn ang="0">
                    <a:pos x="511060" y="11676"/>
                  </a:cxn>
                  <a:cxn ang="0">
                    <a:pos x="465660" y="3687"/>
                  </a:cxn>
                  <a:cxn ang="0">
                    <a:pos x="416578" y="35642"/>
                  </a:cxn>
                  <a:cxn ang="0">
                    <a:pos x="347864" y="84803"/>
                  </a:cxn>
                  <a:cxn ang="0">
                    <a:pos x="20246" y="84803"/>
                  </a:cxn>
                  <a:cxn ang="0">
                    <a:pos x="476703" y="80502"/>
                  </a:cxn>
                  <a:cxn ang="0">
                    <a:pos x="438665" y="82345"/>
                  </a:cxn>
                  <a:cxn ang="0">
                    <a:pos x="442346" y="40558"/>
                  </a:cxn>
                  <a:cxn ang="0">
                    <a:pos x="466273" y="28268"/>
                  </a:cxn>
                  <a:cxn ang="0">
                    <a:pos x="494495" y="32569"/>
                  </a:cxn>
                  <a:cxn ang="0">
                    <a:pos x="504925" y="47318"/>
                  </a:cxn>
                  <a:cxn ang="0">
                    <a:pos x="476703" y="80502"/>
                  </a:cxn>
                </a:cxnLst>
                <a:rect l="0" t="0" r="0" b="0"/>
                <a:pathLst>
                  <a:path w="872" h="310">
                    <a:moveTo>
                      <a:pt x="33" y="138"/>
                    </a:moveTo>
                    <a:cubicBezTo>
                      <a:pt x="15" y="138"/>
                      <a:pt x="0" y="153"/>
                      <a:pt x="0" y="171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201"/>
                      <a:pt x="15" y="216"/>
                      <a:pt x="33" y="216"/>
                    </a:cubicBezTo>
                    <a:cubicBezTo>
                      <a:pt x="71" y="216"/>
                      <a:pt x="71" y="216"/>
                      <a:pt x="71" y="216"/>
                    </a:cubicBezTo>
                    <a:cubicBezTo>
                      <a:pt x="97" y="230"/>
                      <a:pt x="86" y="263"/>
                      <a:pt x="109" y="281"/>
                    </a:cubicBezTo>
                    <a:cubicBezTo>
                      <a:pt x="138" y="304"/>
                      <a:pt x="141" y="310"/>
                      <a:pt x="222" y="310"/>
                    </a:cubicBezTo>
                    <a:cubicBezTo>
                      <a:pt x="462" y="310"/>
                      <a:pt x="462" y="310"/>
                      <a:pt x="462" y="310"/>
                    </a:cubicBezTo>
                    <a:cubicBezTo>
                      <a:pt x="544" y="310"/>
                      <a:pt x="547" y="304"/>
                      <a:pt x="576" y="281"/>
                    </a:cubicBezTo>
                    <a:cubicBezTo>
                      <a:pt x="599" y="263"/>
                      <a:pt x="588" y="230"/>
                      <a:pt x="614" y="216"/>
                    </a:cubicBezTo>
                    <a:cubicBezTo>
                      <a:pt x="652" y="216"/>
                      <a:pt x="652" y="216"/>
                      <a:pt x="652" y="216"/>
                    </a:cubicBezTo>
                    <a:cubicBezTo>
                      <a:pt x="670" y="216"/>
                      <a:pt x="685" y="201"/>
                      <a:pt x="685" y="183"/>
                    </a:cubicBezTo>
                    <a:cubicBezTo>
                      <a:pt x="685" y="174"/>
                      <a:pt x="685" y="174"/>
                      <a:pt x="685" y="174"/>
                    </a:cubicBezTo>
                    <a:cubicBezTo>
                      <a:pt x="723" y="175"/>
                      <a:pt x="761" y="173"/>
                      <a:pt x="790" y="165"/>
                    </a:cubicBezTo>
                    <a:cubicBezTo>
                      <a:pt x="838" y="152"/>
                      <a:pt x="872" y="110"/>
                      <a:pt x="864" y="66"/>
                    </a:cubicBezTo>
                    <a:cubicBezTo>
                      <a:pt x="860" y="48"/>
                      <a:pt x="849" y="31"/>
                      <a:pt x="833" y="19"/>
                    </a:cubicBezTo>
                    <a:cubicBezTo>
                      <a:pt x="812" y="5"/>
                      <a:pt x="785" y="0"/>
                      <a:pt x="759" y="6"/>
                    </a:cubicBezTo>
                    <a:cubicBezTo>
                      <a:pt x="726" y="13"/>
                      <a:pt x="695" y="43"/>
                      <a:pt x="679" y="58"/>
                    </a:cubicBezTo>
                    <a:cubicBezTo>
                      <a:pt x="654" y="79"/>
                      <a:pt x="617" y="113"/>
                      <a:pt x="567" y="138"/>
                    </a:cubicBezTo>
                    <a:lnTo>
                      <a:pt x="33" y="138"/>
                    </a:lnTo>
                    <a:close/>
                    <a:moveTo>
                      <a:pt x="777" y="131"/>
                    </a:moveTo>
                    <a:cubicBezTo>
                      <a:pt x="762" y="134"/>
                      <a:pt x="737" y="136"/>
                      <a:pt x="715" y="134"/>
                    </a:cubicBezTo>
                    <a:cubicBezTo>
                      <a:pt x="654" y="129"/>
                      <a:pt x="650" y="127"/>
                      <a:pt x="721" y="66"/>
                    </a:cubicBezTo>
                    <a:cubicBezTo>
                      <a:pt x="731" y="58"/>
                      <a:pt x="745" y="49"/>
                      <a:pt x="760" y="46"/>
                    </a:cubicBezTo>
                    <a:cubicBezTo>
                      <a:pt x="776" y="42"/>
                      <a:pt x="793" y="45"/>
                      <a:pt x="806" y="53"/>
                    </a:cubicBezTo>
                    <a:cubicBezTo>
                      <a:pt x="815" y="60"/>
                      <a:pt x="821" y="68"/>
                      <a:pt x="823" y="77"/>
                    </a:cubicBezTo>
                    <a:cubicBezTo>
                      <a:pt x="827" y="101"/>
                      <a:pt x="807" y="125"/>
                      <a:pt x="777" y="131"/>
                    </a:cubicBezTo>
                    <a:close/>
                  </a:path>
                </a:pathLst>
              </a:custGeom>
              <a:solidFill>
                <a:srgbClr val="183B4E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81" name="Freeform 190"/>
              <p:cNvSpPr/>
              <p:nvPr/>
            </p:nvSpPr>
            <p:spPr>
              <a:xfrm>
                <a:off x="5699125" y="4646613"/>
                <a:ext cx="98425" cy="20638"/>
              </a:xfrm>
              <a:custGeom>
                <a:cxnLst>
                  <a:cxn ang="0">
                    <a:pos x="84276" y="6070"/>
                  </a:cxn>
                  <a:cxn ang="0">
                    <a:pos x="49828" y="1821"/>
                  </a:cxn>
                  <a:cxn ang="0">
                    <a:pos x="25221" y="0"/>
                  </a:cxn>
                  <a:cxn ang="0">
                    <a:pos x="0" y="7891"/>
                  </a:cxn>
                  <a:cxn ang="0">
                    <a:pos x="12918" y="16389"/>
                  </a:cxn>
                  <a:cxn ang="0">
                    <a:pos x="49213" y="20638"/>
                  </a:cxn>
                  <a:cxn ang="0">
                    <a:pos x="98425" y="20638"/>
                  </a:cxn>
                  <a:cxn ang="0">
                    <a:pos x="84276" y="6070"/>
                  </a:cxn>
                </a:cxnLst>
                <a:rect l="0" t="0" r="0" b="0"/>
                <a:pathLst>
                  <a:path w="160" h="34">
                    <a:moveTo>
                      <a:pt x="137" y="10"/>
                    </a:moveTo>
                    <a:cubicBezTo>
                      <a:pt x="81" y="3"/>
                      <a:pt x="81" y="3"/>
                      <a:pt x="81" y="3"/>
                    </a:cubicBezTo>
                    <a:cubicBezTo>
                      <a:pt x="66" y="1"/>
                      <a:pt x="53" y="0"/>
                      <a:pt x="41" y="0"/>
                    </a:cubicBezTo>
                    <a:cubicBezTo>
                      <a:pt x="13" y="0"/>
                      <a:pt x="0" y="4"/>
                      <a:pt x="0" y="13"/>
                    </a:cubicBezTo>
                    <a:cubicBezTo>
                      <a:pt x="0" y="18"/>
                      <a:pt x="7" y="23"/>
                      <a:pt x="21" y="27"/>
                    </a:cubicBezTo>
                    <a:cubicBezTo>
                      <a:pt x="35" y="31"/>
                      <a:pt x="55" y="34"/>
                      <a:pt x="80" y="34"/>
                    </a:cubicBezTo>
                    <a:cubicBezTo>
                      <a:pt x="160" y="34"/>
                      <a:pt x="160" y="34"/>
                      <a:pt x="160" y="34"/>
                    </a:cubicBezTo>
                    <a:cubicBezTo>
                      <a:pt x="153" y="20"/>
                      <a:pt x="146" y="12"/>
                      <a:pt x="137" y="10"/>
                    </a:cubicBezTo>
                    <a:close/>
                  </a:path>
                </a:pathLst>
              </a:custGeom>
              <a:solidFill>
                <a:srgbClr val="4790A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82" name="Freeform 191"/>
              <p:cNvSpPr/>
              <p:nvPr/>
            </p:nvSpPr>
            <p:spPr>
              <a:xfrm>
                <a:off x="5748338" y="4687888"/>
                <a:ext cx="68262" cy="22225"/>
              </a:xfrm>
              <a:custGeom>
                <a:cxnLst>
                  <a:cxn ang="0">
                    <a:pos x="35641" y="22225"/>
                  </a:cxn>
                  <a:cxn ang="0">
                    <a:pos x="68262" y="22225"/>
                  </a:cxn>
                  <a:cxn ang="0">
                    <a:pos x="37453" y="0"/>
                  </a:cxn>
                  <a:cxn ang="0">
                    <a:pos x="0" y="0"/>
                  </a:cxn>
                  <a:cxn ang="0">
                    <a:pos x="35641" y="22225"/>
                  </a:cxn>
                </a:cxnLst>
                <a:rect l="0" t="0" r="0" b="0"/>
                <a:pathLst>
                  <a:path w="113" h="37">
                    <a:moveTo>
                      <a:pt x="59" y="37"/>
                    </a:moveTo>
                    <a:cubicBezTo>
                      <a:pt x="113" y="37"/>
                      <a:pt x="113" y="37"/>
                      <a:pt x="113" y="37"/>
                    </a:cubicBezTo>
                    <a:cubicBezTo>
                      <a:pt x="87" y="22"/>
                      <a:pt x="70" y="10"/>
                      <a:pt x="6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" y="20"/>
                      <a:pt x="36" y="32"/>
                      <a:pt x="59" y="37"/>
                    </a:cubicBezTo>
                    <a:close/>
                  </a:path>
                </a:pathLst>
              </a:custGeom>
              <a:solidFill>
                <a:srgbClr val="4790A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83" name="Freeform 192"/>
              <p:cNvSpPr/>
              <p:nvPr/>
            </p:nvSpPr>
            <p:spPr>
              <a:xfrm>
                <a:off x="5699125" y="4646613"/>
                <a:ext cx="98425" cy="20638"/>
              </a:xfrm>
              <a:custGeom>
                <a:cxnLst>
                  <a:cxn ang="0">
                    <a:pos x="84276" y="6070"/>
                  </a:cxn>
                  <a:cxn ang="0">
                    <a:pos x="49828" y="1821"/>
                  </a:cxn>
                  <a:cxn ang="0">
                    <a:pos x="25221" y="0"/>
                  </a:cxn>
                  <a:cxn ang="0">
                    <a:pos x="0" y="7891"/>
                  </a:cxn>
                  <a:cxn ang="0">
                    <a:pos x="12918" y="16389"/>
                  </a:cxn>
                  <a:cxn ang="0">
                    <a:pos x="49213" y="20638"/>
                  </a:cxn>
                  <a:cxn ang="0">
                    <a:pos x="98425" y="20638"/>
                  </a:cxn>
                  <a:cxn ang="0">
                    <a:pos x="84276" y="6070"/>
                  </a:cxn>
                </a:cxnLst>
                <a:rect l="0" t="0" r="0" b="0"/>
                <a:pathLst>
                  <a:path w="160" h="34">
                    <a:moveTo>
                      <a:pt x="137" y="10"/>
                    </a:moveTo>
                    <a:cubicBezTo>
                      <a:pt x="81" y="3"/>
                      <a:pt x="81" y="3"/>
                      <a:pt x="81" y="3"/>
                    </a:cubicBezTo>
                    <a:cubicBezTo>
                      <a:pt x="66" y="1"/>
                      <a:pt x="53" y="0"/>
                      <a:pt x="41" y="0"/>
                    </a:cubicBezTo>
                    <a:cubicBezTo>
                      <a:pt x="13" y="0"/>
                      <a:pt x="0" y="4"/>
                      <a:pt x="0" y="13"/>
                    </a:cubicBezTo>
                    <a:cubicBezTo>
                      <a:pt x="0" y="18"/>
                      <a:pt x="7" y="23"/>
                      <a:pt x="21" y="27"/>
                    </a:cubicBezTo>
                    <a:cubicBezTo>
                      <a:pt x="35" y="31"/>
                      <a:pt x="55" y="34"/>
                      <a:pt x="80" y="34"/>
                    </a:cubicBezTo>
                    <a:cubicBezTo>
                      <a:pt x="160" y="34"/>
                      <a:pt x="160" y="34"/>
                      <a:pt x="160" y="34"/>
                    </a:cubicBezTo>
                    <a:cubicBezTo>
                      <a:pt x="153" y="20"/>
                      <a:pt x="146" y="12"/>
                      <a:pt x="137" y="10"/>
                    </a:cubicBezTo>
                    <a:close/>
                  </a:path>
                </a:pathLst>
              </a:custGeom>
              <a:solidFill>
                <a:srgbClr val="4790A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882" name="组合 19"/>
            <p:cNvGrpSpPr/>
            <p:nvPr/>
          </p:nvGrpSpPr>
          <p:grpSpPr>
            <a:xfrm>
              <a:off x="3338513" y="5062538"/>
              <a:ext cx="844550" cy="844550"/>
              <a:chOff x="3338513" y="5062538"/>
              <a:chExt cx="844550" cy="844550"/>
            </a:xfrm>
          </p:grpSpPr>
          <p:sp>
            <p:nvSpPr>
              <p:cNvPr id="37070" name="Freeform 9"/>
              <p:cNvSpPr/>
              <p:nvPr/>
            </p:nvSpPr>
            <p:spPr>
              <a:xfrm>
                <a:off x="3338513" y="5062538"/>
                <a:ext cx="844550" cy="844550"/>
              </a:xfrm>
              <a:custGeom>
                <a:cxnLst>
                  <a:cxn ang="0">
                    <a:pos x="0" y="139326"/>
                  </a:cxn>
                  <a:cxn ang="0">
                    <a:pos x="139326" y="0"/>
                  </a:cxn>
                  <a:cxn ang="0">
                    <a:pos x="705838" y="0"/>
                  </a:cxn>
                  <a:cxn ang="0">
                    <a:pos x="844550" y="139326"/>
                  </a:cxn>
                  <a:cxn ang="0">
                    <a:pos x="844550" y="705838"/>
                  </a:cxn>
                  <a:cxn ang="0">
                    <a:pos x="705838" y="844550"/>
                  </a:cxn>
                  <a:cxn ang="0">
                    <a:pos x="139326" y="844550"/>
                  </a:cxn>
                  <a:cxn ang="0">
                    <a:pos x="0" y="705838"/>
                  </a:cxn>
                  <a:cxn ang="0">
                    <a:pos x="0" y="139326"/>
                  </a:cxn>
                </a:cxnLst>
                <a:rect l="0" t="0" r="0" b="0"/>
                <a:pathLst>
                  <a:path w="1376" h="1376">
                    <a:moveTo>
                      <a:pt x="0" y="227"/>
                    </a:moveTo>
                    <a:cubicBezTo>
                      <a:pt x="0" y="102"/>
                      <a:pt x="102" y="0"/>
                      <a:pt x="227" y="0"/>
                    </a:cubicBezTo>
                    <a:cubicBezTo>
                      <a:pt x="1150" y="0"/>
                      <a:pt x="1150" y="0"/>
                      <a:pt x="1150" y="0"/>
                    </a:cubicBezTo>
                    <a:cubicBezTo>
                      <a:pt x="1275" y="0"/>
                      <a:pt x="1376" y="102"/>
                      <a:pt x="1376" y="227"/>
                    </a:cubicBezTo>
                    <a:cubicBezTo>
                      <a:pt x="1376" y="1150"/>
                      <a:pt x="1376" y="1150"/>
                      <a:pt x="1376" y="1150"/>
                    </a:cubicBezTo>
                    <a:cubicBezTo>
                      <a:pt x="1376" y="1275"/>
                      <a:pt x="1275" y="1376"/>
                      <a:pt x="1150" y="1376"/>
                    </a:cubicBezTo>
                    <a:cubicBezTo>
                      <a:pt x="227" y="1376"/>
                      <a:pt x="227" y="1376"/>
                      <a:pt x="227" y="1376"/>
                    </a:cubicBezTo>
                    <a:cubicBezTo>
                      <a:pt x="102" y="1376"/>
                      <a:pt x="0" y="1275"/>
                      <a:pt x="0" y="1150"/>
                    </a:cubicBezTo>
                    <a:cubicBezTo>
                      <a:pt x="0" y="227"/>
                      <a:pt x="0" y="227"/>
                      <a:pt x="0" y="227"/>
                    </a:cubicBezTo>
                  </a:path>
                </a:pathLst>
              </a:custGeom>
              <a:solidFill>
                <a:srgbClr val="4790A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71" name="Freeform 21"/>
              <p:cNvSpPr/>
              <p:nvPr/>
            </p:nvSpPr>
            <p:spPr>
              <a:xfrm>
                <a:off x="3343275" y="5240338"/>
                <a:ext cx="598487" cy="665163"/>
              </a:xfrm>
              <a:custGeom>
                <a:cxnLst>
                  <a:cxn ang="0">
                    <a:pos x="329904" y="0"/>
                  </a:cxn>
                  <a:cxn ang="0">
                    <a:pos x="0" y="281911"/>
                  </a:cxn>
                  <a:cxn ang="0">
                    <a:pos x="0" y="525743"/>
                  </a:cxn>
                  <a:cxn ang="0">
                    <a:pos x="139197" y="665163"/>
                  </a:cxn>
                  <a:cxn ang="0">
                    <a:pos x="320092" y="665163"/>
                  </a:cxn>
                  <a:cxn ang="0">
                    <a:pos x="598487" y="452041"/>
                  </a:cxn>
                  <a:cxn ang="0">
                    <a:pos x="329904" y="0"/>
                  </a:cxn>
                </a:cxnLst>
                <a:rect l="0" t="0" r="0" b="0"/>
                <a:pathLst>
                  <a:path w="976" h="1083">
                    <a:moveTo>
                      <a:pt x="538" y="0"/>
                    </a:moveTo>
                    <a:cubicBezTo>
                      <a:pt x="0" y="459"/>
                      <a:pt x="0" y="459"/>
                      <a:pt x="0" y="459"/>
                    </a:cubicBezTo>
                    <a:cubicBezTo>
                      <a:pt x="0" y="856"/>
                      <a:pt x="0" y="856"/>
                      <a:pt x="0" y="856"/>
                    </a:cubicBezTo>
                    <a:cubicBezTo>
                      <a:pt x="0" y="981"/>
                      <a:pt x="101" y="1083"/>
                      <a:pt x="227" y="1083"/>
                    </a:cubicBezTo>
                    <a:cubicBezTo>
                      <a:pt x="522" y="1083"/>
                      <a:pt x="522" y="1083"/>
                      <a:pt x="522" y="1083"/>
                    </a:cubicBezTo>
                    <a:cubicBezTo>
                      <a:pt x="976" y="736"/>
                      <a:pt x="976" y="736"/>
                      <a:pt x="976" y="736"/>
                    </a:cubicBezTo>
                    <a:cubicBezTo>
                      <a:pt x="538" y="0"/>
                      <a:pt x="538" y="0"/>
                      <a:pt x="538" y="0"/>
                    </a:cubicBezTo>
                  </a:path>
                </a:pathLst>
              </a:custGeom>
              <a:solidFill>
                <a:srgbClr val="408191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72" name="Freeform 193"/>
              <p:cNvSpPr/>
              <p:nvPr/>
            </p:nvSpPr>
            <p:spPr>
              <a:xfrm>
                <a:off x="3430588" y="5208588"/>
                <a:ext cx="644525" cy="395288"/>
              </a:xfrm>
              <a:custGeom>
                <a:cxnLst>
                  <a:cxn ang="0">
                    <a:pos x="644525" y="233607"/>
                  </a:cxn>
                  <a:cxn ang="0">
                    <a:pos x="294973" y="19057"/>
                  </a:cxn>
                  <a:cxn ang="0">
                    <a:pos x="0" y="395288"/>
                  </a:cxn>
                  <a:cxn ang="0">
                    <a:pos x="505317" y="395288"/>
                  </a:cxn>
                  <a:cxn ang="0">
                    <a:pos x="466683" y="263730"/>
                  </a:cxn>
                  <a:cxn ang="0">
                    <a:pos x="644525" y="233607"/>
                  </a:cxn>
                </a:cxnLst>
                <a:rect l="0" t="0" r="0" b="0"/>
                <a:pathLst>
                  <a:path w="1051" h="643">
                    <a:moveTo>
                      <a:pt x="1051" y="380"/>
                    </a:moveTo>
                    <a:cubicBezTo>
                      <a:pt x="1051" y="380"/>
                      <a:pt x="823" y="0"/>
                      <a:pt x="481" y="31"/>
                    </a:cubicBezTo>
                    <a:cubicBezTo>
                      <a:pt x="139" y="62"/>
                      <a:pt x="1" y="375"/>
                      <a:pt x="0" y="643"/>
                    </a:cubicBezTo>
                    <a:cubicBezTo>
                      <a:pt x="824" y="643"/>
                      <a:pt x="824" y="643"/>
                      <a:pt x="824" y="643"/>
                    </a:cubicBezTo>
                    <a:cubicBezTo>
                      <a:pt x="780" y="583"/>
                      <a:pt x="765" y="558"/>
                      <a:pt x="761" y="429"/>
                    </a:cubicBezTo>
                    <a:cubicBezTo>
                      <a:pt x="756" y="272"/>
                      <a:pt x="1051" y="380"/>
                      <a:pt x="1051" y="380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73" name="Oval 194"/>
              <p:cNvSpPr/>
              <p:nvPr/>
            </p:nvSpPr>
            <p:spPr>
              <a:xfrm>
                <a:off x="3973513" y="5373688"/>
                <a:ext cx="177800" cy="179388"/>
              </a:xfrm>
              <a:prstGeom prst="ellipse">
                <a:avLst/>
              </a:prstGeom>
              <a:solidFill>
                <a:srgbClr val="EDCC89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7074" name="Freeform 195"/>
              <p:cNvSpPr/>
              <p:nvPr/>
            </p:nvSpPr>
            <p:spPr>
              <a:xfrm>
                <a:off x="3367088" y="5527676"/>
                <a:ext cx="631825" cy="198438"/>
              </a:xfrm>
              <a:custGeom>
                <a:cxnLst>
                  <a:cxn ang="0">
                    <a:pos x="631825" y="108742"/>
                  </a:cxn>
                  <a:cxn ang="0">
                    <a:pos x="529383" y="181236"/>
                  </a:cxn>
                  <a:cxn ang="0">
                    <a:pos x="309778" y="198438"/>
                  </a:cxn>
                  <a:cxn ang="0">
                    <a:pos x="102442" y="181236"/>
                  </a:cxn>
                  <a:cxn ang="0">
                    <a:pos x="0" y="108742"/>
                  </a:cxn>
                  <a:cxn ang="0">
                    <a:pos x="0" y="92154"/>
                  </a:cxn>
                  <a:cxn ang="0">
                    <a:pos x="102442" y="19659"/>
                  </a:cxn>
                  <a:cxn ang="0">
                    <a:pos x="309778" y="36862"/>
                  </a:cxn>
                  <a:cxn ang="0">
                    <a:pos x="529383" y="19659"/>
                  </a:cxn>
                  <a:cxn ang="0">
                    <a:pos x="631825" y="92154"/>
                  </a:cxn>
                  <a:cxn ang="0">
                    <a:pos x="631825" y="108742"/>
                  </a:cxn>
                </a:cxnLst>
                <a:rect l="0" t="0" r="0" b="0"/>
                <a:pathLst>
                  <a:path w="1030" h="323">
                    <a:moveTo>
                      <a:pt x="1030" y="177"/>
                    </a:moveTo>
                    <a:cubicBezTo>
                      <a:pt x="1030" y="242"/>
                      <a:pt x="968" y="274"/>
                      <a:pt x="863" y="295"/>
                    </a:cubicBezTo>
                    <a:cubicBezTo>
                      <a:pt x="863" y="295"/>
                      <a:pt x="629" y="323"/>
                      <a:pt x="505" y="323"/>
                    </a:cubicBezTo>
                    <a:cubicBezTo>
                      <a:pt x="380" y="323"/>
                      <a:pt x="167" y="295"/>
                      <a:pt x="167" y="295"/>
                    </a:cubicBezTo>
                    <a:cubicBezTo>
                      <a:pt x="60" y="281"/>
                      <a:pt x="0" y="242"/>
                      <a:pt x="0" y="177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0" y="85"/>
                      <a:pt x="58" y="0"/>
                      <a:pt x="167" y="32"/>
                    </a:cubicBezTo>
                    <a:cubicBezTo>
                      <a:pt x="167" y="32"/>
                      <a:pt x="401" y="60"/>
                      <a:pt x="505" y="60"/>
                    </a:cubicBezTo>
                    <a:cubicBezTo>
                      <a:pt x="608" y="60"/>
                      <a:pt x="863" y="32"/>
                      <a:pt x="863" y="32"/>
                    </a:cubicBezTo>
                    <a:cubicBezTo>
                      <a:pt x="963" y="2"/>
                      <a:pt x="1030" y="85"/>
                      <a:pt x="1030" y="150"/>
                    </a:cubicBezTo>
                    <a:lnTo>
                      <a:pt x="1030" y="177"/>
                    </a:ln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75" name="Freeform 196"/>
              <p:cNvSpPr/>
              <p:nvPr/>
            </p:nvSpPr>
            <p:spPr>
              <a:xfrm>
                <a:off x="3529013" y="5327651"/>
                <a:ext cx="287337" cy="195263"/>
              </a:xfrm>
              <a:custGeom>
                <a:cxnLst>
                  <a:cxn ang="0">
                    <a:pos x="276262" y="160373"/>
                  </a:cxn>
                  <a:cxn ang="0">
                    <a:pos x="212273" y="126707"/>
                  </a:cxn>
                  <a:cxn ang="0">
                    <a:pos x="223963" y="78962"/>
                  </a:cxn>
                  <a:cxn ang="0">
                    <a:pos x="249805" y="76514"/>
                  </a:cxn>
                  <a:cxn ang="0">
                    <a:pos x="258419" y="70393"/>
                  </a:cxn>
                  <a:cxn ang="0">
                    <a:pos x="222117" y="48969"/>
                  </a:cxn>
                  <a:cxn ang="0">
                    <a:pos x="230116" y="39787"/>
                  </a:cxn>
                  <a:cxn ang="0">
                    <a:pos x="219041" y="36114"/>
                  </a:cxn>
                  <a:cxn ang="0">
                    <a:pos x="215964" y="33054"/>
                  </a:cxn>
                  <a:cxn ang="0">
                    <a:pos x="218425" y="15915"/>
                  </a:cxn>
                  <a:cxn ang="0">
                    <a:pos x="208581" y="23872"/>
                  </a:cxn>
                  <a:cxn ang="0">
                    <a:pos x="163050" y="13466"/>
                  </a:cxn>
                  <a:cxn ang="0">
                    <a:pos x="160589" y="18975"/>
                  </a:cxn>
                  <a:cxn ang="0">
                    <a:pos x="214118" y="48357"/>
                  </a:cxn>
                  <a:cxn ang="0">
                    <a:pos x="186431" y="35502"/>
                  </a:cxn>
                  <a:cxn ang="0">
                    <a:pos x="207966" y="59375"/>
                  </a:cxn>
                  <a:cxn ang="0">
                    <a:pos x="126748" y="106507"/>
                  </a:cxn>
                  <a:cxn ang="0">
                    <a:pos x="88601" y="105895"/>
                  </a:cxn>
                  <a:cxn ang="0">
                    <a:pos x="64605" y="95489"/>
                  </a:cxn>
                  <a:cxn ang="0">
                    <a:pos x="71988" y="107731"/>
                  </a:cxn>
                  <a:cxn ang="0">
                    <a:pos x="79371" y="114465"/>
                  </a:cxn>
                  <a:cxn ang="0">
                    <a:pos x="71988" y="128543"/>
                  </a:cxn>
                  <a:cxn ang="0">
                    <a:pos x="40609" y="142622"/>
                  </a:cxn>
                  <a:cxn ang="0">
                    <a:pos x="1846" y="165270"/>
                  </a:cxn>
                  <a:cxn ang="0">
                    <a:pos x="4307" y="175675"/>
                  </a:cxn>
                  <a:cxn ang="0">
                    <a:pos x="28918" y="160373"/>
                  </a:cxn>
                  <a:cxn ang="0">
                    <a:pos x="63374" y="149355"/>
                  </a:cxn>
                  <a:cxn ang="0">
                    <a:pos x="14767" y="185469"/>
                  </a:cxn>
                  <a:cxn ang="0">
                    <a:pos x="0" y="184857"/>
                  </a:cxn>
                  <a:cxn ang="0">
                    <a:pos x="5538" y="195263"/>
                  </a:cxn>
                  <a:cxn ang="0">
                    <a:pos x="62144" y="165270"/>
                  </a:cxn>
                  <a:cxn ang="0">
                    <a:pos x="121826" y="147518"/>
                  </a:cxn>
                  <a:cxn ang="0">
                    <a:pos x="226424" y="165882"/>
                  </a:cxn>
                  <a:cxn ang="0">
                    <a:pos x="265187" y="178124"/>
                  </a:cxn>
                  <a:cxn ang="0">
                    <a:pos x="271340" y="189754"/>
                  </a:cxn>
                  <a:cxn ang="0">
                    <a:pos x="281799" y="188530"/>
                  </a:cxn>
                  <a:cxn ang="0">
                    <a:pos x="237499" y="157924"/>
                  </a:cxn>
                  <a:cxn ang="0">
                    <a:pos x="206120" y="140173"/>
                  </a:cxn>
                  <a:cxn ang="0">
                    <a:pos x="230731" y="149967"/>
                  </a:cxn>
                  <a:cxn ang="0">
                    <a:pos x="270109" y="162209"/>
                  </a:cxn>
                  <a:cxn ang="0">
                    <a:pos x="276262" y="173839"/>
                  </a:cxn>
                  <a:cxn ang="0">
                    <a:pos x="286722" y="172003"/>
                  </a:cxn>
                </a:cxnLst>
                <a:rect l="0" t="0" r="0" b="0"/>
                <a:pathLst>
                  <a:path w="467" h="319">
                    <a:moveTo>
                      <a:pt x="466" y="281"/>
                    </a:moveTo>
                    <a:cubicBezTo>
                      <a:pt x="461" y="276"/>
                      <a:pt x="452" y="264"/>
                      <a:pt x="449" y="262"/>
                    </a:cubicBezTo>
                    <a:cubicBezTo>
                      <a:pt x="438" y="256"/>
                      <a:pt x="416" y="244"/>
                      <a:pt x="394" y="231"/>
                    </a:cubicBezTo>
                    <a:cubicBezTo>
                      <a:pt x="383" y="225"/>
                      <a:pt x="362" y="215"/>
                      <a:pt x="345" y="207"/>
                    </a:cubicBezTo>
                    <a:cubicBezTo>
                      <a:pt x="343" y="206"/>
                      <a:pt x="343" y="205"/>
                      <a:pt x="343" y="204"/>
                    </a:cubicBezTo>
                    <a:cubicBezTo>
                      <a:pt x="350" y="182"/>
                      <a:pt x="360" y="145"/>
                      <a:pt x="364" y="129"/>
                    </a:cubicBezTo>
                    <a:cubicBezTo>
                      <a:pt x="364" y="127"/>
                      <a:pt x="365" y="126"/>
                      <a:pt x="368" y="126"/>
                    </a:cubicBezTo>
                    <a:cubicBezTo>
                      <a:pt x="383" y="125"/>
                      <a:pt x="402" y="125"/>
                      <a:pt x="406" y="125"/>
                    </a:cubicBezTo>
                    <a:cubicBezTo>
                      <a:pt x="410" y="125"/>
                      <a:pt x="415" y="125"/>
                      <a:pt x="417" y="122"/>
                    </a:cubicBezTo>
                    <a:cubicBezTo>
                      <a:pt x="419" y="118"/>
                      <a:pt x="420" y="115"/>
                      <a:pt x="420" y="115"/>
                    </a:cubicBezTo>
                    <a:cubicBezTo>
                      <a:pt x="416" y="112"/>
                      <a:pt x="387" y="94"/>
                      <a:pt x="373" y="85"/>
                    </a:cubicBezTo>
                    <a:cubicBezTo>
                      <a:pt x="369" y="82"/>
                      <a:pt x="364" y="81"/>
                      <a:pt x="361" y="80"/>
                    </a:cubicBezTo>
                    <a:cubicBezTo>
                      <a:pt x="361" y="78"/>
                      <a:pt x="361" y="77"/>
                      <a:pt x="362" y="76"/>
                    </a:cubicBezTo>
                    <a:cubicBezTo>
                      <a:pt x="366" y="71"/>
                      <a:pt x="371" y="68"/>
                      <a:pt x="374" y="65"/>
                    </a:cubicBezTo>
                    <a:cubicBezTo>
                      <a:pt x="379" y="61"/>
                      <a:pt x="375" y="55"/>
                      <a:pt x="370" y="56"/>
                    </a:cubicBezTo>
                    <a:cubicBezTo>
                      <a:pt x="368" y="57"/>
                      <a:pt x="361" y="59"/>
                      <a:pt x="356" y="59"/>
                    </a:cubicBezTo>
                    <a:cubicBezTo>
                      <a:pt x="355" y="59"/>
                      <a:pt x="354" y="58"/>
                      <a:pt x="354" y="58"/>
                    </a:cubicBezTo>
                    <a:cubicBezTo>
                      <a:pt x="353" y="56"/>
                      <a:pt x="352" y="55"/>
                      <a:pt x="351" y="54"/>
                    </a:cubicBezTo>
                    <a:cubicBezTo>
                      <a:pt x="351" y="53"/>
                      <a:pt x="350" y="52"/>
                      <a:pt x="351" y="50"/>
                    </a:cubicBezTo>
                    <a:cubicBezTo>
                      <a:pt x="353" y="42"/>
                      <a:pt x="355" y="32"/>
                      <a:pt x="355" y="26"/>
                    </a:cubicBezTo>
                    <a:cubicBezTo>
                      <a:pt x="355" y="17"/>
                      <a:pt x="348" y="18"/>
                      <a:pt x="347" y="23"/>
                    </a:cubicBezTo>
                    <a:cubicBezTo>
                      <a:pt x="346" y="29"/>
                      <a:pt x="342" y="35"/>
                      <a:pt x="339" y="39"/>
                    </a:cubicBezTo>
                    <a:cubicBezTo>
                      <a:pt x="337" y="40"/>
                      <a:pt x="334" y="40"/>
                      <a:pt x="331" y="39"/>
                    </a:cubicBezTo>
                    <a:cubicBezTo>
                      <a:pt x="312" y="35"/>
                      <a:pt x="282" y="43"/>
                      <a:pt x="265" y="22"/>
                    </a:cubicBezTo>
                    <a:cubicBezTo>
                      <a:pt x="256" y="11"/>
                      <a:pt x="255" y="0"/>
                      <a:pt x="251" y="1"/>
                    </a:cubicBezTo>
                    <a:cubicBezTo>
                      <a:pt x="248" y="2"/>
                      <a:pt x="255" y="23"/>
                      <a:pt x="261" y="31"/>
                    </a:cubicBezTo>
                    <a:cubicBezTo>
                      <a:pt x="283" y="56"/>
                      <a:pt x="320" y="41"/>
                      <a:pt x="336" y="56"/>
                    </a:cubicBezTo>
                    <a:cubicBezTo>
                      <a:pt x="344" y="63"/>
                      <a:pt x="347" y="71"/>
                      <a:pt x="348" y="79"/>
                    </a:cubicBezTo>
                    <a:cubicBezTo>
                      <a:pt x="347" y="79"/>
                      <a:pt x="345" y="79"/>
                      <a:pt x="344" y="79"/>
                    </a:cubicBezTo>
                    <a:cubicBezTo>
                      <a:pt x="331" y="59"/>
                      <a:pt x="311" y="64"/>
                      <a:pt x="303" y="58"/>
                    </a:cubicBezTo>
                    <a:cubicBezTo>
                      <a:pt x="301" y="56"/>
                      <a:pt x="301" y="74"/>
                      <a:pt x="316" y="82"/>
                    </a:cubicBezTo>
                    <a:cubicBezTo>
                      <a:pt x="331" y="91"/>
                      <a:pt x="340" y="86"/>
                      <a:pt x="338" y="97"/>
                    </a:cubicBezTo>
                    <a:cubicBezTo>
                      <a:pt x="336" y="107"/>
                      <a:pt x="317" y="137"/>
                      <a:pt x="303" y="160"/>
                    </a:cubicBezTo>
                    <a:cubicBezTo>
                      <a:pt x="289" y="181"/>
                      <a:pt x="256" y="186"/>
                      <a:pt x="206" y="174"/>
                    </a:cubicBezTo>
                    <a:cubicBezTo>
                      <a:pt x="182" y="168"/>
                      <a:pt x="168" y="168"/>
                      <a:pt x="154" y="172"/>
                    </a:cubicBezTo>
                    <a:cubicBezTo>
                      <a:pt x="151" y="173"/>
                      <a:pt x="148" y="173"/>
                      <a:pt x="144" y="173"/>
                    </a:cubicBezTo>
                    <a:cubicBezTo>
                      <a:pt x="131" y="169"/>
                      <a:pt x="115" y="160"/>
                      <a:pt x="109" y="155"/>
                    </a:cubicBezTo>
                    <a:cubicBezTo>
                      <a:pt x="106" y="153"/>
                      <a:pt x="105" y="155"/>
                      <a:pt x="105" y="156"/>
                    </a:cubicBezTo>
                    <a:cubicBezTo>
                      <a:pt x="104" y="160"/>
                      <a:pt x="106" y="167"/>
                      <a:pt x="110" y="168"/>
                    </a:cubicBezTo>
                    <a:cubicBezTo>
                      <a:pt x="113" y="169"/>
                      <a:pt x="118" y="171"/>
                      <a:pt x="117" y="176"/>
                    </a:cubicBezTo>
                    <a:cubicBezTo>
                      <a:pt x="115" y="182"/>
                      <a:pt x="117" y="185"/>
                      <a:pt x="123" y="186"/>
                    </a:cubicBezTo>
                    <a:cubicBezTo>
                      <a:pt x="124" y="187"/>
                      <a:pt x="126" y="187"/>
                      <a:pt x="129" y="187"/>
                    </a:cubicBezTo>
                    <a:cubicBezTo>
                      <a:pt x="130" y="188"/>
                      <a:pt x="130" y="188"/>
                      <a:pt x="129" y="189"/>
                    </a:cubicBezTo>
                    <a:cubicBezTo>
                      <a:pt x="126" y="192"/>
                      <a:pt x="118" y="205"/>
                      <a:pt x="117" y="210"/>
                    </a:cubicBezTo>
                    <a:cubicBezTo>
                      <a:pt x="116" y="210"/>
                      <a:pt x="116" y="211"/>
                      <a:pt x="115" y="211"/>
                    </a:cubicBezTo>
                    <a:cubicBezTo>
                      <a:pt x="103" y="218"/>
                      <a:pt x="87" y="227"/>
                      <a:pt x="66" y="233"/>
                    </a:cubicBezTo>
                    <a:cubicBezTo>
                      <a:pt x="56" y="249"/>
                      <a:pt x="28" y="271"/>
                      <a:pt x="25" y="273"/>
                    </a:cubicBezTo>
                    <a:cubicBezTo>
                      <a:pt x="23" y="275"/>
                      <a:pt x="16" y="272"/>
                      <a:pt x="3" y="270"/>
                    </a:cubicBezTo>
                    <a:cubicBezTo>
                      <a:pt x="2" y="270"/>
                      <a:pt x="2" y="271"/>
                      <a:pt x="2" y="272"/>
                    </a:cubicBezTo>
                    <a:cubicBezTo>
                      <a:pt x="2" y="278"/>
                      <a:pt x="6" y="285"/>
                      <a:pt x="7" y="287"/>
                    </a:cubicBezTo>
                    <a:cubicBezTo>
                      <a:pt x="8" y="288"/>
                      <a:pt x="8" y="289"/>
                      <a:pt x="10" y="289"/>
                    </a:cubicBezTo>
                    <a:cubicBezTo>
                      <a:pt x="18" y="287"/>
                      <a:pt x="28" y="277"/>
                      <a:pt x="47" y="262"/>
                    </a:cubicBezTo>
                    <a:cubicBezTo>
                      <a:pt x="60" y="252"/>
                      <a:pt x="82" y="245"/>
                      <a:pt x="103" y="242"/>
                    </a:cubicBezTo>
                    <a:cubicBezTo>
                      <a:pt x="104" y="242"/>
                      <a:pt x="104" y="243"/>
                      <a:pt x="103" y="244"/>
                    </a:cubicBezTo>
                    <a:cubicBezTo>
                      <a:pt x="92" y="251"/>
                      <a:pt x="80" y="258"/>
                      <a:pt x="66" y="263"/>
                    </a:cubicBezTo>
                    <a:cubicBezTo>
                      <a:pt x="55" y="279"/>
                      <a:pt x="27" y="301"/>
                      <a:pt x="24" y="303"/>
                    </a:cubicBezTo>
                    <a:cubicBezTo>
                      <a:pt x="22" y="305"/>
                      <a:pt x="15" y="302"/>
                      <a:pt x="3" y="301"/>
                    </a:cubicBezTo>
                    <a:cubicBezTo>
                      <a:pt x="1" y="300"/>
                      <a:pt x="0" y="301"/>
                      <a:pt x="0" y="302"/>
                    </a:cubicBezTo>
                    <a:cubicBezTo>
                      <a:pt x="1" y="308"/>
                      <a:pt x="4" y="314"/>
                      <a:pt x="6" y="317"/>
                    </a:cubicBezTo>
                    <a:cubicBezTo>
                      <a:pt x="6" y="319"/>
                      <a:pt x="7" y="319"/>
                      <a:pt x="9" y="319"/>
                    </a:cubicBezTo>
                    <a:cubicBezTo>
                      <a:pt x="18" y="316"/>
                      <a:pt x="28" y="307"/>
                      <a:pt x="47" y="292"/>
                    </a:cubicBezTo>
                    <a:cubicBezTo>
                      <a:pt x="67" y="275"/>
                      <a:pt x="96" y="273"/>
                      <a:pt x="101" y="270"/>
                    </a:cubicBezTo>
                    <a:cubicBezTo>
                      <a:pt x="106" y="268"/>
                      <a:pt x="157" y="246"/>
                      <a:pt x="188" y="240"/>
                    </a:cubicBezTo>
                    <a:cubicBezTo>
                      <a:pt x="192" y="239"/>
                      <a:pt x="194" y="240"/>
                      <a:pt x="198" y="241"/>
                    </a:cubicBezTo>
                    <a:cubicBezTo>
                      <a:pt x="235" y="255"/>
                      <a:pt x="270" y="263"/>
                      <a:pt x="301" y="257"/>
                    </a:cubicBezTo>
                    <a:cubicBezTo>
                      <a:pt x="315" y="255"/>
                      <a:pt x="343" y="256"/>
                      <a:pt x="368" y="271"/>
                    </a:cubicBezTo>
                    <a:cubicBezTo>
                      <a:pt x="369" y="272"/>
                      <a:pt x="372" y="273"/>
                      <a:pt x="373" y="273"/>
                    </a:cubicBezTo>
                    <a:cubicBezTo>
                      <a:pt x="394" y="273"/>
                      <a:pt x="428" y="290"/>
                      <a:pt x="431" y="291"/>
                    </a:cubicBezTo>
                    <a:cubicBezTo>
                      <a:pt x="433" y="292"/>
                      <a:pt x="434" y="299"/>
                      <a:pt x="438" y="309"/>
                    </a:cubicBezTo>
                    <a:cubicBezTo>
                      <a:pt x="438" y="309"/>
                      <a:pt x="439" y="310"/>
                      <a:pt x="441" y="310"/>
                    </a:cubicBezTo>
                    <a:cubicBezTo>
                      <a:pt x="446" y="310"/>
                      <a:pt x="453" y="310"/>
                      <a:pt x="457" y="310"/>
                    </a:cubicBezTo>
                    <a:cubicBezTo>
                      <a:pt x="459" y="310"/>
                      <a:pt x="459" y="309"/>
                      <a:pt x="458" y="308"/>
                    </a:cubicBezTo>
                    <a:cubicBezTo>
                      <a:pt x="454" y="303"/>
                      <a:pt x="444" y="290"/>
                      <a:pt x="441" y="288"/>
                    </a:cubicBezTo>
                    <a:cubicBezTo>
                      <a:pt x="429" y="282"/>
                      <a:pt x="407" y="271"/>
                      <a:pt x="386" y="258"/>
                    </a:cubicBezTo>
                    <a:cubicBezTo>
                      <a:pt x="383" y="256"/>
                      <a:pt x="357" y="242"/>
                      <a:pt x="336" y="230"/>
                    </a:cubicBezTo>
                    <a:cubicBezTo>
                      <a:pt x="335" y="229"/>
                      <a:pt x="335" y="229"/>
                      <a:pt x="335" y="229"/>
                    </a:cubicBezTo>
                    <a:cubicBezTo>
                      <a:pt x="336" y="229"/>
                      <a:pt x="336" y="229"/>
                      <a:pt x="336" y="229"/>
                    </a:cubicBezTo>
                    <a:cubicBezTo>
                      <a:pt x="347" y="233"/>
                      <a:pt x="361" y="239"/>
                      <a:pt x="375" y="245"/>
                    </a:cubicBezTo>
                    <a:cubicBezTo>
                      <a:pt x="376" y="246"/>
                      <a:pt x="380" y="247"/>
                      <a:pt x="382" y="247"/>
                    </a:cubicBezTo>
                    <a:cubicBezTo>
                      <a:pt x="403" y="247"/>
                      <a:pt x="435" y="263"/>
                      <a:pt x="439" y="265"/>
                    </a:cubicBezTo>
                    <a:cubicBezTo>
                      <a:pt x="442" y="266"/>
                      <a:pt x="442" y="272"/>
                      <a:pt x="446" y="282"/>
                    </a:cubicBezTo>
                    <a:cubicBezTo>
                      <a:pt x="446" y="283"/>
                      <a:pt x="447" y="284"/>
                      <a:pt x="449" y="284"/>
                    </a:cubicBezTo>
                    <a:cubicBezTo>
                      <a:pt x="454" y="284"/>
                      <a:pt x="461" y="284"/>
                      <a:pt x="464" y="284"/>
                    </a:cubicBezTo>
                    <a:cubicBezTo>
                      <a:pt x="466" y="284"/>
                      <a:pt x="467" y="282"/>
                      <a:pt x="466" y="281"/>
                    </a:cubicBez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883" name="组合 20"/>
            <p:cNvGrpSpPr/>
            <p:nvPr/>
          </p:nvGrpSpPr>
          <p:grpSpPr>
            <a:xfrm>
              <a:off x="153988" y="2881313"/>
              <a:ext cx="844550" cy="844550"/>
              <a:chOff x="153988" y="2881313"/>
              <a:chExt cx="844550" cy="844550"/>
            </a:xfrm>
          </p:grpSpPr>
          <p:sp>
            <p:nvSpPr>
              <p:cNvPr id="37041" name="Freeform 207"/>
              <p:cNvSpPr/>
              <p:nvPr/>
            </p:nvSpPr>
            <p:spPr>
              <a:xfrm>
                <a:off x="153988" y="2881313"/>
                <a:ext cx="844550" cy="844550"/>
              </a:xfrm>
              <a:custGeom>
                <a:cxnLst>
                  <a:cxn ang="0">
                    <a:pos x="0" y="139326"/>
                  </a:cxn>
                  <a:cxn ang="0">
                    <a:pos x="139326" y="0"/>
                  </a:cxn>
                  <a:cxn ang="0">
                    <a:pos x="705838" y="0"/>
                  </a:cxn>
                  <a:cxn ang="0">
                    <a:pos x="844550" y="139326"/>
                  </a:cxn>
                  <a:cxn ang="0">
                    <a:pos x="844550" y="705838"/>
                  </a:cxn>
                  <a:cxn ang="0">
                    <a:pos x="705838" y="844550"/>
                  </a:cxn>
                  <a:cxn ang="0">
                    <a:pos x="139326" y="844550"/>
                  </a:cxn>
                  <a:cxn ang="0">
                    <a:pos x="0" y="705838"/>
                  </a:cxn>
                  <a:cxn ang="0">
                    <a:pos x="0" y="139326"/>
                  </a:cxn>
                </a:cxnLst>
                <a:rect l="0" t="0" r="0" b="0"/>
                <a:pathLst>
                  <a:path w="1376" h="1376">
                    <a:moveTo>
                      <a:pt x="0" y="227"/>
                    </a:moveTo>
                    <a:cubicBezTo>
                      <a:pt x="0" y="102"/>
                      <a:pt x="102" y="0"/>
                      <a:pt x="227" y="0"/>
                    </a:cubicBezTo>
                    <a:cubicBezTo>
                      <a:pt x="1150" y="0"/>
                      <a:pt x="1150" y="0"/>
                      <a:pt x="1150" y="0"/>
                    </a:cubicBezTo>
                    <a:cubicBezTo>
                      <a:pt x="1275" y="0"/>
                      <a:pt x="1376" y="102"/>
                      <a:pt x="1376" y="227"/>
                    </a:cubicBezTo>
                    <a:cubicBezTo>
                      <a:pt x="1376" y="1150"/>
                      <a:pt x="1376" y="1150"/>
                      <a:pt x="1376" y="1150"/>
                    </a:cubicBezTo>
                    <a:cubicBezTo>
                      <a:pt x="1376" y="1275"/>
                      <a:pt x="1275" y="1376"/>
                      <a:pt x="1150" y="1376"/>
                    </a:cubicBezTo>
                    <a:cubicBezTo>
                      <a:pt x="227" y="1376"/>
                      <a:pt x="227" y="1376"/>
                      <a:pt x="227" y="1376"/>
                    </a:cubicBezTo>
                    <a:cubicBezTo>
                      <a:pt x="102" y="1376"/>
                      <a:pt x="0" y="1275"/>
                      <a:pt x="0" y="1150"/>
                    </a:cubicBezTo>
                    <a:cubicBezTo>
                      <a:pt x="0" y="227"/>
                      <a:pt x="0" y="227"/>
                      <a:pt x="0" y="227"/>
                    </a:cubicBezTo>
                  </a:path>
                </a:pathLst>
              </a:custGeom>
              <a:solidFill>
                <a:srgbClr val="183B4E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42" name="Freeform 216"/>
              <p:cNvSpPr/>
              <p:nvPr/>
            </p:nvSpPr>
            <p:spPr>
              <a:xfrm>
                <a:off x="163513" y="2946401"/>
                <a:ext cx="455613" cy="777875"/>
              </a:xfrm>
              <a:custGeom>
                <a:cxnLst>
                  <a:cxn ang="0">
                    <a:pos x="416315" y="0"/>
                  </a:cxn>
                  <a:cxn ang="0">
                    <a:pos x="0" y="308935"/>
                  </a:cxn>
                  <a:cxn ang="0">
                    <a:pos x="0" y="638793"/>
                  </a:cxn>
                  <a:cxn ang="0">
                    <a:pos x="139386" y="777875"/>
                  </a:cxn>
                  <a:cxn ang="0">
                    <a:pos x="321140" y="777875"/>
                  </a:cxn>
                  <a:cxn ang="0">
                    <a:pos x="455613" y="649870"/>
                  </a:cxn>
                  <a:cxn ang="0">
                    <a:pos x="416315" y="0"/>
                  </a:cxn>
                </a:cxnLst>
                <a:rect l="0" t="0" r="0" b="0"/>
                <a:pathLst>
                  <a:path w="742" h="1264">
                    <a:moveTo>
                      <a:pt x="678" y="0"/>
                    </a:moveTo>
                    <a:cubicBezTo>
                      <a:pt x="0" y="502"/>
                      <a:pt x="0" y="502"/>
                      <a:pt x="0" y="502"/>
                    </a:cubicBezTo>
                    <a:cubicBezTo>
                      <a:pt x="0" y="1038"/>
                      <a:pt x="0" y="1038"/>
                      <a:pt x="0" y="1038"/>
                    </a:cubicBezTo>
                    <a:cubicBezTo>
                      <a:pt x="0" y="1163"/>
                      <a:pt x="102" y="1264"/>
                      <a:pt x="227" y="1264"/>
                    </a:cubicBezTo>
                    <a:cubicBezTo>
                      <a:pt x="523" y="1264"/>
                      <a:pt x="523" y="1264"/>
                      <a:pt x="523" y="1264"/>
                    </a:cubicBezTo>
                    <a:cubicBezTo>
                      <a:pt x="742" y="1056"/>
                      <a:pt x="742" y="1056"/>
                      <a:pt x="742" y="1056"/>
                    </a:cubicBezTo>
                    <a:cubicBezTo>
                      <a:pt x="678" y="0"/>
                      <a:pt x="678" y="0"/>
                      <a:pt x="678" y="0"/>
                    </a:cubicBezTo>
                  </a:path>
                </a:pathLst>
              </a:custGeom>
              <a:solidFill>
                <a:srgbClr val="16354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43" name="Freeform 218"/>
              <p:cNvSpPr/>
              <p:nvPr/>
            </p:nvSpPr>
            <p:spPr>
              <a:xfrm>
                <a:off x="282575" y="3049588"/>
                <a:ext cx="490538" cy="588963"/>
              </a:xfrm>
              <a:custGeom>
                <a:cxnLst>
                  <a:cxn ang="0">
                    <a:pos x="165350" y="204510"/>
                  </a:cxn>
                  <a:cxn ang="0">
                    <a:pos x="349684" y="0"/>
                  </a:cxn>
                  <a:cxn ang="0">
                    <a:pos x="391940" y="36849"/>
                  </a:cxn>
                  <a:cxn ang="0">
                    <a:pos x="328250" y="162748"/>
                  </a:cxn>
                  <a:cxn ang="0">
                    <a:pos x="221079" y="257940"/>
                  </a:cxn>
                  <a:cxn ang="0">
                    <a:pos x="447057" y="281892"/>
                  </a:cxn>
                  <a:cxn ang="0">
                    <a:pos x="490538" y="328566"/>
                  </a:cxn>
                  <a:cxn ang="0">
                    <a:pos x="0" y="537989"/>
                  </a:cxn>
                  <a:cxn ang="0">
                    <a:pos x="34295" y="496227"/>
                  </a:cxn>
                  <a:cxn ang="0">
                    <a:pos x="420111" y="343306"/>
                  </a:cxn>
                  <a:cxn ang="0">
                    <a:pos x="114520" y="248114"/>
                  </a:cxn>
                  <a:cxn ang="0">
                    <a:pos x="165350" y="204510"/>
                  </a:cxn>
                </a:cxnLst>
                <a:rect l="0" t="0" r="0" b="0"/>
                <a:pathLst>
                  <a:path w="801" h="959">
                    <a:moveTo>
                      <a:pt x="270" y="333"/>
                    </a:moveTo>
                    <a:cubicBezTo>
                      <a:pt x="571" y="0"/>
                      <a:pt x="571" y="0"/>
                      <a:pt x="571" y="0"/>
                    </a:cubicBezTo>
                    <a:cubicBezTo>
                      <a:pt x="571" y="0"/>
                      <a:pt x="586" y="25"/>
                      <a:pt x="640" y="60"/>
                    </a:cubicBezTo>
                    <a:cubicBezTo>
                      <a:pt x="631" y="119"/>
                      <a:pt x="559" y="241"/>
                      <a:pt x="536" y="265"/>
                    </a:cubicBezTo>
                    <a:cubicBezTo>
                      <a:pt x="512" y="289"/>
                      <a:pt x="361" y="420"/>
                      <a:pt x="361" y="420"/>
                    </a:cubicBezTo>
                    <a:cubicBezTo>
                      <a:pt x="361" y="420"/>
                      <a:pt x="655" y="471"/>
                      <a:pt x="730" y="459"/>
                    </a:cubicBezTo>
                    <a:cubicBezTo>
                      <a:pt x="762" y="499"/>
                      <a:pt x="801" y="535"/>
                      <a:pt x="801" y="535"/>
                    </a:cubicBezTo>
                    <a:cubicBezTo>
                      <a:pt x="801" y="535"/>
                      <a:pt x="595" y="959"/>
                      <a:pt x="0" y="876"/>
                    </a:cubicBezTo>
                    <a:cubicBezTo>
                      <a:pt x="12" y="868"/>
                      <a:pt x="20" y="816"/>
                      <a:pt x="56" y="808"/>
                    </a:cubicBezTo>
                    <a:cubicBezTo>
                      <a:pt x="92" y="800"/>
                      <a:pt x="508" y="765"/>
                      <a:pt x="686" y="559"/>
                    </a:cubicBezTo>
                    <a:cubicBezTo>
                      <a:pt x="262" y="527"/>
                      <a:pt x="191" y="424"/>
                      <a:pt x="187" y="404"/>
                    </a:cubicBezTo>
                    <a:cubicBezTo>
                      <a:pt x="219" y="381"/>
                      <a:pt x="270" y="333"/>
                      <a:pt x="270" y="333"/>
                    </a:cubicBezTo>
                    <a:close/>
                  </a:path>
                </a:pathLst>
              </a:custGeom>
              <a:solidFill>
                <a:srgbClr val="CB202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44" name="Freeform 219"/>
              <p:cNvSpPr/>
              <p:nvPr/>
            </p:nvSpPr>
            <p:spPr>
              <a:xfrm>
                <a:off x="436563" y="3076576"/>
                <a:ext cx="334963" cy="269875"/>
              </a:xfrm>
              <a:custGeom>
                <a:cxnLst>
                  <a:cxn ang="0">
                    <a:pos x="316558" y="185846"/>
                  </a:cxn>
                  <a:cxn ang="0">
                    <a:pos x="276068" y="151498"/>
                  </a:cxn>
                  <a:cxn ang="0">
                    <a:pos x="235578" y="113470"/>
                  </a:cxn>
                  <a:cxn ang="0">
                    <a:pos x="219628" y="77896"/>
                  </a:cxn>
                  <a:cxn ang="0">
                    <a:pos x="243554" y="71762"/>
                  </a:cxn>
                  <a:cxn ang="0">
                    <a:pos x="263799" y="60722"/>
                  </a:cxn>
                  <a:cxn ang="0">
                    <a:pos x="271774" y="39255"/>
                  </a:cxn>
                  <a:cxn ang="0">
                    <a:pos x="260118" y="24534"/>
                  </a:cxn>
                  <a:cxn ang="0">
                    <a:pos x="238032" y="9814"/>
                  </a:cxn>
                  <a:cxn ang="0">
                    <a:pos x="221468" y="0"/>
                  </a:cxn>
                  <a:cxn ang="0">
                    <a:pos x="166868" y="107337"/>
                  </a:cxn>
                  <a:cxn ang="0">
                    <a:pos x="78526" y="184619"/>
                  </a:cxn>
                  <a:cxn ang="0">
                    <a:pos x="0" y="219580"/>
                  </a:cxn>
                  <a:cxn ang="0">
                    <a:pos x="50919" y="247794"/>
                  </a:cxn>
                  <a:cxn ang="0">
                    <a:pos x="130059" y="264355"/>
                  </a:cxn>
                  <a:cxn ang="0">
                    <a:pos x="222695" y="269875"/>
                  </a:cxn>
                  <a:cxn ang="0">
                    <a:pos x="306743" y="265582"/>
                  </a:cxn>
                  <a:cxn ang="0">
                    <a:pos x="279136" y="231234"/>
                  </a:cxn>
                  <a:cxn ang="0">
                    <a:pos x="288338" y="229394"/>
                  </a:cxn>
                  <a:cxn ang="0">
                    <a:pos x="301221" y="230007"/>
                  </a:cxn>
                  <a:cxn ang="0">
                    <a:pos x="314718" y="231234"/>
                  </a:cxn>
                  <a:cxn ang="0">
                    <a:pos x="334963" y="212220"/>
                  </a:cxn>
                  <a:cxn ang="0">
                    <a:pos x="316558" y="185846"/>
                  </a:cxn>
                </a:cxnLst>
                <a:rect l="0" t="0" r="0" b="0"/>
                <a:pathLst>
                  <a:path w="546" h="440">
                    <a:moveTo>
                      <a:pt x="516" y="303"/>
                    </a:moveTo>
                    <a:cubicBezTo>
                      <a:pt x="502" y="290"/>
                      <a:pt x="480" y="271"/>
                      <a:pt x="450" y="247"/>
                    </a:cubicBezTo>
                    <a:cubicBezTo>
                      <a:pt x="420" y="223"/>
                      <a:pt x="398" y="202"/>
                      <a:pt x="384" y="185"/>
                    </a:cubicBezTo>
                    <a:cubicBezTo>
                      <a:pt x="370" y="168"/>
                      <a:pt x="361" y="148"/>
                      <a:pt x="358" y="127"/>
                    </a:cubicBezTo>
                    <a:cubicBezTo>
                      <a:pt x="371" y="124"/>
                      <a:pt x="384" y="120"/>
                      <a:pt x="397" y="117"/>
                    </a:cubicBezTo>
                    <a:cubicBezTo>
                      <a:pt x="410" y="113"/>
                      <a:pt x="421" y="107"/>
                      <a:pt x="430" y="99"/>
                    </a:cubicBezTo>
                    <a:cubicBezTo>
                      <a:pt x="438" y="91"/>
                      <a:pt x="443" y="79"/>
                      <a:pt x="443" y="64"/>
                    </a:cubicBezTo>
                    <a:cubicBezTo>
                      <a:pt x="439" y="55"/>
                      <a:pt x="433" y="47"/>
                      <a:pt x="424" y="40"/>
                    </a:cubicBezTo>
                    <a:cubicBezTo>
                      <a:pt x="416" y="33"/>
                      <a:pt x="404" y="25"/>
                      <a:pt x="388" y="16"/>
                    </a:cubicBezTo>
                    <a:cubicBezTo>
                      <a:pt x="373" y="7"/>
                      <a:pt x="364" y="2"/>
                      <a:pt x="361" y="0"/>
                    </a:cubicBezTo>
                    <a:cubicBezTo>
                      <a:pt x="346" y="65"/>
                      <a:pt x="317" y="123"/>
                      <a:pt x="272" y="175"/>
                    </a:cubicBezTo>
                    <a:cubicBezTo>
                      <a:pt x="228" y="228"/>
                      <a:pt x="180" y="270"/>
                      <a:pt x="128" y="301"/>
                    </a:cubicBezTo>
                    <a:cubicBezTo>
                      <a:pt x="77" y="332"/>
                      <a:pt x="34" y="351"/>
                      <a:pt x="0" y="358"/>
                    </a:cubicBezTo>
                    <a:cubicBezTo>
                      <a:pt x="18" y="376"/>
                      <a:pt x="45" y="392"/>
                      <a:pt x="83" y="404"/>
                    </a:cubicBezTo>
                    <a:cubicBezTo>
                      <a:pt x="121" y="417"/>
                      <a:pt x="163" y="426"/>
                      <a:pt x="212" y="431"/>
                    </a:cubicBezTo>
                    <a:cubicBezTo>
                      <a:pt x="260" y="437"/>
                      <a:pt x="311" y="440"/>
                      <a:pt x="363" y="440"/>
                    </a:cubicBezTo>
                    <a:cubicBezTo>
                      <a:pt x="413" y="440"/>
                      <a:pt x="459" y="437"/>
                      <a:pt x="500" y="433"/>
                    </a:cubicBezTo>
                    <a:cubicBezTo>
                      <a:pt x="478" y="415"/>
                      <a:pt x="463" y="396"/>
                      <a:pt x="455" y="377"/>
                    </a:cubicBezTo>
                    <a:cubicBezTo>
                      <a:pt x="458" y="375"/>
                      <a:pt x="463" y="374"/>
                      <a:pt x="470" y="374"/>
                    </a:cubicBezTo>
                    <a:cubicBezTo>
                      <a:pt x="474" y="374"/>
                      <a:pt x="481" y="375"/>
                      <a:pt x="491" y="375"/>
                    </a:cubicBezTo>
                    <a:cubicBezTo>
                      <a:pt x="501" y="376"/>
                      <a:pt x="509" y="377"/>
                      <a:pt x="513" y="377"/>
                    </a:cubicBezTo>
                    <a:cubicBezTo>
                      <a:pt x="535" y="377"/>
                      <a:pt x="546" y="366"/>
                      <a:pt x="546" y="346"/>
                    </a:cubicBezTo>
                    <a:cubicBezTo>
                      <a:pt x="540" y="330"/>
                      <a:pt x="530" y="316"/>
                      <a:pt x="516" y="303"/>
                    </a:cubicBezTo>
                    <a:close/>
                  </a:path>
                </a:pathLst>
              </a:custGeom>
              <a:solidFill>
                <a:srgbClr val="5A6E33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45" name="Freeform 220"/>
              <p:cNvSpPr/>
              <p:nvPr/>
            </p:nvSpPr>
            <p:spPr>
              <a:xfrm>
                <a:off x="404813" y="2941638"/>
                <a:ext cx="238125" cy="341313"/>
              </a:xfrm>
              <a:custGeom>
                <a:cxnLst>
                  <a:cxn ang="0">
                    <a:pos x="220852" y="84252"/>
                  </a:cxn>
                  <a:cxn ang="0">
                    <a:pos x="206046" y="48583"/>
                  </a:cxn>
                  <a:cxn ang="0">
                    <a:pos x="187539" y="15989"/>
                  </a:cxn>
                  <a:cxn ang="0">
                    <a:pos x="162863" y="0"/>
                  </a:cxn>
                  <a:cxn ang="0">
                    <a:pos x="142505" y="15989"/>
                  </a:cxn>
                  <a:cxn ang="0">
                    <a:pos x="114127" y="59653"/>
                  </a:cxn>
                  <a:cxn ang="0">
                    <a:pos x="82665" y="91017"/>
                  </a:cxn>
                  <a:cxn ang="0">
                    <a:pos x="50586" y="132835"/>
                  </a:cxn>
                  <a:cxn ang="0">
                    <a:pos x="45651" y="149440"/>
                  </a:cxn>
                  <a:cxn ang="0">
                    <a:pos x="83282" y="166659"/>
                  </a:cxn>
                  <a:cxn ang="0">
                    <a:pos x="84516" y="175884"/>
                  </a:cxn>
                  <a:cxn ang="0">
                    <a:pos x="72178" y="204788"/>
                  </a:cxn>
                  <a:cxn ang="0">
                    <a:pos x="33930" y="238612"/>
                  </a:cxn>
                  <a:cxn ang="0">
                    <a:pos x="3701" y="269976"/>
                  </a:cxn>
                  <a:cxn ang="0">
                    <a:pos x="0" y="289040"/>
                  </a:cxn>
                  <a:cxn ang="0">
                    <a:pos x="9254" y="298265"/>
                  </a:cxn>
                  <a:cxn ang="0">
                    <a:pos x="21592" y="297035"/>
                  </a:cxn>
                  <a:cxn ang="0">
                    <a:pos x="38248" y="295805"/>
                  </a:cxn>
                  <a:cxn ang="0">
                    <a:pos x="53671" y="297650"/>
                  </a:cxn>
                  <a:cxn ang="0">
                    <a:pos x="11104" y="341313"/>
                  </a:cxn>
                  <a:cxn ang="0">
                    <a:pos x="118446" y="287810"/>
                  </a:cxn>
                  <a:cxn ang="0">
                    <a:pos x="199877" y="210323"/>
                  </a:cxn>
                  <a:cxn ang="0">
                    <a:pos x="238125" y="118691"/>
                  </a:cxn>
                  <a:cxn ang="0">
                    <a:pos x="220852" y="84252"/>
                  </a:cxn>
                </a:cxnLst>
                <a:rect l="0" t="0" r="0" b="0"/>
                <a:pathLst>
                  <a:path w="386" h="555">
                    <a:moveTo>
                      <a:pt x="358" y="137"/>
                    </a:moveTo>
                    <a:cubicBezTo>
                      <a:pt x="349" y="115"/>
                      <a:pt x="341" y="96"/>
                      <a:pt x="334" y="79"/>
                    </a:cubicBezTo>
                    <a:cubicBezTo>
                      <a:pt x="327" y="62"/>
                      <a:pt x="317" y="44"/>
                      <a:pt x="304" y="26"/>
                    </a:cubicBezTo>
                    <a:cubicBezTo>
                      <a:pt x="292" y="8"/>
                      <a:pt x="279" y="0"/>
                      <a:pt x="264" y="0"/>
                    </a:cubicBezTo>
                    <a:cubicBezTo>
                      <a:pt x="250" y="0"/>
                      <a:pt x="239" y="8"/>
                      <a:pt x="231" y="26"/>
                    </a:cubicBezTo>
                    <a:cubicBezTo>
                      <a:pt x="215" y="58"/>
                      <a:pt x="200" y="82"/>
                      <a:pt x="185" y="97"/>
                    </a:cubicBezTo>
                    <a:cubicBezTo>
                      <a:pt x="171" y="112"/>
                      <a:pt x="153" y="129"/>
                      <a:pt x="134" y="148"/>
                    </a:cubicBezTo>
                    <a:cubicBezTo>
                      <a:pt x="115" y="166"/>
                      <a:pt x="97" y="189"/>
                      <a:pt x="82" y="216"/>
                    </a:cubicBezTo>
                    <a:cubicBezTo>
                      <a:pt x="77" y="227"/>
                      <a:pt x="74" y="236"/>
                      <a:pt x="74" y="243"/>
                    </a:cubicBezTo>
                    <a:cubicBezTo>
                      <a:pt x="74" y="260"/>
                      <a:pt x="94" y="269"/>
                      <a:pt x="135" y="271"/>
                    </a:cubicBezTo>
                    <a:cubicBezTo>
                      <a:pt x="137" y="279"/>
                      <a:pt x="137" y="284"/>
                      <a:pt x="137" y="286"/>
                    </a:cubicBezTo>
                    <a:cubicBezTo>
                      <a:pt x="137" y="304"/>
                      <a:pt x="131" y="320"/>
                      <a:pt x="117" y="333"/>
                    </a:cubicBezTo>
                    <a:cubicBezTo>
                      <a:pt x="103" y="347"/>
                      <a:pt x="83" y="366"/>
                      <a:pt x="55" y="388"/>
                    </a:cubicBezTo>
                    <a:cubicBezTo>
                      <a:pt x="28" y="410"/>
                      <a:pt x="11" y="427"/>
                      <a:pt x="6" y="439"/>
                    </a:cubicBezTo>
                    <a:cubicBezTo>
                      <a:pt x="2" y="454"/>
                      <a:pt x="0" y="465"/>
                      <a:pt x="0" y="470"/>
                    </a:cubicBezTo>
                    <a:cubicBezTo>
                      <a:pt x="0" y="480"/>
                      <a:pt x="5" y="485"/>
                      <a:pt x="15" y="485"/>
                    </a:cubicBezTo>
                    <a:cubicBezTo>
                      <a:pt x="19" y="485"/>
                      <a:pt x="25" y="485"/>
                      <a:pt x="35" y="483"/>
                    </a:cubicBezTo>
                    <a:cubicBezTo>
                      <a:pt x="45" y="481"/>
                      <a:pt x="54" y="481"/>
                      <a:pt x="62" y="481"/>
                    </a:cubicBezTo>
                    <a:cubicBezTo>
                      <a:pt x="70" y="481"/>
                      <a:pt x="78" y="482"/>
                      <a:pt x="87" y="484"/>
                    </a:cubicBezTo>
                    <a:cubicBezTo>
                      <a:pt x="81" y="501"/>
                      <a:pt x="58" y="525"/>
                      <a:pt x="18" y="555"/>
                    </a:cubicBezTo>
                    <a:cubicBezTo>
                      <a:pt x="80" y="534"/>
                      <a:pt x="138" y="505"/>
                      <a:pt x="192" y="468"/>
                    </a:cubicBezTo>
                    <a:cubicBezTo>
                      <a:pt x="246" y="431"/>
                      <a:pt x="290" y="389"/>
                      <a:pt x="324" y="342"/>
                    </a:cubicBezTo>
                    <a:cubicBezTo>
                      <a:pt x="359" y="294"/>
                      <a:pt x="379" y="245"/>
                      <a:pt x="386" y="193"/>
                    </a:cubicBezTo>
                    <a:cubicBezTo>
                      <a:pt x="376" y="178"/>
                      <a:pt x="367" y="159"/>
                      <a:pt x="358" y="137"/>
                    </a:cubicBezTo>
                    <a:close/>
                  </a:path>
                </a:pathLst>
              </a:custGeom>
              <a:solidFill>
                <a:srgbClr val="5A6E33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46" name="Freeform 221"/>
              <p:cNvSpPr/>
              <p:nvPr/>
            </p:nvSpPr>
            <p:spPr>
              <a:xfrm>
                <a:off x="280988" y="3368676"/>
                <a:ext cx="600075" cy="279400"/>
              </a:xfrm>
              <a:custGeom>
                <a:cxnLst>
                  <a:cxn ang="0">
                    <a:pos x="576783" y="169240"/>
                  </a:cxn>
                  <a:cxn ang="0">
                    <a:pos x="532651" y="130469"/>
                  </a:cxn>
                  <a:cxn ang="0">
                    <a:pos x="507520" y="89236"/>
                  </a:cxn>
                  <a:cxn ang="0">
                    <a:pos x="517940" y="87389"/>
                  </a:cxn>
                  <a:cxn ang="0">
                    <a:pos x="531425" y="88620"/>
                  </a:cxn>
                  <a:cxn ang="0">
                    <a:pos x="544297" y="89851"/>
                  </a:cxn>
                  <a:cxn ang="0">
                    <a:pos x="560846" y="73235"/>
                  </a:cxn>
                  <a:cxn ang="0">
                    <a:pos x="560233" y="69542"/>
                  </a:cxn>
                  <a:cxn ang="0">
                    <a:pos x="560233" y="65850"/>
                  </a:cxn>
                  <a:cxn ang="0">
                    <a:pos x="480550" y="0"/>
                  </a:cxn>
                  <a:cxn ang="0">
                    <a:pos x="395964" y="104006"/>
                  </a:cxn>
                  <a:cxn ang="0">
                    <a:pos x="285633" y="166778"/>
                  </a:cxn>
                  <a:cxn ang="0">
                    <a:pos x="168560" y="196319"/>
                  </a:cxn>
                  <a:cxn ang="0">
                    <a:pos x="49036" y="203704"/>
                  </a:cxn>
                  <a:cxn ang="0">
                    <a:pos x="28809" y="203704"/>
                  </a:cxn>
                  <a:cxn ang="0">
                    <a:pos x="9194" y="203088"/>
                  </a:cxn>
                  <a:cxn ang="0">
                    <a:pos x="0" y="225859"/>
                  </a:cxn>
                  <a:cxn ang="0">
                    <a:pos x="30647" y="248014"/>
                  </a:cxn>
                  <a:cxn ang="0">
                    <a:pos x="80909" y="242475"/>
                  </a:cxn>
                  <a:cxn ang="0">
                    <a:pos x="160592" y="235705"/>
                  </a:cxn>
                  <a:cxn ang="0">
                    <a:pos x="218822" y="229551"/>
                  </a:cxn>
                  <a:cxn ang="0">
                    <a:pos x="218822" y="274477"/>
                  </a:cxn>
                  <a:cxn ang="0">
                    <a:pos x="228016" y="276323"/>
                  </a:cxn>
                  <a:cxn ang="0">
                    <a:pos x="259889" y="268322"/>
                  </a:cxn>
                  <a:cxn ang="0">
                    <a:pos x="274600" y="262168"/>
                  </a:cxn>
                  <a:cxn ang="0">
                    <a:pos x="296053" y="254168"/>
                  </a:cxn>
                  <a:cxn ang="0">
                    <a:pos x="313216" y="251091"/>
                  </a:cxn>
                  <a:cxn ang="0">
                    <a:pos x="332830" y="262168"/>
                  </a:cxn>
                  <a:cxn ang="0">
                    <a:pos x="374511" y="268322"/>
                  </a:cxn>
                  <a:cxn ang="0">
                    <a:pos x="388608" y="273861"/>
                  </a:cxn>
                  <a:cxn ang="0">
                    <a:pos x="399641" y="279400"/>
                  </a:cxn>
                  <a:cxn ang="0">
                    <a:pos x="406997" y="276323"/>
                  </a:cxn>
                  <a:cxn ang="0">
                    <a:pos x="406997" y="236936"/>
                  </a:cxn>
                  <a:cxn ang="0">
                    <a:pos x="448677" y="231397"/>
                  </a:cxn>
                  <a:cxn ang="0">
                    <a:pos x="476873" y="231397"/>
                  </a:cxn>
                  <a:cxn ang="0">
                    <a:pos x="508133" y="232013"/>
                  </a:cxn>
                  <a:cxn ang="0">
                    <a:pos x="574944" y="227089"/>
                  </a:cxn>
                  <a:cxn ang="0">
                    <a:pos x="600075" y="208627"/>
                  </a:cxn>
                  <a:cxn ang="0">
                    <a:pos x="576783" y="169240"/>
                  </a:cxn>
                </a:cxnLst>
                <a:rect l="0" t="0" r="0" b="0"/>
                <a:pathLst>
                  <a:path w="979" h="452">
                    <a:moveTo>
                      <a:pt x="941" y="275"/>
                    </a:moveTo>
                    <a:cubicBezTo>
                      <a:pt x="917" y="254"/>
                      <a:pt x="893" y="233"/>
                      <a:pt x="869" y="212"/>
                    </a:cubicBezTo>
                    <a:cubicBezTo>
                      <a:pt x="845" y="191"/>
                      <a:pt x="832" y="168"/>
                      <a:pt x="828" y="145"/>
                    </a:cubicBezTo>
                    <a:cubicBezTo>
                      <a:pt x="832" y="143"/>
                      <a:pt x="837" y="142"/>
                      <a:pt x="845" y="142"/>
                    </a:cubicBezTo>
                    <a:cubicBezTo>
                      <a:pt x="849" y="142"/>
                      <a:pt x="857" y="143"/>
                      <a:pt x="867" y="144"/>
                    </a:cubicBezTo>
                    <a:cubicBezTo>
                      <a:pt x="877" y="145"/>
                      <a:pt x="884" y="146"/>
                      <a:pt x="888" y="146"/>
                    </a:cubicBezTo>
                    <a:cubicBezTo>
                      <a:pt x="906" y="146"/>
                      <a:pt x="915" y="137"/>
                      <a:pt x="915" y="119"/>
                    </a:cubicBezTo>
                    <a:cubicBezTo>
                      <a:pt x="915" y="118"/>
                      <a:pt x="915" y="116"/>
                      <a:pt x="914" y="113"/>
                    </a:cubicBezTo>
                    <a:cubicBezTo>
                      <a:pt x="914" y="111"/>
                      <a:pt x="914" y="109"/>
                      <a:pt x="914" y="107"/>
                    </a:cubicBezTo>
                    <a:cubicBezTo>
                      <a:pt x="906" y="70"/>
                      <a:pt x="863" y="34"/>
                      <a:pt x="784" y="0"/>
                    </a:cubicBezTo>
                    <a:cubicBezTo>
                      <a:pt x="748" y="69"/>
                      <a:pt x="702" y="125"/>
                      <a:pt x="646" y="169"/>
                    </a:cubicBezTo>
                    <a:cubicBezTo>
                      <a:pt x="591" y="214"/>
                      <a:pt x="531" y="248"/>
                      <a:pt x="466" y="271"/>
                    </a:cubicBezTo>
                    <a:cubicBezTo>
                      <a:pt x="402" y="295"/>
                      <a:pt x="338" y="310"/>
                      <a:pt x="275" y="319"/>
                    </a:cubicBezTo>
                    <a:cubicBezTo>
                      <a:pt x="211" y="327"/>
                      <a:pt x="146" y="331"/>
                      <a:pt x="80" y="331"/>
                    </a:cubicBezTo>
                    <a:cubicBezTo>
                      <a:pt x="72" y="331"/>
                      <a:pt x="61" y="331"/>
                      <a:pt x="47" y="331"/>
                    </a:cubicBezTo>
                    <a:cubicBezTo>
                      <a:pt x="32" y="330"/>
                      <a:pt x="22" y="330"/>
                      <a:pt x="15" y="330"/>
                    </a:cubicBezTo>
                    <a:cubicBezTo>
                      <a:pt x="5" y="344"/>
                      <a:pt x="0" y="357"/>
                      <a:pt x="0" y="367"/>
                    </a:cubicBezTo>
                    <a:cubicBezTo>
                      <a:pt x="0" y="391"/>
                      <a:pt x="17" y="403"/>
                      <a:pt x="50" y="403"/>
                    </a:cubicBezTo>
                    <a:cubicBezTo>
                      <a:pt x="63" y="400"/>
                      <a:pt x="91" y="397"/>
                      <a:pt x="132" y="394"/>
                    </a:cubicBezTo>
                    <a:cubicBezTo>
                      <a:pt x="174" y="390"/>
                      <a:pt x="217" y="387"/>
                      <a:pt x="262" y="383"/>
                    </a:cubicBezTo>
                    <a:cubicBezTo>
                      <a:pt x="307" y="379"/>
                      <a:pt x="339" y="376"/>
                      <a:pt x="357" y="373"/>
                    </a:cubicBezTo>
                    <a:cubicBezTo>
                      <a:pt x="357" y="446"/>
                      <a:pt x="357" y="446"/>
                      <a:pt x="357" y="446"/>
                    </a:cubicBezTo>
                    <a:cubicBezTo>
                      <a:pt x="362" y="448"/>
                      <a:pt x="368" y="449"/>
                      <a:pt x="372" y="449"/>
                    </a:cubicBezTo>
                    <a:cubicBezTo>
                      <a:pt x="381" y="449"/>
                      <a:pt x="399" y="444"/>
                      <a:pt x="424" y="436"/>
                    </a:cubicBezTo>
                    <a:cubicBezTo>
                      <a:pt x="427" y="434"/>
                      <a:pt x="435" y="431"/>
                      <a:pt x="448" y="426"/>
                    </a:cubicBezTo>
                    <a:cubicBezTo>
                      <a:pt x="461" y="421"/>
                      <a:pt x="473" y="417"/>
                      <a:pt x="483" y="413"/>
                    </a:cubicBezTo>
                    <a:cubicBezTo>
                      <a:pt x="494" y="410"/>
                      <a:pt x="503" y="408"/>
                      <a:pt x="511" y="408"/>
                    </a:cubicBezTo>
                    <a:cubicBezTo>
                      <a:pt x="526" y="408"/>
                      <a:pt x="537" y="414"/>
                      <a:pt x="543" y="426"/>
                    </a:cubicBezTo>
                    <a:cubicBezTo>
                      <a:pt x="563" y="432"/>
                      <a:pt x="585" y="436"/>
                      <a:pt x="611" y="436"/>
                    </a:cubicBezTo>
                    <a:cubicBezTo>
                      <a:pt x="618" y="436"/>
                      <a:pt x="625" y="439"/>
                      <a:pt x="634" y="445"/>
                    </a:cubicBezTo>
                    <a:cubicBezTo>
                      <a:pt x="643" y="451"/>
                      <a:pt x="649" y="454"/>
                      <a:pt x="652" y="454"/>
                    </a:cubicBezTo>
                    <a:cubicBezTo>
                      <a:pt x="656" y="454"/>
                      <a:pt x="660" y="452"/>
                      <a:pt x="664" y="449"/>
                    </a:cubicBezTo>
                    <a:cubicBezTo>
                      <a:pt x="664" y="385"/>
                      <a:pt x="664" y="385"/>
                      <a:pt x="664" y="385"/>
                    </a:cubicBezTo>
                    <a:cubicBezTo>
                      <a:pt x="669" y="379"/>
                      <a:pt x="692" y="376"/>
                      <a:pt x="732" y="376"/>
                    </a:cubicBezTo>
                    <a:cubicBezTo>
                      <a:pt x="741" y="376"/>
                      <a:pt x="756" y="376"/>
                      <a:pt x="778" y="376"/>
                    </a:cubicBezTo>
                    <a:cubicBezTo>
                      <a:pt x="800" y="377"/>
                      <a:pt x="817" y="377"/>
                      <a:pt x="829" y="377"/>
                    </a:cubicBezTo>
                    <a:cubicBezTo>
                      <a:pt x="875" y="377"/>
                      <a:pt x="911" y="374"/>
                      <a:pt x="938" y="369"/>
                    </a:cubicBezTo>
                    <a:cubicBezTo>
                      <a:pt x="965" y="364"/>
                      <a:pt x="979" y="354"/>
                      <a:pt x="979" y="339"/>
                    </a:cubicBezTo>
                    <a:cubicBezTo>
                      <a:pt x="977" y="318"/>
                      <a:pt x="965" y="296"/>
                      <a:pt x="941" y="275"/>
                    </a:cubicBezTo>
                    <a:close/>
                  </a:path>
                </a:pathLst>
              </a:custGeom>
              <a:solidFill>
                <a:srgbClr val="5A6E33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47" name="Freeform 222"/>
              <p:cNvSpPr/>
              <p:nvPr/>
            </p:nvSpPr>
            <p:spPr>
              <a:xfrm>
                <a:off x="300038" y="3290888"/>
                <a:ext cx="442913" cy="263525"/>
              </a:xfrm>
              <a:custGeom>
                <a:cxnLst>
                  <a:cxn ang="0">
                    <a:pos x="412283" y="72207"/>
                  </a:cxn>
                  <a:cxn ang="0">
                    <a:pos x="357761" y="73441"/>
                  </a:cxn>
                  <a:cxn ang="0">
                    <a:pos x="105368" y="0"/>
                  </a:cxn>
                  <a:cxn ang="0">
                    <a:pos x="56972" y="56778"/>
                  </a:cxn>
                  <a:cxn ang="0">
                    <a:pos x="70450" y="77761"/>
                  </a:cxn>
                  <a:cxn ang="0">
                    <a:pos x="82089" y="81464"/>
                  </a:cxn>
                  <a:cxn ang="0">
                    <a:pos x="90053" y="80230"/>
                  </a:cxn>
                  <a:cxn ang="0">
                    <a:pos x="99242" y="79613"/>
                  </a:cxn>
                  <a:cxn ang="0">
                    <a:pos x="101692" y="79613"/>
                  </a:cxn>
                  <a:cxn ang="0">
                    <a:pos x="104143" y="80230"/>
                  </a:cxn>
                  <a:cxn ang="0">
                    <a:pos x="99855" y="109236"/>
                  </a:cxn>
                  <a:cxn ang="0">
                    <a:pos x="87602" y="128985"/>
                  </a:cxn>
                  <a:cxn ang="0">
                    <a:pos x="63098" y="149351"/>
                  </a:cxn>
                  <a:cxn ang="0">
                    <a:pos x="22054" y="178975"/>
                  </a:cxn>
                  <a:cxn ang="0">
                    <a:pos x="18378" y="186381"/>
                  </a:cxn>
                  <a:cxn ang="0">
                    <a:pos x="29405" y="201810"/>
                  </a:cxn>
                  <a:cxn ang="0">
                    <a:pos x="61873" y="209215"/>
                  </a:cxn>
                  <a:cxn ang="0">
                    <a:pos x="41044" y="237605"/>
                  </a:cxn>
                  <a:cxn ang="0">
                    <a:pos x="0" y="262291"/>
                  </a:cxn>
                  <a:cxn ang="0">
                    <a:pos x="25729" y="263525"/>
                  </a:cxn>
                  <a:cxn ang="0">
                    <a:pos x="156827" y="253651"/>
                  </a:cxn>
                  <a:cxn ang="0">
                    <a:pos x="270159" y="222176"/>
                  </a:cxn>
                  <a:cxn ang="0">
                    <a:pos x="366950" y="162312"/>
                  </a:cxn>
                  <a:cxn ang="0">
                    <a:pos x="442913" y="70973"/>
                  </a:cxn>
                  <a:cxn ang="0">
                    <a:pos x="412283" y="72207"/>
                  </a:cxn>
                </a:cxnLst>
                <a:rect l="0" t="0" r="0" b="0"/>
                <a:pathLst>
                  <a:path w="723" h="427">
                    <a:moveTo>
                      <a:pt x="673" y="117"/>
                    </a:moveTo>
                    <a:cubicBezTo>
                      <a:pt x="641" y="118"/>
                      <a:pt x="611" y="119"/>
                      <a:pt x="584" y="119"/>
                    </a:cubicBezTo>
                    <a:cubicBezTo>
                      <a:pt x="371" y="119"/>
                      <a:pt x="233" y="79"/>
                      <a:pt x="172" y="0"/>
                    </a:cubicBezTo>
                    <a:cubicBezTo>
                      <a:pt x="120" y="38"/>
                      <a:pt x="93" y="69"/>
                      <a:pt x="93" y="92"/>
                    </a:cubicBezTo>
                    <a:cubicBezTo>
                      <a:pt x="93" y="105"/>
                      <a:pt x="100" y="116"/>
                      <a:pt x="115" y="126"/>
                    </a:cubicBezTo>
                    <a:cubicBezTo>
                      <a:pt x="120" y="130"/>
                      <a:pt x="126" y="132"/>
                      <a:pt x="134" y="132"/>
                    </a:cubicBezTo>
                    <a:cubicBezTo>
                      <a:pt x="136" y="132"/>
                      <a:pt x="141" y="132"/>
                      <a:pt x="147" y="130"/>
                    </a:cubicBezTo>
                    <a:cubicBezTo>
                      <a:pt x="154" y="129"/>
                      <a:pt x="158" y="129"/>
                      <a:pt x="162" y="129"/>
                    </a:cubicBezTo>
                    <a:cubicBezTo>
                      <a:pt x="162" y="129"/>
                      <a:pt x="164" y="129"/>
                      <a:pt x="166" y="129"/>
                    </a:cubicBezTo>
                    <a:cubicBezTo>
                      <a:pt x="167" y="130"/>
                      <a:pt x="169" y="130"/>
                      <a:pt x="170" y="130"/>
                    </a:cubicBezTo>
                    <a:cubicBezTo>
                      <a:pt x="169" y="150"/>
                      <a:pt x="167" y="166"/>
                      <a:pt x="163" y="177"/>
                    </a:cubicBezTo>
                    <a:cubicBezTo>
                      <a:pt x="159" y="189"/>
                      <a:pt x="152" y="200"/>
                      <a:pt x="143" y="209"/>
                    </a:cubicBezTo>
                    <a:cubicBezTo>
                      <a:pt x="134" y="219"/>
                      <a:pt x="121" y="230"/>
                      <a:pt x="103" y="242"/>
                    </a:cubicBezTo>
                    <a:cubicBezTo>
                      <a:pt x="86" y="255"/>
                      <a:pt x="63" y="271"/>
                      <a:pt x="36" y="290"/>
                    </a:cubicBezTo>
                    <a:cubicBezTo>
                      <a:pt x="32" y="294"/>
                      <a:pt x="30" y="298"/>
                      <a:pt x="30" y="302"/>
                    </a:cubicBezTo>
                    <a:cubicBezTo>
                      <a:pt x="30" y="311"/>
                      <a:pt x="36" y="319"/>
                      <a:pt x="48" y="327"/>
                    </a:cubicBezTo>
                    <a:cubicBezTo>
                      <a:pt x="60" y="335"/>
                      <a:pt x="78" y="339"/>
                      <a:pt x="101" y="339"/>
                    </a:cubicBezTo>
                    <a:cubicBezTo>
                      <a:pt x="86" y="363"/>
                      <a:pt x="74" y="378"/>
                      <a:pt x="67" y="385"/>
                    </a:cubicBezTo>
                    <a:cubicBezTo>
                      <a:pt x="59" y="392"/>
                      <a:pt x="37" y="405"/>
                      <a:pt x="0" y="425"/>
                    </a:cubicBezTo>
                    <a:cubicBezTo>
                      <a:pt x="9" y="426"/>
                      <a:pt x="23" y="427"/>
                      <a:pt x="42" y="427"/>
                    </a:cubicBezTo>
                    <a:cubicBezTo>
                      <a:pt x="119" y="427"/>
                      <a:pt x="190" y="422"/>
                      <a:pt x="256" y="411"/>
                    </a:cubicBezTo>
                    <a:cubicBezTo>
                      <a:pt x="322" y="401"/>
                      <a:pt x="384" y="384"/>
                      <a:pt x="441" y="360"/>
                    </a:cubicBezTo>
                    <a:cubicBezTo>
                      <a:pt x="499" y="336"/>
                      <a:pt x="551" y="304"/>
                      <a:pt x="599" y="263"/>
                    </a:cubicBezTo>
                    <a:cubicBezTo>
                      <a:pt x="646" y="223"/>
                      <a:pt x="688" y="173"/>
                      <a:pt x="723" y="115"/>
                    </a:cubicBezTo>
                    <a:cubicBezTo>
                      <a:pt x="722" y="115"/>
                      <a:pt x="706" y="115"/>
                      <a:pt x="673" y="117"/>
                    </a:cubicBezTo>
                    <a:close/>
                  </a:path>
                </a:pathLst>
              </a:custGeom>
              <a:solidFill>
                <a:srgbClr val="5A6E33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48" name="Freeform 223"/>
              <p:cNvSpPr/>
              <p:nvPr/>
            </p:nvSpPr>
            <p:spPr>
              <a:xfrm>
                <a:off x="542925" y="3406776"/>
                <a:ext cx="12700" cy="20638"/>
              </a:xfrm>
              <a:custGeom>
                <a:cxnLst>
                  <a:cxn ang="0">
                    <a:pos x="6985" y="20638"/>
                  </a:cxn>
                  <a:cxn ang="0">
                    <a:pos x="12700" y="15635"/>
                  </a:cxn>
                  <a:cxn ang="0">
                    <a:pos x="10160" y="8756"/>
                  </a:cxn>
                  <a:cxn ang="0">
                    <a:pos x="6985" y="0"/>
                  </a:cxn>
                  <a:cxn ang="0">
                    <a:pos x="0" y="15635"/>
                  </a:cxn>
                  <a:cxn ang="0">
                    <a:pos x="6985" y="20638"/>
                  </a:cxn>
                </a:cxnLst>
                <a:rect l="0" t="0" r="0" b="0"/>
                <a:pathLst>
                  <a:path w="20" h="33">
                    <a:moveTo>
                      <a:pt x="11" y="33"/>
                    </a:moveTo>
                    <a:cubicBezTo>
                      <a:pt x="17" y="31"/>
                      <a:pt x="20" y="29"/>
                      <a:pt x="20" y="25"/>
                    </a:cubicBezTo>
                    <a:cubicBezTo>
                      <a:pt x="20" y="23"/>
                      <a:pt x="19" y="19"/>
                      <a:pt x="16" y="14"/>
                    </a:cubicBezTo>
                    <a:cubicBezTo>
                      <a:pt x="12" y="8"/>
                      <a:pt x="11" y="4"/>
                      <a:pt x="11" y="0"/>
                    </a:cubicBezTo>
                    <a:cubicBezTo>
                      <a:pt x="4" y="13"/>
                      <a:pt x="0" y="22"/>
                      <a:pt x="0" y="25"/>
                    </a:cubicBezTo>
                    <a:cubicBezTo>
                      <a:pt x="0" y="31"/>
                      <a:pt x="4" y="33"/>
                      <a:pt x="11" y="33"/>
                    </a:cubicBez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49" name="Freeform 224"/>
              <p:cNvSpPr/>
              <p:nvPr/>
            </p:nvSpPr>
            <p:spPr>
              <a:xfrm>
                <a:off x="592138" y="3028951"/>
                <a:ext cx="12700" cy="20638"/>
              </a:xfrm>
              <a:custGeom>
                <a:cxnLst>
                  <a:cxn ang="0">
                    <a:pos x="6684" y="20638"/>
                  </a:cxn>
                  <a:cxn ang="0">
                    <a:pos x="12700" y="16123"/>
                  </a:cxn>
                  <a:cxn ang="0">
                    <a:pos x="10026" y="8384"/>
                  </a:cxn>
                  <a:cxn ang="0">
                    <a:pos x="6684" y="0"/>
                  </a:cxn>
                  <a:cxn ang="0">
                    <a:pos x="0" y="16768"/>
                  </a:cxn>
                  <a:cxn ang="0">
                    <a:pos x="6684" y="20638"/>
                  </a:cxn>
                </a:cxnLst>
                <a:rect l="0" t="0" r="0" b="0"/>
                <a:pathLst>
                  <a:path w="19" h="32">
                    <a:moveTo>
                      <a:pt x="10" y="32"/>
                    </a:moveTo>
                    <a:cubicBezTo>
                      <a:pt x="16" y="32"/>
                      <a:pt x="19" y="29"/>
                      <a:pt x="19" y="25"/>
                    </a:cubicBezTo>
                    <a:cubicBezTo>
                      <a:pt x="19" y="23"/>
                      <a:pt x="18" y="19"/>
                      <a:pt x="15" y="13"/>
                    </a:cubicBezTo>
                    <a:cubicBezTo>
                      <a:pt x="12" y="7"/>
                      <a:pt x="11" y="3"/>
                      <a:pt x="10" y="0"/>
                    </a:cubicBezTo>
                    <a:cubicBezTo>
                      <a:pt x="4" y="14"/>
                      <a:pt x="0" y="22"/>
                      <a:pt x="0" y="26"/>
                    </a:cubicBezTo>
                    <a:cubicBezTo>
                      <a:pt x="0" y="30"/>
                      <a:pt x="4" y="32"/>
                      <a:pt x="10" y="32"/>
                    </a:cubicBez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50" name="Freeform 225"/>
              <p:cNvSpPr/>
              <p:nvPr/>
            </p:nvSpPr>
            <p:spPr>
              <a:xfrm>
                <a:off x="493713" y="3067051"/>
                <a:ext cx="9525" cy="33338"/>
              </a:xfrm>
              <a:custGeom>
                <a:cxnLst>
                  <a:cxn ang="0">
                    <a:pos x="0" y="33338"/>
                  </a:cxn>
                  <a:cxn ang="0">
                    <a:pos x="9525" y="33338"/>
                  </a:cxn>
                  <a:cxn ang="0">
                    <a:pos x="9525" y="0"/>
                  </a:cxn>
                  <a:cxn ang="0">
                    <a:pos x="0" y="6350"/>
                  </a:cxn>
                  <a:cxn ang="0">
                    <a:pos x="0" y="33338"/>
                  </a:cxn>
                </a:cxnLst>
                <a:rect l="0" t="0" r="0" b="0"/>
                <a:pathLst>
                  <a:path w="6" h="21">
                    <a:moveTo>
                      <a:pt x="0" y="21"/>
                    </a:moveTo>
                    <a:lnTo>
                      <a:pt x="6" y="21"/>
                    </a:lnTo>
                    <a:lnTo>
                      <a:pt x="6" y="0"/>
                    </a:lnTo>
                    <a:lnTo>
                      <a:pt x="0" y="4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51" name="Freeform 226"/>
              <p:cNvSpPr/>
              <p:nvPr/>
            </p:nvSpPr>
            <p:spPr>
              <a:xfrm>
                <a:off x="546100" y="3429001"/>
                <a:ext cx="9525" cy="31750"/>
              </a:xfrm>
              <a:custGeom>
                <a:cxnLst>
                  <a:cxn ang="0">
                    <a:pos x="0" y="31750"/>
                  </a:cxn>
                  <a:cxn ang="0">
                    <a:pos x="9525" y="31750"/>
                  </a:cxn>
                  <a:cxn ang="0">
                    <a:pos x="9525" y="0"/>
                  </a:cxn>
                  <a:cxn ang="0">
                    <a:pos x="0" y="4763"/>
                  </a:cxn>
                  <a:cxn ang="0">
                    <a:pos x="0" y="31750"/>
                  </a:cxn>
                </a:cxnLst>
                <a:rect l="0" t="0" r="0" b="0"/>
                <a:pathLst>
                  <a:path w="6" h="20">
                    <a:moveTo>
                      <a:pt x="0" y="20"/>
                    </a:moveTo>
                    <a:lnTo>
                      <a:pt x="6" y="20"/>
                    </a:lnTo>
                    <a:lnTo>
                      <a:pt x="6" y="0"/>
                    </a:lnTo>
                    <a:lnTo>
                      <a:pt x="0" y="3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52" name="Freeform 227"/>
              <p:cNvSpPr/>
              <p:nvPr/>
            </p:nvSpPr>
            <p:spPr>
              <a:xfrm>
                <a:off x="465138" y="3182938"/>
                <a:ext cx="9525" cy="19050"/>
              </a:xfrm>
              <a:custGeom>
                <a:cxnLst>
                  <a:cxn ang="0">
                    <a:pos x="5043" y="19050"/>
                  </a:cxn>
                  <a:cxn ang="0">
                    <a:pos x="9525" y="14748"/>
                  </a:cxn>
                  <a:cxn ang="0">
                    <a:pos x="7284" y="7989"/>
                  </a:cxn>
                  <a:cxn ang="0">
                    <a:pos x="3362" y="0"/>
                  </a:cxn>
                  <a:cxn ang="0">
                    <a:pos x="0" y="14134"/>
                  </a:cxn>
                  <a:cxn ang="0">
                    <a:pos x="5043" y="19050"/>
                  </a:cxn>
                </a:cxnLst>
                <a:rect l="0" t="0" r="0" b="0"/>
                <a:pathLst>
                  <a:path w="17" h="31">
                    <a:moveTo>
                      <a:pt x="9" y="31"/>
                    </a:moveTo>
                    <a:cubicBezTo>
                      <a:pt x="14" y="30"/>
                      <a:pt x="17" y="28"/>
                      <a:pt x="17" y="24"/>
                    </a:cubicBezTo>
                    <a:cubicBezTo>
                      <a:pt x="17" y="22"/>
                      <a:pt x="16" y="18"/>
                      <a:pt x="13" y="13"/>
                    </a:cubicBezTo>
                    <a:cubicBezTo>
                      <a:pt x="9" y="7"/>
                      <a:pt x="7" y="3"/>
                      <a:pt x="6" y="0"/>
                    </a:cubicBezTo>
                    <a:cubicBezTo>
                      <a:pt x="2" y="9"/>
                      <a:pt x="0" y="17"/>
                      <a:pt x="0" y="23"/>
                    </a:cubicBezTo>
                    <a:cubicBezTo>
                      <a:pt x="0" y="29"/>
                      <a:pt x="3" y="31"/>
                      <a:pt x="9" y="31"/>
                    </a:cubicBez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53" name="Freeform 228"/>
              <p:cNvSpPr/>
              <p:nvPr/>
            </p:nvSpPr>
            <p:spPr>
              <a:xfrm>
                <a:off x="466725" y="3203576"/>
                <a:ext cx="9525" cy="31750"/>
              </a:xfrm>
              <a:custGeom>
                <a:cxnLst>
                  <a:cxn ang="0">
                    <a:pos x="0" y="31750"/>
                  </a:cxn>
                  <a:cxn ang="0">
                    <a:pos x="9525" y="31750"/>
                  </a:cxn>
                  <a:cxn ang="0">
                    <a:pos x="9525" y="0"/>
                  </a:cxn>
                  <a:cxn ang="0">
                    <a:pos x="0" y="4763"/>
                  </a:cxn>
                  <a:cxn ang="0">
                    <a:pos x="0" y="31750"/>
                  </a:cxn>
                </a:cxnLst>
                <a:rect l="0" t="0" r="0" b="0"/>
                <a:pathLst>
                  <a:path w="6" h="20">
                    <a:moveTo>
                      <a:pt x="0" y="20"/>
                    </a:moveTo>
                    <a:lnTo>
                      <a:pt x="6" y="20"/>
                    </a:lnTo>
                    <a:lnTo>
                      <a:pt x="6" y="0"/>
                    </a:lnTo>
                    <a:lnTo>
                      <a:pt x="0" y="3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54" name="Freeform 229"/>
              <p:cNvSpPr/>
              <p:nvPr/>
            </p:nvSpPr>
            <p:spPr>
              <a:xfrm>
                <a:off x="490538" y="3046413"/>
                <a:ext cx="11113" cy="20638"/>
              </a:xfrm>
              <a:custGeom>
                <a:cxnLst>
                  <a:cxn ang="0">
                    <a:pos x="5849" y="20638"/>
                  </a:cxn>
                  <a:cxn ang="0">
                    <a:pos x="11113" y="15921"/>
                  </a:cxn>
                  <a:cxn ang="0">
                    <a:pos x="8189" y="8845"/>
                  </a:cxn>
                  <a:cxn ang="0">
                    <a:pos x="5264" y="0"/>
                  </a:cxn>
                  <a:cxn ang="0">
                    <a:pos x="0" y="15921"/>
                  </a:cxn>
                  <a:cxn ang="0">
                    <a:pos x="5849" y="20638"/>
                  </a:cxn>
                </a:cxnLst>
                <a:rect l="0" t="0" r="0" b="0"/>
                <a:pathLst>
                  <a:path w="19" h="35">
                    <a:moveTo>
                      <a:pt x="10" y="35"/>
                    </a:moveTo>
                    <a:cubicBezTo>
                      <a:pt x="16" y="33"/>
                      <a:pt x="19" y="30"/>
                      <a:pt x="19" y="27"/>
                    </a:cubicBezTo>
                    <a:cubicBezTo>
                      <a:pt x="19" y="25"/>
                      <a:pt x="17" y="21"/>
                      <a:pt x="14" y="15"/>
                    </a:cubicBezTo>
                    <a:cubicBezTo>
                      <a:pt x="11" y="10"/>
                      <a:pt x="10" y="4"/>
                      <a:pt x="9" y="0"/>
                    </a:cubicBezTo>
                    <a:cubicBezTo>
                      <a:pt x="3" y="16"/>
                      <a:pt x="0" y="25"/>
                      <a:pt x="0" y="27"/>
                    </a:cubicBezTo>
                    <a:cubicBezTo>
                      <a:pt x="0" y="32"/>
                      <a:pt x="3" y="35"/>
                      <a:pt x="10" y="35"/>
                    </a:cubicBez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55" name="Freeform 230"/>
              <p:cNvSpPr/>
              <p:nvPr/>
            </p:nvSpPr>
            <p:spPr>
              <a:xfrm>
                <a:off x="692150" y="3241676"/>
                <a:ext cx="11113" cy="20638"/>
              </a:xfrm>
              <a:custGeom>
                <a:cxnLst>
                  <a:cxn ang="0">
                    <a:pos x="7019" y="20638"/>
                  </a:cxn>
                  <a:cxn ang="0">
                    <a:pos x="11113" y="15479"/>
                  </a:cxn>
                  <a:cxn ang="0">
                    <a:pos x="8189" y="8384"/>
                  </a:cxn>
                  <a:cxn ang="0">
                    <a:pos x="5264" y="0"/>
                  </a:cxn>
                  <a:cxn ang="0">
                    <a:pos x="0" y="15479"/>
                  </a:cxn>
                  <a:cxn ang="0">
                    <a:pos x="7019" y="20638"/>
                  </a:cxn>
                </a:cxnLst>
                <a:rect l="0" t="0" r="0" b="0"/>
                <a:pathLst>
                  <a:path w="19" h="32">
                    <a:moveTo>
                      <a:pt x="12" y="32"/>
                    </a:moveTo>
                    <a:cubicBezTo>
                      <a:pt x="17" y="31"/>
                      <a:pt x="19" y="28"/>
                      <a:pt x="19" y="24"/>
                    </a:cubicBezTo>
                    <a:cubicBezTo>
                      <a:pt x="19" y="22"/>
                      <a:pt x="17" y="19"/>
                      <a:pt x="14" y="13"/>
                    </a:cubicBezTo>
                    <a:cubicBezTo>
                      <a:pt x="12" y="8"/>
                      <a:pt x="10" y="3"/>
                      <a:pt x="9" y="0"/>
                    </a:cubicBezTo>
                    <a:cubicBezTo>
                      <a:pt x="3" y="12"/>
                      <a:pt x="0" y="20"/>
                      <a:pt x="0" y="24"/>
                    </a:cubicBezTo>
                    <a:cubicBezTo>
                      <a:pt x="0" y="29"/>
                      <a:pt x="4" y="32"/>
                      <a:pt x="12" y="32"/>
                    </a:cubicBez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56" name="Freeform 231"/>
              <p:cNvSpPr/>
              <p:nvPr/>
            </p:nvSpPr>
            <p:spPr>
              <a:xfrm>
                <a:off x="595313" y="3049588"/>
                <a:ext cx="9525" cy="31750"/>
              </a:xfrm>
              <a:custGeom>
                <a:cxnLst>
                  <a:cxn ang="0">
                    <a:pos x="0" y="31750"/>
                  </a:cxn>
                  <a:cxn ang="0">
                    <a:pos x="7938" y="31750"/>
                  </a:cxn>
                  <a:cxn ang="0">
                    <a:pos x="9525" y="0"/>
                  </a:cxn>
                  <a:cxn ang="0">
                    <a:pos x="0" y="4763"/>
                  </a:cxn>
                  <a:cxn ang="0">
                    <a:pos x="0" y="31750"/>
                  </a:cxn>
                </a:cxnLst>
                <a:rect l="0" t="0" r="0" b="0"/>
                <a:pathLst>
                  <a:path w="6" h="20">
                    <a:moveTo>
                      <a:pt x="0" y="20"/>
                    </a:moveTo>
                    <a:lnTo>
                      <a:pt x="5" y="20"/>
                    </a:lnTo>
                    <a:lnTo>
                      <a:pt x="6" y="0"/>
                    </a:lnTo>
                    <a:lnTo>
                      <a:pt x="0" y="3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57" name="Freeform 232"/>
              <p:cNvSpPr/>
              <p:nvPr/>
            </p:nvSpPr>
            <p:spPr>
              <a:xfrm>
                <a:off x="693738" y="3262313"/>
                <a:ext cx="9525" cy="31750"/>
              </a:xfrm>
              <a:custGeom>
                <a:cxnLst>
                  <a:cxn ang="0">
                    <a:pos x="0" y="31750"/>
                  </a:cxn>
                  <a:cxn ang="0">
                    <a:pos x="9525" y="31750"/>
                  </a:cxn>
                  <a:cxn ang="0">
                    <a:pos x="9525" y="0"/>
                  </a:cxn>
                  <a:cxn ang="0">
                    <a:pos x="0" y="4763"/>
                  </a:cxn>
                  <a:cxn ang="0">
                    <a:pos x="0" y="31750"/>
                  </a:cxn>
                </a:cxnLst>
                <a:rect l="0" t="0" r="0" b="0"/>
                <a:pathLst>
                  <a:path w="6" h="20">
                    <a:moveTo>
                      <a:pt x="0" y="20"/>
                    </a:moveTo>
                    <a:lnTo>
                      <a:pt x="6" y="20"/>
                    </a:lnTo>
                    <a:lnTo>
                      <a:pt x="6" y="0"/>
                    </a:lnTo>
                    <a:lnTo>
                      <a:pt x="0" y="3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58" name="Freeform 233"/>
              <p:cNvSpPr/>
              <p:nvPr/>
            </p:nvSpPr>
            <p:spPr>
              <a:xfrm>
                <a:off x="595313" y="3268663"/>
                <a:ext cx="11113" cy="19050"/>
              </a:xfrm>
              <a:custGeom>
                <a:cxnLst>
                  <a:cxn ang="0">
                    <a:pos x="4939" y="0"/>
                  </a:cxn>
                  <a:cxn ang="0">
                    <a:pos x="0" y="14883"/>
                  </a:cxn>
                  <a:cxn ang="0">
                    <a:pos x="6174" y="19050"/>
                  </a:cxn>
                  <a:cxn ang="0">
                    <a:pos x="11113" y="15478"/>
                  </a:cxn>
                  <a:cxn ang="0">
                    <a:pos x="8026" y="8334"/>
                  </a:cxn>
                  <a:cxn ang="0">
                    <a:pos x="4939" y="0"/>
                  </a:cxn>
                </a:cxnLst>
                <a:rect l="0" t="0" r="0" b="0"/>
                <a:pathLst>
                  <a:path w="18" h="32">
                    <a:moveTo>
                      <a:pt x="8" y="0"/>
                    </a:moveTo>
                    <a:cubicBezTo>
                      <a:pt x="3" y="11"/>
                      <a:pt x="0" y="19"/>
                      <a:pt x="0" y="25"/>
                    </a:cubicBezTo>
                    <a:cubicBezTo>
                      <a:pt x="0" y="29"/>
                      <a:pt x="3" y="32"/>
                      <a:pt x="10" y="32"/>
                    </a:cubicBezTo>
                    <a:cubicBezTo>
                      <a:pt x="15" y="32"/>
                      <a:pt x="18" y="30"/>
                      <a:pt x="18" y="26"/>
                    </a:cubicBezTo>
                    <a:cubicBezTo>
                      <a:pt x="18" y="24"/>
                      <a:pt x="16" y="20"/>
                      <a:pt x="13" y="14"/>
                    </a:cubicBezTo>
                    <a:cubicBezTo>
                      <a:pt x="10" y="9"/>
                      <a:pt x="9" y="4"/>
                      <a:pt x="8" y="0"/>
                    </a:cubicBez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59" name="Freeform 234"/>
              <p:cNvSpPr/>
              <p:nvPr/>
            </p:nvSpPr>
            <p:spPr>
              <a:xfrm>
                <a:off x="596900" y="3289301"/>
                <a:ext cx="11113" cy="31750"/>
              </a:xfrm>
              <a:custGeom>
                <a:cxnLst>
                  <a:cxn ang="0">
                    <a:pos x="0" y="31750"/>
                  </a:cxn>
                  <a:cxn ang="0">
                    <a:pos x="9525" y="31750"/>
                  </a:cxn>
                  <a:cxn ang="0">
                    <a:pos x="11113" y="0"/>
                  </a:cxn>
                  <a:cxn ang="0">
                    <a:pos x="0" y="4763"/>
                  </a:cxn>
                  <a:cxn ang="0">
                    <a:pos x="0" y="31750"/>
                  </a:cxn>
                </a:cxnLst>
                <a:rect l="0" t="0" r="0" b="0"/>
                <a:pathLst>
                  <a:path w="7" h="20">
                    <a:moveTo>
                      <a:pt x="0" y="20"/>
                    </a:moveTo>
                    <a:lnTo>
                      <a:pt x="6" y="20"/>
                    </a:lnTo>
                    <a:lnTo>
                      <a:pt x="7" y="0"/>
                    </a:lnTo>
                    <a:lnTo>
                      <a:pt x="0" y="3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60" name="Freeform 235"/>
              <p:cNvSpPr/>
              <p:nvPr/>
            </p:nvSpPr>
            <p:spPr>
              <a:xfrm>
                <a:off x="796925" y="3522663"/>
                <a:ext cx="11113" cy="20638"/>
              </a:xfrm>
              <a:custGeom>
                <a:cxnLst>
                  <a:cxn ang="0">
                    <a:pos x="11113" y="16389"/>
                  </a:cxn>
                  <a:cxn ang="0">
                    <a:pos x="8189" y="7284"/>
                  </a:cxn>
                  <a:cxn ang="0">
                    <a:pos x="5264" y="0"/>
                  </a:cxn>
                  <a:cxn ang="0">
                    <a:pos x="0" y="15175"/>
                  </a:cxn>
                  <a:cxn ang="0">
                    <a:pos x="6434" y="20638"/>
                  </a:cxn>
                  <a:cxn ang="0">
                    <a:pos x="11113" y="16389"/>
                  </a:cxn>
                </a:cxnLst>
                <a:rect l="0" t="0" r="0" b="0"/>
                <a:pathLst>
                  <a:path w="19" h="34">
                    <a:moveTo>
                      <a:pt x="19" y="27"/>
                    </a:moveTo>
                    <a:cubicBezTo>
                      <a:pt x="19" y="23"/>
                      <a:pt x="18" y="18"/>
                      <a:pt x="14" y="12"/>
                    </a:cubicBezTo>
                    <a:cubicBezTo>
                      <a:pt x="11" y="5"/>
                      <a:pt x="9" y="1"/>
                      <a:pt x="9" y="0"/>
                    </a:cubicBezTo>
                    <a:cubicBezTo>
                      <a:pt x="3" y="9"/>
                      <a:pt x="0" y="18"/>
                      <a:pt x="0" y="25"/>
                    </a:cubicBezTo>
                    <a:cubicBezTo>
                      <a:pt x="0" y="31"/>
                      <a:pt x="4" y="34"/>
                      <a:pt x="11" y="34"/>
                    </a:cubicBezTo>
                    <a:cubicBezTo>
                      <a:pt x="17" y="32"/>
                      <a:pt x="19" y="30"/>
                      <a:pt x="19" y="27"/>
                    </a:cubicBez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61" name="Freeform 236"/>
              <p:cNvSpPr/>
              <p:nvPr/>
            </p:nvSpPr>
            <p:spPr>
              <a:xfrm>
                <a:off x="771525" y="3400426"/>
                <a:ext cx="12700" cy="19050"/>
              </a:xfrm>
              <a:custGeom>
                <a:cxnLst>
                  <a:cxn ang="0">
                    <a:pos x="12700" y="15363"/>
                  </a:cxn>
                  <a:cxn ang="0">
                    <a:pos x="10026" y="7989"/>
                  </a:cxn>
                  <a:cxn ang="0">
                    <a:pos x="7353" y="0"/>
                  </a:cxn>
                  <a:cxn ang="0">
                    <a:pos x="0" y="14748"/>
                  </a:cxn>
                  <a:cxn ang="0">
                    <a:pos x="7353" y="19050"/>
                  </a:cxn>
                  <a:cxn ang="0">
                    <a:pos x="12700" y="15363"/>
                  </a:cxn>
                </a:cxnLst>
                <a:rect l="0" t="0" r="0" b="0"/>
                <a:pathLst>
                  <a:path w="19" h="31">
                    <a:moveTo>
                      <a:pt x="19" y="25"/>
                    </a:moveTo>
                    <a:cubicBezTo>
                      <a:pt x="19" y="23"/>
                      <a:pt x="18" y="19"/>
                      <a:pt x="15" y="13"/>
                    </a:cubicBezTo>
                    <a:cubicBezTo>
                      <a:pt x="12" y="7"/>
                      <a:pt x="11" y="2"/>
                      <a:pt x="11" y="0"/>
                    </a:cubicBezTo>
                    <a:cubicBezTo>
                      <a:pt x="4" y="11"/>
                      <a:pt x="0" y="19"/>
                      <a:pt x="0" y="24"/>
                    </a:cubicBezTo>
                    <a:cubicBezTo>
                      <a:pt x="0" y="29"/>
                      <a:pt x="4" y="31"/>
                      <a:pt x="11" y="31"/>
                    </a:cubicBezTo>
                    <a:cubicBezTo>
                      <a:pt x="16" y="31"/>
                      <a:pt x="19" y="29"/>
                      <a:pt x="19" y="25"/>
                    </a:cubicBez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62" name="Freeform 237"/>
              <p:cNvSpPr/>
              <p:nvPr/>
            </p:nvSpPr>
            <p:spPr>
              <a:xfrm>
                <a:off x="776288" y="3421063"/>
                <a:ext cx="7938" cy="31750"/>
              </a:xfrm>
              <a:custGeom>
                <a:cxnLst>
                  <a:cxn ang="0">
                    <a:pos x="0" y="31750"/>
                  </a:cxn>
                  <a:cxn ang="0">
                    <a:pos x="7938" y="31750"/>
                  </a:cxn>
                  <a:cxn ang="0">
                    <a:pos x="7938" y="0"/>
                  </a:cxn>
                  <a:cxn ang="0">
                    <a:pos x="0" y="3175"/>
                  </a:cxn>
                  <a:cxn ang="0">
                    <a:pos x="0" y="31750"/>
                  </a:cxn>
                </a:cxnLst>
                <a:rect l="0" t="0" r="0" b="0"/>
                <a:pathLst>
                  <a:path w="5" h="20">
                    <a:moveTo>
                      <a:pt x="0" y="20"/>
                    </a:moveTo>
                    <a:lnTo>
                      <a:pt x="5" y="20"/>
                    </a:lnTo>
                    <a:lnTo>
                      <a:pt x="5" y="0"/>
                    </a:lnTo>
                    <a:lnTo>
                      <a:pt x="0" y="2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63" name="Freeform 238"/>
              <p:cNvSpPr/>
              <p:nvPr/>
            </p:nvSpPr>
            <p:spPr>
              <a:xfrm>
                <a:off x="695325" y="3513138"/>
                <a:ext cx="9525" cy="33338"/>
              </a:xfrm>
              <a:custGeom>
                <a:cxnLst>
                  <a:cxn ang="0">
                    <a:pos x="0" y="33338"/>
                  </a:cxn>
                  <a:cxn ang="0">
                    <a:pos x="9525" y="33338"/>
                  </a:cxn>
                  <a:cxn ang="0">
                    <a:pos x="9525" y="0"/>
                  </a:cxn>
                  <a:cxn ang="0">
                    <a:pos x="0" y="4763"/>
                  </a:cxn>
                  <a:cxn ang="0">
                    <a:pos x="0" y="33338"/>
                  </a:cxn>
                </a:cxnLst>
                <a:rect l="0" t="0" r="0" b="0"/>
                <a:pathLst>
                  <a:path w="6" h="21">
                    <a:moveTo>
                      <a:pt x="0" y="21"/>
                    </a:moveTo>
                    <a:lnTo>
                      <a:pt x="6" y="21"/>
                    </a:lnTo>
                    <a:lnTo>
                      <a:pt x="6" y="0"/>
                    </a:lnTo>
                    <a:lnTo>
                      <a:pt x="0" y="3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64" name="Freeform 239"/>
              <p:cNvSpPr/>
              <p:nvPr/>
            </p:nvSpPr>
            <p:spPr>
              <a:xfrm>
                <a:off x="800100" y="3543301"/>
                <a:ext cx="9525" cy="31750"/>
              </a:xfrm>
              <a:custGeom>
                <a:cxnLst>
                  <a:cxn ang="0">
                    <a:pos x="0" y="31750"/>
                  </a:cxn>
                  <a:cxn ang="0">
                    <a:pos x="9525" y="31750"/>
                  </a:cxn>
                  <a:cxn ang="0">
                    <a:pos x="9525" y="0"/>
                  </a:cxn>
                  <a:cxn ang="0">
                    <a:pos x="0" y="3175"/>
                  </a:cxn>
                  <a:cxn ang="0">
                    <a:pos x="0" y="31750"/>
                  </a:cxn>
                </a:cxnLst>
                <a:rect l="0" t="0" r="0" b="0"/>
                <a:pathLst>
                  <a:path w="6" h="20">
                    <a:moveTo>
                      <a:pt x="0" y="20"/>
                    </a:moveTo>
                    <a:lnTo>
                      <a:pt x="6" y="20"/>
                    </a:lnTo>
                    <a:lnTo>
                      <a:pt x="6" y="0"/>
                    </a:lnTo>
                    <a:lnTo>
                      <a:pt x="0" y="2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65" name="Freeform 240"/>
              <p:cNvSpPr/>
              <p:nvPr/>
            </p:nvSpPr>
            <p:spPr>
              <a:xfrm>
                <a:off x="692150" y="3492501"/>
                <a:ext cx="12700" cy="19050"/>
              </a:xfrm>
              <a:custGeom>
                <a:cxnLst>
                  <a:cxn ang="0">
                    <a:pos x="12700" y="15478"/>
                  </a:cxn>
                  <a:cxn ang="0">
                    <a:pos x="10026" y="7739"/>
                  </a:cxn>
                  <a:cxn ang="0">
                    <a:pos x="6684" y="0"/>
                  </a:cxn>
                  <a:cxn ang="0">
                    <a:pos x="0" y="14883"/>
                  </a:cxn>
                  <a:cxn ang="0">
                    <a:pos x="8021" y="19050"/>
                  </a:cxn>
                  <a:cxn ang="0">
                    <a:pos x="12700" y="15478"/>
                  </a:cxn>
                </a:cxnLst>
                <a:rect l="0" t="0" r="0" b="0"/>
                <a:pathLst>
                  <a:path w="19" h="32">
                    <a:moveTo>
                      <a:pt x="19" y="26"/>
                    </a:moveTo>
                    <a:cubicBezTo>
                      <a:pt x="19" y="23"/>
                      <a:pt x="18" y="19"/>
                      <a:pt x="15" y="13"/>
                    </a:cubicBezTo>
                    <a:cubicBezTo>
                      <a:pt x="12" y="7"/>
                      <a:pt x="10" y="3"/>
                      <a:pt x="10" y="0"/>
                    </a:cubicBezTo>
                    <a:cubicBezTo>
                      <a:pt x="3" y="13"/>
                      <a:pt x="0" y="21"/>
                      <a:pt x="0" y="25"/>
                    </a:cubicBezTo>
                    <a:cubicBezTo>
                      <a:pt x="0" y="29"/>
                      <a:pt x="4" y="32"/>
                      <a:pt x="12" y="32"/>
                    </a:cubicBezTo>
                    <a:cubicBezTo>
                      <a:pt x="17" y="31"/>
                      <a:pt x="19" y="29"/>
                      <a:pt x="19" y="26"/>
                    </a:cubicBez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66" name="Freeform 241"/>
              <p:cNvSpPr/>
              <p:nvPr/>
            </p:nvSpPr>
            <p:spPr>
              <a:xfrm>
                <a:off x="430213" y="3348038"/>
                <a:ext cx="11113" cy="20638"/>
              </a:xfrm>
              <a:custGeom>
                <a:cxnLst>
                  <a:cxn ang="0">
                    <a:pos x="6434" y="20638"/>
                  </a:cxn>
                  <a:cxn ang="0">
                    <a:pos x="11113" y="16123"/>
                  </a:cxn>
                  <a:cxn ang="0">
                    <a:pos x="8773" y="8384"/>
                  </a:cxn>
                  <a:cxn ang="0">
                    <a:pos x="5849" y="0"/>
                  </a:cxn>
                  <a:cxn ang="0">
                    <a:pos x="0" y="15479"/>
                  </a:cxn>
                  <a:cxn ang="0">
                    <a:pos x="6434" y="20638"/>
                  </a:cxn>
                </a:cxnLst>
                <a:rect l="0" t="0" r="0" b="0"/>
                <a:pathLst>
                  <a:path w="19" h="32">
                    <a:moveTo>
                      <a:pt x="11" y="32"/>
                    </a:moveTo>
                    <a:cubicBezTo>
                      <a:pt x="16" y="30"/>
                      <a:pt x="19" y="28"/>
                      <a:pt x="19" y="25"/>
                    </a:cubicBezTo>
                    <a:cubicBezTo>
                      <a:pt x="19" y="23"/>
                      <a:pt x="18" y="18"/>
                      <a:pt x="15" y="13"/>
                    </a:cubicBezTo>
                    <a:cubicBezTo>
                      <a:pt x="12" y="7"/>
                      <a:pt x="10" y="3"/>
                      <a:pt x="10" y="0"/>
                    </a:cubicBezTo>
                    <a:cubicBezTo>
                      <a:pt x="3" y="14"/>
                      <a:pt x="0" y="22"/>
                      <a:pt x="0" y="24"/>
                    </a:cubicBezTo>
                    <a:cubicBezTo>
                      <a:pt x="0" y="30"/>
                      <a:pt x="4" y="32"/>
                      <a:pt x="11" y="32"/>
                    </a:cubicBez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67" name="Freeform 242"/>
              <p:cNvSpPr/>
              <p:nvPr/>
            </p:nvSpPr>
            <p:spPr>
              <a:xfrm>
                <a:off x="382588" y="3475038"/>
                <a:ext cx="9525" cy="33338"/>
              </a:xfrm>
              <a:custGeom>
                <a:cxnLst>
                  <a:cxn ang="0">
                    <a:pos x="0" y="33338"/>
                  </a:cxn>
                  <a:cxn ang="0">
                    <a:pos x="9525" y="33338"/>
                  </a:cxn>
                  <a:cxn ang="0">
                    <a:pos x="9525" y="0"/>
                  </a:cxn>
                  <a:cxn ang="0">
                    <a:pos x="0" y="6350"/>
                  </a:cxn>
                  <a:cxn ang="0">
                    <a:pos x="0" y="33338"/>
                  </a:cxn>
                </a:cxnLst>
                <a:rect l="0" t="0" r="0" b="0"/>
                <a:pathLst>
                  <a:path w="6" h="21">
                    <a:moveTo>
                      <a:pt x="0" y="21"/>
                    </a:moveTo>
                    <a:lnTo>
                      <a:pt x="6" y="21"/>
                    </a:lnTo>
                    <a:lnTo>
                      <a:pt x="6" y="0"/>
                    </a:lnTo>
                    <a:lnTo>
                      <a:pt x="0" y="4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68" name="Freeform 243"/>
              <p:cNvSpPr/>
              <p:nvPr/>
            </p:nvSpPr>
            <p:spPr>
              <a:xfrm>
                <a:off x="433388" y="3370263"/>
                <a:ext cx="9525" cy="30163"/>
              </a:xfrm>
              <a:custGeom>
                <a:cxnLst>
                  <a:cxn ang="0">
                    <a:pos x="0" y="30163"/>
                  </a:cxn>
                  <a:cxn ang="0">
                    <a:pos x="9525" y="30163"/>
                  </a:cxn>
                  <a:cxn ang="0">
                    <a:pos x="9525" y="0"/>
                  </a:cxn>
                  <a:cxn ang="0">
                    <a:pos x="0" y="4763"/>
                  </a:cxn>
                  <a:cxn ang="0">
                    <a:pos x="0" y="30163"/>
                  </a:cxn>
                </a:cxnLst>
                <a:rect l="0" t="0" r="0" b="0"/>
                <a:pathLst>
                  <a:path w="6" h="19">
                    <a:moveTo>
                      <a:pt x="0" y="19"/>
                    </a:moveTo>
                    <a:lnTo>
                      <a:pt x="6" y="19"/>
                    </a:lnTo>
                    <a:lnTo>
                      <a:pt x="6" y="0"/>
                    </a:lnTo>
                    <a:lnTo>
                      <a:pt x="0" y="3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69" name="Freeform 244"/>
              <p:cNvSpPr/>
              <p:nvPr/>
            </p:nvSpPr>
            <p:spPr>
              <a:xfrm>
                <a:off x="381000" y="3454401"/>
                <a:ext cx="11113" cy="20638"/>
              </a:xfrm>
              <a:custGeom>
                <a:cxnLst>
                  <a:cxn ang="0">
                    <a:pos x="6174" y="20638"/>
                  </a:cxn>
                  <a:cxn ang="0">
                    <a:pos x="11113" y="16389"/>
                  </a:cxn>
                  <a:cxn ang="0">
                    <a:pos x="8026" y="7891"/>
                  </a:cxn>
                  <a:cxn ang="0">
                    <a:pos x="4322" y="0"/>
                  </a:cxn>
                  <a:cxn ang="0">
                    <a:pos x="0" y="15782"/>
                  </a:cxn>
                  <a:cxn ang="0">
                    <a:pos x="6174" y="20638"/>
                  </a:cxn>
                </a:cxnLst>
                <a:rect l="0" t="0" r="0" b="0"/>
                <a:pathLst>
                  <a:path w="18" h="34">
                    <a:moveTo>
                      <a:pt x="10" y="34"/>
                    </a:moveTo>
                    <a:cubicBezTo>
                      <a:pt x="15" y="33"/>
                      <a:pt x="18" y="30"/>
                      <a:pt x="18" y="27"/>
                    </a:cubicBezTo>
                    <a:cubicBezTo>
                      <a:pt x="18" y="23"/>
                      <a:pt x="16" y="19"/>
                      <a:pt x="13" y="13"/>
                    </a:cubicBezTo>
                    <a:cubicBezTo>
                      <a:pt x="10" y="6"/>
                      <a:pt x="8" y="2"/>
                      <a:pt x="7" y="0"/>
                    </a:cubicBezTo>
                    <a:cubicBezTo>
                      <a:pt x="3" y="10"/>
                      <a:pt x="0" y="19"/>
                      <a:pt x="0" y="26"/>
                    </a:cubicBezTo>
                    <a:cubicBezTo>
                      <a:pt x="0" y="31"/>
                      <a:pt x="3" y="34"/>
                      <a:pt x="10" y="34"/>
                    </a:cubicBez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884" name="组合 21"/>
            <p:cNvGrpSpPr/>
            <p:nvPr/>
          </p:nvGrpSpPr>
          <p:grpSpPr>
            <a:xfrm>
              <a:off x="153988" y="3968751"/>
              <a:ext cx="844550" cy="846138"/>
              <a:chOff x="153988" y="3968751"/>
              <a:chExt cx="844550" cy="846138"/>
            </a:xfrm>
          </p:grpSpPr>
          <p:sp>
            <p:nvSpPr>
              <p:cNvPr id="37008" name="Freeform 202"/>
              <p:cNvSpPr/>
              <p:nvPr/>
            </p:nvSpPr>
            <p:spPr>
              <a:xfrm>
                <a:off x="153988" y="3968751"/>
                <a:ext cx="844550" cy="846138"/>
              </a:xfrm>
              <a:custGeom>
                <a:cxnLst>
                  <a:cxn ang="0">
                    <a:pos x="0" y="139588"/>
                  </a:cxn>
                  <a:cxn ang="0">
                    <a:pos x="139326" y="0"/>
                  </a:cxn>
                  <a:cxn ang="0">
                    <a:pos x="705838" y="0"/>
                  </a:cxn>
                  <a:cxn ang="0">
                    <a:pos x="844550" y="139588"/>
                  </a:cxn>
                  <a:cxn ang="0">
                    <a:pos x="844550" y="707165"/>
                  </a:cxn>
                  <a:cxn ang="0">
                    <a:pos x="705838" y="846138"/>
                  </a:cxn>
                  <a:cxn ang="0">
                    <a:pos x="139326" y="846138"/>
                  </a:cxn>
                  <a:cxn ang="0">
                    <a:pos x="0" y="707165"/>
                  </a:cxn>
                  <a:cxn ang="0">
                    <a:pos x="0" y="139588"/>
                  </a:cxn>
                </a:cxnLst>
                <a:rect l="0" t="0" r="0" b="0"/>
                <a:pathLst>
                  <a:path w="1376" h="1376">
                    <a:moveTo>
                      <a:pt x="0" y="227"/>
                    </a:moveTo>
                    <a:cubicBezTo>
                      <a:pt x="0" y="102"/>
                      <a:pt x="102" y="0"/>
                      <a:pt x="227" y="0"/>
                    </a:cubicBezTo>
                    <a:cubicBezTo>
                      <a:pt x="1150" y="0"/>
                      <a:pt x="1150" y="0"/>
                      <a:pt x="1150" y="0"/>
                    </a:cubicBezTo>
                    <a:cubicBezTo>
                      <a:pt x="1275" y="0"/>
                      <a:pt x="1376" y="102"/>
                      <a:pt x="1376" y="227"/>
                    </a:cubicBezTo>
                    <a:cubicBezTo>
                      <a:pt x="1376" y="1150"/>
                      <a:pt x="1376" y="1150"/>
                      <a:pt x="1376" y="1150"/>
                    </a:cubicBezTo>
                    <a:cubicBezTo>
                      <a:pt x="1376" y="1275"/>
                      <a:pt x="1275" y="1376"/>
                      <a:pt x="1150" y="1376"/>
                    </a:cubicBezTo>
                    <a:cubicBezTo>
                      <a:pt x="227" y="1376"/>
                      <a:pt x="227" y="1376"/>
                      <a:pt x="227" y="1376"/>
                    </a:cubicBezTo>
                    <a:cubicBezTo>
                      <a:pt x="102" y="1376"/>
                      <a:pt x="0" y="1275"/>
                      <a:pt x="0" y="1150"/>
                    </a:cubicBezTo>
                    <a:lnTo>
                      <a:pt x="0" y="227"/>
                    </a:ln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09" name="Freeform 252"/>
              <p:cNvSpPr>
                <a:spLocks noEditPoints="1"/>
              </p:cNvSpPr>
              <p:nvPr/>
            </p:nvSpPr>
            <p:spPr>
              <a:xfrm>
                <a:off x="385763" y="4224338"/>
                <a:ext cx="377825" cy="330200"/>
              </a:xfrm>
              <a:custGeom>
                <a:cxnLst>
                  <a:cxn ang="0">
                    <a:pos x="373063" y="161925"/>
                  </a:cxn>
                  <a:cxn ang="0">
                    <a:pos x="285750" y="111125"/>
                  </a:cxn>
                  <a:cxn ang="0">
                    <a:pos x="285750" y="0"/>
                  </a:cxn>
                  <a:cxn ang="0">
                    <a:pos x="188913" y="55563"/>
                  </a:cxn>
                  <a:cxn ang="0">
                    <a:pos x="95250" y="1588"/>
                  </a:cxn>
                  <a:cxn ang="0">
                    <a:pos x="95250" y="111125"/>
                  </a:cxn>
                  <a:cxn ang="0">
                    <a:pos x="0" y="165100"/>
                  </a:cxn>
                  <a:cxn ang="0">
                    <a:pos x="95250" y="219075"/>
                  </a:cxn>
                  <a:cxn ang="0">
                    <a:pos x="95250" y="328613"/>
                  </a:cxn>
                  <a:cxn ang="0">
                    <a:pos x="188913" y="273050"/>
                  </a:cxn>
                  <a:cxn ang="0">
                    <a:pos x="285750" y="330200"/>
                  </a:cxn>
                  <a:cxn ang="0">
                    <a:pos x="285750" y="217488"/>
                  </a:cxn>
                  <a:cxn ang="0">
                    <a:pos x="377825" y="165100"/>
                  </a:cxn>
                  <a:cxn ang="0">
                    <a:pos x="373063" y="161925"/>
                  </a:cxn>
                  <a:cxn ang="0">
                    <a:pos x="268288" y="207963"/>
                  </a:cxn>
                  <a:cxn ang="0">
                    <a:pos x="268288" y="301625"/>
                  </a:cxn>
                  <a:cxn ang="0">
                    <a:pos x="188913" y="254000"/>
                  </a:cxn>
                  <a:cxn ang="0">
                    <a:pos x="111125" y="300038"/>
                  </a:cxn>
                  <a:cxn ang="0">
                    <a:pos x="111125" y="209550"/>
                  </a:cxn>
                  <a:cxn ang="0">
                    <a:pos x="33338" y="165100"/>
                  </a:cxn>
                  <a:cxn ang="0">
                    <a:pos x="111125" y="119063"/>
                  </a:cxn>
                  <a:cxn ang="0">
                    <a:pos x="111125" y="28575"/>
                  </a:cxn>
                  <a:cxn ang="0">
                    <a:pos x="188913" y="74613"/>
                  </a:cxn>
                  <a:cxn ang="0">
                    <a:pos x="268288" y="28575"/>
                  </a:cxn>
                  <a:cxn ang="0">
                    <a:pos x="268288" y="120650"/>
                  </a:cxn>
                  <a:cxn ang="0">
                    <a:pos x="341313" y="163513"/>
                  </a:cxn>
                  <a:cxn ang="0">
                    <a:pos x="344488" y="165100"/>
                  </a:cxn>
                  <a:cxn ang="0">
                    <a:pos x="268288" y="207963"/>
                  </a:cxn>
                </a:cxnLst>
                <a:rect l="0" t="0" r="0" b="0"/>
                <a:pathLst>
                  <a:path w="238" h="208">
                    <a:moveTo>
                      <a:pt x="235" y="102"/>
                    </a:moveTo>
                    <a:lnTo>
                      <a:pt x="180" y="70"/>
                    </a:lnTo>
                    <a:lnTo>
                      <a:pt x="180" y="0"/>
                    </a:lnTo>
                    <a:lnTo>
                      <a:pt x="119" y="35"/>
                    </a:lnTo>
                    <a:lnTo>
                      <a:pt x="60" y="1"/>
                    </a:lnTo>
                    <a:lnTo>
                      <a:pt x="60" y="70"/>
                    </a:lnTo>
                    <a:lnTo>
                      <a:pt x="0" y="104"/>
                    </a:lnTo>
                    <a:lnTo>
                      <a:pt x="60" y="138"/>
                    </a:lnTo>
                    <a:lnTo>
                      <a:pt x="60" y="207"/>
                    </a:lnTo>
                    <a:lnTo>
                      <a:pt x="119" y="172"/>
                    </a:lnTo>
                    <a:lnTo>
                      <a:pt x="180" y="208"/>
                    </a:lnTo>
                    <a:lnTo>
                      <a:pt x="180" y="137"/>
                    </a:lnTo>
                    <a:lnTo>
                      <a:pt x="238" y="104"/>
                    </a:lnTo>
                    <a:lnTo>
                      <a:pt x="235" y="102"/>
                    </a:lnTo>
                    <a:close/>
                    <a:moveTo>
                      <a:pt x="169" y="131"/>
                    </a:moveTo>
                    <a:lnTo>
                      <a:pt x="169" y="190"/>
                    </a:lnTo>
                    <a:lnTo>
                      <a:pt x="119" y="160"/>
                    </a:lnTo>
                    <a:lnTo>
                      <a:pt x="70" y="189"/>
                    </a:lnTo>
                    <a:lnTo>
                      <a:pt x="70" y="132"/>
                    </a:lnTo>
                    <a:lnTo>
                      <a:pt x="21" y="104"/>
                    </a:lnTo>
                    <a:lnTo>
                      <a:pt x="70" y="75"/>
                    </a:lnTo>
                    <a:lnTo>
                      <a:pt x="70" y="18"/>
                    </a:lnTo>
                    <a:lnTo>
                      <a:pt x="119" y="47"/>
                    </a:lnTo>
                    <a:lnTo>
                      <a:pt x="169" y="18"/>
                    </a:lnTo>
                    <a:lnTo>
                      <a:pt x="169" y="76"/>
                    </a:lnTo>
                    <a:lnTo>
                      <a:pt x="215" y="103"/>
                    </a:lnTo>
                    <a:lnTo>
                      <a:pt x="217" y="104"/>
                    </a:lnTo>
                    <a:lnTo>
                      <a:pt x="169" y="131"/>
                    </a:ln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10" name="Oval 253"/>
              <p:cNvSpPr/>
              <p:nvPr/>
            </p:nvSpPr>
            <p:spPr>
              <a:xfrm>
                <a:off x="549275" y="4038601"/>
                <a:ext cx="46038" cy="46038"/>
              </a:xfrm>
              <a:prstGeom prst="ellipse">
                <a:avLst/>
              </a:prstGeom>
              <a:solidFill>
                <a:srgbClr val="C62735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7011" name="Freeform 254"/>
              <p:cNvSpPr/>
              <p:nvPr/>
            </p:nvSpPr>
            <p:spPr>
              <a:xfrm>
                <a:off x="481013" y="4064001"/>
                <a:ext cx="190500" cy="71438"/>
              </a:xfrm>
              <a:custGeom>
                <a:cxnLst>
                  <a:cxn ang="0">
                    <a:pos x="190500" y="19050"/>
                  </a:cxn>
                  <a:cxn ang="0">
                    <a:pos x="190500" y="0"/>
                  </a:cxn>
                  <a:cxn ang="0">
                    <a:pos x="92075" y="53975"/>
                  </a:cxn>
                  <a:cxn ang="0">
                    <a:pos x="0" y="3175"/>
                  </a:cxn>
                  <a:cxn ang="0">
                    <a:pos x="0" y="22225"/>
                  </a:cxn>
                  <a:cxn ang="0">
                    <a:pos x="92075" y="71438"/>
                  </a:cxn>
                  <a:cxn ang="0">
                    <a:pos x="190500" y="19050"/>
                  </a:cxn>
                </a:cxnLst>
                <a:rect l="0" t="0" r="0" b="0"/>
                <a:pathLst>
                  <a:path w="120" h="45">
                    <a:moveTo>
                      <a:pt x="120" y="12"/>
                    </a:moveTo>
                    <a:lnTo>
                      <a:pt x="120" y="0"/>
                    </a:lnTo>
                    <a:lnTo>
                      <a:pt x="58" y="34"/>
                    </a:lnTo>
                    <a:lnTo>
                      <a:pt x="0" y="2"/>
                    </a:lnTo>
                    <a:lnTo>
                      <a:pt x="0" y="14"/>
                    </a:lnTo>
                    <a:lnTo>
                      <a:pt x="58" y="45"/>
                    </a:lnTo>
                    <a:lnTo>
                      <a:pt x="120" y="12"/>
                    </a:ln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12" name="Freeform 255"/>
              <p:cNvSpPr/>
              <p:nvPr/>
            </p:nvSpPr>
            <p:spPr>
              <a:xfrm>
                <a:off x="481013" y="4114801"/>
                <a:ext cx="190500" cy="71438"/>
              </a:xfrm>
              <a:custGeom>
                <a:cxnLst>
                  <a:cxn ang="0">
                    <a:pos x="190500" y="19050"/>
                  </a:cxn>
                  <a:cxn ang="0">
                    <a:pos x="190500" y="0"/>
                  </a:cxn>
                  <a:cxn ang="0">
                    <a:pos x="92075" y="52388"/>
                  </a:cxn>
                  <a:cxn ang="0">
                    <a:pos x="0" y="3175"/>
                  </a:cxn>
                  <a:cxn ang="0">
                    <a:pos x="0" y="22225"/>
                  </a:cxn>
                  <a:cxn ang="0">
                    <a:pos x="92075" y="71438"/>
                  </a:cxn>
                  <a:cxn ang="0">
                    <a:pos x="190500" y="19050"/>
                  </a:cxn>
                </a:cxnLst>
                <a:rect l="0" t="0" r="0" b="0"/>
                <a:pathLst>
                  <a:path w="120" h="45">
                    <a:moveTo>
                      <a:pt x="120" y="12"/>
                    </a:moveTo>
                    <a:lnTo>
                      <a:pt x="120" y="0"/>
                    </a:lnTo>
                    <a:lnTo>
                      <a:pt x="58" y="33"/>
                    </a:lnTo>
                    <a:lnTo>
                      <a:pt x="0" y="2"/>
                    </a:lnTo>
                    <a:lnTo>
                      <a:pt x="0" y="14"/>
                    </a:lnTo>
                    <a:lnTo>
                      <a:pt x="58" y="45"/>
                    </a:lnTo>
                    <a:lnTo>
                      <a:pt x="120" y="12"/>
                    </a:ln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13" name="Freeform 256"/>
              <p:cNvSpPr/>
              <p:nvPr/>
            </p:nvSpPr>
            <p:spPr>
              <a:xfrm>
                <a:off x="481013" y="4165601"/>
                <a:ext cx="190500" cy="71438"/>
              </a:xfrm>
              <a:custGeom>
                <a:cxnLst>
                  <a:cxn ang="0">
                    <a:pos x="190500" y="19050"/>
                  </a:cxn>
                  <a:cxn ang="0">
                    <a:pos x="190500" y="0"/>
                  </a:cxn>
                  <a:cxn ang="0">
                    <a:pos x="92075" y="52388"/>
                  </a:cxn>
                  <a:cxn ang="0">
                    <a:pos x="0" y="3175"/>
                  </a:cxn>
                  <a:cxn ang="0">
                    <a:pos x="0" y="22225"/>
                  </a:cxn>
                  <a:cxn ang="0">
                    <a:pos x="92075" y="71438"/>
                  </a:cxn>
                  <a:cxn ang="0">
                    <a:pos x="190500" y="19050"/>
                  </a:cxn>
                </a:cxnLst>
                <a:rect l="0" t="0" r="0" b="0"/>
                <a:pathLst>
                  <a:path w="120" h="45">
                    <a:moveTo>
                      <a:pt x="120" y="12"/>
                    </a:moveTo>
                    <a:lnTo>
                      <a:pt x="120" y="0"/>
                    </a:lnTo>
                    <a:lnTo>
                      <a:pt x="58" y="33"/>
                    </a:lnTo>
                    <a:lnTo>
                      <a:pt x="0" y="2"/>
                    </a:lnTo>
                    <a:lnTo>
                      <a:pt x="0" y="14"/>
                    </a:lnTo>
                    <a:lnTo>
                      <a:pt x="58" y="45"/>
                    </a:lnTo>
                    <a:lnTo>
                      <a:pt x="120" y="12"/>
                    </a:ln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14" name="Oval 257"/>
              <p:cNvSpPr/>
              <p:nvPr/>
            </p:nvSpPr>
            <p:spPr>
              <a:xfrm>
                <a:off x="549275" y="4692651"/>
                <a:ext cx="46038" cy="46038"/>
              </a:xfrm>
              <a:prstGeom prst="ellipse">
                <a:avLst/>
              </a:prstGeom>
              <a:solidFill>
                <a:srgbClr val="C62735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7015" name="Freeform 258"/>
              <p:cNvSpPr/>
              <p:nvPr/>
            </p:nvSpPr>
            <p:spPr>
              <a:xfrm>
                <a:off x="481013" y="4641851"/>
                <a:ext cx="190500" cy="71438"/>
              </a:xfrm>
              <a:custGeom>
                <a:cxnLst>
                  <a:cxn ang="0">
                    <a:pos x="0" y="49213"/>
                  </a:cxn>
                  <a:cxn ang="0">
                    <a:pos x="0" y="68263"/>
                  </a:cxn>
                  <a:cxn ang="0">
                    <a:pos x="92075" y="19050"/>
                  </a:cxn>
                  <a:cxn ang="0">
                    <a:pos x="190500" y="71438"/>
                  </a:cxn>
                  <a:cxn ang="0">
                    <a:pos x="190500" y="52388"/>
                  </a:cxn>
                  <a:cxn ang="0">
                    <a:pos x="92075" y="0"/>
                  </a:cxn>
                  <a:cxn ang="0">
                    <a:pos x="0" y="49213"/>
                  </a:cxn>
                </a:cxnLst>
                <a:rect l="0" t="0" r="0" b="0"/>
                <a:pathLst>
                  <a:path w="120" h="45">
                    <a:moveTo>
                      <a:pt x="0" y="31"/>
                    </a:moveTo>
                    <a:lnTo>
                      <a:pt x="0" y="43"/>
                    </a:lnTo>
                    <a:lnTo>
                      <a:pt x="58" y="12"/>
                    </a:lnTo>
                    <a:lnTo>
                      <a:pt x="120" y="45"/>
                    </a:lnTo>
                    <a:lnTo>
                      <a:pt x="120" y="33"/>
                    </a:lnTo>
                    <a:lnTo>
                      <a:pt x="58" y="0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16" name="Freeform 259"/>
              <p:cNvSpPr/>
              <p:nvPr/>
            </p:nvSpPr>
            <p:spPr>
              <a:xfrm>
                <a:off x="481013" y="4591051"/>
                <a:ext cx="190500" cy="71438"/>
              </a:xfrm>
              <a:custGeom>
                <a:cxnLst>
                  <a:cxn ang="0">
                    <a:pos x="0" y="50800"/>
                  </a:cxn>
                  <a:cxn ang="0">
                    <a:pos x="0" y="68263"/>
                  </a:cxn>
                  <a:cxn ang="0">
                    <a:pos x="92075" y="19050"/>
                  </a:cxn>
                  <a:cxn ang="0">
                    <a:pos x="190500" y="71438"/>
                  </a:cxn>
                  <a:cxn ang="0">
                    <a:pos x="190500" y="53975"/>
                  </a:cxn>
                  <a:cxn ang="0">
                    <a:pos x="92075" y="0"/>
                  </a:cxn>
                  <a:cxn ang="0">
                    <a:pos x="0" y="50800"/>
                  </a:cxn>
                </a:cxnLst>
                <a:rect l="0" t="0" r="0" b="0"/>
                <a:pathLst>
                  <a:path w="120" h="45">
                    <a:moveTo>
                      <a:pt x="0" y="32"/>
                    </a:moveTo>
                    <a:lnTo>
                      <a:pt x="0" y="43"/>
                    </a:lnTo>
                    <a:lnTo>
                      <a:pt x="58" y="12"/>
                    </a:lnTo>
                    <a:lnTo>
                      <a:pt x="120" y="45"/>
                    </a:lnTo>
                    <a:lnTo>
                      <a:pt x="120" y="34"/>
                    </a:lnTo>
                    <a:lnTo>
                      <a:pt x="58" y="0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17" name="Freeform 260"/>
              <p:cNvSpPr/>
              <p:nvPr/>
            </p:nvSpPr>
            <p:spPr>
              <a:xfrm>
                <a:off x="481013" y="4541838"/>
                <a:ext cx="190500" cy="69850"/>
              </a:xfrm>
              <a:custGeom>
                <a:cxnLst>
                  <a:cxn ang="0">
                    <a:pos x="0" y="49213"/>
                  </a:cxn>
                  <a:cxn ang="0">
                    <a:pos x="0" y="66675"/>
                  </a:cxn>
                  <a:cxn ang="0">
                    <a:pos x="92075" y="19050"/>
                  </a:cxn>
                  <a:cxn ang="0">
                    <a:pos x="190500" y="69850"/>
                  </a:cxn>
                  <a:cxn ang="0">
                    <a:pos x="190500" y="52388"/>
                  </a:cxn>
                  <a:cxn ang="0">
                    <a:pos x="92075" y="0"/>
                  </a:cxn>
                  <a:cxn ang="0">
                    <a:pos x="0" y="49213"/>
                  </a:cxn>
                </a:cxnLst>
                <a:rect l="0" t="0" r="0" b="0"/>
                <a:pathLst>
                  <a:path w="120" h="44">
                    <a:moveTo>
                      <a:pt x="0" y="31"/>
                    </a:moveTo>
                    <a:lnTo>
                      <a:pt x="0" y="42"/>
                    </a:lnTo>
                    <a:lnTo>
                      <a:pt x="58" y="12"/>
                    </a:lnTo>
                    <a:lnTo>
                      <a:pt x="120" y="44"/>
                    </a:lnTo>
                    <a:lnTo>
                      <a:pt x="120" y="33"/>
                    </a:lnTo>
                    <a:lnTo>
                      <a:pt x="58" y="0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18" name="Freeform 261"/>
              <p:cNvSpPr/>
              <p:nvPr/>
            </p:nvSpPr>
            <p:spPr>
              <a:xfrm>
                <a:off x="263525" y="4198938"/>
                <a:ext cx="52388" cy="52388"/>
              </a:xfrm>
              <a:custGeom>
                <a:cxnLst>
                  <a:cxn ang="0">
                    <a:pos x="14620" y="46296"/>
                  </a:cxn>
                  <a:cxn ang="0">
                    <a:pos x="46296" y="37768"/>
                  </a:cxn>
                  <a:cxn ang="0">
                    <a:pos x="37768" y="6092"/>
                  </a:cxn>
                  <a:cxn ang="0">
                    <a:pos x="6092" y="14620"/>
                  </a:cxn>
                  <a:cxn ang="0">
                    <a:pos x="14620" y="46296"/>
                  </a:cxn>
                </a:cxnLst>
                <a:rect l="0" t="0" r="0" b="0"/>
                <a:pathLst>
                  <a:path w="86" h="86">
                    <a:moveTo>
                      <a:pt x="24" y="76"/>
                    </a:moveTo>
                    <a:cubicBezTo>
                      <a:pt x="42" y="86"/>
                      <a:pt x="65" y="80"/>
                      <a:pt x="76" y="62"/>
                    </a:cubicBezTo>
                    <a:cubicBezTo>
                      <a:pt x="86" y="44"/>
                      <a:pt x="80" y="21"/>
                      <a:pt x="62" y="10"/>
                    </a:cubicBezTo>
                    <a:cubicBezTo>
                      <a:pt x="44" y="0"/>
                      <a:pt x="21" y="6"/>
                      <a:pt x="10" y="24"/>
                    </a:cubicBezTo>
                    <a:cubicBezTo>
                      <a:pt x="0" y="42"/>
                      <a:pt x="6" y="65"/>
                      <a:pt x="24" y="76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19" name="Freeform 262"/>
              <p:cNvSpPr/>
              <p:nvPr/>
            </p:nvSpPr>
            <p:spPr>
              <a:xfrm>
                <a:off x="247650" y="4144963"/>
                <a:ext cx="107950" cy="173038"/>
              </a:xfrm>
              <a:custGeom>
                <a:cxnLst>
                  <a:cxn ang="0">
                    <a:pos x="107950" y="7938"/>
                  </a:cxn>
                  <a:cxn ang="0">
                    <a:pos x="92075" y="0"/>
                  </a:cxn>
                  <a:cxn ang="0">
                    <a:pos x="92075" y="107950"/>
                  </a:cxn>
                  <a:cxn ang="0">
                    <a:pos x="0" y="165100"/>
                  </a:cxn>
                  <a:cxn ang="0">
                    <a:pos x="15875" y="173038"/>
                  </a:cxn>
                  <a:cxn ang="0">
                    <a:pos x="107950" y="117475"/>
                  </a:cxn>
                  <a:cxn ang="0">
                    <a:pos x="107950" y="7938"/>
                  </a:cxn>
                </a:cxnLst>
                <a:rect l="0" t="0" r="0" b="0"/>
                <a:pathLst>
                  <a:path w="68" h="109">
                    <a:moveTo>
                      <a:pt x="68" y="5"/>
                    </a:moveTo>
                    <a:lnTo>
                      <a:pt x="58" y="0"/>
                    </a:lnTo>
                    <a:lnTo>
                      <a:pt x="58" y="68"/>
                    </a:lnTo>
                    <a:lnTo>
                      <a:pt x="0" y="104"/>
                    </a:lnTo>
                    <a:lnTo>
                      <a:pt x="10" y="109"/>
                    </a:lnTo>
                    <a:lnTo>
                      <a:pt x="68" y="74"/>
                    </a:lnTo>
                    <a:lnTo>
                      <a:pt x="68" y="5"/>
                    </a:ln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20" name="Freeform 263"/>
              <p:cNvSpPr/>
              <p:nvPr/>
            </p:nvSpPr>
            <p:spPr>
              <a:xfrm>
                <a:off x="292100" y="4168776"/>
                <a:ext cx="107950" cy="174625"/>
              </a:xfrm>
              <a:custGeom>
                <a:cxnLst>
                  <a:cxn ang="0">
                    <a:pos x="107950" y="9525"/>
                  </a:cxn>
                  <a:cxn ang="0">
                    <a:pos x="90488" y="0"/>
                  </a:cxn>
                  <a:cxn ang="0">
                    <a:pos x="90488" y="109538"/>
                  </a:cxn>
                  <a:cxn ang="0">
                    <a:pos x="0" y="166688"/>
                  </a:cxn>
                  <a:cxn ang="0">
                    <a:pos x="15875" y="174625"/>
                  </a:cxn>
                  <a:cxn ang="0">
                    <a:pos x="107950" y="119063"/>
                  </a:cxn>
                  <a:cxn ang="0">
                    <a:pos x="107950" y="9525"/>
                  </a:cxn>
                </a:cxnLst>
                <a:rect l="0" t="0" r="0" b="0"/>
                <a:pathLst>
                  <a:path w="68" h="110">
                    <a:moveTo>
                      <a:pt x="68" y="6"/>
                    </a:moveTo>
                    <a:lnTo>
                      <a:pt x="57" y="0"/>
                    </a:lnTo>
                    <a:lnTo>
                      <a:pt x="57" y="69"/>
                    </a:lnTo>
                    <a:lnTo>
                      <a:pt x="0" y="105"/>
                    </a:lnTo>
                    <a:lnTo>
                      <a:pt x="10" y="110"/>
                    </a:lnTo>
                    <a:lnTo>
                      <a:pt x="68" y="75"/>
                    </a:lnTo>
                    <a:lnTo>
                      <a:pt x="68" y="6"/>
                    </a:ln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21" name="Freeform 264"/>
              <p:cNvSpPr/>
              <p:nvPr/>
            </p:nvSpPr>
            <p:spPr>
              <a:xfrm>
                <a:off x="334963" y="4194176"/>
                <a:ext cx="107950" cy="174625"/>
              </a:xfrm>
              <a:custGeom>
                <a:cxnLst>
                  <a:cxn ang="0">
                    <a:pos x="107950" y="9525"/>
                  </a:cxn>
                  <a:cxn ang="0">
                    <a:pos x="92075" y="0"/>
                  </a:cxn>
                  <a:cxn ang="0">
                    <a:pos x="92075" y="109538"/>
                  </a:cxn>
                  <a:cxn ang="0">
                    <a:pos x="0" y="165100"/>
                  </a:cxn>
                  <a:cxn ang="0">
                    <a:pos x="15875" y="174625"/>
                  </a:cxn>
                  <a:cxn ang="0">
                    <a:pos x="107950" y="119063"/>
                  </a:cxn>
                  <a:cxn ang="0">
                    <a:pos x="107950" y="9525"/>
                  </a:cxn>
                </a:cxnLst>
                <a:rect l="0" t="0" r="0" b="0"/>
                <a:pathLst>
                  <a:path w="68" h="110">
                    <a:moveTo>
                      <a:pt x="68" y="6"/>
                    </a:moveTo>
                    <a:lnTo>
                      <a:pt x="58" y="0"/>
                    </a:lnTo>
                    <a:lnTo>
                      <a:pt x="58" y="69"/>
                    </a:lnTo>
                    <a:lnTo>
                      <a:pt x="0" y="104"/>
                    </a:lnTo>
                    <a:lnTo>
                      <a:pt x="10" y="110"/>
                    </a:lnTo>
                    <a:lnTo>
                      <a:pt x="68" y="75"/>
                    </a:lnTo>
                    <a:lnTo>
                      <a:pt x="68" y="6"/>
                    </a:ln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22" name="Freeform 265"/>
              <p:cNvSpPr/>
              <p:nvPr/>
            </p:nvSpPr>
            <p:spPr>
              <a:xfrm>
                <a:off x="828675" y="4525963"/>
                <a:ext cx="53975" cy="53975"/>
              </a:xfrm>
              <a:custGeom>
                <a:cxnLst>
                  <a:cxn ang="0">
                    <a:pos x="6824" y="15510"/>
                  </a:cxn>
                  <a:cxn ang="0">
                    <a:pos x="15510" y="47151"/>
                  </a:cxn>
                  <a:cxn ang="0">
                    <a:pos x="47151" y="38465"/>
                  </a:cxn>
                  <a:cxn ang="0">
                    <a:pos x="38465" y="6824"/>
                  </a:cxn>
                  <a:cxn ang="0">
                    <a:pos x="6824" y="15510"/>
                  </a:cxn>
                </a:cxnLst>
                <a:rect l="0" t="0" r="0" b="0"/>
                <a:pathLst>
                  <a:path w="87" h="87">
                    <a:moveTo>
                      <a:pt x="11" y="25"/>
                    </a:moveTo>
                    <a:cubicBezTo>
                      <a:pt x="0" y="43"/>
                      <a:pt x="6" y="66"/>
                      <a:pt x="25" y="76"/>
                    </a:cubicBezTo>
                    <a:cubicBezTo>
                      <a:pt x="43" y="87"/>
                      <a:pt x="66" y="81"/>
                      <a:pt x="76" y="62"/>
                    </a:cubicBezTo>
                    <a:cubicBezTo>
                      <a:pt x="87" y="44"/>
                      <a:pt x="80" y="21"/>
                      <a:pt x="62" y="11"/>
                    </a:cubicBezTo>
                    <a:cubicBezTo>
                      <a:pt x="44" y="0"/>
                      <a:pt x="21" y="7"/>
                      <a:pt x="11" y="25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23" name="Freeform 266"/>
              <p:cNvSpPr/>
              <p:nvPr/>
            </p:nvSpPr>
            <p:spPr>
              <a:xfrm>
                <a:off x="788988" y="4457701"/>
                <a:ext cx="109538" cy="173038"/>
              </a:xfrm>
              <a:custGeom>
                <a:cxnLst>
                  <a:cxn ang="0">
                    <a:pos x="93663" y="0"/>
                  </a:cxn>
                  <a:cxn ang="0">
                    <a:pos x="0" y="57150"/>
                  </a:cxn>
                  <a:cxn ang="0">
                    <a:pos x="0" y="165100"/>
                  </a:cxn>
                  <a:cxn ang="0">
                    <a:pos x="15875" y="173038"/>
                  </a:cxn>
                  <a:cxn ang="0">
                    <a:pos x="15875" y="66675"/>
                  </a:cxn>
                  <a:cxn ang="0">
                    <a:pos x="109538" y="9525"/>
                  </a:cxn>
                  <a:cxn ang="0">
                    <a:pos x="93663" y="0"/>
                  </a:cxn>
                </a:cxnLst>
                <a:rect l="0" t="0" r="0" b="0"/>
                <a:pathLst>
                  <a:path w="69" h="109">
                    <a:moveTo>
                      <a:pt x="59" y="0"/>
                    </a:moveTo>
                    <a:lnTo>
                      <a:pt x="0" y="36"/>
                    </a:lnTo>
                    <a:lnTo>
                      <a:pt x="0" y="104"/>
                    </a:lnTo>
                    <a:lnTo>
                      <a:pt x="10" y="109"/>
                    </a:lnTo>
                    <a:lnTo>
                      <a:pt x="10" y="42"/>
                    </a:lnTo>
                    <a:lnTo>
                      <a:pt x="69" y="6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24" name="Freeform 267"/>
              <p:cNvSpPr/>
              <p:nvPr/>
            </p:nvSpPr>
            <p:spPr>
              <a:xfrm>
                <a:off x="746125" y="4432301"/>
                <a:ext cx="109538" cy="174625"/>
              </a:xfrm>
              <a:custGeom>
                <a:cxnLst>
                  <a:cxn ang="0">
                    <a:pos x="109538" y="9525"/>
                  </a:cxn>
                  <a:cxn ang="0">
                    <a:pos x="93663" y="0"/>
                  </a:cxn>
                  <a:cxn ang="0">
                    <a:pos x="0" y="57150"/>
                  </a:cxn>
                  <a:cxn ang="0">
                    <a:pos x="0" y="165100"/>
                  </a:cxn>
                  <a:cxn ang="0">
                    <a:pos x="17463" y="174625"/>
                  </a:cxn>
                  <a:cxn ang="0">
                    <a:pos x="17463" y="66675"/>
                  </a:cxn>
                  <a:cxn ang="0">
                    <a:pos x="109538" y="9525"/>
                  </a:cxn>
                </a:cxnLst>
                <a:rect l="0" t="0" r="0" b="0"/>
                <a:pathLst>
                  <a:path w="69" h="110">
                    <a:moveTo>
                      <a:pt x="69" y="6"/>
                    </a:moveTo>
                    <a:lnTo>
                      <a:pt x="59" y="0"/>
                    </a:lnTo>
                    <a:lnTo>
                      <a:pt x="0" y="36"/>
                    </a:lnTo>
                    <a:lnTo>
                      <a:pt x="0" y="104"/>
                    </a:lnTo>
                    <a:lnTo>
                      <a:pt x="11" y="110"/>
                    </a:lnTo>
                    <a:lnTo>
                      <a:pt x="11" y="42"/>
                    </a:lnTo>
                    <a:lnTo>
                      <a:pt x="69" y="6"/>
                    </a:ln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25" name="Freeform 268"/>
              <p:cNvSpPr/>
              <p:nvPr/>
            </p:nvSpPr>
            <p:spPr>
              <a:xfrm>
                <a:off x="701675" y="4408488"/>
                <a:ext cx="109538" cy="173038"/>
              </a:xfrm>
              <a:custGeom>
                <a:cxnLst>
                  <a:cxn ang="0">
                    <a:pos x="109538" y="7938"/>
                  </a:cxn>
                  <a:cxn ang="0">
                    <a:pos x="93663" y="0"/>
                  </a:cxn>
                  <a:cxn ang="0">
                    <a:pos x="0" y="57150"/>
                  </a:cxn>
                  <a:cxn ang="0">
                    <a:pos x="0" y="163513"/>
                  </a:cxn>
                  <a:cxn ang="0">
                    <a:pos x="17463" y="173038"/>
                  </a:cxn>
                  <a:cxn ang="0">
                    <a:pos x="17463" y="65088"/>
                  </a:cxn>
                  <a:cxn ang="0">
                    <a:pos x="109538" y="7938"/>
                  </a:cxn>
                </a:cxnLst>
                <a:rect l="0" t="0" r="0" b="0"/>
                <a:pathLst>
                  <a:path w="69" h="109">
                    <a:moveTo>
                      <a:pt x="69" y="5"/>
                    </a:moveTo>
                    <a:lnTo>
                      <a:pt x="59" y="0"/>
                    </a:lnTo>
                    <a:lnTo>
                      <a:pt x="0" y="36"/>
                    </a:lnTo>
                    <a:lnTo>
                      <a:pt x="0" y="103"/>
                    </a:lnTo>
                    <a:lnTo>
                      <a:pt x="11" y="109"/>
                    </a:lnTo>
                    <a:lnTo>
                      <a:pt x="11" y="41"/>
                    </a:lnTo>
                    <a:lnTo>
                      <a:pt x="69" y="5"/>
                    </a:ln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26" name="Freeform 269"/>
              <p:cNvSpPr/>
              <p:nvPr/>
            </p:nvSpPr>
            <p:spPr>
              <a:xfrm>
                <a:off x="263525" y="4525963"/>
                <a:ext cx="52388" cy="53975"/>
              </a:xfrm>
              <a:custGeom>
                <a:cxnLst>
                  <a:cxn ang="0">
                    <a:pos x="37768" y="47151"/>
                  </a:cxn>
                  <a:cxn ang="0">
                    <a:pos x="46296" y="15510"/>
                  </a:cxn>
                  <a:cxn ang="0">
                    <a:pos x="14620" y="6824"/>
                  </a:cxn>
                  <a:cxn ang="0">
                    <a:pos x="6092" y="38465"/>
                  </a:cxn>
                  <a:cxn ang="0">
                    <a:pos x="37768" y="47151"/>
                  </a:cxn>
                </a:cxnLst>
                <a:rect l="0" t="0" r="0" b="0"/>
                <a:pathLst>
                  <a:path w="86" h="87">
                    <a:moveTo>
                      <a:pt x="62" y="76"/>
                    </a:moveTo>
                    <a:cubicBezTo>
                      <a:pt x="80" y="66"/>
                      <a:pt x="86" y="43"/>
                      <a:pt x="76" y="25"/>
                    </a:cubicBezTo>
                    <a:cubicBezTo>
                      <a:pt x="65" y="7"/>
                      <a:pt x="42" y="0"/>
                      <a:pt x="24" y="11"/>
                    </a:cubicBezTo>
                    <a:cubicBezTo>
                      <a:pt x="6" y="21"/>
                      <a:pt x="0" y="44"/>
                      <a:pt x="10" y="62"/>
                    </a:cubicBezTo>
                    <a:cubicBezTo>
                      <a:pt x="21" y="81"/>
                      <a:pt x="44" y="87"/>
                      <a:pt x="62" y="76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27" name="Freeform 270"/>
              <p:cNvSpPr/>
              <p:nvPr/>
            </p:nvSpPr>
            <p:spPr>
              <a:xfrm>
                <a:off x="247650" y="4459288"/>
                <a:ext cx="107950" cy="174625"/>
              </a:xfrm>
              <a:custGeom>
                <a:cxnLst>
                  <a:cxn ang="0">
                    <a:pos x="15875" y="0"/>
                  </a:cxn>
                  <a:cxn ang="0">
                    <a:pos x="0" y="9525"/>
                  </a:cxn>
                  <a:cxn ang="0">
                    <a:pos x="92075" y="65088"/>
                  </a:cxn>
                  <a:cxn ang="0">
                    <a:pos x="92075" y="174625"/>
                  </a:cxn>
                  <a:cxn ang="0">
                    <a:pos x="107950" y="165100"/>
                  </a:cxn>
                  <a:cxn ang="0">
                    <a:pos x="107950" y="55563"/>
                  </a:cxn>
                  <a:cxn ang="0">
                    <a:pos x="15875" y="0"/>
                  </a:cxn>
                </a:cxnLst>
                <a:rect l="0" t="0" r="0" b="0"/>
                <a:pathLst>
                  <a:path w="68" h="110">
                    <a:moveTo>
                      <a:pt x="10" y="0"/>
                    </a:moveTo>
                    <a:lnTo>
                      <a:pt x="0" y="6"/>
                    </a:lnTo>
                    <a:lnTo>
                      <a:pt x="58" y="41"/>
                    </a:lnTo>
                    <a:lnTo>
                      <a:pt x="58" y="110"/>
                    </a:lnTo>
                    <a:lnTo>
                      <a:pt x="68" y="104"/>
                    </a:lnTo>
                    <a:lnTo>
                      <a:pt x="68" y="35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28" name="Freeform 271"/>
              <p:cNvSpPr/>
              <p:nvPr/>
            </p:nvSpPr>
            <p:spPr>
              <a:xfrm>
                <a:off x="292100" y="4433888"/>
                <a:ext cx="107950" cy="174625"/>
              </a:xfrm>
              <a:custGeom>
                <a:cxnLst>
                  <a:cxn ang="0">
                    <a:pos x="15875" y="0"/>
                  </a:cxn>
                  <a:cxn ang="0">
                    <a:pos x="0" y="9525"/>
                  </a:cxn>
                  <a:cxn ang="0">
                    <a:pos x="90488" y="65088"/>
                  </a:cxn>
                  <a:cxn ang="0">
                    <a:pos x="90488" y="174625"/>
                  </a:cxn>
                  <a:cxn ang="0">
                    <a:pos x="107950" y="165100"/>
                  </a:cxn>
                  <a:cxn ang="0">
                    <a:pos x="107950" y="55563"/>
                  </a:cxn>
                  <a:cxn ang="0">
                    <a:pos x="15875" y="0"/>
                  </a:cxn>
                </a:cxnLst>
                <a:rect l="0" t="0" r="0" b="0"/>
                <a:pathLst>
                  <a:path w="68" h="110">
                    <a:moveTo>
                      <a:pt x="10" y="0"/>
                    </a:moveTo>
                    <a:lnTo>
                      <a:pt x="0" y="6"/>
                    </a:lnTo>
                    <a:lnTo>
                      <a:pt x="57" y="41"/>
                    </a:lnTo>
                    <a:lnTo>
                      <a:pt x="57" y="110"/>
                    </a:lnTo>
                    <a:lnTo>
                      <a:pt x="68" y="104"/>
                    </a:lnTo>
                    <a:lnTo>
                      <a:pt x="68" y="35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29" name="Freeform 272"/>
              <p:cNvSpPr/>
              <p:nvPr/>
            </p:nvSpPr>
            <p:spPr>
              <a:xfrm>
                <a:off x="334963" y="4408488"/>
                <a:ext cx="107950" cy="174625"/>
              </a:xfrm>
              <a:custGeom>
                <a:cxnLst>
                  <a:cxn ang="0">
                    <a:pos x="15875" y="0"/>
                  </a:cxn>
                  <a:cxn ang="0">
                    <a:pos x="0" y="9525"/>
                  </a:cxn>
                  <a:cxn ang="0">
                    <a:pos x="92075" y="65088"/>
                  </a:cxn>
                  <a:cxn ang="0">
                    <a:pos x="92075" y="174625"/>
                  </a:cxn>
                  <a:cxn ang="0">
                    <a:pos x="107950" y="165100"/>
                  </a:cxn>
                  <a:cxn ang="0">
                    <a:pos x="107950" y="57150"/>
                  </a:cxn>
                  <a:cxn ang="0">
                    <a:pos x="15875" y="0"/>
                  </a:cxn>
                </a:cxnLst>
                <a:rect l="0" t="0" r="0" b="0"/>
                <a:pathLst>
                  <a:path w="68" h="110">
                    <a:moveTo>
                      <a:pt x="10" y="0"/>
                    </a:moveTo>
                    <a:lnTo>
                      <a:pt x="0" y="6"/>
                    </a:lnTo>
                    <a:lnTo>
                      <a:pt x="58" y="41"/>
                    </a:lnTo>
                    <a:lnTo>
                      <a:pt x="58" y="110"/>
                    </a:lnTo>
                    <a:lnTo>
                      <a:pt x="68" y="104"/>
                    </a:lnTo>
                    <a:lnTo>
                      <a:pt x="68" y="36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30" name="Freeform 273"/>
              <p:cNvSpPr/>
              <p:nvPr/>
            </p:nvSpPr>
            <p:spPr>
              <a:xfrm>
                <a:off x="828675" y="4198938"/>
                <a:ext cx="53975" cy="52388"/>
              </a:xfrm>
              <a:custGeom>
                <a:cxnLst>
                  <a:cxn ang="0">
                    <a:pos x="6824" y="37768"/>
                  </a:cxn>
                  <a:cxn ang="0">
                    <a:pos x="38465" y="46296"/>
                  </a:cxn>
                  <a:cxn ang="0">
                    <a:pos x="47151" y="14620"/>
                  </a:cxn>
                  <a:cxn ang="0">
                    <a:pos x="15510" y="6092"/>
                  </a:cxn>
                  <a:cxn ang="0">
                    <a:pos x="6824" y="37768"/>
                  </a:cxn>
                </a:cxnLst>
                <a:rect l="0" t="0" r="0" b="0"/>
                <a:pathLst>
                  <a:path w="87" h="86">
                    <a:moveTo>
                      <a:pt x="11" y="62"/>
                    </a:moveTo>
                    <a:cubicBezTo>
                      <a:pt x="21" y="80"/>
                      <a:pt x="44" y="86"/>
                      <a:pt x="62" y="76"/>
                    </a:cubicBezTo>
                    <a:cubicBezTo>
                      <a:pt x="80" y="65"/>
                      <a:pt x="87" y="42"/>
                      <a:pt x="76" y="24"/>
                    </a:cubicBezTo>
                    <a:cubicBezTo>
                      <a:pt x="66" y="6"/>
                      <a:pt x="43" y="0"/>
                      <a:pt x="25" y="10"/>
                    </a:cubicBezTo>
                    <a:cubicBezTo>
                      <a:pt x="6" y="21"/>
                      <a:pt x="0" y="44"/>
                      <a:pt x="11" y="62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31" name="Freeform 274"/>
              <p:cNvSpPr/>
              <p:nvPr/>
            </p:nvSpPr>
            <p:spPr>
              <a:xfrm>
                <a:off x="788988" y="4146551"/>
                <a:ext cx="109538" cy="173038"/>
              </a:xfrm>
              <a:custGeom>
                <a:cxnLst>
                  <a:cxn ang="0">
                    <a:pos x="93663" y="173038"/>
                  </a:cxn>
                  <a:cxn ang="0">
                    <a:pos x="109538" y="163513"/>
                  </a:cxn>
                  <a:cxn ang="0">
                    <a:pos x="15875" y="106363"/>
                  </a:cxn>
                  <a:cxn ang="0">
                    <a:pos x="15875" y="0"/>
                  </a:cxn>
                  <a:cxn ang="0">
                    <a:pos x="0" y="9525"/>
                  </a:cxn>
                  <a:cxn ang="0">
                    <a:pos x="0" y="115888"/>
                  </a:cxn>
                  <a:cxn ang="0">
                    <a:pos x="93663" y="173038"/>
                  </a:cxn>
                </a:cxnLst>
                <a:rect l="0" t="0" r="0" b="0"/>
                <a:pathLst>
                  <a:path w="69" h="109">
                    <a:moveTo>
                      <a:pt x="59" y="109"/>
                    </a:moveTo>
                    <a:lnTo>
                      <a:pt x="69" y="103"/>
                    </a:lnTo>
                    <a:lnTo>
                      <a:pt x="10" y="67"/>
                    </a:lnTo>
                    <a:lnTo>
                      <a:pt x="10" y="0"/>
                    </a:lnTo>
                    <a:lnTo>
                      <a:pt x="0" y="6"/>
                    </a:lnTo>
                    <a:lnTo>
                      <a:pt x="0" y="73"/>
                    </a:lnTo>
                    <a:lnTo>
                      <a:pt x="59" y="109"/>
                    </a:ln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32" name="Freeform 275"/>
              <p:cNvSpPr/>
              <p:nvPr/>
            </p:nvSpPr>
            <p:spPr>
              <a:xfrm>
                <a:off x="746125" y="4170363"/>
                <a:ext cx="109538" cy="174625"/>
              </a:xfrm>
              <a:custGeom>
                <a:cxnLst>
                  <a:cxn ang="0">
                    <a:pos x="93663" y="174625"/>
                  </a:cxn>
                  <a:cxn ang="0">
                    <a:pos x="109538" y="165100"/>
                  </a:cxn>
                  <a:cxn ang="0">
                    <a:pos x="17463" y="107950"/>
                  </a:cxn>
                  <a:cxn ang="0">
                    <a:pos x="17463" y="0"/>
                  </a:cxn>
                  <a:cxn ang="0">
                    <a:pos x="0" y="11113"/>
                  </a:cxn>
                  <a:cxn ang="0">
                    <a:pos x="0" y="117475"/>
                  </a:cxn>
                  <a:cxn ang="0">
                    <a:pos x="93663" y="174625"/>
                  </a:cxn>
                </a:cxnLst>
                <a:rect l="0" t="0" r="0" b="0"/>
                <a:pathLst>
                  <a:path w="69" h="110">
                    <a:moveTo>
                      <a:pt x="59" y="110"/>
                    </a:moveTo>
                    <a:lnTo>
                      <a:pt x="69" y="104"/>
                    </a:lnTo>
                    <a:lnTo>
                      <a:pt x="11" y="68"/>
                    </a:lnTo>
                    <a:lnTo>
                      <a:pt x="11" y="0"/>
                    </a:lnTo>
                    <a:lnTo>
                      <a:pt x="0" y="7"/>
                    </a:lnTo>
                    <a:lnTo>
                      <a:pt x="0" y="74"/>
                    </a:lnTo>
                    <a:lnTo>
                      <a:pt x="59" y="110"/>
                    </a:ln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33" name="Freeform 276"/>
              <p:cNvSpPr/>
              <p:nvPr/>
            </p:nvSpPr>
            <p:spPr>
              <a:xfrm>
                <a:off x="701675" y="4195763"/>
                <a:ext cx="109538" cy="174625"/>
              </a:xfrm>
              <a:custGeom>
                <a:cxnLst>
                  <a:cxn ang="0">
                    <a:pos x="93663" y="174625"/>
                  </a:cxn>
                  <a:cxn ang="0">
                    <a:pos x="109538" y="165100"/>
                  </a:cxn>
                  <a:cxn ang="0">
                    <a:pos x="17463" y="107950"/>
                  </a:cxn>
                  <a:cxn ang="0">
                    <a:pos x="17463" y="0"/>
                  </a:cxn>
                  <a:cxn ang="0">
                    <a:pos x="0" y="11113"/>
                  </a:cxn>
                  <a:cxn ang="0">
                    <a:pos x="0" y="117475"/>
                  </a:cxn>
                  <a:cxn ang="0">
                    <a:pos x="93663" y="174625"/>
                  </a:cxn>
                </a:cxnLst>
                <a:rect l="0" t="0" r="0" b="0"/>
                <a:pathLst>
                  <a:path w="69" h="110">
                    <a:moveTo>
                      <a:pt x="59" y="110"/>
                    </a:moveTo>
                    <a:lnTo>
                      <a:pt x="69" y="104"/>
                    </a:lnTo>
                    <a:lnTo>
                      <a:pt x="11" y="68"/>
                    </a:lnTo>
                    <a:lnTo>
                      <a:pt x="11" y="0"/>
                    </a:lnTo>
                    <a:lnTo>
                      <a:pt x="0" y="7"/>
                    </a:lnTo>
                    <a:lnTo>
                      <a:pt x="0" y="74"/>
                    </a:lnTo>
                    <a:lnTo>
                      <a:pt x="59" y="110"/>
                    </a:ln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34" name="Freeform 277"/>
              <p:cNvSpPr/>
              <p:nvPr/>
            </p:nvSpPr>
            <p:spPr>
              <a:xfrm>
                <a:off x="244475" y="4348163"/>
                <a:ext cx="71438" cy="80963"/>
              </a:xfrm>
              <a:custGeom>
                <a:cxnLst>
                  <a:cxn ang="0">
                    <a:pos x="0" y="0"/>
                  </a:cxn>
                  <a:cxn ang="0">
                    <a:pos x="0" y="15875"/>
                  </a:cxn>
                  <a:cxn ang="0">
                    <a:pos x="46038" y="41275"/>
                  </a:cxn>
                  <a:cxn ang="0">
                    <a:pos x="0" y="65088"/>
                  </a:cxn>
                  <a:cxn ang="0">
                    <a:pos x="0" y="80963"/>
                  </a:cxn>
                  <a:cxn ang="0">
                    <a:pos x="71438" y="41275"/>
                  </a:cxn>
                  <a:cxn ang="0">
                    <a:pos x="0" y="0"/>
                  </a:cxn>
                </a:cxnLst>
                <a:rect l="0" t="0" r="0" b="0"/>
                <a:pathLst>
                  <a:path w="45" h="51">
                    <a:moveTo>
                      <a:pt x="0" y="0"/>
                    </a:moveTo>
                    <a:lnTo>
                      <a:pt x="0" y="10"/>
                    </a:lnTo>
                    <a:lnTo>
                      <a:pt x="29" y="26"/>
                    </a:lnTo>
                    <a:lnTo>
                      <a:pt x="0" y="41"/>
                    </a:lnTo>
                    <a:lnTo>
                      <a:pt x="0" y="51"/>
                    </a:lnTo>
                    <a:lnTo>
                      <a:pt x="45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35" name="Freeform 278"/>
              <p:cNvSpPr/>
              <p:nvPr/>
            </p:nvSpPr>
            <p:spPr>
              <a:xfrm>
                <a:off x="830263" y="4348163"/>
                <a:ext cx="73025" cy="80963"/>
              </a:xfrm>
              <a:custGeom>
                <a:cxnLst>
                  <a:cxn ang="0">
                    <a:pos x="73025" y="0"/>
                  </a:cxn>
                  <a:cxn ang="0">
                    <a:pos x="73025" y="15875"/>
                  </a:cxn>
                  <a:cxn ang="0">
                    <a:pos x="26988" y="41275"/>
                  </a:cxn>
                  <a:cxn ang="0">
                    <a:pos x="73025" y="65088"/>
                  </a:cxn>
                  <a:cxn ang="0">
                    <a:pos x="73025" y="80963"/>
                  </a:cxn>
                  <a:cxn ang="0">
                    <a:pos x="0" y="41275"/>
                  </a:cxn>
                  <a:cxn ang="0">
                    <a:pos x="73025" y="0"/>
                  </a:cxn>
                </a:cxnLst>
                <a:rect l="0" t="0" r="0" b="0"/>
                <a:pathLst>
                  <a:path w="46" h="51">
                    <a:moveTo>
                      <a:pt x="46" y="0"/>
                    </a:moveTo>
                    <a:lnTo>
                      <a:pt x="46" y="10"/>
                    </a:lnTo>
                    <a:lnTo>
                      <a:pt x="17" y="26"/>
                    </a:lnTo>
                    <a:lnTo>
                      <a:pt x="46" y="41"/>
                    </a:lnTo>
                    <a:lnTo>
                      <a:pt x="46" y="51"/>
                    </a:lnTo>
                    <a:lnTo>
                      <a:pt x="0" y="26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36" name="Freeform 279"/>
              <p:cNvSpPr/>
              <p:nvPr/>
            </p:nvSpPr>
            <p:spPr>
              <a:xfrm>
                <a:off x="374650" y="4611688"/>
                <a:ext cx="69850" cy="82550"/>
              </a:xfrm>
              <a:custGeom>
                <a:cxnLst>
                  <a:cxn ang="0">
                    <a:pos x="0" y="41275"/>
                  </a:cxn>
                  <a:cxn ang="0">
                    <a:pos x="12700" y="49213"/>
                  </a:cxn>
                  <a:cxn ang="0">
                    <a:pos x="57150" y="23813"/>
                  </a:cxn>
                  <a:cxn ang="0">
                    <a:pos x="57150" y="74613"/>
                  </a:cxn>
                  <a:cxn ang="0">
                    <a:pos x="69850" y="82550"/>
                  </a:cxn>
                  <a:cxn ang="0">
                    <a:pos x="69850" y="0"/>
                  </a:cxn>
                  <a:cxn ang="0">
                    <a:pos x="0" y="41275"/>
                  </a:cxn>
                </a:cxnLst>
                <a:rect l="0" t="0" r="0" b="0"/>
                <a:pathLst>
                  <a:path w="44" h="52">
                    <a:moveTo>
                      <a:pt x="0" y="26"/>
                    </a:moveTo>
                    <a:lnTo>
                      <a:pt x="8" y="31"/>
                    </a:lnTo>
                    <a:lnTo>
                      <a:pt x="36" y="15"/>
                    </a:lnTo>
                    <a:lnTo>
                      <a:pt x="36" y="47"/>
                    </a:lnTo>
                    <a:lnTo>
                      <a:pt x="44" y="52"/>
                    </a:lnTo>
                    <a:lnTo>
                      <a:pt x="44" y="0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37" name="Freeform 280"/>
              <p:cNvSpPr/>
              <p:nvPr/>
            </p:nvSpPr>
            <p:spPr>
              <a:xfrm>
                <a:off x="703263" y="4083051"/>
                <a:ext cx="69850" cy="82550"/>
              </a:xfrm>
              <a:custGeom>
                <a:cxnLst>
                  <a:cxn ang="0">
                    <a:pos x="0" y="0"/>
                  </a:cxn>
                  <a:cxn ang="0">
                    <a:pos x="12700" y="7938"/>
                  </a:cxn>
                  <a:cxn ang="0">
                    <a:pos x="12700" y="60325"/>
                  </a:cxn>
                  <a:cxn ang="0">
                    <a:pos x="55563" y="33338"/>
                  </a:cxn>
                  <a:cxn ang="0">
                    <a:pos x="69850" y="41275"/>
                  </a:cxn>
                  <a:cxn ang="0">
                    <a:pos x="0" y="82550"/>
                  </a:cxn>
                  <a:cxn ang="0">
                    <a:pos x="0" y="0"/>
                  </a:cxn>
                </a:cxnLst>
                <a:rect l="0" t="0" r="0" b="0"/>
                <a:pathLst>
                  <a:path w="44" h="52">
                    <a:moveTo>
                      <a:pt x="0" y="0"/>
                    </a:moveTo>
                    <a:lnTo>
                      <a:pt x="8" y="5"/>
                    </a:lnTo>
                    <a:lnTo>
                      <a:pt x="8" y="38"/>
                    </a:lnTo>
                    <a:lnTo>
                      <a:pt x="35" y="21"/>
                    </a:lnTo>
                    <a:lnTo>
                      <a:pt x="44" y="26"/>
                    </a:lnTo>
                    <a:lnTo>
                      <a:pt x="0" y="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38" name="Freeform 281"/>
              <p:cNvSpPr/>
              <p:nvPr/>
            </p:nvSpPr>
            <p:spPr>
              <a:xfrm>
                <a:off x="703263" y="4611688"/>
                <a:ext cx="69850" cy="82550"/>
              </a:xfrm>
              <a:custGeom>
                <a:cxnLst>
                  <a:cxn ang="0">
                    <a:pos x="0" y="82550"/>
                  </a:cxn>
                  <a:cxn ang="0">
                    <a:pos x="12700" y="74613"/>
                  </a:cxn>
                  <a:cxn ang="0">
                    <a:pos x="12700" y="23813"/>
                  </a:cxn>
                  <a:cxn ang="0">
                    <a:pos x="55563" y="49213"/>
                  </a:cxn>
                  <a:cxn ang="0">
                    <a:pos x="69850" y="41275"/>
                  </a:cxn>
                  <a:cxn ang="0">
                    <a:pos x="0" y="0"/>
                  </a:cxn>
                  <a:cxn ang="0">
                    <a:pos x="0" y="82550"/>
                  </a:cxn>
                </a:cxnLst>
                <a:rect l="0" t="0" r="0" b="0"/>
                <a:pathLst>
                  <a:path w="44" h="52">
                    <a:moveTo>
                      <a:pt x="0" y="52"/>
                    </a:moveTo>
                    <a:lnTo>
                      <a:pt x="8" y="47"/>
                    </a:lnTo>
                    <a:lnTo>
                      <a:pt x="8" y="15"/>
                    </a:lnTo>
                    <a:lnTo>
                      <a:pt x="35" y="31"/>
                    </a:lnTo>
                    <a:lnTo>
                      <a:pt x="44" y="26"/>
                    </a:lnTo>
                    <a:lnTo>
                      <a:pt x="0" y="0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39" name="Freeform 282"/>
              <p:cNvSpPr/>
              <p:nvPr/>
            </p:nvSpPr>
            <p:spPr>
              <a:xfrm>
                <a:off x="374650" y="4083051"/>
                <a:ext cx="69850" cy="82550"/>
              </a:xfrm>
              <a:custGeom>
                <a:cxnLst>
                  <a:cxn ang="0">
                    <a:pos x="0" y="41275"/>
                  </a:cxn>
                  <a:cxn ang="0">
                    <a:pos x="12700" y="33338"/>
                  </a:cxn>
                  <a:cxn ang="0">
                    <a:pos x="57150" y="60325"/>
                  </a:cxn>
                  <a:cxn ang="0">
                    <a:pos x="57150" y="7938"/>
                  </a:cxn>
                  <a:cxn ang="0">
                    <a:pos x="69850" y="0"/>
                  </a:cxn>
                  <a:cxn ang="0">
                    <a:pos x="69850" y="82550"/>
                  </a:cxn>
                  <a:cxn ang="0">
                    <a:pos x="0" y="41275"/>
                  </a:cxn>
                </a:cxnLst>
                <a:rect l="0" t="0" r="0" b="0"/>
                <a:pathLst>
                  <a:path w="44" h="52">
                    <a:moveTo>
                      <a:pt x="0" y="26"/>
                    </a:moveTo>
                    <a:lnTo>
                      <a:pt x="8" y="21"/>
                    </a:lnTo>
                    <a:lnTo>
                      <a:pt x="36" y="38"/>
                    </a:lnTo>
                    <a:lnTo>
                      <a:pt x="36" y="5"/>
                    </a:lnTo>
                    <a:lnTo>
                      <a:pt x="44" y="0"/>
                    </a:lnTo>
                    <a:lnTo>
                      <a:pt x="44" y="52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40" name="Freeform 283"/>
              <p:cNvSpPr/>
              <p:nvPr/>
            </p:nvSpPr>
            <p:spPr>
              <a:xfrm>
                <a:off x="512763" y="4322763"/>
                <a:ext cx="120650" cy="131763"/>
              </a:xfrm>
              <a:custGeom>
                <a:cxnLst>
                  <a:cxn ang="0">
                    <a:pos x="120650" y="39688"/>
                  </a:cxn>
                  <a:cxn ang="0">
                    <a:pos x="114300" y="26988"/>
                  </a:cxn>
                  <a:cxn ang="0">
                    <a:pos x="68263" y="53975"/>
                  </a:cxn>
                  <a:cxn ang="0">
                    <a:pos x="68263" y="0"/>
                  </a:cxn>
                  <a:cxn ang="0">
                    <a:pos x="53975" y="0"/>
                  </a:cxn>
                  <a:cxn ang="0">
                    <a:pos x="53975" y="53975"/>
                  </a:cxn>
                  <a:cxn ang="0">
                    <a:pos x="7938" y="26988"/>
                  </a:cxn>
                  <a:cxn ang="0">
                    <a:pos x="0" y="39688"/>
                  </a:cxn>
                  <a:cxn ang="0">
                    <a:pos x="46038" y="66675"/>
                  </a:cxn>
                  <a:cxn ang="0">
                    <a:pos x="0" y="93663"/>
                  </a:cxn>
                  <a:cxn ang="0">
                    <a:pos x="7938" y="104775"/>
                  </a:cxn>
                  <a:cxn ang="0">
                    <a:pos x="53975" y="77788"/>
                  </a:cxn>
                  <a:cxn ang="0">
                    <a:pos x="53975" y="131763"/>
                  </a:cxn>
                  <a:cxn ang="0">
                    <a:pos x="68263" y="131763"/>
                  </a:cxn>
                  <a:cxn ang="0">
                    <a:pos x="68263" y="77788"/>
                  </a:cxn>
                  <a:cxn ang="0">
                    <a:pos x="114300" y="104775"/>
                  </a:cxn>
                  <a:cxn ang="0">
                    <a:pos x="120650" y="93663"/>
                  </a:cxn>
                  <a:cxn ang="0">
                    <a:pos x="74613" y="66675"/>
                  </a:cxn>
                  <a:cxn ang="0">
                    <a:pos x="120650" y="39688"/>
                  </a:cxn>
                </a:cxnLst>
                <a:rect l="0" t="0" r="0" b="0"/>
                <a:pathLst>
                  <a:path w="76" h="83">
                    <a:moveTo>
                      <a:pt x="76" y="25"/>
                    </a:moveTo>
                    <a:lnTo>
                      <a:pt x="72" y="17"/>
                    </a:lnTo>
                    <a:lnTo>
                      <a:pt x="43" y="34"/>
                    </a:lnTo>
                    <a:lnTo>
                      <a:pt x="43" y="0"/>
                    </a:lnTo>
                    <a:lnTo>
                      <a:pt x="34" y="0"/>
                    </a:lnTo>
                    <a:lnTo>
                      <a:pt x="34" y="34"/>
                    </a:lnTo>
                    <a:lnTo>
                      <a:pt x="5" y="17"/>
                    </a:lnTo>
                    <a:lnTo>
                      <a:pt x="0" y="25"/>
                    </a:lnTo>
                    <a:lnTo>
                      <a:pt x="29" y="42"/>
                    </a:lnTo>
                    <a:lnTo>
                      <a:pt x="0" y="59"/>
                    </a:lnTo>
                    <a:lnTo>
                      <a:pt x="5" y="66"/>
                    </a:lnTo>
                    <a:lnTo>
                      <a:pt x="34" y="49"/>
                    </a:lnTo>
                    <a:lnTo>
                      <a:pt x="34" y="83"/>
                    </a:lnTo>
                    <a:lnTo>
                      <a:pt x="43" y="83"/>
                    </a:lnTo>
                    <a:lnTo>
                      <a:pt x="43" y="49"/>
                    </a:lnTo>
                    <a:lnTo>
                      <a:pt x="72" y="66"/>
                    </a:lnTo>
                    <a:lnTo>
                      <a:pt x="76" y="59"/>
                    </a:lnTo>
                    <a:lnTo>
                      <a:pt x="47" y="42"/>
                    </a:lnTo>
                    <a:lnTo>
                      <a:pt x="76" y="25"/>
                    </a:ln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885" name="组合 22"/>
            <p:cNvGrpSpPr/>
            <p:nvPr/>
          </p:nvGrpSpPr>
          <p:grpSpPr>
            <a:xfrm>
              <a:off x="2289413" y="5057777"/>
              <a:ext cx="844550" cy="846138"/>
              <a:chOff x="-1987550" y="3968751"/>
              <a:chExt cx="844550" cy="846138"/>
            </a:xfrm>
          </p:grpSpPr>
          <p:sp>
            <p:nvSpPr>
              <p:cNvPr id="37003" name="Freeform 204"/>
              <p:cNvSpPr/>
              <p:nvPr/>
            </p:nvSpPr>
            <p:spPr>
              <a:xfrm>
                <a:off x="-1987550" y="3968751"/>
                <a:ext cx="844550" cy="846138"/>
              </a:xfrm>
              <a:custGeom>
                <a:cxnLst>
                  <a:cxn ang="0">
                    <a:pos x="0" y="139588"/>
                  </a:cxn>
                  <a:cxn ang="0">
                    <a:pos x="139326" y="0"/>
                  </a:cxn>
                  <a:cxn ang="0">
                    <a:pos x="705838" y="0"/>
                  </a:cxn>
                  <a:cxn ang="0">
                    <a:pos x="844550" y="139588"/>
                  </a:cxn>
                  <a:cxn ang="0">
                    <a:pos x="844550" y="707165"/>
                  </a:cxn>
                  <a:cxn ang="0">
                    <a:pos x="705838" y="846138"/>
                  </a:cxn>
                  <a:cxn ang="0">
                    <a:pos x="139326" y="846138"/>
                  </a:cxn>
                  <a:cxn ang="0">
                    <a:pos x="0" y="707165"/>
                  </a:cxn>
                  <a:cxn ang="0">
                    <a:pos x="0" y="139588"/>
                  </a:cxn>
                </a:cxnLst>
                <a:rect l="0" t="0" r="0" b="0"/>
                <a:pathLst>
                  <a:path w="1376" h="1376">
                    <a:moveTo>
                      <a:pt x="0" y="227"/>
                    </a:moveTo>
                    <a:cubicBezTo>
                      <a:pt x="0" y="102"/>
                      <a:pt x="102" y="0"/>
                      <a:pt x="227" y="0"/>
                    </a:cubicBezTo>
                    <a:cubicBezTo>
                      <a:pt x="1150" y="0"/>
                      <a:pt x="1150" y="0"/>
                      <a:pt x="1150" y="0"/>
                    </a:cubicBezTo>
                    <a:cubicBezTo>
                      <a:pt x="1275" y="0"/>
                      <a:pt x="1376" y="102"/>
                      <a:pt x="1376" y="227"/>
                    </a:cubicBezTo>
                    <a:cubicBezTo>
                      <a:pt x="1376" y="1150"/>
                      <a:pt x="1376" y="1150"/>
                      <a:pt x="1376" y="1150"/>
                    </a:cubicBezTo>
                    <a:cubicBezTo>
                      <a:pt x="1376" y="1275"/>
                      <a:pt x="1275" y="1376"/>
                      <a:pt x="1150" y="1376"/>
                    </a:cubicBezTo>
                    <a:cubicBezTo>
                      <a:pt x="227" y="1376"/>
                      <a:pt x="227" y="1376"/>
                      <a:pt x="227" y="1376"/>
                    </a:cubicBezTo>
                    <a:cubicBezTo>
                      <a:pt x="102" y="1376"/>
                      <a:pt x="0" y="1275"/>
                      <a:pt x="0" y="1150"/>
                    </a:cubicBezTo>
                    <a:lnTo>
                      <a:pt x="0" y="227"/>
                    </a:lnTo>
                    <a:close/>
                  </a:path>
                </a:pathLst>
              </a:custGeom>
              <a:solidFill>
                <a:srgbClr val="183B4E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04" name="Freeform 284"/>
              <p:cNvSpPr/>
              <p:nvPr/>
            </p:nvSpPr>
            <p:spPr>
              <a:xfrm>
                <a:off x="-1597025" y="4351338"/>
                <a:ext cx="307975" cy="306388"/>
              </a:xfrm>
              <a:custGeom>
                <a:cxnLst>
                  <a:cxn ang="0">
                    <a:pos x="224093" y="251017"/>
                  </a:cxn>
                  <a:cxn ang="0">
                    <a:pos x="232665" y="241173"/>
                  </a:cxn>
                  <a:cxn ang="0">
                    <a:pos x="241849" y="228868"/>
                  </a:cxn>
                  <a:cxn ang="0">
                    <a:pos x="250421" y="218409"/>
                  </a:cxn>
                  <a:cxn ang="0">
                    <a:pos x="258381" y="207335"/>
                  </a:cxn>
                  <a:cxn ang="0">
                    <a:pos x="265728" y="196261"/>
                  </a:cxn>
                  <a:cxn ang="0">
                    <a:pos x="292056" y="157501"/>
                  </a:cxn>
                  <a:cxn ang="0">
                    <a:pos x="303077" y="138428"/>
                  </a:cxn>
                  <a:cxn ang="0">
                    <a:pos x="268789" y="91670"/>
                  </a:cxn>
                  <a:cxn ang="0">
                    <a:pos x="200827" y="24609"/>
                  </a:cxn>
                  <a:cxn ang="0">
                    <a:pos x="72861" y="46143"/>
                  </a:cxn>
                  <a:cxn ang="0">
                    <a:pos x="6123" y="75674"/>
                  </a:cxn>
                  <a:cxn ang="0">
                    <a:pos x="5510" y="83057"/>
                  </a:cxn>
                  <a:cxn ang="0">
                    <a:pos x="5510" y="84287"/>
                  </a:cxn>
                  <a:cxn ang="0">
                    <a:pos x="6123" y="89209"/>
                  </a:cxn>
                  <a:cxn ang="0">
                    <a:pos x="7347" y="94131"/>
                  </a:cxn>
                  <a:cxn ang="0">
                    <a:pos x="8572" y="97823"/>
                  </a:cxn>
                  <a:cxn ang="0">
                    <a:pos x="10409" y="101514"/>
                  </a:cxn>
                  <a:cxn ang="0">
                    <a:pos x="47758" y="118125"/>
                  </a:cxn>
                  <a:cxn ang="0">
                    <a:pos x="50207" y="118125"/>
                  </a:cxn>
                  <a:cxn ang="0">
                    <a:pos x="18981" y="145811"/>
                  </a:cxn>
                  <a:cxn ang="0">
                    <a:pos x="15307" y="150733"/>
                  </a:cxn>
                  <a:cxn ang="0">
                    <a:pos x="11021" y="156885"/>
                  </a:cxn>
                  <a:cxn ang="0">
                    <a:pos x="7347" y="163653"/>
                  </a:cxn>
                  <a:cxn ang="0">
                    <a:pos x="4286" y="170421"/>
                  </a:cxn>
                  <a:cxn ang="0">
                    <a:pos x="1837" y="179034"/>
                  </a:cxn>
                  <a:cxn ang="0">
                    <a:pos x="612" y="187647"/>
                  </a:cxn>
                  <a:cxn ang="0">
                    <a:pos x="0" y="196261"/>
                  </a:cxn>
                  <a:cxn ang="0">
                    <a:pos x="0" y="197491"/>
                  </a:cxn>
                  <a:cxn ang="0">
                    <a:pos x="612" y="204874"/>
                  </a:cxn>
                  <a:cxn ang="0">
                    <a:pos x="1837" y="211642"/>
                  </a:cxn>
                  <a:cxn ang="0">
                    <a:pos x="7347" y="230714"/>
                  </a:cxn>
                  <a:cxn ang="0">
                    <a:pos x="12246" y="241788"/>
                  </a:cxn>
                  <a:cxn ang="0">
                    <a:pos x="18368" y="252247"/>
                  </a:cxn>
                  <a:cxn ang="0">
                    <a:pos x="26328" y="262706"/>
                  </a:cxn>
                  <a:cxn ang="0">
                    <a:pos x="36124" y="272550"/>
                  </a:cxn>
                  <a:cxn ang="0">
                    <a:pos x="45308" y="279933"/>
                  </a:cxn>
                  <a:cxn ang="0">
                    <a:pos x="54493" y="286085"/>
                  </a:cxn>
                  <a:cxn ang="0">
                    <a:pos x="65514" y="292238"/>
                  </a:cxn>
                  <a:cxn ang="0">
                    <a:pos x="89392" y="301466"/>
                  </a:cxn>
                  <a:cxn ang="0">
                    <a:pos x="100413" y="303927"/>
                  </a:cxn>
                  <a:cxn ang="0">
                    <a:pos x="111434" y="305773"/>
                  </a:cxn>
                  <a:cxn ang="0">
                    <a:pos x="124292" y="306388"/>
                  </a:cxn>
                  <a:cxn ang="0">
                    <a:pos x="126741" y="306388"/>
                  </a:cxn>
                  <a:cxn ang="0">
                    <a:pos x="138987" y="305773"/>
                  </a:cxn>
                  <a:cxn ang="0">
                    <a:pos x="150008" y="304542"/>
                  </a:cxn>
                  <a:cxn ang="0">
                    <a:pos x="167764" y="299005"/>
                  </a:cxn>
                  <a:cxn ang="0">
                    <a:pos x="176948" y="294083"/>
                  </a:cxn>
                  <a:cxn ang="0">
                    <a:pos x="185520" y="287931"/>
                  </a:cxn>
                  <a:cxn ang="0">
                    <a:pos x="194704" y="280548"/>
                  </a:cxn>
                  <a:cxn ang="0">
                    <a:pos x="203888" y="272550"/>
                  </a:cxn>
                  <a:cxn ang="0">
                    <a:pos x="213072" y="263321"/>
                  </a:cxn>
                  <a:cxn ang="0">
                    <a:pos x="222256" y="252862"/>
                  </a:cxn>
                </a:cxnLst>
                <a:rect l="0" t="0" r="0" b="0"/>
                <a:pathLst>
                  <a:path w="502" h="498">
                    <a:moveTo>
                      <a:pt x="363" y="411"/>
                    </a:moveTo>
                    <a:cubicBezTo>
                      <a:pt x="364" y="410"/>
                      <a:pt x="365" y="409"/>
                      <a:pt x="366" y="408"/>
                    </a:cubicBezTo>
                    <a:cubicBezTo>
                      <a:pt x="370" y="403"/>
                      <a:pt x="374" y="399"/>
                      <a:pt x="377" y="395"/>
                    </a:cubicBezTo>
                    <a:cubicBezTo>
                      <a:pt x="378" y="394"/>
                      <a:pt x="379" y="393"/>
                      <a:pt x="380" y="392"/>
                    </a:cubicBezTo>
                    <a:cubicBezTo>
                      <a:pt x="384" y="386"/>
                      <a:pt x="388" y="381"/>
                      <a:pt x="393" y="376"/>
                    </a:cubicBezTo>
                    <a:cubicBezTo>
                      <a:pt x="394" y="375"/>
                      <a:pt x="395" y="374"/>
                      <a:pt x="395" y="372"/>
                    </a:cubicBezTo>
                    <a:cubicBezTo>
                      <a:pt x="399" y="368"/>
                      <a:pt x="402" y="363"/>
                      <a:pt x="406" y="359"/>
                    </a:cubicBezTo>
                    <a:cubicBezTo>
                      <a:pt x="407" y="358"/>
                      <a:pt x="408" y="357"/>
                      <a:pt x="409" y="355"/>
                    </a:cubicBezTo>
                    <a:cubicBezTo>
                      <a:pt x="413" y="350"/>
                      <a:pt x="417" y="344"/>
                      <a:pt x="421" y="339"/>
                    </a:cubicBezTo>
                    <a:cubicBezTo>
                      <a:pt x="421" y="338"/>
                      <a:pt x="422" y="338"/>
                      <a:pt x="422" y="337"/>
                    </a:cubicBezTo>
                    <a:cubicBezTo>
                      <a:pt x="426" y="332"/>
                      <a:pt x="429" y="327"/>
                      <a:pt x="433" y="322"/>
                    </a:cubicBezTo>
                    <a:cubicBezTo>
                      <a:pt x="433" y="321"/>
                      <a:pt x="434" y="320"/>
                      <a:pt x="434" y="319"/>
                    </a:cubicBezTo>
                    <a:cubicBezTo>
                      <a:pt x="451" y="296"/>
                      <a:pt x="465" y="274"/>
                      <a:pt x="477" y="256"/>
                    </a:cubicBezTo>
                    <a:cubicBezTo>
                      <a:pt x="477" y="256"/>
                      <a:pt x="477" y="256"/>
                      <a:pt x="477" y="256"/>
                    </a:cubicBezTo>
                    <a:cubicBezTo>
                      <a:pt x="477" y="255"/>
                      <a:pt x="477" y="255"/>
                      <a:pt x="478" y="254"/>
                    </a:cubicBezTo>
                    <a:cubicBezTo>
                      <a:pt x="485" y="242"/>
                      <a:pt x="491" y="232"/>
                      <a:pt x="495" y="225"/>
                    </a:cubicBezTo>
                    <a:cubicBezTo>
                      <a:pt x="500" y="217"/>
                      <a:pt x="503" y="212"/>
                      <a:pt x="503" y="212"/>
                    </a:cubicBezTo>
                    <a:cubicBezTo>
                      <a:pt x="439" y="149"/>
                      <a:pt x="439" y="149"/>
                      <a:pt x="439" y="149"/>
                    </a:cubicBezTo>
                    <a:cubicBezTo>
                      <a:pt x="439" y="149"/>
                      <a:pt x="439" y="149"/>
                      <a:pt x="439" y="149"/>
                    </a:cubicBezTo>
                    <a:cubicBezTo>
                      <a:pt x="328" y="40"/>
                      <a:pt x="328" y="40"/>
                      <a:pt x="328" y="40"/>
                    </a:cubicBezTo>
                    <a:cubicBezTo>
                      <a:pt x="288" y="0"/>
                      <a:pt x="288" y="0"/>
                      <a:pt x="288" y="0"/>
                    </a:cubicBezTo>
                    <a:cubicBezTo>
                      <a:pt x="288" y="0"/>
                      <a:pt x="222" y="75"/>
                      <a:pt x="119" y="75"/>
                    </a:cubicBezTo>
                    <a:cubicBezTo>
                      <a:pt x="94" y="75"/>
                      <a:pt x="67" y="77"/>
                      <a:pt x="47" y="85"/>
                    </a:cubicBezTo>
                    <a:cubicBezTo>
                      <a:pt x="28" y="92"/>
                      <a:pt x="14" y="104"/>
                      <a:pt x="10" y="123"/>
                    </a:cubicBezTo>
                    <a:cubicBezTo>
                      <a:pt x="10" y="124"/>
                      <a:pt x="10" y="124"/>
                      <a:pt x="10" y="124"/>
                    </a:cubicBezTo>
                    <a:cubicBezTo>
                      <a:pt x="10" y="128"/>
                      <a:pt x="9" y="131"/>
                      <a:pt x="9" y="135"/>
                    </a:cubicBezTo>
                    <a:cubicBezTo>
                      <a:pt x="9" y="136"/>
                      <a:pt x="9" y="136"/>
                      <a:pt x="9" y="136"/>
                    </a:cubicBezTo>
                    <a:cubicBezTo>
                      <a:pt x="9" y="137"/>
                      <a:pt x="9" y="137"/>
                      <a:pt x="9" y="137"/>
                    </a:cubicBezTo>
                    <a:cubicBezTo>
                      <a:pt x="9" y="139"/>
                      <a:pt x="9" y="141"/>
                      <a:pt x="10" y="143"/>
                    </a:cubicBezTo>
                    <a:cubicBezTo>
                      <a:pt x="10" y="144"/>
                      <a:pt x="10" y="144"/>
                      <a:pt x="10" y="145"/>
                    </a:cubicBezTo>
                    <a:cubicBezTo>
                      <a:pt x="10" y="147"/>
                      <a:pt x="10" y="149"/>
                      <a:pt x="11" y="150"/>
                    </a:cubicBezTo>
                    <a:cubicBezTo>
                      <a:pt x="11" y="151"/>
                      <a:pt x="11" y="152"/>
                      <a:pt x="12" y="153"/>
                    </a:cubicBezTo>
                    <a:cubicBezTo>
                      <a:pt x="12" y="154"/>
                      <a:pt x="12" y="155"/>
                      <a:pt x="13" y="156"/>
                    </a:cubicBezTo>
                    <a:cubicBezTo>
                      <a:pt x="13" y="157"/>
                      <a:pt x="14" y="158"/>
                      <a:pt x="14" y="159"/>
                    </a:cubicBezTo>
                    <a:cubicBezTo>
                      <a:pt x="15" y="160"/>
                      <a:pt x="15" y="161"/>
                      <a:pt x="15" y="161"/>
                    </a:cubicBezTo>
                    <a:cubicBezTo>
                      <a:pt x="16" y="162"/>
                      <a:pt x="17" y="164"/>
                      <a:pt x="17" y="165"/>
                    </a:cubicBezTo>
                    <a:cubicBezTo>
                      <a:pt x="17" y="165"/>
                      <a:pt x="17" y="165"/>
                      <a:pt x="17" y="165"/>
                    </a:cubicBezTo>
                    <a:cubicBezTo>
                      <a:pt x="32" y="186"/>
                      <a:pt x="61" y="192"/>
                      <a:pt x="78" y="192"/>
                    </a:cubicBezTo>
                    <a:cubicBezTo>
                      <a:pt x="80" y="192"/>
                      <a:pt x="81" y="192"/>
                      <a:pt x="82" y="192"/>
                    </a:cubicBezTo>
                    <a:cubicBezTo>
                      <a:pt x="82" y="192"/>
                      <a:pt x="82" y="192"/>
                      <a:pt x="82" y="192"/>
                    </a:cubicBezTo>
                    <a:cubicBezTo>
                      <a:pt x="83" y="192"/>
                      <a:pt x="83" y="192"/>
                      <a:pt x="83" y="192"/>
                    </a:cubicBezTo>
                    <a:cubicBezTo>
                      <a:pt x="83" y="194"/>
                      <a:pt x="55" y="209"/>
                      <a:pt x="31" y="237"/>
                    </a:cubicBezTo>
                    <a:cubicBezTo>
                      <a:pt x="30" y="238"/>
                      <a:pt x="29" y="239"/>
                      <a:pt x="28" y="240"/>
                    </a:cubicBezTo>
                    <a:cubicBezTo>
                      <a:pt x="27" y="242"/>
                      <a:pt x="26" y="243"/>
                      <a:pt x="25" y="245"/>
                    </a:cubicBezTo>
                    <a:cubicBezTo>
                      <a:pt x="24" y="247"/>
                      <a:pt x="22" y="249"/>
                      <a:pt x="21" y="251"/>
                    </a:cubicBezTo>
                    <a:cubicBezTo>
                      <a:pt x="20" y="252"/>
                      <a:pt x="19" y="253"/>
                      <a:pt x="18" y="255"/>
                    </a:cubicBezTo>
                    <a:cubicBezTo>
                      <a:pt x="17" y="257"/>
                      <a:pt x="15" y="260"/>
                      <a:pt x="14" y="263"/>
                    </a:cubicBezTo>
                    <a:cubicBezTo>
                      <a:pt x="13" y="264"/>
                      <a:pt x="13" y="265"/>
                      <a:pt x="12" y="266"/>
                    </a:cubicBezTo>
                    <a:cubicBezTo>
                      <a:pt x="11" y="269"/>
                      <a:pt x="10" y="271"/>
                      <a:pt x="8" y="274"/>
                    </a:cubicBezTo>
                    <a:cubicBezTo>
                      <a:pt x="8" y="275"/>
                      <a:pt x="8" y="276"/>
                      <a:pt x="7" y="277"/>
                    </a:cubicBezTo>
                    <a:cubicBezTo>
                      <a:pt x="6" y="281"/>
                      <a:pt x="5" y="285"/>
                      <a:pt x="4" y="289"/>
                    </a:cubicBezTo>
                    <a:cubicBezTo>
                      <a:pt x="3" y="289"/>
                      <a:pt x="3" y="290"/>
                      <a:pt x="3" y="291"/>
                    </a:cubicBezTo>
                    <a:cubicBezTo>
                      <a:pt x="2" y="295"/>
                      <a:pt x="2" y="298"/>
                      <a:pt x="1" y="301"/>
                    </a:cubicBezTo>
                    <a:cubicBezTo>
                      <a:pt x="1" y="303"/>
                      <a:pt x="1" y="304"/>
                      <a:pt x="1" y="305"/>
                    </a:cubicBezTo>
                    <a:cubicBezTo>
                      <a:pt x="0" y="309"/>
                      <a:pt x="0" y="313"/>
                      <a:pt x="0" y="317"/>
                    </a:cubicBezTo>
                    <a:cubicBezTo>
                      <a:pt x="0" y="318"/>
                      <a:pt x="0" y="318"/>
                      <a:pt x="0" y="319"/>
                    </a:cubicBezTo>
                    <a:cubicBezTo>
                      <a:pt x="0" y="319"/>
                      <a:pt x="0" y="319"/>
                      <a:pt x="0" y="319"/>
                    </a:cubicBezTo>
                    <a:cubicBezTo>
                      <a:pt x="0" y="319"/>
                      <a:pt x="0" y="320"/>
                      <a:pt x="0" y="321"/>
                    </a:cubicBezTo>
                    <a:cubicBezTo>
                      <a:pt x="0" y="323"/>
                      <a:pt x="0" y="326"/>
                      <a:pt x="0" y="329"/>
                    </a:cubicBezTo>
                    <a:cubicBezTo>
                      <a:pt x="1" y="330"/>
                      <a:pt x="1" y="332"/>
                      <a:pt x="1" y="333"/>
                    </a:cubicBezTo>
                    <a:cubicBezTo>
                      <a:pt x="1" y="335"/>
                      <a:pt x="2" y="338"/>
                      <a:pt x="2" y="341"/>
                    </a:cubicBezTo>
                    <a:cubicBezTo>
                      <a:pt x="2" y="342"/>
                      <a:pt x="2" y="343"/>
                      <a:pt x="3" y="344"/>
                    </a:cubicBezTo>
                    <a:cubicBezTo>
                      <a:pt x="3" y="348"/>
                      <a:pt x="4" y="352"/>
                      <a:pt x="5" y="355"/>
                    </a:cubicBezTo>
                    <a:cubicBezTo>
                      <a:pt x="7" y="362"/>
                      <a:pt x="9" y="368"/>
                      <a:pt x="12" y="375"/>
                    </a:cubicBezTo>
                    <a:cubicBezTo>
                      <a:pt x="13" y="377"/>
                      <a:pt x="13" y="378"/>
                      <a:pt x="14" y="380"/>
                    </a:cubicBezTo>
                    <a:cubicBezTo>
                      <a:pt x="16" y="385"/>
                      <a:pt x="18" y="389"/>
                      <a:pt x="20" y="393"/>
                    </a:cubicBezTo>
                    <a:cubicBezTo>
                      <a:pt x="21" y="395"/>
                      <a:pt x="22" y="397"/>
                      <a:pt x="23" y="399"/>
                    </a:cubicBezTo>
                    <a:cubicBezTo>
                      <a:pt x="26" y="402"/>
                      <a:pt x="28" y="406"/>
                      <a:pt x="30" y="410"/>
                    </a:cubicBezTo>
                    <a:cubicBezTo>
                      <a:pt x="32" y="411"/>
                      <a:pt x="33" y="413"/>
                      <a:pt x="34" y="415"/>
                    </a:cubicBezTo>
                    <a:cubicBezTo>
                      <a:pt x="37" y="419"/>
                      <a:pt x="40" y="423"/>
                      <a:pt x="43" y="427"/>
                    </a:cubicBezTo>
                    <a:cubicBezTo>
                      <a:pt x="44" y="428"/>
                      <a:pt x="45" y="429"/>
                      <a:pt x="46" y="429"/>
                    </a:cubicBezTo>
                    <a:cubicBezTo>
                      <a:pt x="50" y="434"/>
                      <a:pt x="55" y="439"/>
                      <a:pt x="59" y="443"/>
                    </a:cubicBezTo>
                    <a:cubicBezTo>
                      <a:pt x="60" y="444"/>
                      <a:pt x="61" y="444"/>
                      <a:pt x="62" y="445"/>
                    </a:cubicBezTo>
                    <a:cubicBezTo>
                      <a:pt x="66" y="449"/>
                      <a:pt x="70" y="452"/>
                      <a:pt x="74" y="455"/>
                    </a:cubicBezTo>
                    <a:cubicBezTo>
                      <a:pt x="75" y="456"/>
                      <a:pt x="77" y="457"/>
                      <a:pt x="79" y="458"/>
                    </a:cubicBezTo>
                    <a:cubicBezTo>
                      <a:pt x="82" y="461"/>
                      <a:pt x="86" y="463"/>
                      <a:pt x="89" y="465"/>
                    </a:cubicBezTo>
                    <a:cubicBezTo>
                      <a:pt x="91" y="466"/>
                      <a:pt x="93" y="467"/>
                      <a:pt x="95" y="468"/>
                    </a:cubicBezTo>
                    <a:cubicBezTo>
                      <a:pt x="99" y="471"/>
                      <a:pt x="103" y="473"/>
                      <a:pt x="107" y="475"/>
                    </a:cubicBezTo>
                    <a:cubicBezTo>
                      <a:pt x="108" y="475"/>
                      <a:pt x="110" y="476"/>
                      <a:pt x="111" y="477"/>
                    </a:cubicBezTo>
                    <a:cubicBezTo>
                      <a:pt x="122" y="482"/>
                      <a:pt x="134" y="486"/>
                      <a:pt x="146" y="490"/>
                    </a:cubicBezTo>
                    <a:cubicBezTo>
                      <a:pt x="147" y="490"/>
                      <a:pt x="149" y="491"/>
                      <a:pt x="151" y="491"/>
                    </a:cubicBezTo>
                    <a:cubicBezTo>
                      <a:pt x="155" y="492"/>
                      <a:pt x="159" y="493"/>
                      <a:pt x="164" y="494"/>
                    </a:cubicBezTo>
                    <a:cubicBezTo>
                      <a:pt x="166" y="494"/>
                      <a:pt x="168" y="495"/>
                      <a:pt x="170" y="495"/>
                    </a:cubicBezTo>
                    <a:cubicBezTo>
                      <a:pt x="174" y="496"/>
                      <a:pt x="178" y="496"/>
                      <a:pt x="182" y="497"/>
                    </a:cubicBezTo>
                    <a:cubicBezTo>
                      <a:pt x="184" y="497"/>
                      <a:pt x="186" y="497"/>
                      <a:pt x="188" y="497"/>
                    </a:cubicBezTo>
                    <a:cubicBezTo>
                      <a:pt x="193" y="498"/>
                      <a:pt x="198" y="498"/>
                      <a:pt x="203" y="498"/>
                    </a:cubicBezTo>
                    <a:cubicBezTo>
                      <a:pt x="204" y="498"/>
                      <a:pt x="205" y="498"/>
                      <a:pt x="206" y="498"/>
                    </a:cubicBezTo>
                    <a:cubicBezTo>
                      <a:pt x="207" y="498"/>
                      <a:pt x="207" y="498"/>
                      <a:pt x="207" y="498"/>
                    </a:cubicBezTo>
                    <a:cubicBezTo>
                      <a:pt x="212" y="498"/>
                      <a:pt x="218" y="498"/>
                      <a:pt x="223" y="497"/>
                    </a:cubicBezTo>
                    <a:cubicBezTo>
                      <a:pt x="224" y="497"/>
                      <a:pt x="226" y="497"/>
                      <a:pt x="227" y="497"/>
                    </a:cubicBezTo>
                    <a:cubicBezTo>
                      <a:pt x="231" y="497"/>
                      <a:pt x="236" y="496"/>
                      <a:pt x="240" y="495"/>
                    </a:cubicBezTo>
                    <a:cubicBezTo>
                      <a:pt x="242" y="495"/>
                      <a:pt x="243" y="495"/>
                      <a:pt x="245" y="495"/>
                    </a:cubicBezTo>
                    <a:cubicBezTo>
                      <a:pt x="250" y="494"/>
                      <a:pt x="256" y="492"/>
                      <a:pt x="261" y="491"/>
                    </a:cubicBezTo>
                    <a:cubicBezTo>
                      <a:pt x="265" y="490"/>
                      <a:pt x="269" y="488"/>
                      <a:pt x="274" y="486"/>
                    </a:cubicBezTo>
                    <a:cubicBezTo>
                      <a:pt x="274" y="486"/>
                      <a:pt x="275" y="485"/>
                      <a:pt x="276" y="485"/>
                    </a:cubicBezTo>
                    <a:cubicBezTo>
                      <a:pt x="281" y="483"/>
                      <a:pt x="285" y="480"/>
                      <a:pt x="289" y="478"/>
                    </a:cubicBezTo>
                    <a:cubicBezTo>
                      <a:pt x="289" y="478"/>
                      <a:pt x="289" y="478"/>
                      <a:pt x="289" y="478"/>
                    </a:cubicBezTo>
                    <a:cubicBezTo>
                      <a:pt x="294" y="475"/>
                      <a:pt x="298" y="472"/>
                      <a:pt x="303" y="468"/>
                    </a:cubicBezTo>
                    <a:cubicBezTo>
                      <a:pt x="304" y="468"/>
                      <a:pt x="305" y="467"/>
                      <a:pt x="306" y="466"/>
                    </a:cubicBezTo>
                    <a:cubicBezTo>
                      <a:pt x="310" y="463"/>
                      <a:pt x="314" y="460"/>
                      <a:pt x="318" y="456"/>
                    </a:cubicBezTo>
                    <a:cubicBezTo>
                      <a:pt x="318" y="456"/>
                      <a:pt x="319" y="456"/>
                      <a:pt x="320" y="455"/>
                    </a:cubicBezTo>
                    <a:cubicBezTo>
                      <a:pt x="324" y="451"/>
                      <a:pt x="329" y="447"/>
                      <a:pt x="333" y="443"/>
                    </a:cubicBezTo>
                    <a:cubicBezTo>
                      <a:pt x="334" y="442"/>
                      <a:pt x="335" y="441"/>
                      <a:pt x="336" y="440"/>
                    </a:cubicBezTo>
                    <a:cubicBezTo>
                      <a:pt x="340" y="436"/>
                      <a:pt x="344" y="432"/>
                      <a:pt x="348" y="428"/>
                    </a:cubicBezTo>
                    <a:cubicBezTo>
                      <a:pt x="348" y="427"/>
                      <a:pt x="349" y="427"/>
                      <a:pt x="350" y="426"/>
                    </a:cubicBezTo>
                    <a:cubicBezTo>
                      <a:pt x="354" y="421"/>
                      <a:pt x="359" y="416"/>
                      <a:pt x="363" y="411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05" name="Freeform 285"/>
              <p:cNvSpPr/>
              <p:nvPr/>
            </p:nvSpPr>
            <p:spPr>
              <a:xfrm>
                <a:off x="-1443037" y="4270376"/>
                <a:ext cx="241300" cy="230188"/>
              </a:xfrm>
              <a:custGeom>
                <a:cxnLst>
                  <a:cxn ang="0">
                    <a:pos x="219140" y="203793"/>
                  </a:cxn>
                  <a:cxn ang="0">
                    <a:pos x="134808" y="208090"/>
                  </a:cxn>
                  <a:cxn ang="0">
                    <a:pos x="26469" y="111104"/>
                  </a:cxn>
                  <a:cxn ang="0">
                    <a:pos x="22160" y="26395"/>
                  </a:cxn>
                  <a:cxn ang="0">
                    <a:pos x="107108" y="22098"/>
                  </a:cxn>
                  <a:cxn ang="0">
                    <a:pos x="214831" y="119084"/>
                  </a:cxn>
                  <a:cxn ang="0">
                    <a:pos x="219140" y="203793"/>
                  </a:cxn>
                </a:cxnLst>
                <a:rect l="0" t="0" r="0" b="0"/>
                <a:pathLst>
                  <a:path w="392" h="375">
                    <a:moveTo>
                      <a:pt x="356" y="332"/>
                    </a:moveTo>
                    <a:cubicBezTo>
                      <a:pt x="320" y="372"/>
                      <a:pt x="258" y="375"/>
                      <a:pt x="219" y="339"/>
                    </a:cubicBezTo>
                    <a:cubicBezTo>
                      <a:pt x="43" y="181"/>
                      <a:pt x="43" y="181"/>
                      <a:pt x="43" y="181"/>
                    </a:cubicBezTo>
                    <a:cubicBezTo>
                      <a:pt x="3" y="144"/>
                      <a:pt x="0" y="83"/>
                      <a:pt x="36" y="43"/>
                    </a:cubicBezTo>
                    <a:cubicBezTo>
                      <a:pt x="72" y="3"/>
                      <a:pt x="134" y="0"/>
                      <a:pt x="174" y="36"/>
                    </a:cubicBezTo>
                    <a:cubicBezTo>
                      <a:pt x="349" y="194"/>
                      <a:pt x="349" y="194"/>
                      <a:pt x="349" y="194"/>
                    </a:cubicBezTo>
                    <a:cubicBezTo>
                      <a:pt x="389" y="230"/>
                      <a:pt x="392" y="292"/>
                      <a:pt x="356" y="332"/>
                    </a:cubicBez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06" name="Freeform 286"/>
              <p:cNvSpPr/>
              <p:nvPr/>
            </p:nvSpPr>
            <p:spPr>
              <a:xfrm>
                <a:off x="-1866900" y="4230688"/>
                <a:ext cx="303213" cy="312738"/>
              </a:xfrm>
              <a:custGeom>
                <a:cxnLst>
                  <a:cxn ang="0">
                    <a:pos x="30752" y="212588"/>
                  </a:cxn>
                  <a:cxn ang="0">
                    <a:pos x="27062" y="200300"/>
                  </a:cxn>
                  <a:cxn ang="0">
                    <a:pos x="22756" y="185554"/>
                  </a:cxn>
                  <a:cxn ang="0">
                    <a:pos x="19681" y="172651"/>
                  </a:cxn>
                  <a:cxn ang="0">
                    <a:pos x="15991" y="159134"/>
                  </a:cxn>
                  <a:cxn ang="0">
                    <a:pos x="13531" y="146231"/>
                  </a:cxn>
                  <a:cxn ang="0">
                    <a:pos x="4920" y="100150"/>
                  </a:cxn>
                  <a:cxn ang="0">
                    <a:pos x="1230" y="78031"/>
                  </a:cxn>
                  <a:cxn ang="0">
                    <a:pos x="51048" y="48539"/>
                  </a:cxn>
                  <a:cxn ang="0">
                    <a:pos x="139613" y="12903"/>
                  </a:cxn>
                  <a:cxn ang="0">
                    <a:pos x="250320" y="82946"/>
                  </a:cxn>
                  <a:cxn ang="0">
                    <a:pos x="300753" y="135786"/>
                  </a:cxn>
                  <a:cxn ang="0">
                    <a:pos x="298293" y="142545"/>
                  </a:cxn>
                  <a:cxn ang="0">
                    <a:pos x="298293" y="143773"/>
                  </a:cxn>
                  <a:cxn ang="0">
                    <a:pos x="295833" y="148074"/>
                  </a:cxn>
                  <a:cxn ang="0">
                    <a:pos x="292757" y="152375"/>
                  </a:cxn>
                  <a:cxn ang="0">
                    <a:pos x="289682" y="155447"/>
                  </a:cxn>
                  <a:cxn ang="0">
                    <a:pos x="286607" y="157291"/>
                  </a:cxn>
                  <a:cxn ang="0">
                    <a:pos x="245400" y="158519"/>
                  </a:cxn>
                  <a:cxn ang="0">
                    <a:pos x="243554" y="157291"/>
                  </a:cxn>
                  <a:cxn ang="0">
                    <a:pos x="262006" y="195384"/>
                  </a:cxn>
                  <a:cxn ang="0">
                    <a:pos x="263236" y="200914"/>
                  </a:cxn>
                  <a:cxn ang="0">
                    <a:pos x="265081" y="208287"/>
                  </a:cxn>
                  <a:cxn ang="0">
                    <a:pos x="265696" y="216275"/>
                  </a:cxn>
                  <a:cxn ang="0">
                    <a:pos x="265696" y="223648"/>
                  </a:cxn>
                  <a:cxn ang="0">
                    <a:pos x="264466" y="232864"/>
                  </a:cxn>
                  <a:cxn ang="0">
                    <a:pos x="262621" y="240851"/>
                  </a:cxn>
                  <a:cxn ang="0">
                    <a:pos x="260160" y="248839"/>
                  </a:cxn>
                  <a:cxn ang="0">
                    <a:pos x="259545" y="250068"/>
                  </a:cxn>
                  <a:cxn ang="0">
                    <a:pos x="256470" y="256826"/>
                  </a:cxn>
                  <a:cxn ang="0">
                    <a:pos x="252780" y="262356"/>
                  </a:cxn>
                  <a:cxn ang="0">
                    <a:pos x="239864" y="277716"/>
                  </a:cxn>
                  <a:cxn ang="0">
                    <a:pos x="231254" y="286318"/>
                  </a:cxn>
                  <a:cxn ang="0">
                    <a:pos x="221413" y="293077"/>
                  </a:cxn>
                  <a:cxn ang="0">
                    <a:pos x="209727" y="299835"/>
                  </a:cxn>
                  <a:cxn ang="0">
                    <a:pos x="196812" y="305365"/>
                  </a:cxn>
                  <a:cxn ang="0">
                    <a:pos x="185741" y="308437"/>
                  </a:cxn>
                  <a:cxn ang="0">
                    <a:pos x="174670" y="310895"/>
                  </a:cxn>
                  <a:cxn ang="0">
                    <a:pos x="162370" y="312124"/>
                  </a:cxn>
                  <a:cxn ang="0">
                    <a:pos x="136538" y="311509"/>
                  </a:cxn>
                  <a:cxn ang="0">
                    <a:pos x="125467" y="309052"/>
                  </a:cxn>
                  <a:cxn ang="0">
                    <a:pos x="114397" y="306594"/>
                  </a:cxn>
                  <a:cxn ang="0">
                    <a:pos x="102096" y="302293"/>
                  </a:cxn>
                  <a:cxn ang="0">
                    <a:pos x="100251" y="301679"/>
                  </a:cxn>
                  <a:cxn ang="0">
                    <a:pos x="89180" y="296149"/>
                  </a:cxn>
                  <a:cxn ang="0">
                    <a:pos x="79340" y="290619"/>
                  </a:cxn>
                  <a:cxn ang="0">
                    <a:pos x="65194" y="278945"/>
                  </a:cxn>
                  <a:cxn ang="0">
                    <a:pos x="58428" y="270343"/>
                  </a:cxn>
                  <a:cxn ang="0">
                    <a:pos x="52893" y="261741"/>
                  </a:cxn>
                  <a:cxn ang="0">
                    <a:pos x="46743" y="251296"/>
                  </a:cxn>
                  <a:cxn ang="0">
                    <a:pos x="41822" y="240237"/>
                  </a:cxn>
                  <a:cxn ang="0">
                    <a:pos x="36902" y="228563"/>
                  </a:cxn>
                  <a:cxn ang="0">
                    <a:pos x="31982" y="215046"/>
                  </a:cxn>
                </a:cxnLst>
                <a:rect l="0" t="0" r="0" b="0"/>
                <a:pathLst>
                  <a:path w="492" h="509">
                    <a:moveTo>
                      <a:pt x="52" y="350"/>
                    </a:moveTo>
                    <a:cubicBezTo>
                      <a:pt x="51" y="349"/>
                      <a:pt x="51" y="347"/>
                      <a:pt x="50" y="346"/>
                    </a:cubicBezTo>
                    <a:cubicBezTo>
                      <a:pt x="49" y="340"/>
                      <a:pt x="47" y="335"/>
                      <a:pt x="45" y="330"/>
                    </a:cubicBezTo>
                    <a:cubicBezTo>
                      <a:pt x="45" y="328"/>
                      <a:pt x="45" y="327"/>
                      <a:pt x="44" y="326"/>
                    </a:cubicBezTo>
                    <a:cubicBezTo>
                      <a:pt x="42" y="319"/>
                      <a:pt x="40" y="313"/>
                      <a:pt x="38" y="306"/>
                    </a:cubicBezTo>
                    <a:cubicBezTo>
                      <a:pt x="38" y="305"/>
                      <a:pt x="38" y="303"/>
                      <a:pt x="37" y="302"/>
                    </a:cubicBezTo>
                    <a:cubicBezTo>
                      <a:pt x="36" y="296"/>
                      <a:pt x="34" y="291"/>
                      <a:pt x="33" y="285"/>
                    </a:cubicBezTo>
                    <a:cubicBezTo>
                      <a:pt x="33" y="284"/>
                      <a:pt x="32" y="283"/>
                      <a:pt x="32" y="281"/>
                    </a:cubicBezTo>
                    <a:cubicBezTo>
                      <a:pt x="30" y="275"/>
                      <a:pt x="29" y="268"/>
                      <a:pt x="27" y="261"/>
                    </a:cubicBezTo>
                    <a:cubicBezTo>
                      <a:pt x="27" y="261"/>
                      <a:pt x="27" y="260"/>
                      <a:pt x="26" y="259"/>
                    </a:cubicBezTo>
                    <a:cubicBezTo>
                      <a:pt x="25" y="253"/>
                      <a:pt x="24" y="247"/>
                      <a:pt x="22" y="241"/>
                    </a:cubicBezTo>
                    <a:cubicBezTo>
                      <a:pt x="22" y="240"/>
                      <a:pt x="22" y="239"/>
                      <a:pt x="22" y="238"/>
                    </a:cubicBezTo>
                    <a:cubicBezTo>
                      <a:pt x="16" y="210"/>
                      <a:pt x="11" y="184"/>
                      <a:pt x="8" y="163"/>
                    </a:cubicBezTo>
                    <a:cubicBezTo>
                      <a:pt x="8" y="163"/>
                      <a:pt x="8" y="163"/>
                      <a:pt x="8" y="163"/>
                    </a:cubicBezTo>
                    <a:cubicBezTo>
                      <a:pt x="7" y="162"/>
                      <a:pt x="7" y="162"/>
                      <a:pt x="7" y="161"/>
                    </a:cubicBezTo>
                    <a:cubicBezTo>
                      <a:pt x="5" y="147"/>
                      <a:pt x="3" y="136"/>
                      <a:pt x="2" y="127"/>
                    </a:cubicBezTo>
                    <a:cubicBezTo>
                      <a:pt x="1" y="118"/>
                      <a:pt x="0" y="112"/>
                      <a:pt x="0" y="112"/>
                    </a:cubicBezTo>
                    <a:cubicBezTo>
                      <a:pt x="83" y="79"/>
                      <a:pt x="83" y="79"/>
                      <a:pt x="83" y="79"/>
                    </a:cubicBezTo>
                    <a:cubicBezTo>
                      <a:pt x="83" y="79"/>
                      <a:pt x="83" y="79"/>
                      <a:pt x="83" y="79"/>
                    </a:cubicBezTo>
                    <a:cubicBezTo>
                      <a:pt x="227" y="21"/>
                      <a:pt x="227" y="21"/>
                      <a:pt x="227" y="21"/>
                    </a:cubicBezTo>
                    <a:cubicBezTo>
                      <a:pt x="281" y="0"/>
                      <a:pt x="281" y="0"/>
                      <a:pt x="281" y="0"/>
                    </a:cubicBezTo>
                    <a:cubicBezTo>
                      <a:pt x="281" y="0"/>
                      <a:pt x="312" y="95"/>
                      <a:pt x="407" y="135"/>
                    </a:cubicBezTo>
                    <a:cubicBezTo>
                      <a:pt x="430" y="145"/>
                      <a:pt x="454" y="156"/>
                      <a:pt x="470" y="172"/>
                    </a:cubicBezTo>
                    <a:cubicBezTo>
                      <a:pt x="485" y="185"/>
                      <a:pt x="493" y="201"/>
                      <a:pt x="489" y="221"/>
                    </a:cubicBezTo>
                    <a:cubicBezTo>
                      <a:pt x="489" y="221"/>
                      <a:pt x="489" y="221"/>
                      <a:pt x="489" y="221"/>
                    </a:cubicBezTo>
                    <a:cubicBezTo>
                      <a:pt x="488" y="225"/>
                      <a:pt x="487" y="229"/>
                      <a:pt x="485" y="232"/>
                    </a:cubicBezTo>
                    <a:cubicBezTo>
                      <a:pt x="485" y="233"/>
                      <a:pt x="485" y="233"/>
                      <a:pt x="485" y="233"/>
                    </a:cubicBezTo>
                    <a:cubicBezTo>
                      <a:pt x="485" y="234"/>
                      <a:pt x="485" y="234"/>
                      <a:pt x="485" y="234"/>
                    </a:cubicBezTo>
                    <a:cubicBezTo>
                      <a:pt x="484" y="236"/>
                      <a:pt x="483" y="238"/>
                      <a:pt x="482" y="239"/>
                    </a:cubicBezTo>
                    <a:cubicBezTo>
                      <a:pt x="482" y="240"/>
                      <a:pt x="481" y="241"/>
                      <a:pt x="481" y="241"/>
                    </a:cubicBezTo>
                    <a:cubicBezTo>
                      <a:pt x="480" y="243"/>
                      <a:pt x="479" y="244"/>
                      <a:pt x="478" y="246"/>
                    </a:cubicBezTo>
                    <a:cubicBezTo>
                      <a:pt x="477" y="246"/>
                      <a:pt x="476" y="247"/>
                      <a:pt x="476" y="248"/>
                    </a:cubicBezTo>
                    <a:cubicBezTo>
                      <a:pt x="475" y="249"/>
                      <a:pt x="474" y="250"/>
                      <a:pt x="474" y="250"/>
                    </a:cubicBezTo>
                    <a:cubicBezTo>
                      <a:pt x="473" y="251"/>
                      <a:pt x="472" y="252"/>
                      <a:pt x="471" y="253"/>
                    </a:cubicBezTo>
                    <a:cubicBezTo>
                      <a:pt x="471" y="253"/>
                      <a:pt x="470" y="253"/>
                      <a:pt x="470" y="254"/>
                    </a:cubicBezTo>
                    <a:cubicBezTo>
                      <a:pt x="468" y="255"/>
                      <a:pt x="467" y="256"/>
                      <a:pt x="466" y="256"/>
                    </a:cubicBezTo>
                    <a:cubicBezTo>
                      <a:pt x="466" y="256"/>
                      <a:pt x="466" y="256"/>
                      <a:pt x="466" y="256"/>
                    </a:cubicBezTo>
                    <a:cubicBezTo>
                      <a:pt x="445" y="270"/>
                      <a:pt x="416" y="265"/>
                      <a:pt x="399" y="258"/>
                    </a:cubicBezTo>
                    <a:cubicBezTo>
                      <a:pt x="398" y="257"/>
                      <a:pt x="397" y="257"/>
                      <a:pt x="396" y="256"/>
                    </a:cubicBezTo>
                    <a:cubicBezTo>
                      <a:pt x="396" y="256"/>
                      <a:pt x="396" y="256"/>
                      <a:pt x="396" y="256"/>
                    </a:cubicBezTo>
                    <a:cubicBezTo>
                      <a:pt x="395" y="256"/>
                      <a:pt x="395" y="256"/>
                      <a:pt x="395" y="256"/>
                    </a:cubicBezTo>
                    <a:cubicBezTo>
                      <a:pt x="394" y="258"/>
                      <a:pt x="415" y="283"/>
                      <a:pt x="426" y="318"/>
                    </a:cubicBezTo>
                    <a:cubicBezTo>
                      <a:pt x="426" y="319"/>
                      <a:pt x="426" y="321"/>
                      <a:pt x="427" y="322"/>
                    </a:cubicBezTo>
                    <a:cubicBezTo>
                      <a:pt x="427" y="324"/>
                      <a:pt x="428" y="325"/>
                      <a:pt x="428" y="327"/>
                    </a:cubicBezTo>
                    <a:cubicBezTo>
                      <a:pt x="429" y="330"/>
                      <a:pt x="429" y="332"/>
                      <a:pt x="430" y="334"/>
                    </a:cubicBezTo>
                    <a:cubicBezTo>
                      <a:pt x="430" y="336"/>
                      <a:pt x="430" y="338"/>
                      <a:pt x="431" y="339"/>
                    </a:cubicBezTo>
                    <a:cubicBezTo>
                      <a:pt x="431" y="342"/>
                      <a:pt x="431" y="345"/>
                      <a:pt x="432" y="348"/>
                    </a:cubicBezTo>
                    <a:cubicBezTo>
                      <a:pt x="432" y="349"/>
                      <a:pt x="432" y="351"/>
                      <a:pt x="432" y="352"/>
                    </a:cubicBezTo>
                    <a:cubicBezTo>
                      <a:pt x="432" y="355"/>
                      <a:pt x="432" y="358"/>
                      <a:pt x="432" y="361"/>
                    </a:cubicBezTo>
                    <a:cubicBezTo>
                      <a:pt x="432" y="362"/>
                      <a:pt x="432" y="363"/>
                      <a:pt x="432" y="364"/>
                    </a:cubicBezTo>
                    <a:cubicBezTo>
                      <a:pt x="432" y="368"/>
                      <a:pt x="432" y="372"/>
                      <a:pt x="431" y="376"/>
                    </a:cubicBezTo>
                    <a:cubicBezTo>
                      <a:pt x="431" y="377"/>
                      <a:pt x="431" y="378"/>
                      <a:pt x="430" y="379"/>
                    </a:cubicBezTo>
                    <a:cubicBezTo>
                      <a:pt x="430" y="382"/>
                      <a:pt x="429" y="385"/>
                      <a:pt x="428" y="389"/>
                    </a:cubicBezTo>
                    <a:cubicBezTo>
                      <a:pt x="428" y="390"/>
                      <a:pt x="428" y="391"/>
                      <a:pt x="427" y="392"/>
                    </a:cubicBezTo>
                    <a:cubicBezTo>
                      <a:pt x="426" y="396"/>
                      <a:pt x="425" y="400"/>
                      <a:pt x="423" y="404"/>
                    </a:cubicBezTo>
                    <a:cubicBezTo>
                      <a:pt x="423" y="404"/>
                      <a:pt x="423" y="405"/>
                      <a:pt x="423" y="405"/>
                    </a:cubicBezTo>
                    <a:cubicBezTo>
                      <a:pt x="423" y="405"/>
                      <a:pt x="423" y="405"/>
                      <a:pt x="423" y="405"/>
                    </a:cubicBezTo>
                    <a:cubicBezTo>
                      <a:pt x="423" y="406"/>
                      <a:pt x="422" y="406"/>
                      <a:pt x="422" y="407"/>
                    </a:cubicBezTo>
                    <a:cubicBezTo>
                      <a:pt x="421" y="409"/>
                      <a:pt x="420" y="412"/>
                      <a:pt x="418" y="415"/>
                    </a:cubicBezTo>
                    <a:cubicBezTo>
                      <a:pt x="418" y="416"/>
                      <a:pt x="417" y="417"/>
                      <a:pt x="417" y="418"/>
                    </a:cubicBezTo>
                    <a:cubicBezTo>
                      <a:pt x="415" y="420"/>
                      <a:pt x="414" y="422"/>
                      <a:pt x="412" y="425"/>
                    </a:cubicBezTo>
                    <a:cubicBezTo>
                      <a:pt x="412" y="426"/>
                      <a:pt x="411" y="427"/>
                      <a:pt x="411" y="427"/>
                    </a:cubicBezTo>
                    <a:cubicBezTo>
                      <a:pt x="409" y="431"/>
                      <a:pt x="406" y="434"/>
                      <a:pt x="404" y="437"/>
                    </a:cubicBezTo>
                    <a:cubicBezTo>
                      <a:pt x="399" y="442"/>
                      <a:pt x="395" y="448"/>
                      <a:pt x="390" y="452"/>
                    </a:cubicBezTo>
                    <a:cubicBezTo>
                      <a:pt x="389" y="454"/>
                      <a:pt x="387" y="455"/>
                      <a:pt x="386" y="457"/>
                    </a:cubicBezTo>
                    <a:cubicBezTo>
                      <a:pt x="383" y="460"/>
                      <a:pt x="379" y="463"/>
                      <a:pt x="376" y="466"/>
                    </a:cubicBezTo>
                    <a:cubicBezTo>
                      <a:pt x="374" y="467"/>
                      <a:pt x="372" y="468"/>
                      <a:pt x="370" y="470"/>
                    </a:cubicBezTo>
                    <a:cubicBezTo>
                      <a:pt x="367" y="472"/>
                      <a:pt x="363" y="475"/>
                      <a:pt x="360" y="477"/>
                    </a:cubicBezTo>
                    <a:cubicBezTo>
                      <a:pt x="358" y="478"/>
                      <a:pt x="356" y="480"/>
                      <a:pt x="354" y="481"/>
                    </a:cubicBezTo>
                    <a:cubicBezTo>
                      <a:pt x="350" y="483"/>
                      <a:pt x="345" y="486"/>
                      <a:pt x="341" y="488"/>
                    </a:cubicBezTo>
                    <a:cubicBezTo>
                      <a:pt x="340" y="488"/>
                      <a:pt x="339" y="489"/>
                      <a:pt x="338" y="490"/>
                    </a:cubicBezTo>
                    <a:cubicBezTo>
                      <a:pt x="332" y="492"/>
                      <a:pt x="326" y="495"/>
                      <a:pt x="320" y="497"/>
                    </a:cubicBezTo>
                    <a:cubicBezTo>
                      <a:pt x="319" y="497"/>
                      <a:pt x="318" y="498"/>
                      <a:pt x="316" y="498"/>
                    </a:cubicBezTo>
                    <a:cubicBezTo>
                      <a:pt x="312" y="500"/>
                      <a:pt x="307" y="501"/>
                      <a:pt x="302" y="502"/>
                    </a:cubicBezTo>
                    <a:cubicBezTo>
                      <a:pt x="300" y="503"/>
                      <a:pt x="298" y="503"/>
                      <a:pt x="297" y="503"/>
                    </a:cubicBezTo>
                    <a:cubicBezTo>
                      <a:pt x="292" y="504"/>
                      <a:pt x="288" y="505"/>
                      <a:pt x="284" y="506"/>
                    </a:cubicBezTo>
                    <a:cubicBezTo>
                      <a:pt x="282" y="506"/>
                      <a:pt x="280" y="506"/>
                      <a:pt x="278" y="507"/>
                    </a:cubicBezTo>
                    <a:cubicBezTo>
                      <a:pt x="273" y="507"/>
                      <a:pt x="269" y="508"/>
                      <a:pt x="264" y="508"/>
                    </a:cubicBezTo>
                    <a:cubicBezTo>
                      <a:pt x="263" y="508"/>
                      <a:pt x="261" y="508"/>
                      <a:pt x="259" y="508"/>
                    </a:cubicBezTo>
                    <a:cubicBezTo>
                      <a:pt x="247" y="509"/>
                      <a:pt x="234" y="508"/>
                      <a:pt x="222" y="507"/>
                    </a:cubicBezTo>
                    <a:cubicBezTo>
                      <a:pt x="221" y="506"/>
                      <a:pt x="219" y="506"/>
                      <a:pt x="217" y="506"/>
                    </a:cubicBezTo>
                    <a:cubicBezTo>
                      <a:pt x="213" y="505"/>
                      <a:pt x="208" y="504"/>
                      <a:pt x="204" y="503"/>
                    </a:cubicBezTo>
                    <a:cubicBezTo>
                      <a:pt x="202" y="503"/>
                      <a:pt x="200" y="503"/>
                      <a:pt x="198" y="502"/>
                    </a:cubicBezTo>
                    <a:cubicBezTo>
                      <a:pt x="194" y="501"/>
                      <a:pt x="190" y="500"/>
                      <a:pt x="186" y="499"/>
                    </a:cubicBezTo>
                    <a:cubicBezTo>
                      <a:pt x="184" y="498"/>
                      <a:pt x="182" y="498"/>
                      <a:pt x="181" y="497"/>
                    </a:cubicBezTo>
                    <a:cubicBezTo>
                      <a:pt x="176" y="496"/>
                      <a:pt x="171" y="494"/>
                      <a:pt x="166" y="492"/>
                    </a:cubicBezTo>
                    <a:cubicBezTo>
                      <a:pt x="165" y="492"/>
                      <a:pt x="165" y="492"/>
                      <a:pt x="164" y="491"/>
                    </a:cubicBezTo>
                    <a:cubicBezTo>
                      <a:pt x="163" y="491"/>
                      <a:pt x="163" y="491"/>
                      <a:pt x="163" y="491"/>
                    </a:cubicBezTo>
                    <a:cubicBezTo>
                      <a:pt x="158" y="489"/>
                      <a:pt x="153" y="486"/>
                      <a:pt x="148" y="484"/>
                    </a:cubicBezTo>
                    <a:cubicBezTo>
                      <a:pt x="147" y="483"/>
                      <a:pt x="146" y="483"/>
                      <a:pt x="145" y="482"/>
                    </a:cubicBezTo>
                    <a:cubicBezTo>
                      <a:pt x="141" y="480"/>
                      <a:pt x="137" y="478"/>
                      <a:pt x="133" y="475"/>
                    </a:cubicBezTo>
                    <a:cubicBezTo>
                      <a:pt x="132" y="474"/>
                      <a:pt x="130" y="474"/>
                      <a:pt x="129" y="473"/>
                    </a:cubicBezTo>
                    <a:cubicBezTo>
                      <a:pt x="125" y="470"/>
                      <a:pt x="120" y="467"/>
                      <a:pt x="116" y="463"/>
                    </a:cubicBezTo>
                    <a:cubicBezTo>
                      <a:pt x="112" y="460"/>
                      <a:pt x="109" y="457"/>
                      <a:pt x="106" y="454"/>
                    </a:cubicBezTo>
                    <a:cubicBezTo>
                      <a:pt x="105" y="453"/>
                      <a:pt x="104" y="452"/>
                      <a:pt x="104" y="451"/>
                    </a:cubicBezTo>
                    <a:cubicBezTo>
                      <a:pt x="101" y="448"/>
                      <a:pt x="98" y="444"/>
                      <a:pt x="95" y="440"/>
                    </a:cubicBezTo>
                    <a:cubicBezTo>
                      <a:pt x="94" y="440"/>
                      <a:pt x="94" y="440"/>
                      <a:pt x="94" y="440"/>
                    </a:cubicBezTo>
                    <a:cubicBezTo>
                      <a:pt x="91" y="436"/>
                      <a:pt x="88" y="431"/>
                      <a:pt x="86" y="426"/>
                    </a:cubicBezTo>
                    <a:cubicBezTo>
                      <a:pt x="85" y="425"/>
                      <a:pt x="84" y="424"/>
                      <a:pt x="84" y="423"/>
                    </a:cubicBezTo>
                    <a:cubicBezTo>
                      <a:pt x="81" y="419"/>
                      <a:pt x="79" y="414"/>
                      <a:pt x="76" y="409"/>
                    </a:cubicBezTo>
                    <a:cubicBezTo>
                      <a:pt x="76" y="409"/>
                      <a:pt x="76" y="408"/>
                      <a:pt x="75" y="408"/>
                    </a:cubicBezTo>
                    <a:cubicBezTo>
                      <a:pt x="73" y="402"/>
                      <a:pt x="70" y="397"/>
                      <a:pt x="68" y="391"/>
                    </a:cubicBezTo>
                    <a:cubicBezTo>
                      <a:pt x="67" y="390"/>
                      <a:pt x="67" y="388"/>
                      <a:pt x="66" y="387"/>
                    </a:cubicBezTo>
                    <a:cubicBezTo>
                      <a:pt x="64" y="382"/>
                      <a:pt x="62" y="377"/>
                      <a:pt x="60" y="372"/>
                    </a:cubicBezTo>
                    <a:cubicBezTo>
                      <a:pt x="59" y="371"/>
                      <a:pt x="59" y="370"/>
                      <a:pt x="59" y="369"/>
                    </a:cubicBezTo>
                    <a:cubicBezTo>
                      <a:pt x="56" y="363"/>
                      <a:pt x="54" y="356"/>
                      <a:pt x="52" y="350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07" name="Freeform 287"/>
              <p:cNvSpPr/>
              <p:nvPr/>
            </p:nvSpPr>
            <p:spPr>
              <a:xfrm>
                <a:off x="-1935162" y="4130676"/>
                <a:ext cx="273050" cy="184150"/>
              </a:xfrm>
              <a:custGeom>
                <a:cxnLst>
                  <a:cxn ang="0">
                    <a:pos x="11095" y="135950"/>
                  </a:cxn>
                  <a:cxn ang="0">
                    <a:pos x="87524" y="173027"/>
                  </a:cxn>
                  <a:cxn ang="0">
                    <a:pos x="224973" y="124827"/>
                  </a:cxn>
                  <a:cxn ang="0">
                    <a:pos x="261955" y="47582"/>
                  </a:cxn>
                  <a:cxn ang="0">
                    <a:pos x="185526" y="11123"/>
                  </a:cxn>
                  <a:cxn ang="0">
                    <a:pos x="48077" y="59323"/>
                  </a:cxn>
                  <a:cxn ang="0">
                    <a:pos x="11095" y="135950"/>
                  </a:cxn>
                </a:cxnLst>
                <a:rect l="0" t="0" r="0" b="0"/>
                <a:pathLst>
                  <a:path w="442" h="298">
                    <a:moveTo>
                      <a:pt x="18" y="220"/>
                    </a:moveTo>
                    <a:cubicBezTo>
                      <a:pt x="36" y="271"/>
                      <a:pt x="92" y="298"/>
                      <a:pt x="142" y="280"/>
                    </a:cubicBezTo>
                    <a:cubicBezTo>
                      <a:pt x="365" y="202"/>
                      <a:pt x="365" y="202"/>
                      <a:pt x="365" y="202"/>
                    </a:cubicBezTo>
                    <a:cubicBezTo>
                      <a:pt x="416" y="184"/>
                      <a:pt x="443" y="128"/>
                      <a:pt x="425" y="77"/>
                    </a:cubicBezTo>
                    <a:cubicBezTo>
                      <a:pt x="407" y="27"/>
                      <a:pt x="351" y="0"/>
                      <a:pt x="301" y="18"/>
                    </a:cubicBezTo>
                    <a:cubicBezTo>
                      <a:pt x="78" y="96"/>
                      <a:pt x="78" y="96"/>
                      <a:pt x="78" y="96"/>
                    </a:cubicBezTo>
                    <a:cubicBezTo>
                      <a:pt x="27" y="114"/>
                      <a:pt x="0" y="170"/>
                      <a:pt x="18" y="220"/>
                    </a:cubicBez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886" name="组合 23"/>
            <p:cNvGrpSpPr/>
            <p:nvPr/>
          </p:nvGrpSpPr>
          <p:grpSpPr>
            <a:xfrm>
              <a:off x="162634" y="5058334"/>
              <a:ext cx="844550" cy="844550"/>
              <a:chOff x="-1987550" y="2881313"/>
              <a:chExt cx="844550" cy="844550"/>
            </a:xfrm>
          </p:grpSpPr>
          <p:sp>
            <p:nvSpPr>
              <p:cNvPr id="36976" name="Freeform 209"/>
              <p:cNvSpPr/>
              <p:nvPr/>
            </p:nvSpPr>
            <p:spPr>
              <a:xfrm>
                <a:off x="-1987550" y="2881313"/>
                <a:ext cx="844550" cy="844550"/>
              </a:xfrm>
              <a:custGeom>
                <a:cxnLst>
                  <a:cxn ang="0">
                    <a:pos x="0" y="139326"/>
                  </a:cxn>
                  <a:cxn ang="0">
                    <a:pos x="139326" y="0"/>
                  </a:cxn>
                  <a:cxn ang="0">
                    <a:pos x="705838" y="0"/>
                  </a:cxn>
                  <a:cxn ang="0">
                    <a:pos x="844550" y="139326"/>
                  </a:cxn>
                  <a:cxn ang="0">
                    <a:pos x="844550" y="705838"/>
                  </a:cxn>
                  <a:cxn ang="0">
                    <a:pos x="705838" y="844550"/>
                  </a:cxn>
                  <a:cxn ang="0">
                    <a:pos x="139326" y="844550"/>
                  </a:cxn>
                  <a:cxn ang="0">
                    <a:pos x="0" y="705838"/>
                  </a:cxn>
                  <a:cxn ang="0">
                    <a:pos x="0" y="139326"/>
                  </a:cxn>
                </a:cxnLst>
                <a:rect l="0" t="0" r="0" b="0"/>
                <a:pathLst>
                  <a:path w="1376" h="1376">
                    <a:moveTo>
                      <a:pt x="0" y="227"/>
                    </a:moveTo>
                    <a:cubicBezTo>
                      <a:pt x="0" y="102"/>
                      <a:pt x="102" y="0"/>
                      <a:pt x="227" y="0"/>
                    </a:cubicBezTo>
                    <a:cubicBezTo>
                      <a:pt x="1150" y="0"/>
                      <a:pt x="1150" y="0"/>
                      <a:pt x="1150" y="0"/>
                    </a:cubicBezTo>
                    <a:cubicBezTo>
                      <a:pt x="1275" y="0"/>
                      <a:pt x="1376" y="102"/>
                      <a:pt x="1376" y="227"/>
                    </a:cubicBezTo>
                    <a:cubicBezTo>
                      <a:pt x="1376" y="1150"/>
                      <a:pt x="1376" y="1150"/>
                      <a:pt x="1376" y="1150"/>
                    </a:cubicBezTo>
                    <a:cubicBezTo>
                      <a:pt x="1376" y="1275"/>
                      <a:pt x="1275" y="1376"/>
                      <a:pt x="1150" y="1376"/>
                    </a:cubicBezTo>
                    <a:cubicBezTo>
                      <a:pt x="227" y="1376"/>
                      <a:pt x="227" y="1376"/>
                      <a:pt x="227" y="1376"/>
                    </a:cubicBezTo>
                    <a:cubicBezTo>
                      <a:pt x="102" y="1376"/>
                      <a:pt x="0" y="1275"/>
                      <a:pt x="0" y="1150"/>
                    </a:cubicBezTo>
                    <a:cubicBezTo>
                      <a:pt x="0" y="227"/>
                      <a:pt x="0" y="227"/>
                      <a:pt x="0" y="227"/>
                    </a:cubicBezTo>
                  </a:path>
                </a:pathLst>
              </a:custGeom>
              <a:solidFill>
                <a:srgbClr val="95A368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77" name="Freeform 210"/>
              <p:cNvSpPr/>
              <p:nvPr/>
            </p:nvSpPr>
            <p:spPr>
              <a:xfrm>
                <a:off x="-1982787" y="2973388"/>
                <a:ext cx="454025" cy="750888"/>
              </a:xfrm>
              <a:custGeom>
                <a:cxnLst>
                  <a:cxn ang="0">
                    <a:pos x="427678" y="0"/>
                  </a:cxn>
                  <a:cxn ang="0">
                    <a:pos x="0" y="282275"/>
                  </a:cxn>
                  <a:cxn ang="0">
                    <a:pos x="0" y="611903"/>
                  </a:cxn>
                  <a:cxn ang="0">
                    <a:pos x="139087" y="750888"/>
                  </a:cxn>
                  <a:cxn ang="0">
                    <a:pos x="319839" y="750888"/>
                  </a:cxn>
                  <a:cxn ang="0">
                    <a:pos x="454025" y="622973"/>
                  </a:cxn>
                  <a:cxn ang="0">
                    <a:pos x="427678" y="0"/>
                  </a:cxn>
                </a:cxnLst>
                <a:rect l="0" t="0" r="0" b="0"/>
                <a:pathLst>
                  <a:path w="741" h="1221">
                    <a:moveTo>
                      <a:pt x="698" y="0"/>
                    </a:moveTo>
                    <a:cubicBezTo>
                      <a:pt x="0" y="459"/>
                      <a:pt x="0" y="459"/>
                      <a:pt x="0" y="459"/>
                    </a:cubicBezTo>
                    <a:cubicBezTo>
                      <a:pt x="0" y="995"/>
                      <a:pt x="0" y="995"/>
                      <a:pt x="0" y="995"/>
                    </a:cubicBezTo>
                    <a:cubicBezTo>
                      <a:pt x="0" y="1120"/>
                      <a:pt x="101" y="1221"/>
                      <a:pt x="227" y="1221"/>
                    </a:cubicBezTo>
                    <a:cubicBezTo>
                      <a:pt x="522" y="1221"/>
                      <a:pt x="522" y="1221"/>
                      <a:pt x="522" y="1221"/>
                    </a:cubicBezTo>
                    <a:cubicBezTo>
                      <a:pt x="741" y="1013"/>
                      <a:pt x="741" y="1013"/>
                      <a:pt x="741" y="1013"/>
                    </a:cubicBezTo>
                    <a:cubicBezTo>
                      <a:pt x="698" y="0"/>
                      <a:pt x="698" y="0"/>
                      <a:pt x="698" y="0"/>
                    </a:cubicBezTo>
                  </a:path>
                </a:pathLst>
              </a:custGeom>
              <a:solidFill>
                <a:srgbClr val="86925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78" name="Freeform 288"/>
              <p:cNvSpPr/>
              <p:nvPr/>
            </p:nvSpPr>
            <p:spPr>
              <a:xfrm>
                <a:off x="-1874837" y="3090863"/>
                <a:ext cx="290513" cy="263525"/>
              </a:xfrm>
              <a:custGeom>
                <a:cxnLst>
                  <a:cxn ang="0">
                    <a:pos x="217120" y="193822"/>
                  </a:cxn>
                  <a:cxn ang="0">
                    <a:pos x="202442" y="184040"/>
                  </a:cxn>
                  <a:cxn ang="0">
                    <a:pos x="185317" y="172422"/>
                  </a:cxn>
                  <a:cxn ang="0">
                    <a:pos x="117428" y="65423"/>
                  </a:cxn>
                  <a:cxn ang="0">
                    <a:pos x="23853" y="34240"/>
                  </a:cxn>
                  <a:cxn ang="0">
                    <a:pos x="20183" y="119840"/>
                  </a:cxn>
                  <a:cxn ang="0">
                    <a:pos x="28134" y="137571"/>
                  </a:cxn>
                  <a:cxn ang="0">
                    <a:pos x="24464" y="129011"/>
                  </a:cxn>
                  <a:cxn ang="0">
                    <a:pos x="39754" y="156525"/>
                  </a:cxn>
                  <a:cxn ang="0">
                    <a:pos x="28134" y="137571"/>
                  </a:cxn>
                  <a:cxn ang="0">
                    <a:pos x="108254" y="232342"/>
                  </a:cxn>
                  <a:cxn ang="0">
                    <a:pos x="217120" y="193822"/>
                  </a:cxn>
                </a:cxnLst>
                <a:rect l="0" t="0" r="0" b="0"/>
                <a:pathLst>
                  <a:path w="475" h="431">
                    <a:moveTo>
                      <a:pt x="355" y="317"/>
                    </a:moveTo>
                    <a:cubicBezTo>
                      <a:pt x="336" y="301"/>
                      <a:pt x="331" y="298"/>
                      <a:pt x="331" y="301"/>
                    </a:cubicBezTo>
                    <a:cubicBezTo>
                      <a:pt x="322" y="295"/>
                      <a:pt x="312" y="289"/>
                      <a:pt x="303" y="282"/>
                    </a:cubicBezTo>
                    <a:cubicBezTo>
                      <a:pt x="249" y="240"/>
                      <a:pt x="236" y="215"/>
                      <a:pt x="192" y="107"/>
                    </a:cubicBezTo>
                    <a:cubicBezTo>
                      <a:pt x="148" y="0"/>
                      <a:pt x="70" y="36"/>
                      <a:pt x="39" y="56"/>
                    </a:cubicBezTo>
                    <a:cubicBezTo>
                      <a:pt x="15" y="72"/>
                      <a:pt x="0" y="118"/>
                      <a:pt x="33" y="196"/>
                    </a:cubicBezTo>
                    <a:cubicBezTo>
                      <a:pt x="36" y="204"/>
                      <a:pt x="40" y="214"/>
                      <a:pt x="46" y="225"/>
                    </a:cubicBezTo>
                    <a:cubicBezTo>
                      <a:pt x="44" y="220"/>
                      <a:pt x="42" y="215"/>
                      <a:pt x="40" y="211"/>
                    </a:cubicBezTo>
                    <a:cubicBezTo>
                      <a:pt x="47" y="225"/>
                      <a:pt x="55" y="240"/>
                      <a:pt x="65" y="256"/>
                    </a:cubicBezTo>
                    <a:cubicBezTo>
                      <a:pt x="58" y="245"/>
                      <a:pt x="51" y="235"/>
                      <a:pt x="46" y="225"/>
                    </a:cubicBezTo>
                    <a:cubicBezTo>
                      <a:pt x="68" y="272"/>
                      <a:pt x="110" y="345"/>
                      <a:pt x="177" y="380"/>
                    </a:cubicBezTo>
                    <a:cubicBezTo>
                      <a:pt x="272" y="431"/>
                      <a:pt x="475" y="417"/>
                      <a:pt x="355" y="317"/>
                    </a:cubicBezTo>
                    <a:close/>
                  </a:path>
                </a:pathLst>
              </a:custGeom>
              <a:solidFill>
                <a:srgbClr val="9C582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79" name="Freeform 289"/>
              <p:cNvSpPr/>
              <p:nvPr/>
            </p:nvSpPr>
            <p:spPr>
              <a:xfrm>
                <a:off x="-1530350" y="3090863"/>
                <a:ext cx="292100" cy="263525"/>
              </a:xfrm>
              <a:custGeom>
                <a:cxnLst>
                  <a:cxn ang="0">
                    <a:pos x="251513" y="156525"/>
                  </a:cxn>
                  <a:cxn ang="0">
                    <a:pos x="267502" y="129011"/>
                  </a:cxn>
                  <a:cxn ang="0">
                    <a:pos x="263812" y="137571"/>
                  </a:cxn>
                  <a:cxn ang="0">
                    <a:pos x="271192" y="119840"/>
                  </a:cxn>
                  <a:cxn ang="0">
                    <a:pos x="268117" y="34240"/>
                  </a:cxn>
                  <a:cxn ang="0">
                    <a:pos x="174030" y="65423"/>
                  </a:cxn>
                  <a:cxn ang="0">
                    <a:pos x="105156" y="172422"/>
                  </a:cxn>
                  <a:cxn ang="0">
                    <a:pos x="88552" y="184040"/>
                  </a:cxn>
                  <a:cxn ang="0">
                    <a:pos x="73794" y="193822"/>
                  </a:cxn>
                  <a:cxn ang="0">
                    <a:pos x="183254" y="232342"/>
                  </a:cxn>
                  <a:cxn ang="0">
                    <a:pos x="263812" y="137571"/>
                  </a:cxn>
                  <a:cxn ang="0">
                    <a:pos x="251513" y="156525"/>
                  </a:cxn>
                </a:cxnLst>
                <a:rect l="0" t="0" r="0" b="0"/>
                <a:pathLst>
                  <a:path w="475" h="431">
                    <a:moveTo>
                      <a:pt x="409" y="256"/>
                    </a:moveTo>
                    <a:cubicBezTo>
                      <a:pt x="420" y="240"/>
                      <a:pt x="428" y="225"/>
                      <a:pt x="435" y="211"/>
                    </a:cubicBezTo>
                    <a:cubicBezTo>
                      <a:pt x="433" y="215"/>
                      <a:pt x="431" y="220"/>
                      <a:pt x="429" y="225"/>
                    </a:cubicBezTo>
                    <a:cubicBezTo>
                      <a:pt x="434" y="214"/>
                      <a:pt x="439" y="204"/>
                      <a:pt x="441" y="196"/>
                    </a:cubicBezTo>
                    <a:cubicBezTo>
                      <a:pt x="475" y="118"/>
                      <a:pt x="460" y="72"/>
                      <a:pt x="436" y="56"/>
                    </a:cubicBezTo>
                    <a:cubicBezTo>
                      <a:pt x="405" y="36"/>
                      <a:pt x="327" y="0"/>
                      <a:pt x="283" y="107"/>
                    </a:cubicBezTo>
                    <a:cubicBezTo>
                      <a:pt x="238" y="215"/>
                      <a:pt x="226" y="240"/>
                      <a:pt x="171" y="282"/>
                    </a:cubicBezTo>
                    <a:cubicBezTo>
                      <a:pt x="162" y="289"/>
                      <a:pt x="153" y="295"/>
                      <a:pt x="144" y="301"/>
                    </a:cubicBezTo>
                    <a:cubicBezTo>
                      <a:pt x="144" y="298"/>
                      <a:pt x="139" y="301"/>
                      <a:pt x="120" y="317"/>
                    </a:cubicBezTo>
                    <a:cubicBezTo>
                      <a:pt x="0" y="417"/>
                      <a:pt x="203" y="431"/>
                      <a:pt x="298" y="380"/>
                    </a:cubicBezTo>
                    <a:cubicBezTo>
                      <a:pt x="365" y="345"/>
                      <a:pt x="407" y="272"/>
                      <a:pt x="429" y="225"/>
                    </a:cubicBezTo>
                    <a:cubicBezTo>
                      <a:pt x="424" y="235"/>
                      <a:pt x="417" y="245"/>
                      <a:pt x="409" y="256"/>
                    </a:cubicBezTo>
                    <a:close/>
                  </a:path>
                </a:pathLst>
              </a:custGeom>
              <a:solidFill>
                <a:srgbClr val="9C582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80" name="Freeform 290"/>
              <p:cNvSpPr/>
              <p:nvPr/>
            </p:nvSpPr>
            <p:spPr>
              <a:xfrm>
                <a:off x="-1552575" y="3467101"/>
                <a:ext cx="315913" cy="217488"/>
              </a:xfrm>
              <a:custGeom>
                <a:cxnLst>
                  <a:cxn ang="0">
                    <a:pos x="94651" y="14787"/>
                  </a:cxn>
                  <a:cxn ang="0">
                    <a:pos x="192990" y="24645"/>
                  </a:cxn>
                  <a:cxn ang="0">
                    <a:pos x="251993" y="52370"/>
                  </a:cxn>
                  <a:cxn ang="0">
                    <a:pos x="258139" y="139858"/>
                  </a:cxn>
                  <a:cxn ang="0">
                    <a:pos x="154269" y="162038"/>
                  </a:cxn>
                  <a:cxn ang="0">
                    <a:pos x="48555" y="90569"/>
                  </a:cxn>
                  <a:cxn ang="0">
                    <a:pos x="94651" y="14787"/>
                  </a:cxn>
                </a:cxnLst>
                <a:rect l="0" t="0" r="0" b="0"/>
                <a:pathLst>
                  <a:path w="514" h="353">
                    <a:moveTo>
                      <a:pt x="154" y="24"/>
                    </a:moveTo>
                    <a:cubicBezTo>
                      <a:pt x="154" y="24"/>
                      <a:pt x="269" y="0"/>
                      <a:pt x="314" y="40"/>
                    </a:cubicBezTo>
                    <a:cubicBezTo>
                      <a:pt x="359" y="80"/>
                      <a:pt x="397" y="86"/>
                      <a:pt x="410" y="85"/>
                    </a:cubicBezTo>
                    <a:cubicBezTo>
                      <a:pt x="424" y="84"/>
                      <a:pt x="514" y="156"/>
                      <a:pt x="420" y="227"/>
                    </a:cubicBezTo>
                    <a:cubicBezTo>
                      <a:pt x="326" y="297"/>
                      <a:pt x="295" y="353"/>
                      <a:pt x="251" y="263"/>
                    </a:cubicBezTo>
                    <a:cubicBezTo>
                      <a:pt x="206" y="174"/>
                      <a:pt x="159" y="155"/>
                      <a:pt x="79" y="147"/>
                    </a:cubicBezTo>
                    <a:cubicBezTo>
                      <a:pt x="0" y="140"/>
                      <a:pt x="154" y="24"/>
                      <a:pt x="154" y="24"/>
                    </a:cubicBezTo>
                    <a:close/>
                  </a:path>
                </a:pathLst>
              </a:custGeom>
              <a:solidFill>
                <a:srgbClr val="9C582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81" name="Freeform 291"/>
              <p:cNvSpPr/>
              <p:nvPr/>
            </p:nvSpPr>
            <p:spPr>
              <a:xfrm>
                <a:off x="-1408112" y="3440113"/>
                <a:ext cx="171450" cy="238125"/>
              </a:xfrm>
              <a:custGeom>
                <a:cxnLst>
                  <a:cxn ang="0">
                    <a:pos x="153629" y="139315"/>
                  </a:cxn>
                  <a:cxn ang="0">
                    <a:pos x="52848" y="226464"/>
                  </a:cxn>
                  <a:cxn ang="0">
                    <a:pos x="17821" y="98196"/>
                  </a:cxn>
                  <a:cxn ang="0">
                    <a:pos x="118602" y="11047"/>
                  </a:cxn>
                  <a:cxn ang="0">
                    <a:pos x="153629" y="139315"/>
                  </a:cxn>
                </a:cxnLst>
                <a:rect l="0" t="0" r="0" b="0"/>
                <a:pathLst>
                  <a:path w="279" h="388">
                    <a:moveTo>
                      <a:pt x="250" y="227"/>
                    </a:moveTo>
                    <a:cubicBezTo>
                      <a:pt x="220" y="324"/>
                      <a:pt x="147" y="388"/>
                      <a:pt x="86" y="369"/>
                    </a:cubicBezTo>
                    <a:cubicBezTo>
                      <a:pt x="25" y="351"/>
                      <a:pt x="0" y="257"/>
                      <a:pt x="29" y="160"/>
                    </a:cubicBezTo>
                    <a:cubicBezTo>
                      <a:pt x="58" y="63"/>
                      <a:pt x="132" y="0"/>
                      <a:pt x="193" y="18"/>
                    </a:cubicBezTo>
                    <a:cubicBezTo>
                      <a:pt x="253" y="37"/>
                      <a:pt x="279" y="130"/>
                      <a:pt x="250" y="227"/>
                    </a:cubicBezTo>
                    <a:close/>
                  </a:path>
                </a:pathLst>
              </a:custGeom>
              <a:solidFill>
                <a:srgbClr val="9C582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82" name="Freeform 292"/>
              <p:cNvSpPr/>
              <p:nvPr/>
            </p:nvSpPr>
            <p:spPr>
              <a:xfrm>
                <a:off x="-1385887" y="3489326"/>
                <a:ext cx="123825" cy="171450"/>
              </a:xfrm>
              <a:custGeom>
                <a:cxnLst>
                  <a:cxn ang="0">
                    <a:pos x="110888" y="100781"/>
                  </a:cxn>
                  <a:cxn ang="0">
                    <a:pos x="38195" y="163461"/>
                  </a:cxn>
                  <a:cxn ang="0">
                    <a:pos x="12937" y="71284"/>
                  </a:cxn>
                  <a:cxn ang="0">
                    <a:pos x="85630" y="8603"/>
                  </a:cxn>
                  <a:cxn ang="0">
                    <a:pos x="110888" y="100781"/>
                  </a:cxn>
                </a:cxnLst>
                <a:rect l="0" t="0" r="0" b="0"/>
                <a:pathLst>
                  <a:path w="201" h="279">
                    <a:moveTo>
                      <a:pt x="180" y="164"/>
                    </a:moveTo>
                    <a:cubicBezTo>
                      <a:pt x="158" y="233"/>
                      <a:pt x="106" y="279"/>
                      <a:pt x="62" y="266"/>
                    </a:cubicBezTo>
                    <a:cubicBezTo>
                      <a:pt x="18" y="253"/>
                      <a:pt x="0" y="185"/>
                      <a:pt x="21" y="116"/>
                    </a:cubicBezTo>
                    <a:cubicBezTo>
                      <a:pt x="42" y="46"/>
                      <a:pt x="95" y="0"/>
                      <a:pt x="139" y="14"/>
                    </a:cubicBezTo>
                    <a:cubicBezTo>
                      <a:pt x="182" y="27"/>
                      <a:pt x="201" y="94"/>
                      <a:pt x="180" y="164"/>
                    </a:cubicBez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83" name="Freeform 293"/>
              <p:cNvSpPr/>
              <p:nvPr/>
            </p:nvSpPr>
            <p:spPr>
              <a:xfrm>
                <a:off x="-1849437" y="3132138"/>
                <a:ext cx="87313" cy="88900"/>
              </a:xfrm>
              <a:custGeom>
                <a:cxnLst>
                  <a:cxn ang="0">
                    <a:pos x="82428" y="36173"/>
                  </a:cxn>
                  <a:cxn ang="0">
                    <a:pos x="52510" y="83995"/>
                  </a:cxn>
                  <a:cxn ang="0">
                    <a:pos x="4885" y="52727"/>
                  </a:cxn>
                  <a:cxn ang="0">
                    <a:pos x="35414" y="4292"/>
                  </a:cxn>
                  <a:cxn ang="0">
                    <a:pos x="82428" y="36173"/>
                  </a:cxn>
                </a:cxnLst>
                <a:rect l="0" t="0" r="0" b="0"/>
                <a:pathLst>
                  <a:path w="143" h="145">
                    <a:moveTo>
                      <a:pt x="135" y="59"/>
                    </a:moveTo>
                    <a:cubicBezTo>
                      <a:pt x="143" y="95"/>
                      <a:pt x="121" y="130"/>
                      <a:pt x="86" y="137"/>
                    </a:cubicBezTo>
                    <a:cubicBezTo>
                      <a:pt x="50" y="145"/>
                      <a:pt x="16" y="122"/>
                      <a:pt x="8" y="86"/>
                    </a:cubicBezTo>
                    <a:cubicBezTo>
                      <a:pt x="0" y="50"/>
                      <a:pt x="23" y="15"/>
                      <a:pt x="58" y="7"/>
                    </a:cubicBezTo>
                    <a:cubicBezTo>
                      <a:pt x="93" y="0"/>
                      <a:pt x="128" y="23"/>
                      <a:pt x="135" y="59"/>
                    </a:cubicBez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84" name="Freeform 294"/>
              <p:cNvSpPr/>
              <p:nvPr/>
            </p:nvSpPr>
            <p:spPr>
              <a:xfrm>
                <a:off x="-1347787" y="3124201"/>
                <a:ext cx="87313" cy="88900"/>
              </a:xfrm>
              <a:custGeom>
                <a:cxnLst>
                  <a:cxn ang="0">
                    <a:pos x="4885" y="36173"/>
                  </a:cxn>
                  <a:cxn ang="0">
                    <a:pos x="35414" y="83995"/>
                  </a:cxn>
                  <a:cxn ang="0">
                    <a:pos x="82428" y="52727"/>
                  </a:cxn>
                  <a:cxn ang="0">
                    <a:pos x="52510" y="4292"/>
                  </a:cxn>
                  <a:cxn ang="0">
                    <a:pos x="4885" y="36173"/>
                  </a:cxn>
                </a:cxnLst>
                <a:rect l="0" t="0" r="0" b="0"/>
                <a:pathLst>
                  <a:path w="143" h="145">
                    <a:moveTo>
                      <a:pt x="8" y="59"/>
                    </a:moveTo>
                    <a:cubicBezTo>
                      <a:pt x="0" y="95"/>
                      <a:pt x="23" y="130"/>
                      <a:pt x="58" y="137"/>
                    </a:cubicBezTo>
                    <a:cubicBezTo>
                      <a:pt x="93" y="145"/>
                      <a:pt x="128" y="122"/>
                      <a:pt x="135" y="86"/>
                    </a:cubicBezTo>
                    <a:cubicBezTo>
                      <a:pt x="143" y="50"/>
                      <a:pt x="121" y="14"/>
                      <a:pt x="86" y="7"/>
                    </a:cubicBezTo>
                    <a:cubicBezTo>
                      <a:pt x="50" y="0"/>
                      <a:pt x="16" y="23"/>
                      <a:pt x="8" y="59"/>
                    </a:cubicBez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85" name="Freeform 295"/>
              <p:cNvSpPr/>
              <p:nvPr/>
            </p:nvSpPr>
            <p:spPr>
              <a:xfrm>
                <a:off x="-1884362" y="3459163"/>
                <a:ext cx="315913" cy="217488"/>
              </a:xfrm>
              <a:custGeom>
                <a:cxnLst>
                  <a:cxn ang="0">
                    <a:pos x="221262" y="15403"/>
                  </a:cxn>
                  <a:cxn ang="0">
                    <a:pos x="122923" y="24645"/>
                  </a:cxn>
                  <a:cxn ang="0">
                    <a:pos x="63920" y="52370"/>
                  </a:cxn>
                  <a:cxn ang="0">
                    <a:pos x="57774" y="139858"/>
                  </a:cxn>
                  <a:cxn ang="0">
                    <a:pos x="161644" y="162654"/>
                  </a:cxn>
                  <a:cxn ang="0">
                    <a:pos x="267358" y="91185"/>
                  </a:cxn>
                  <a:cxn ang="0">
                    <a:pos x="221262" y="15403"/>
                  </a:cxn>
                </a:cxnLst>
                <a:rect l="0" t="0" r="0" b="0"/>
                <a:pathLst>
                  <a:path w="514" h="353">
                    <a:moveTo>
                      <a:pt x="360" y="25"/>
                    </a:moveTo>
                    <a:cubicBezTo>
                      <a:pt x="360" y="25"/>
                      <a:pt x="245" y="0"/>
                      <a:pt x="200" y="40"/>
                    </a:cubicBezTo>
                    <a:cubicBezTo>
                      <a:pt x="155" y="81"/>
                      <a:pt x="117" y="86"/>
                      <a:pt x="104" y="85"/>
                    </a:cubicBezTo>
                    <a:cubicBezTo>
                      <a:pt x="90" y="84"/>
                      <a:pt x="0" y="156"/>
                      <a:pt x="94" y="227"/>
                    </a:cubicBezTo>
                    <a:cubicBezTo>
                      <a:pt x="188" y="298"/>
                      <a:pt x="219" y="353"/>
                      <a:pt x="263" y="264"/>
                    </a:cubicBezTo>
                    <a:cubicBezTo>
                      <a:pt x="308" y="174"/>
                      <a:pt x="355" y="156"/>
                      <a:pt x="435" y="148"/>
                    </a:cubicBezTo>
                    <a:cubicBezTo>
                      <a:pt x="514" y="140"/>
                      <a:pt x="360" y="25"/>
                      <a:pt x="360" y="25"/>
                    </a:cubicBezTo>
                    <a:close/>
                  </a:path>
                </a:pathLst>
              </a:custGeom>
              <a:solidFill>
                <a:srgbClr val="9C582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86" name="Freeform 296"/>
              <p:cNvSpPr/>
              <p:nvPr/>
            </p:nvSpPr>
            <p:spPr>
              <a:xfrm>
                <a:off x="-1884362" y="3432176"/>
                <a:ext cx="171450" cy="238125"/>
              </a:xfrm>
              <a:custGeom>
                <a:cxnLst>
                  <a:cxn ang="0">
                    <a:pos x="17821" y="139315"/>
                  </a:cxn>
                  <a:cxn ang="0">
                    <a:pos x="118602" y="226464"/>
                  </a:cxn>
                  <a:cxn ang="0">
                    <a:pos x="153629" y="98196"/>
                  </a:cxn>
                  <a:cxn ang="0">
                    <a:pos x="52848" y="11047"/>
                  </a:cxn>
                  <a:cxn ang="0">
                    <a:pos x="17821" y="139315"/>
                  </a:cxn>
                </a:cxnLst>
                <a:rect l="0" t="0" r="0" b="0"/>
                <a:pathLst>
                  <a:path w="279" h="388">
                    <a:moveTo>
                      <a:pt x="29" y="227"/>
                    </a:moveTo>
                    <a:cubicBezTo>
                      <a:pt x="59" y="324"/>
                      <a:pt x="132" y="388"/>
                      <a:pt x="193" y="369"/>
                    </a:cubicBezTo>
                    <a:cubicBezTo>
                      <a:pt x="254" y="351"/>
                      <a:pt x="279" y="257"/>
                      <a:pt x="250" y="160"/>
                    </a:cubicBezTo>
                    <a:cubicBezTo>
                      <a:pt x="220" y="63"/>
                      <a:pt x="147" y="0"/>
                      <a:pt x="86" y="18"/>
                    </a:cubicBezTo>
                    <a:cubicBezTo>
                      <a:pt x="25" y="37"/>
                      <a:pt x="0" y="130"/>
                      <a:pt x="29" y="227"/>
                    </a:cubicBezTo>
                    <a:close/>
                  </a:path>
                </a:pathLst>
              </a:custGeom>
              <a:solidFill>
                <a:srgbClr val="9C582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87" name="Freeform 297"/>
              <p:cNvSpPr/>
              <p:nvPr/>
            </p:nvSpPr>
            <p:spPr>
              <a:xfrm>
                <a:off x="-1858962" y="3481388"/>
                <a:ext cx="123825" cy="171450"/>
              </a:xfrm>
              <a:custGeom>
                <a:cxnLst>
                  <a:cxn ang="0">
                    <a:pos x="12937" y="100526"/>
                  </a:cxn>
                  <a:cxn ang="0">
                    <a:pos x="85630" y="163433"/>
                  </a:cxn>
                  <a:cxn ang="0">
                    <a:pos x="110888" y="70924"/>
                  </a:cxn>
                  <a:cxn ang="0">
                    <a:pos x="38195" y="8017"/>
                  </a:cxn>
                  <a:cxn ang="0">
                    <a:pos x="12937" y="100526"/>
                  </a:cxn>
                </a:cxnLst>
                <a:rect l="0" t="0" r="0" b="0"/>
                <a:pathLst>
                  <a:path w="201" h="278">
                    <a:moveTo>
                      <a:pt x="21" y="163"/>
                    </a:moveTo>
                    <a:cubicBezTo>
                      <a:pt x="42" y="233"/>
                      <a:pt x="95" y="278"/>
                      <a:pt x="139" y="265"/>
                    </a:cubicBezTo>
                    <a:cubicBezTo>
                      <a:pt x="183" y="252"/>
                      <a:pt x="201" y="185"/>
                      <a:pt x="180" y="115"/>
                    </a:cubicBezTo>
                    <a:cubicBezTo>
                      <a:pt x="159" y="45"/>
                      <a:pt x="106" y="0"/>
                      <a:pt x="62" y="13"/>
                    </a:cubicBezTo>
                    <a:cubicBezTo>
                      <a:pt x="19" y="26"/>
                      <a:pt x="0" y="93"/>
                      <a:pt x="21" y="163"/>
                    </a:cubicBez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88" name="Oval 298"/>
              <p:cNvSpPr/>
              <p:nvPr/>
            </p:nvSpPr>
            <p:spPr>
              <a:xfrm>
                <a:off x="-1725612" y="3216276"/>
                <a:ext cx="339725" cy="374650"/>
              </a:xfrm>
              <a:prstGeom prst="ellipse">
                <a:avLst/>
              </a:prstGeom>
              <a:solidFill>
                <a:srgbClr val="9C5825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989" name="Freeform 299"/>
              <p:cNvSpPr/>
              <p:nvPr/>
            </p:nvSpPr>
            <p:spPr>
              <a:xfrm>
                <a:off x="-1765300" y="2971801"/>
                <a:ext cx="127000" cy="131763"/>
              </a:xfrm>
              <a:custGeom>
                <a:cxnLst>
                  <a:cxn ang="0">
                    <a:pos x="124534" y="71091"/>
                  </a:cxn>
                  <a:cxn ang="0">
                    <a:pos x="58568" y="128699"/>
                  </a:cxn>
                  <a:cxn ang="0">
                    <a:pos x="3083" y="60672"/>
                  </a:cxn>
                  <a:cxn ang="0">
                    <a:pos x="69049" y="3064"/>
                  </a:cxn>
                  <a:cxn ang="0">
                    <a:pos x="124534" y="71091"/>
                  </a:cxn>
                </a:cxnLst>
                <a:rect l="0" t="0" r="0" b="0"/>
                <a:pathLst>
                  <a:path w="206" h="215">
                    <a:moveTo>
                      <a:pt x="202" y="116"/>
                    </a:moveTo>
                    <a:cubicBezTo>
                      <a:pt x="197" y="173"/>
                      <a:pt x="149" y="215"/>
                      <a:pt x="95" y="210"/>
                    </a:cubicBezTo>
                    <a:cubicBezTo>
                      <a:pt x="40" y="206"/>
                      <a:pt x="0" y="156"/>
                      <a:pt x="5" y="99"/>
                    </a:cubicBezTo>
                    <a:cubicBezTo>
                      <a:pt x="10" y="42"/>
                      <a:pt x="58" y="0"/>
                      <a:pt x="112" y="5"/>
                    </a:cubicBezTo>
                    <a:cubicBezTo>
                      <a:pt x="166" y="9"/>
                      <a:pt x="206" y="59"/>
                      <a:pt x="202" y="116"/>
                    </a:cubicBezTo>
                    <a:close/>
                  </a:path>
                </a:pathLst>
              </a:custGeom>
              <a:solidFill>
                <a:srgbClr val="9C582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90" name="Freeform 300"/>
              <p:cNvSpPr/>
              <p:nvPr/>
            </p:nvSpPr>
            <p:spPr>
              <a:xfrm>
                <a:off x="-1741487" y="2990851"/>
                <a:ext cx="109538" cy="109538"/>
              </a:xfrm>
              <a:custGeom>
                <a:cxnLst>
                  <a:cxn ang="0">
                    <a:pos x="107076" y="59077"/>
                  </a:cxn>
                  <a:cxn ang="0">
                    <a:pos x="50461" y="107076"/>
                  </a:cxn>
                  <a:cxn ang="0">
                    <a:pos x="2462" y="50461"/>
                  </a:cxn>
                  <a:cxn ang="0">
                    <a:pos x="59077" y="2462"/>
                  </a:cxn>
                  <a:cxn ang="0">
                    <a:pos x="107076" y="59077"/>
                  </a:cxn>
                </a:cxnLst>
                <a:rect l="0" t="0" r="0" b="0"/>
                <a:pathLst>
                  <a:path w="178" h="178">
                    <a:moveTo>
                      <a:pt x="174" y="96"/>
                    </a:moveTo>
                    <a:cubicBezTo>
                      <a:pt x="170" y="143"/>
                      <a:pt x="129" y="178"/>
                      <a:pt x="82" y="174"/>
                    </a:cubicBezTo>
                    <a:cubicBezTo>
                      <a:pt x="35" y="170"/>
                      <a:pt x="0" y="129"/>
                      <a:pt x="4" y="82"/>
                    </a:cubicBezTo>
                    <a:cubicBezTo>
                      <a:pt x="8" y="35"/>
                      <a:pt x="49" y="0"/>
                      <a:pt x="96" y="4"/>
                    </a:cubicBezTo>
                    <a:cubicBezTo>
                      <a:pt x="143" y="8"/>
                      <a:pt x="178" y="49"/>
                      <a:pt x="174" y="96"/>
                    </a:cubicBez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91" name="Freeform 301"/>
              <p:cNvSpPr/>
              <p:nvPr/>
            </p:nvSpPr>
            <p:spPr>
              <a:xfrm>
                <a:off x="-1470025" y="2971801"/>
                <a:ext cx="127000" cy="131763"/>
              </a:xfrm>
              <a:custGeom>
                <a:cxnLst>
                  <a:cxn ang="0">
                    <a:pos x="3068" y="71091"/>
                  </a:cxn>
                  <a:cxn ang="0">
                    <a:pos x="68715" y="128699"/>
                  </a:cxn>
                  <a:cxn ang="0">
                    <a:pos x="123932" y="60672"/>
                  </a:cxn>
                  <a:cxn ang="0">
                    <a:pos x="58285" y="3064"/>
                  </a:cxn>
                  <a:cxn ang="0">
                    <a:pos x="3068" y="71091"/>
                  </a:cxn>
                </a:cxnLst>
                <a:rect l="0" t="0" r="0" b="0"/>
                <a:pathLst>
                  <a:path w="206" h="215">
                    <a:moveTo>
                      <a:pt x="5" y="116"/>
                    </a:moveTo>
                    <a:cubicBezTo>
                      <a:pt x="10" y="173"/>
                      <a:pt x="58" y="215"/>
                      <a:pt x="112" y="210"/>
                    </a:cubicBezTo>
                    <a:cubicBezTo>
                      <a:pt x="167" y="206"/>
                      <a:pt x="207" y="156"/>
                      <a:pt x="202" y="99"/>
                    </a:cubicBezTo>
                    <a:cubicBezTo>
                      <a:pt x="197" y="42"/>
                      <a:pt x="149" y="0"/>
                      <a:pt x="95" y="5"/>
                    </a:cubicBezTo>
                    <a:cubicBezTo>
                      <a:pt x="40" y="9"/>
                      <a:pt x="0" y="59"/>
                      <a:pt x="5" y="116"/>
                    </a:cubicBezTo>
                    <a:close/>
                  </a:path>
                </a:pathLst>
              </a:custGeom>
              <a:solidFill>
                <a:srgbClr val="9C582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92" name="Freeform 302"/>
              <p:cNvSpPr/>
              <p:nvPr/>
            </p:nvSpPr>
            <p:spPr>
              <a:xfrm>
                <a:off x="-1474787" y="2990851"/>
                <a:ext cx="109538" cy="109538"/>
              </a:xfrm>
              <a:custGeom>
                <a:cxnLst>
                  <a:cxn ang="0">
                    <a:pos x="2448" y="59077"/>
                  </a:cxn>
                  <a:cxn ang="0">
                    <a:pos x="59359" y="107076"/>
                  </a:cxn>
                  <a:cxn ang="0">
                    <a:pos x="107090" y="50461"/>
                  </a:cxn>
                  <a:cxn ang="0">
                    <a:pos x="50179" y="2462"/>
                  </a:cxn>
                  <a:cxn ang="0">
                    <a:pos x="2448" y="59077"/>
                  </a:cxn>
                </a:cxnLst>
                <a:rect l="0" t="0" r="0" b="0"/>
                <a:pathLst>
                  <a:path w="179" h="178">
                    <a:moveTo>
                      <a:pt x="4" y="96"/>
                    </a:moveTo>
                    <a:cubicBezTo>
                      <a:pt x="8" y="143"/>
                      <a:pt x="50" y="178"/>
                      <a:pt x="97" y="174"/>
                    </a:cubicBezTo>
                    <a:cubicBezTo>
                      <a:pt x="144" y="170"/>
                      <a:pt x="179" y="129"/>
                      <a:pt x="175" y="82"/>
                    </a:cubicBezTo>
                    <a:cubicBezTo>
                      <a:pt x="171" y="35"/>
                      <a:pt x="129" y="0"/>
                      <a:pt x="82" y="4"/>
                    </a:cubicBezTo>
                    <a:cubicBezTo>
                      <a:pt x="35" y="8"/>
                      <a:pt x="0" y="49"/>
                      <a:pt x="4" y="96"/>
                    </a:cubicBez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93" name="Freeform 303"/>
              <p:cNvSpPr/>
              <p:nvPr/>
            </p:nvSpPr>
            <p:spPr>
              <a:xfrm>
                <a:off x="-1736725" y="2965451"/>
                <a:ext cx="366713" cy="342900"/>
              </a:xfrm>
              <a:custGeom>
                <a:cxnLst>
                  <a:cxn ang="0">
                    <a:pos x="359342" y="186251"/>
                  </a:cxn>
                  <a:cxn ang="0">
                    <a:pos x="169536" y="334266"/>
                  </a:cxn>
                  <a:cxn ang="0">
                    <a:pos x="7371" y="156649"/>
                  </a:cxn>
                  <a:cxn ang="0">
                    <a:pos x="197177" y="8634"/>
                  </a:cxn>
                  <a:cxn ang="0">
                    <a:pos x="359342" y="186251"/>
                  </a:cxn>
                </a:cxnLst>
                <a:rect l="0" t="0" r="0" b="0"/>
                <a:pathLst>
                  <a:path w="597" h="556">
                    <a:moveTo>
                      <a:pt x="585" y="302"/>
                    </a:moveTo>
                    <a:cubicBezTo>
                      <a:pt x="572" y="448"/>
                      <a:pt x="434" y="556"/>
                      <a:pt x="276" y="542"/>
                    </a:cubicBezTo>
                    <a:cubicBezTo>
                      <a:pt x="118" y="529"/>
                      <a:pt x="0" y="400"/>
                      <a:pt x="12" y="254"/>
                    </a:cubicBezTo>
                    <a:cubicBezTo>
                      <a:pt x="25" y="108"/>
                      <a:pt x="163" y="0"/>
                      <a:pt x="321" y="14"/>
                    </a:cubicBezTo>
                    <a:cubicBezTo>
                      <a:pt x="479" y="27"/>
                      <a:pt x="597" y="156"/>
                      <a:pt x="585" y="302"/>
                    </a:cubicBezTo>
                    <a:close/>
                  </a:path>
                </a:pathLst>
              </a:custGeom>
              <a:solidFill>
                <a:srgbClr val="9C582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94" name="Oval 304"/>
              <p:cNvSpPr/>
              <p:nvPr/>
            </p:nvSpPr>
            <p:spPr>
              <a:xfrm>
                <a:off x="-1527175" y="3103563"/>
                <a:ext cx="42863" cy="41275"/>
              </a:xfrm>
              <a:prstGeom prst="ellipse">
                <a:avLst/>
              </a:prstGeom>
              <a:solidFill>
                <a:srgbClr val="230C0C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995" name="Oval 305"/>
              <p:cNvSpPr/>
              <p:nvPr/>
            </p:nvSpPr>
            <p:spPr>
              <a:xfrm>
                <a:off x="-1643062" y="3105151"/>
                <a:ext cx="41275" cy="39688"/>
              </a:xfrm>
              <a:prstGeom prst="ellipse">
                <a:avLst/>
              </a:prstGeom>
              <a:solidFill>
                <a:srgbClr val="230C0C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996" name="Freeform 306"/>
              <p:cNvSpPr/>
              <p:nvPr/>
            </p:nvSpPr>
            <p:spPr>
              <a:xfrm>
                <a:off x="-1671637" y="3144838"/>
                <a:ext cx="225425" cy="136525"/>
              </a:xfrm>
              <a:custGeom>
                <a:cxnLst>
                  <a:cxn ang="0">
                    <a:pos x="113328" y="0"/>
                  </a:cxn>
                  <a:cxn ang="0">
                    <a:pos x="113328" y="0"/>
                  </a:cxn>
                  <a:cxn ang="0">
                    <a:pos x="112713" y="0"/>
                  </a:cxn>
                  <a:cxn ang="0">
                    <a:pos x="111481" y="0"/>
                  </a:cxn>
                  <a:cxn ang="0">
                    <a:pos x="111481" y="0"/>
                  </a:cxn>
                  <a:cxn ang="0">
                    <a:pos x="4311" y="61498"/>
                  </a:cxn>
                  <a:cxn ang="0">
                    <a:pos x="111481" y="136525"/>
                  </a:cxn>
                  <a:cxn ang="0">
                    <a:pos x="111481" y="136525"/>
                  </a:cxn>
                  <a:cxn ang="0">
                    <a:pos x="112713" y="136525"/>
                  </a:cxn>
                  <a:cxn ang="0">
                    <a:pos x="113328" y="136525"/>
                  </a:cxn>
                  <a:cxn ang="0">
                    <a:pos x="113328" y="136525"/>
                  </a:cxn>
                  <a:cxn ang="0">
                    <a:pos x="220498" y="61498"/>
                  </a:cxn>
                  <a:cxn ang="0">
                    <a:pos x="113328" y="0"/>
                  </a:cxn>
                </a:cxnLst>
                <a:rect l="0" t="0" r="0" b="0"/>
                <a:pathLst>
                  <a:path w="366" h="221">
                    <a:moveTo>
                      <a:pt x="184" y="0"/>
                    </a:moveTo>
                    <a:cubicBezTo>
                      <a:pt x="184" y="0"/>
                      <a:pt x="184" y="0"/>
                      <a:pt x="184" y="0"/>
                    </a:cubicBezTo>
                    <a:cubicBezTo>
                      <a:pt x="184" y="0"/>
                      <a:pt x="183" y="0"/>
                      <a:pt x="183" y="0"/>
                    </a:cubicBezTo>
                    <a:cubicBezTo>
                      <a:pt x="182" y="0"/>
                      <a:pt x="181" y="0"/>
                      <a:pt x="181" y="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84" y="2"/>
                      <a:pt x="0" y="27"/>
                      <a:pt x="7" y="100"/>
                    </a:cubicBezTo>
                    <a:cubicBezTo>
                      <a:pt x="7" y="100"/>
                      <a:pt x="32" y="215"/>
                      <a:pt x="181" y="222"/>
                    </a:cubicBezTo>
                    <a:cubicBezTo>
                      <a:pt x="181" y="222"/>
                      <a:pt x="181" y="222"/>
                      <a:pt x="181" y="222"/>
                    </a:cubicBezTo>
                    <a:cubicBezTo>
                      <a:pt x="181" y="222"/>
                      <a:pt x="182" y="222"/>
                      <a:pt x="183" y="222"/>
                    </a:cubicBezTo>
                    <a:cubicBezTo>
                      <a:pt x="183" y="222"/>
                      <a:pt x="184" y="222"/>
                      <a:pt x="184" y="222"/>
                    </a:cubicBezTo>
                    <a:cubicBezTo>
                      <a:pt x="184" y="222"/>
                      <a:pt x="184" y="222"/>
                      <a:pt x="184" y="222"/>
                    </a:cubicBezTo>
                    <a:cubicBezTo>
                      <a:pt x="333" y="215"/>
                      <a:pt x="358" y="100"/>
                      <a:pt x="358" y="100"/>
                    </a:cubicBezTo>
                    <a:cubicBezTo>
                      <a:pt x="366" y="27"/>
                      <a:pt x="281" y="2"/>
                      <a:pt x="184" y="0"/>
                    </a:cubicBez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97" name="Freeform 307"/>
              <p:cNvSpPr/>
              <p:nvPr/>
            </p:nvSpPr>
            <p:spPr>
              <a:xfrm>
                <a:off x="-1590675" y="3152776"/>
                <a:ext cx="63500" cy="36513"/>
              </a:xfrm>
              <a:custGeom>
                <a:cxnLst>
                  <a:cxn ang="0">
                    <a:pos x="32058" y="0"/>
                  </a:cxn>
                  <a:cxn ang="0">
                    <a:pos x="32058" y="0"/>
                  </a:cxn>
                  <a:cxn ang="0">
                    <a:pos x="32058" y="0"/>
                  </a:cxn>
                  <a:cxn ang="0">
                    <a:pos x="31442" y="0"/>
                  </a:cxn>
                  <a:cxn ang="0">
                    <a:pos x="1233" y="16161"/>
                  </a:cxn>
                  <a:cxn ang="0">
                    <a:pos x="31442" y="36513"/>
                  </a:cxn>
                  <a:cxn ang="0">
                    <a:pos x="31442" y="36513"/>
                  </a:cxn>
                  <a:cxn ang="0">
                    <a:pos x="32058" y="36513"/>
                  </a:cxn>
                  <a:cxn ang="0">
                    <a:pos x="32058" y="36513"/>
                  </a:cxn>
                  <a:cxn ang="0">
                    <a:pos x="32058" y="36513"/>
                  </a:cxn>
                  <a:cxn ang="0">
                    <a:pos x="62267" y="16161"/>
                  </a:cxn>
                  <a:cxn ang="0">
                    <a:pos x="32058" y="0"/>
                  </a:cxn>
                </a:cxnLst>
                <a:rect l="0" t="0" r="0" b="0"/>
                <a:pathLst>
                  <a:path w="103" h="61">
                    <a:moveTo>
                      <a:pt x="52" y="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4" y="0"/>
                      <a:pt x="0" y="7"/>
                      <a:pt x="2" y="27"/>
                    </a:cubicBezTo>
                    <a:cubicBezTo>
                      <a:pt x="2" y="27"/>
                      <a:pt x="9" y="59"/>
                      <a:pt x="51" y="61"/>
                    </a:cubicBezTo>
                    <a:cubicBezTo>
                      <a:pt x="51" y="61"/>
                      <a:pt x="51" y="61"/>
                      <a:pt x="51" y="61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94" y="59"/>
                      <a:pt x="101" y="27"/>
                      <a:pt x="101" y="27"/>
                    </a:cubicBezTo>
                    <a:cubicBezTo>
                      <a:pt x="103" y="7"/>
                      <a:pt x="79" y="0"/>
                      <a:pt x="52" y="0"/>
                    </a:cubicBezTo>
                    <a:close/>
                  </a:path>
                </a:pathLst>
              </a:custGeom>
              <a:solidFill>
                <a:srgbClr val="230C0C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98" name="Freeform 308"/>
              <p:cNvSpPr/>
              <p:nvPr/>
            </p:nvSpPr>
            <p:spPr>
              <a:xfrm>
                <a:off x="-1627187" y="3192463"/>
                <a:ext cx="26988" cy="23813"/>
              </a:xfrm>
              <a:custGeom>
                <a:cxnLst>
                  <a:cxn ang="0">
                    <a:pos x="0" y="23813"/>
                  </a:cxn>
                  <a:cxn ang="0">
                    <a:pos x="26988" y="13692"/>
                  </a:cxn>
                  <a:cxn ang="0">
                    <a:pos x="0" y="23813"/>
                  </a:cxn>
                </a:cxnLst>
                <a:rect l="0" t="0" r="0" b="0"/>
                <a:pathLst>
                  <a:path w="44" h="40">
                    <a:moveTo>
                      <a:pt x="0" y="40"/>
                    </a:moveTo>
                    <a:cubicBezTo>
                      <a:pt x="0" y="40"/>
                      <a:pt x="15" y="12"/>
                      <a:pt x="44" y="23"/>
                    </a:cubicBezTo>
                    <a:cubicBezTo>
                      <a:pt x="44" y="23"/>
                      <a:pt x="10" y="0"/>
                      <a:pt x="0" y="40"/>
                    </a:cubicBezTo>
                    <a:close/>
                  </a:path>
                </a:pathLst>
              </a:custGeom>
              <a:solidFill>
                <a:srgbClr val="230C0C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99" name="Freeform 309"/>
              <p:cNvSpPr/>
              <p:nvPr/>
            </p:nvSpPr>
            <p:spPr>
              <a:xfrm>
                <a:off x="-1519237" y="3192463"/>
                <a:ext cx="26988" cy="23813"/>
              </a:xfrm>
              <a:custGeom>
                <a:cxnLst>
                  <a:cxn ang="0">
                    <a:pos x="26988" y="23813"/>
                  </a:cxn>
                  <a:cxn ang="0">
                    <a:pos x="0" y="13692"/>
                  </a:cxn>
                  <a:cxn ang="0">
                    <a:pos x="26988" y="23813"/>
                  </a:cxn>
                </a:cxnLst>
                <a:rect l="0" t="0" r="0" b="0"/>
                <a:pathLst>
                  <a:path w="44" h="40">
                    <a:moveTo>
                      <a:pt x="44" y="40"/>
                    </a:moveTo>
                    <a:cubicBezTo>
                      <a:pt x="44" y="40"/>
                      <a:pt x="29" y="12"/>
                      <a:pt x="0" y="23"/>
                    </a:cubicBezTo>
                    <a:cubicBezTo>
                      <a:pt x="0" y="23"/>
                      <a:pt x="34" y="0"/>
                      <a:pt x="44" y="40"/>
                    </a:cubicBezTo>
                    <a:close/>
                  </a:path>
                </a:pathLst>
              </a:custGeom>
              <a:solidFill>
                <a:srgbClr val="230C0C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00" name="Freeform 310"/>
              <p:cNvSpPr/>
              <p:nvPr/>
            </p:nvSpPr>
            <p:spPr>
              <a:xfrm>
                <a:off x="-1565275" y="3189288"/>
                <a:ext cx="7938" cy="42863"/>
              </a:xfrm>
              <a:custGeom>
                <a:cxnLst>
                  <a:cxn ang="0">
                    <a:pos x="5954" y="0"/>
                  </a:cxn>
                  <a:cxn ang="0">
                    <a:pos x="0" y="42863"/>
                  </a:cxn>
                  <a:cxn ang="0">
                    <a:pos x="7938" y="42863"/>
                  </a:cxn>
                  <a:cxn ang="0">
                    <a:pos x="5954" y="0"/>
                  </a:cxn>
                </a:cxnLst>
                <a:rect l="0" t="0" r="0" b="0"/>
                <a:pathLst>
                  <a:path w="12" h="70">
                    <a:moveTo>
                      <a:pt x="9" y="0"/>
                    </a:moveTo>
                    <a:cubicBezTo>
                      <a:pt x="9" y="0"/>
                      <a:pt x="9" y="70"/>
                      <a:pt x="0" y="70"/>
                    </a:cubicBezTo>
                    <a:cubicBezTo>
                      <a:pt x="12" y="70"/>
                      <a:pt x="12" y="70"/>
                      <a:pt x="12" y="70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230C0C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01" name="Freeform 311"/>
              <p:cNvSpPr/>
              <p:nvPr/>
            </p:nvSpPr>
            <p:spPr>
              <a:xfrm>
                <a:off x="-1560512" y="3189288"/>
                <a:ext cx="7938" cy="42863"/>
              </a:xfrm>
              <a:custGeom>
                <a:cxnLst>
                  <a:cxn ang="0">
                    <a:pos x="0" y="0"/>
                  </a:cxn>
                  <a:cxn ang="0">
                    <a:pos x="7938" y="42863"/>
                  </a:cxn>
                  <a:cxn ang="0">
                    <a:pos x="0" y="42863"/>
                  </a:cxn>
                  <a:cxn ang="0">
                    <a:pos x="0" y="0"/>
                  </a:cxn>
                </a:cxnLst>
                <a:rect l="0" t="0" r="0" b="0"/>
                <a:pathLst>
                  <a:path w="12" h="70">
                    <a:moveTo>
                      <a:pt x="0" y="0"/>
                    </a:moveTo>
                    <a:cubicBezTo>
                      <a:pt x="0" y="0"/>
                      <a:pt x="3" y="70"/>
                      <a:pt x="12" y="70"/>
                    </a:cubicBezTo>
                    <a:cubicBezTo>
                      <a:pt x="0" y="70"/>
                      <a:pt x="0" y="70"/>
                      <a:pt x="0" y="7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30C0C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02" name="Freeform 312"/>
              <p:cNvSpPr/>
              <p:nvPr/>
            </p:nvSpPr>
            <p:spPr>
              <a:xfrm>
                <a:off x="-1614487" y="3211513"/>
                <a:ext cx="109538" cy="34925"/>
              </a:xfrm>
              <a:custGeom>
                <a:cxnLst>
                  <a:cxn ang="0">
                    <a:pos x="55078" y="26817"/>
                  </a:cxn>
                  <a:cxn ang="0">
                    <a:pos x="0" y="0"/>
                  </a:cxn>
                  <a:cxn ang="0">
                    <a:pos x="55078" y="34925"/>
                  </a:cxn>
                  <a:cxn ang="0">
                    <a:pos x="109538" y="624"/>
                  </a:cxn>
                  <a:cxn ang="0">
                    <a:pos x="55078" y="26817"/>
                  </a:cxn>
                </a:cxnLst>
                <a:rect l="0" t="0" r="0" b="0"/>
                <a:pathLst>
                  <a:path w="177" h="56">
                    <a:moveTo>
                      <a:pt x="89" y="43"/>
                    </a:moveTo>
                    <a:cubicBezTo>
                      <a:pt x="46" y="43"/>
                      <a:pt x="11" y="25"/>
                      <a:pt x="0" y="0"/>
                    </a:cubicBezTo>
                    <a:cubicBezTo>
                      <a:pt x="5" y="31"/>
                      <a:pt x="42" y="56"/>
                      <a:pt x="89" y="56"/>
                    </a:cubicBezTo>
                    <a:cubicBezTo>
                      <a:pt x="135" y="56"/>
                      <a:pt x="173" y="32"/>
                      <a:pt x="177" y="1"/>
                    </a:cubicBezTo>
                    <a:cubicBezTo>
                      <a:pt x="167" y="26"/>
                      <a:pt x="131" y="43"/>
                      <a:pt x="89" y="43"/>
                    </a:cubicBez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887" name="组合 24"/>
            <p:cNvGrpSpPr/>
            <p:nvPr/>
          </p:nvGrpSpPr>
          <p:grpSpPr>
            <a:xfrm>
              <a:off x="1234197" y="5058334"/>
              <a:ext cx="844550" cy="844550"/>
              <a:chOff x="-915987" y="2881313"/>
              <a:chExt cx="844550" cy="844550"/>
            </a:xfrm>
          </p:grpSpPr>
          <p:sp>
            <p:nvSpPr>
              <p:cNvPr id="36967" name="Freeform 208"/>
              <p:cNvSpPr/>
              <p:nvPr/>
            </p:nvSpPr>
            <p:spPr>
              <a:xfrm>
                <a:off x="-915987" y="2881313"/>
                <a:ext cx="844550" cy="844550"/>
              </a:xfrm>
              <a:custGeom>
                <a:cxnLst>
                  <a:cxn ang="0">
                    <a:pos x="0" y="139326"/>
                  </a:cxn>
                  <a:cxn ang="0">
                    <a:pos x="139326" y="0"/>
                  </a:cxn>
                  <a:cxn ang="0">
                    <a:pos x="705838" y="0"/>
                  </a:cxn>
                  <a:cxn ang="0">
                    <a:pos x="844550" y="139326"/>
                  </a:cxn>
                  <a:cxn ang="0">
                    <a:pos x="844550" y="705838"/>
                  </a:cxn>
                  <a:cxn ang="0">
                    <a:pos x="705838" y="844550"/>
                  </a:cxn>
                  <a:cxn ang="0">
                    <a:pos x="139326" y="844550"/>
                  </a:cxn>
                  <a:cxn ang="0">
                    <a:pos x="0" y="705838"/>
                  </a:cxn>
                  <a:cxn ang="0">
                    <a:pos x="0" y="139326"/>
                  </a:cxn>
                </a:cxnLst>
                <a:rect l="0" t="0" r="0" b="0"/>
                <a:pathLst>
                  <a:path w="1376" h="1376">
                    <a:moveTo>
                      <a:pt x="0" y="227"/>
                    </a:moveTo>
                    <a:cubicBezTo>
                      <a:pt x="0" y="102"/>
                      <a:pt x="102" y="0"/>
                      <a:pt x="227" y="0"/>
                    </a:cubicBezTo>
                    <a:cubicBezTo>
                      <a:pt x="1150" y="0"/>
                      <a:pt x="1150" y="0"/>
                      <a:pt x="1150" y="0"/>
                    </a:cubicBezTo>
                    <a:cubicBezTo>
                      <a:pt x="1275" y="0"/>
                      <a:pt x="1376" y="102"/>
                      <a:pt x="1376" y="227"/>
                    </a:cubicBezTo>
                    <a:cubicBezTo>
                      <a:pt x="1376" y="1150"/>
                      <a:pt x="1376" y="1150"/>
                      <a:pt x="1376" y="1150"/>
                    </a:cubicBezTo>
                    <a:cubicBezTo>
                      <a:pt x="1376" y="1275"/>
                      <a:pt x="1275" y="1376"/>
                      <a:pt x="1150" y="1376"/>
                    </a:cubicBezTo>
                    <a:cubicBezTo>
                      <a:pt x="227" y="1376"/>
                      <a:pt x="227" y="1376"/>
                      <a:pt x="227" y="1376"/>
                    </a:cubicBezTo>
                    <a:cubicBezTo>
                      <a:pt x="102" y="1376"/>
                      <a:pt x="0" y="1275"/>
                      <a:pt x="0" y="1150"/>
                    </a:cubicBezTo>
                    <a:cubicBezTo>
                      <a:pt x="0" y="227"/>
                      <a:pt x="0" y="227"/>
                      <a:pt x="0" y="227"/>
                    </a:cubicBezTo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68" name="Freeform 215"/>
              <p:cNvSpPr/>
              <p:nvPr/>
            </p:nvSpPr>
            <p:spPr>
              <a:xfrm>
                <a:off x="-909637" y="2973388"/>
                <a:ext cx="454025" cy="750888"/>
              </a:xfrm>
              <a:custGeom>
                <a:cxnLst>
                  <a:cxn ang="0">
                    <a:pos x="428291" y="0"/>
                  </a:cxn>
                  <a:cxn ang="0">
                    <a:pos x="0" y="282275"/>
                  </a:cxn>
                  <a:cxn ang="0">
                    <a:pos x="0" y="611903"/>
                  </a:cxn>
                  <a:cxn ang="0">
                    <a:pos x="139087" y="750888"/>
                  </a:cxn>
                  <a:cxn ang="0">
                    <a:pos x="320452" y="750888"/>
                  </a:cxn>
                  <a:cxn ang="0">
                    <a:pos x="454025" y="622973"/>
                  </a:cxn>
                  <a:cxn ang="0">
                    <a:pos x="428291" y="0"/>
                  </a:cxn>
                </a:cxnLst>
                <a:rect l="0" t="0" r="0" b="0"/>
                <a:pathLst>
                  <a:path w="741" h="1221">
                    <a:moveTo>
                      <a:pt x="699" y="0"/>
                    </a:moveTo>
                    <a:cubicBezTo>
                      <a:pt x="0" y="459"/>
                      <a:pt x="0" y="459"/>
                      <a:pt x="0" y="459"/>
                    </a:cubicBezTo>
                    <a:cubicBezTo>
                      <a:pt x="0" y="995"/>
                      <a:pt x="0" y="995"/>
                      <a:pt x="0" y="995"/>
                    </a:cubicBezTo>
                    <a:cubicBezTo>
                      <a:pt x="0" y="1120"/>
                      <a:pt x="102" y="1221"/>
                      <a:pt x="227" y="1221"/>
                    </a:cubicBezTo>
                    <a:cubicBezTo>
                      <a:pt x="523" y="1221"/>
                      <a:pt x="523" y="1221"/>
                      <a:pt x="523" y="1221"/>
                    </a:cubicBezTo>
                    <a:cubicBezTo>
                      <a:pt x="741" y="1013"/>
                      <a:pt x="741" y="1013"/>
                      <a:pt x="741" y="1013"/>
                    </a:cubicBezTo>
                    <a:cubicBezTo>
                      <a:pt x="699" y="0"/>
                      <a:pt x="699" y="0"/>
                      <a:pt x="699" y="0"/>
                    </a:cubicBezTo>
                  </a:path>
                </a:pathLst>
              </a:custGeom>
              <a:solidFill>
                <a:srgbClr val="B2233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69" name="Freeform 313"/>
              <p:cNvSpPr/>
              <p:nvPr/>
            </p:nvSpPr>
            <p:spPr>
              <a:xfrm>
                <a:off x="-860425" y="3117851"/>
                <a:ext cx="714375" cy="546100"/>
              </a:xfrm>
              <a:custGeom>
                <a:cxnLst>
                  <a:cxn ang="0">
                    <a:pos x="691053" y="276436"/>
                  </a:cxn>
                  <a:cxn ang="0">
                    <a:pos x="629067" y="158227"/>
                  </a:cxn>
                  <a:cxn ang="0">
                    <a:pos x="490366" y="41250"/>
                  </a:cxn>
                  <a:cxn ang="0">
                    <a:pos x="417946" y="144683"/>
                  </a:cxn>
                  <a:cxn ang="0">
                    <a:pos x="411195" y="143451"/>
                  </a:cxn>
                  <a:cxn ang="0">
                    <a:pos x="356574" y="121287"/>
                  </a:cxn>
                  <a:cxn ang="0">
                    <a:pos x="301952" y="143451"/>
                  </a:cxn>
                  <a:cxn ang="0">
                    <a:pos x="295201" y="144683"/>
                  </a:cxn>
                  <a:cxn ang="0">
                    <a:pos x="224009" y="41250"/>
                  </a:cxn>
                  <a:cxn ang="0">
                    <a:pos x="85308" y="158227"/>
                  </a:cxn>
                  <a:cxn ang="0">
                    <a:pos x="23322" y="276436"/>
                  </a:cxn>
                  <a:cxn ang="0">
                    <a:pos x="80398" y="315223"/>
                  </a:cxn>
                  <a:cxn ang="0">
                    <a:pos x="85308" y="318917"/>
                  </a:cxn>
                  <a:cxn ang="0">
                    <a:pos x="69965" y="335541"/>
                  </a:cxn>
                  <a:cxn ang="0">
                    <a:pos x="136861" y="363861"/>
                  </a:cxn>
                  <a:cxn ang="0">
                    <a:pos x="141157" y="368171"/>
                  </a:cxn>
                  <a:cxn ang="0">
                    <a:pos x="126427" y="384179"/>
                  </a:cxn>
                  <a:cxn ang="0">
                    <a:pos x="193323" y="412499"/>
                  </a:cxn>
                  <a:cxn ang="0">
                    <a:pos x="239966" y="389104"/>
                  </a:cxn>
                  <a:cxn ang="0">
                    <a:pos x="244876" y="392182"/>
                  </a:cxn>
                  <a:cxn ang="0">
                    <a:pos x="205598" y="477761"/>
                  </a:cxn>
                  <a:cxn ang="0">
                    <a:pos x="356574" y="546100"/>
                  </a:cxn>
                  <a:cxn ang="0">
                    <a:pos x="508164" y="477761"/>
                  </a:cxn>
                  <a:cxn ang="0">
                    <a:pos x="468272" y="392182"/>
                  </a:cxn>
                  <a:cxn ang="0">
                    <a:pos x="473795" y="388488"/>
                  </a:cxn>
                  <a:cxn ang="0">
                    <a:pos x="521052" y="412499"/>
                  </a:cxn>
                  <a:cxn ang="0">
                    <a:pos x="588562" y="384179"/>
                  </a:cxn>
                  <a:cxn ang="0">
                    <a:pos x="573218" y="368171"/>
                  </a:cxn>
                  <a:cxn ang="0">
                    <a:pos x="577514" y="363861"/>
                  </a:cxn>
                  <a:cxn ang="0">
                    <a:pos x="644410" y="335541"/>
                  </a:cxn>
                  <a:cxn ang="0">
                    <a:pos x="629067" y="318917"/>
                  </a:cxn>
                  <a:cxn ang="0">
                    <a:pos x="633977" y="315223"/>
                  </a:cxn>
                  <a:cxn ang="0">
                    <a:pos x="691053" y="276436"/>
                  </a:cxn>
                </a:cxnLst>
                <a:rect l="0" t="0" r="0" b="0"/>
                <a:pathLst>
                  <a:path w="1164" h="885">
                    <a:moveTo>
                      <a:pt x="1126" y="449"/>
                    </a:moveTo>
                    <a:cubicBezTo>
                      <a:pt x="1095" y="415"/>
                      <a:pt x="1046" y="349"/>
                      <a:pt x="1025" y="257"/>
                    </a:cubicBezTo>
                    <a:cubicBezTo>
                      <a:pt x="973" y="33"/>
                      <a:pt x="849" y="0"/>
                      <a:pt x="799" y="67"/>
                    </a:cubicBezTo>
                    <a:cubicBezTo>
                      <a:pt x="771" y="105"/>
                      <a:pt x="739" y="210"/>
                      <a:pt x="681" y="235"/>
                    </a:cubicBezTo>
                    <a:cubicBezTo>
                      <a:pt x="676" y="238"/>
                      <a:pt x="673" y="236"/>
                      <a:pt x="670" y="233"/>
                    </a:cubicBezTo>
                    <a:cubicBezTo>
                      <a:pt x="646" y="210"/>
                      <a:pt x="615" y="197"/>
                      <a:pt x="581" y="197"/>
                    </a:cubicBezTo>
                    <a:cubicBezTo>
                      <a:pt x="547" y="197"/>
                      <a:pt x="516" y="210"/>
                      <a:pt x="492" y="233"/>
                    </a:cubicBezTo>
                    <a:cubicBezTo>
                      <a:pt x="489" y="236"/>
                      <a:pt x="485" y="237"/>
                      <a:pt x="481" y="235"/>
                    </a:cubicBezTo>
                    <a:cubicBezTo>
                      <a:pt x="424" y="208"/>
                      <a:pt x="393" y="104"/>
                      <a:pt x="365" y="67"/>
                    </a:cubicBezTo>
                    <a:cubicBezTo>
                      <a:pt x="315" y="0"/>
                      <a:pt x="191" y="33"/>
                      <a:pt x="139" y="257"/>
                    </a:cubicBezTo>
                    <a:cubicBezTo>
                      <a:pt x="118" y="349"/>
                      <a:pt x="69" y="415"/>
                      <a:pt x="38" y="449"/>
                    </a:cubicBezTo>
                    <a:cubicBezTo>
                      <a:pt x="0" y="491"/>
                      <a:pt x="25" y="573"/>
                      <a:pt x="131" y="512"/>
                    </a:cubicBezTo>
                    <a:cubicBezTo>
                      <a:pt x="139" y="507"/>
                      <a:pt x="144" y="512"/>
                      <a:pt x="139" y="518"/>
                    </a:cubicBezTo>
                    <a:cubicBezTo>
                      <a:pt x="129" y="530"/>
                      <a:pt x="120" y="539"/>
                      <a:pt x="114" y="545"/>
                    </a:cubicBezTo>
                    <a:cubicBezTo>
                      <a:pt x="88" y="569"/>
                      <a:pt x="114" y="654"/>
                      <a:pt x="223" y="591"/>
                    </a:cubicBezTo>
                    <a:cubicBezTo>
                      <a:pt x="231" y="587"/>
                      <a:pt x="235" y="592"/>
                      <a:pt x="230" y="598"/>
                    </a:cubicBezTo>
                    <a:cubicBezTo>
                      <a:pt x="220" y="609"/>
                      <a:pt x="212" y="618"/>
                      <a:pt x="206" y="624"/>
                    </a:cubicBezTo>
                    <a:cubicBezTo>
                      <a:pt x="180" y="648"/>
                      <a:pt x="206" y="733"/>
                      <a:pt x="315" y="670"/>
                    </a:cubicBezTo>
                    <a:cubicBezTo>
                      <a:pt x="346" y="652"/>
                      <a:pt x="371" y="640"/>
                      <a:pt x="391" y="632"/>
                    </a:cubicBezTo>
                    <a:cubicBezTo>
                      <a:pt x="399" y="629"/>
                      <a:pt x="401" y="631"/>
                      <a:pt x="399" y="637"/>
                    </a:cubicBezTo>
                    <a:cubicBezTo>
                      <a:pt x="369" y="724"/>
                      <a:pt x="335" y="769"/>
                      <a:pt x="335" y="776"/>
                    </a:cubicBezTo>
                    <a:cubicBezTo>
                      <a:pt x="335" y="837"/>
                      <a:pt x="444" y="887"/>
                      <a:pt x="581" y="887"/>
                    </a:cubicBezTo>
                    <a:cubicBezTo>
                      <a:pt x="718" y="887"/>
                      <a:pt x="828" y="837"/>
                      <a:pt x="828" y="776"/>
                    </a:cubicBezTo>
                    <a:cubicBezTo>
                      <a:pt x="828" y="769"/>
                      <a:pt x="794" y="724"/>
                      <a:pt x="763" y="637"/>
                    </a:cubicBezTo>
                    <a:cubicBezTo>
                      <a:pt x="762" y="633"/>
                      <a:pt x="762" y="628"/>
                      <a:pt x="772" y="631"/>
                    </a:cubicBezTo>
                    <a:cubicBezTo>
                      <a:pt x="792" y="639"/>
                      <a:pt x="817" y="652"/>
                      <a:pt x="849" y="670"/>
                    </a:cubicBezTo>
                    <a:cubicBezTo>
                      <a:pt x="958" y="733"/>
                      <a:pt x="984" y="648"/>
                      <a:pt x="959" y="624"/>
                    </a:cubicBezTo>
                    <a:cubicBezTo>
                      <a:pt x="952" y="618"/>
                      <a:pt x="944" y="609"/>
                      <a:pt x="934" y="598"/>
                    </a:cubicBezTo>
                    <a:cubicBezTo>
                      <a:pt x="929" y="592"/>
                      <a:pt x="933" y="587"/>
                      <a:pt x="941" y="591"/>
                    </a:cubicBezTo>
                    <a:cubicBezTo>
                      <a:pt x="1050" y="654"/>
                      <a:pt x="1076" y="569"/>
                      <a:pt x="1050" y="545"/>
                    </a:cubicBezTo>
                    <a:cubicBezTo>
                      <a:pt x="1044" y="539"/>
                      <a:pt x="1035" y="530"/>
                      <a:pt x="1025" y="518"/>
                    </a:cubicBezTo>
                    <a:cubicBezTo>
                      <a:pt x="1021" y="512"/>
                      <a:pt x="1025" y="507"/>
                      <a:pt x="1033" y="512"/>
                    </a:cubicBezTo>
                    <a:cubicBezTo>
                      <a:pt x="1140" y="573"/>
                      <a:pt x="1164" y="491"/>
                      <a:pt x="1126" y="449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70" name="Freeform 314"/>
              <p:cNvSpPr/>
              <p:nvPr/>
            </p:nvSpPr>
            <p:spPr>
              <a:xfrm>
                <a:off x="-673100" y="2981326"/>
                <a:ext cx="339725" cy="266700"/>
              </a:xfrm>
              <a:custGeom>
                <a:cxnLst>
                  <a:cxn ang="0">
                    <a:pos x="172929" y="25810"/>
                  </a:cxn>
                  <a:cxn ang="0">
                    <a:pos x="169863" y="27653"/>
                  </a:cxn>
                  <a:cxn ang="0">
                    <a:pos x="166796" y="25810"/>
                  </a:cxn>
                  <a:cxn ang="0">
                    <a:pos x="80332" y="48547"/>
                  </a:cxn>
                  <a:cxn ang="0">
                    <a:pos x="56416" y="109998"/>
                  </a:cxn>
                  <a:cxn ang="0">
                    <a:pos x="1840" y="202176"/>
                  </a:cxn>
                  <a:cxn ang="0">
                    <a:pos x="4906" y="215695"/>
                  </a:cxn>
                  <a:cxn ang="0">
                    <a:pos x="123258" y="232902"/>
                  </a:cxn>
                  <a:cxn ang="0">
                    <a:pos x="124484" y="231673"/>
                  </a:cxn>
                  <a:cxn ang="0">
                    <a:pos x="215241" y="231673"/>
                  </a:cxn>
                  <a:cxn ang="0">
                    <a:pos x="216467" y="232902"/>
                  </a:cxn>
                  <a:cxn ang="0">
                    <a:pos x="334819" y="215695"/>
                  </a:cxn>
                  <a:cxn ang="0">
                    <a:pos x="337885" y="202176"/>
                  </a:cxn>
                  <a:cxn ang="0">
                    <a:pos x="283309" y="109998"/>
                  </a:cxn>
                  <a:cxn ang="0">
                    <a:pos x="259393" y="48547"/>
                  </a:cxn>
                  <a:cxn ang="0">
                    <a:pos x="172929" y="25810"/>
                  </a:cxn>
                </a:cxnLst>
                <a:rect l="0" t="0" r="0" b="0"/>
                <a:pathLst>
                  <a:path w="554" h="432">
                    <a:moveTo>
                      <a:pt x="282" y="42"/>
                    </a:moveTo>
                    <a:cubicBezTo>
                      <a:pt x="277" y="45"/>
                      <a:pt x="277" y="45"/>
                      <a:pt x="277" y="45"/>
                    </a:cubicBezTo>
                    <a:cubicBezTo>
                      <a:pt x="272" y="42"/>
                      <a:pt x="272" y="42"/>
                      <a:pt x="272" y="42"/>
                    </a:cubicBezTo>
                    <a:cubicBezTo>
                      <a:pt x="269" y="41"/>
                      <a:pt x="202" y="0"/>
                      <a:pt x="131" y="79"/>
                    </a:cubicBezTo>
                    <a:cubicBezTo>
                      <a:pt x="100" y="114"/>
                      <a:pt x="96" y="146"/>
                      <a:pt x="92" y="179"/>
                    </a:cubicBezTo>
                    <a:cubicBezTo>
                      <a:pt x="87" y="225"/>
                      <a:pt x="81" y="272"/>
                      <a:pt x="3" y="329"/>
                    </a:cubicBezTo>
                    <a:cubicBezTo>
                      <a:pt x="0" y="331"/>
                      <a:pt x="1" y="339"/>
                      <a:pt x="8" y="351"/>
                    </a:cubicBezTo>
                    <a:cubicBezTo>
                      <a:pt x="30" y="384"/>
                      <a:pt x="105" y="434"/>
                      <a:pt x="201" y="379"/>
                    </a:cubicBezTo>
                    <a:cubicBezTo>
                      <a:pt x="203" y="377"/>
                      <a:pt x="203" y="377"/>
                      <a:pt x="203" y="377"/>
                    </a:cubicBezTo>
                    <a:cubicBezTo>
                      <a:pt x="351" y="377"/>
                      <a:pt x="351" y="377"/>
                      <a:pt x="351" y="377"/>
                    </a:cubicBezTo>
                    <a:cubicBezTo>
                      <a:pt x="353" y="379"/>
                      <a:pt x="353" y="379"/>
                      <a:pt x="353" y="379"/>
                    </a:cubicBezTo>
                    <a:cubicBezTo>
                      <a:pt x="449" y="434"/>
                      <a:pt x="525" y="384"/>
                      <a:pt x="546" y="351"/>
                    </a:cubicBezTo>
                    <a:cubicBezTo>
                      <a:pt x="554" y="339"/>
                      <a:pt x="554" y="331"/>
                      <a:pt x="551" y="329"/>
                    </a:cubicBezTo>
                    <a:cubicBezTo>
                      <a:pt x="473" y="272"/>
                      <a:pt x="468" y="225"/>
                      <a:pt x="462" y="179"/>
                    </a:cubicBezTo>
                    <a:cubicBezTo>
                      <a:pt x="458" y="146"/>
                      <a:pt x="454" y="114"/>
                      <a:pt x="423" y="79"/>
                    </a:cubicBezTo>
                    <a:cubicBezTo>
                      <a:pt x="352" y="0"/>
                      <a:pt x="285" y="41"/>
                      <a:pt x="282" y="42"/>
                    </a:cubicBezTo>
                    <a:close/>
                  </a:path>
                </a:pathLst>
              </a:custGeom>
              <a:solidFill>
                <a:srgbClr val="9C582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71" name="Freeform 315"/>
              <p:cNvSpPr/>
              <p:nvPr/>
            </p:nvSpPr>
            <p:spPr>
              <a:xfrm>
                <a:off x="-601662" y="3103563"/>
                <a:ext cx="196850" cy="153988"/>
              </a:xfrm>
              <a:custGeom>
                <a:cxnLst>
                  <a:cxn ang="0">
                    <a:pos x="0" y="57514"/>
                  </a:cxn>
                  <a:cxn ang="0">
                    <a:pos x="0" y="57514"/>
                  </a:cxn>
                  <a:cxn ang="0">
                    <a:pos x="26287" y="126777"/>
                  </a:cxn>
                  <a:cxn ang="0">
                    <a:pos x="98425" y="153370"/>
                  </a:cxn>
                  <a:cxn ang="0">
                    <a:pos x="170563" y="126777"/>
                  </a:cxn>
                  <a:cxn ang="0">
                    <a:pos x="196850" y="57514"/>
                  </a:cxn>
                  <a:cxn ang="0">
                    <a:pos x="196850" y="57514"/>
                  </a:cxn>
                  <a:cxn ang="0">
                    <a:pos x="181567" y="0"/>
                  </a:cxn>
                  <a:cxn ang="0">
                    <a:pos x="98425" y="25974"/>
                  </a:cxn>
                  <a:cxn ang="0">
                    <a:pos x="15283" y="0"/>
                  </a:cxn>
                  <a:cxn ang="0">
                    <a:pos x="0" y="57514"/>
                  </a:cxn>
                </a:cxnLst>
                <a:rect l="0" t="0" r="0" b="0"/>
                <a:pathLst>
                  <a:path w="322" h="249">
                    <a:moveTo>
                      <a:pt x="0" y="93"/>
                    </a:moveTo>
                    <a:cubicBezTo>
                      <a:pt x="0" y="93"/>
                      <a:pt x="0" y="93"/>
                      <a:pt x="0" y="93"/>
                    </a:cubicBezTo>
                    <a:cubicBezTo>
                      <a:pt x="0" y="138"/>
                      <a:pt x="15" y="177"/>
                      <a:pt x="43" y="205"/>
                    </a:cubicBezTo>
                    <a:cubicBezTo>
                      <a:pt x="72" y="233"/>
                      <a:pt x="114" y="249"/>
                      <a:pt x="161" y="248"/>
                    </a:cubicBezTo>
                    <a:cubicBezTo>
                      <a:pt x="208" y="249"/>
                      <a:pt x="250" y="233"/>
                      <a:pt x="279" y="205"/>
                    </a:cubicBezTo>
                    <a:cubicBezTo>
                      <a:pt x="307" y="177"/>
                      <a:pt x="322" y="138"/>
                      <a:pt x="322" y="93"/>
                    </a:cubicBezTo>
                    <a:cubicBezTo>
                      <a:pt x="322" y="93"/>
                      <a:pt x="322" y="93"/>
                      <a:pt x="322" y="93"/>
                    </a:cubicBezTo>
                    <a:cubicBezTo>
                      <a:pt x="322" y="60"/>
                      <a:pt x="313" y="28"/>
                      <a:pt x="297" y="0"/>
                    </a:cubicBezTo>
                    <a:cubicBezTo>
                      <a:pt x="271" y="26"/>
                      <a:pt x="219" y="42"/>
                      <a:pt x="161" y="42"/>
                    </a:cubicBezTo>
                    <a:cubicBezTo>
                      <a:pt x="103" y="42"/>
                      <a:pt x="51" y="26"/>
                      <a:pt x="25" y="0"/>
                    </a:cubicBezTo>
                    <a:cubicBezTo>
                      <a:pt x="9" y="28"/>
                      <a:pt x="0" y="60"/>
                      <a:pt x="0" y="93"/>
                    </a:cubicBezTo>
                    <a:close/>
                  </a:path>
                </a:pathLst>
              </a:custGeom>
              <a:solidFill>
                <a:srgbClr val="FFEAC3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72" name="Oval 316"/>
              <p:cNvSpPr/>
              <p:nvPr/>
            </p:nvSpPr>
            <p:spPr>
              <a:xfrm>
                <a:off x="-560387" y="3152776"/>
                <a:ext cx="23813" cy="22225"/>
              </a:xfrm>
              <a:prstGeom prst="ellipse">
                <a:avLst/>
              </a:prstGeom>
              <a:solidFill>
                <a:srgbClr val="231F20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973" name="Oval 317"/>
              <p:cNvSpPr/>
              <p:nvPr/>
            </p:nvSpPr>
            <p:spPr>
              <a:xfrm>
                <a:off x="-469900" y="3152776"/>
                <a:ext cx="22225" cy="22225"/>
              </a:xfrm>
              <a:prstGeom prst="ellipse">
                <a:avLst/>
              </a:prstGeom>
              <a:solidFill>
                <a:srgbClr val="231F20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974" name="Freeform 318"/>
              <p:cNvSpPr>
                <a:spLocks noEditPoints="1"/>
              </p:cNvSpPr>
              <p:nvPr/>
            </p:nvSpPr>
            <p:spPr>
              <a:xfrm>
                <a:off x="-612775" y="2968626"/>
                <a:ext cx="217488" cy="80963"/>
              </a:xfrm>
              <a:custGeom>
                <a:cxnLst>
                  <a:cxn ang="0">
                    <a:pos x="108744" y="80963"/>
                  </a:cxn>
                  <a:cxn ang="0">
                    <a:pos x="0" y="40172"/>
                  </a:cxn>
                  <a:cxn ang="0">
                    <a:pos x="108744" y="0"/>
                  </a:cxn>
                  <a:cxn ang="0">
                    <a:pos x="217488" y="40172"/>
                  </a:cxn>
                  <a:cxn ang="0">
                    <a:pos x="108744" y="80963"/>
                  </a:cxn>
                  <a:cxn ang="0">
                    <a:pos x="108744" y="16687"/>
                  </a:cxn>
                  <a:cxn ang="0">
                    <a:pos x="16588" y="40172"/>
                  </a:cxn>
                  <a:cxn ang="0">
                    <a:pos x="108744" y="64276"/>
                  </a:cxn>
                  <a:cxn ang="0">
                    <a:pos x="200286" y="40172"/>
                  </a:cxn>
                  <a:cxn ang="0">
                    <a:pos x="108744" y="16687"/>
                  </a:cxn>
                </a:cxnLst>
                <a:rect l="0" t="0" r="0" b="0"/>
                <a:pathLst>
                  <a:path w="354" h="131">
                    <a:moveTo>
                      <a:pt x="177" y="131"/>
                    </a:moveTo>
                    <a:cubicBezTo>
                      <a:pt x="91" y="131"/>
                      <a:pt x="0" y="111"/>
                      <a:pt x="0" y="65"/>
                    </a:cubicBezTo>
                    <a:cubicBezTo>
                      <a:pt x="0" y="20"/>
                      <a:pt x="91" y="0"/>
                      <a:pt x="177" y="0"/>
                    </a:cubicBezTo>
                    <a:cubicBezTo>
                      <a:pt x="262" y="0"/>
                      <a:pt x="354" y="20"/>
                      <a:pt x="354" y="65"/>
                    </a:cubicBezTo>
                    <a:cubicBezTo>
                      <a:pt x="354" y="111"/>
                      <a:pt x="262" y="131"/>
                      <a:pt x="177" y="131"/>
                    </a:cubicBezTo>
                    <a:close/>
                    <a:moveTo>
                      <a:pt x="177" y="27"/>
                    </a:moveTo>
                    <a:cubicBezTo>
                      <a:pt x="78" y="27"/>
                      <a:pt x="27" y="54"/>
                      <a:pt x="27" y="65"/>
                    </a:cubicBezTo>
                    <a:cubicBezTo>
                      <a:pt x="27" y="77"/>
                      <a:pt x="78" y="104"/>
                      <a:pt x="177" y="104"/>
                    </a:cubicBezTo>
                    <a:cubicBezTo>
                      <a:pt x="275" y="104"/>
                      <a:pt x="326" y="77"/>
                      <a:pt x="326" y="65"/>
                    </a:cubicBezTo>
                    <a:cubicBezTo>
                      <a:pt x="326" y="54"/>
                      <a:pt x="275" y="27"/>
                      <a:pt x="177" y="27"/>
                    </a:cubicBez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75" name="Freeform 319"/>
              <p:cNvSpPr/>
              <p:nvPr/>
            </p:nvSpPr>
            <p:spPr>
              <a:xfrm>
                <a:off x="-528637" y="3217863"/>
                <a:ext cx="52388" cy="33338"/>
              </a:xfrm>
              <a:custGeom>
                <a:cxnLst>
                  <a:cxn ang="0">
                    <a:pos x="0" y="0"/>
                  </a:cxn>
                  <a:cxn ang="0">
                    <a:pos x="52388" y="1818"/>
                  </a:cxn>
                  <a:cxn ang="0">
                    <a:pos x="0" y="0"/>
                  </a:cxn>
                </a:cxnLst>
                <a:rect l="0" t="0" r="0" b="0"/>
                <a:pathLst>
                  <a:path w="87" h="55">
                    <a:moveTo>
                      <a:pt x="0" y="0"/>
                    </a:moveTo>
                    <a:cubicBezTo>
                      <a:pt x="0" y="0"/>
                      <a:pt x="42" y="55"/>
                      <a:pt x="87" y="3"/>
                    </a:cubicBezTo>
                    <a:cubicBezTo>
                      <a:pt x="59" y="17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888" name="组合 25"/>
            <p:cNvGrpSpPr/>
            <p:nvPr/>
          </p:nvGrpSpPr>
          <p:grpSpPr>
            <a:xfrm>
              <a:off x="2293938" y="3968751"/>
              <a:ext cx="844550" cy="849313"/>
              <a:chOff x="2293938" y="3968751"/>
              <a:chExt cx="844550" cy="849313"/>
            </a:xfrm>
          </p:grpSpPr>
          <p:sp>
            <p:nvSpPr>
              <p:cNvPr id="36938" name="Freeform 200"/>
              <p:cNvSpPr/>
              <p:nvPr/>
            </p:nvSpPr>
            <p:spPr>
              <a:xfrm>
                <a:off x="2293938" y="3968751"/>
                <a:ext cx="844550" cy="846138"/>
              </a:xfrm>
              <a:custGeom>
                <a:cxnLst>
                  <a:cxn ang="0">
                    <a:pos x="0" y="139588"/>
                  </a:cxn>
                  <a:cxn ang="0">
                    <a:pos x="139326" y="0"/>
                  </a:cxn>
                  <a:cxn ang="0">
                    <a:pos x="705838" y="0"/>
                  </a:cxn>
                  <a:cxn ang="0">
                    <a:pos x="844550" y="139588"/>
                  </a:cxn>
                  <a:cxn ang="0">
                    <a:pos x="844550" y="707165"/>
                  </a:cxn>
                  <a:cxn ang="0">
                    <a:pos x="705838" y="846138"/>
                  </a:cxn>
                  <a:cxn ang="0">
                    <a:pos x="139326" y="846138"/>
                  </a:cxn>
                  <a:cxn ang="0">
                    <a:pos x="0" y="707165"/>
                  </a:cxn>
                  <a:cxn ang="0">
                    <a:pos x="0" y="139588"/>
                  </a:cxn>
                </a:cxnLst>
                <a:rect l="0" t="0" r="0" b="0"/>
                <a:pathLst>
                  <a:path w="1376" h="1376">
                    <a:moveTo>
                      <a:pt x="0" y="227"/>
                    </a:moveTo>
                    <a:cubicBezTo>
                      <a:pt x="0" y="102"/>
                      <a:pt x="102" y="0"/>
                      <a:pt x="227" y="0"/>
                    </a:cubicBezTo>
                    <a:cubicBezTo>
                      <a:pt x="1150" y="0"/>
                      <a:pt x="1150" y="0"/>
                      <a:pt x="1150" y="0"/>
                    </a:cubicBezTo>
                    <a:cubicBezTo>
                      <a:pt x="1275" y="0"/>
                      <a:pt x="1376" y="102"/>
                      <a:pt x="1376" y="227"/>
                    </a:cubicBezTo>
                    <a:cubicBezTo>
                      <a:pt x="1376" y="1150"/>
                      <a:pt x="1376" y="1150"/>
                      <a:pt x="1376" y="1150"/>
                    </a:cubicBezTo>
                    <a:cubicBezTo>
                      <a:pt x="1376" y="1275"/>
                      <a:pt x="1275" y="1376"/>
                      <a:pt x="1150" y="1376"/>
                    </a:cubicBezTo>
                    <a:cubicBezTo>
                      <a:pt x="227" y="1376"/>
                      <a:pt x="227" y="1376"/>
                      <a:pt x="227" y="1376"/>
                    </a:cubicBezTo>
                    <a:cubicBezTo>
                      <a:pt x="102" y="1376"/>
                      <a:pt x="0" y="1275"/>
                      <a:pt x="0" y="1150"/>
                    </a:cubicBezTo>
                    <a:cubicBezTo>
                      <a:pt x="0" y="227"/>
                      <a:pt x="0" y="227"/>
                      <a:pt x="0" y="227"/>
                    </a:cubicBezTo>
                  </a:path>
                </a:pathLst>
              </a:custGeom>
              <a:solidFill>
                <a:srgbClr val="4790A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39" name="Freeform 213"/>
              <p:cNvSpPr/>
              <p:nvPr/>
            </p:nvSpPr>
            <p:spPr>
              <a:xfrm>
                <a:off x="2336800" y="4775201"/>
                <a:ext cx="285750" cy="42863"/>
              </a:xfrm>
              <a:custGeom>
                <a:cxnLst>
                  <a:cxn ang="0">
                    <a:pos x="0" y="0"/>
                  </a:cxn>
                  <a:cxn ang="0">
                    <a:pos x="100382" y="42863"/>
                  </a:cxn>
                  <a:cxn ang="0">
                    <a:pos x="282055" y="42863"/>
                  </a:cxn>
                  <a:cxn ang="0">
                    <a:pos x="285750" y="39136"/>
                  </a:cxn>
                  <a:cxn ang="0">
                    <a:pos x="96687" y="39136"/>
                  </a:cxn>
                  <a:cxn ang="0">
                    <a:pos x="0" y="0"/>
                  </a:cxn>
                </a:cxnLst>
                <a:rect l="0" t="0" r="0" b="0"/>
                <a:pathLst>
                  <a:path w="462" h="69">
                    <a:moveTo>
                      <a:pt x="0" y="0"/>
                    </a:moveTo>
                    <a:cubicBezTo>
                      <a:pt x="41" y="42"/>
                      <a:pt x="99" y="69"/>
                      <a:pt x="163" y="69"/>
                    </a:cubicBezTo>
                    <a:cubicBezTo>
                      <a:pt x="458" y="69"/>
                      <a:pt x="458" y="69"/>
                      <a:pt x="458" y="69"/>
                    </a:cubicBezTo>
                    <a:cubicBezTo>
                      <a:pt x="464" y="63"/>
                      <a:pt x="464" y="63"/>
                      <a:pt x="464" y="63"/>
                    </a:cubicBezTo>
                    <a:cubicBezTo>
                      <a:pt x="157" y="63"/>
                      <a:pt x="157" y="63"/>
                      <a:pt x="157" y="63"/>
                    </a:cubicBezTo>
                    <a:cubicBezTo>
                      <a:pt x="96" y="63"/>
                      <a:pt x="41" y="39"/>
                      <a:pt x="0" y="0"/>
                    </a:cubicBezTo>
                  </a:path>
                </a:pathLst>
              </a:custGeom>
              <a:solidFill>
                <a:srgbClr val="E5E5E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40" name="Freeform 214"/>
              <p:cNvSpPr/>
              <p:nvPr/>
            </p:nvSpPr>
            <p:spPr>
              <a:xfrm>
                <a:off x="2298700" y="4171951"/>
                <a:ext cx="454025" cy="642938"/>
              </a:xfrm>
              <a:custGeom>
                <a:cxnLst>
                  <a:cxn ang="0">
                    <a:pos x="427678" y="0"/>
                  </a:cxn>
                  <a:cxn ang="0">
                    <a:pos x="9804" y="223336"/>
                  </a:cxn>
                  <a:cxn ang="0">
                    <a:pos x="0" y="506967"/>
                  </a:cxn>
                  <a:cxn ang="0">
                    <a:pos x="39214" y="604177"/>
                  </a:cxn>
                  <a:cxn ang="0">
                    <a:pos x="135411" y="642938"/>
                  </a:cxn>
                  <a:cxn ang="0">
                    <a:pos x="323516" y="642938"/>
                  </a:cxn>
                  <a:cxn ang="0">
                    <a:pos x="454025" y="518657"/>
                  </a:cxn>
                  <a:cxn ang="0">
                    <a:pos x="427678" y="0"/>
                  </a:cxn>
                </a:cxnLst>
                <a:rect l="0" t="0" r="0" b="0"/>
                <a:pathLst>
                  <a:path w="741" h="1045">
                    <a:moveTo>
                      <a:pt x="698" y="0"/>
                    </a:moveTo>
                    <a:cubicBezTo>
                      <a:pt x="16" y="363"/>
                      <a:pt x="16" y="363"/>
                      <a:pt x="16" y="363"/>
                    </a:cubicBezTo>
                    <a:cubicBezTo>
                      <a:pt x="0" y="824"/>
                      <a:pt x="0" y="824"/>
                      <a:pt x="0" y="824"/>
                    </a:cubicBezTo>
                    <a:cubicBezTo>
                      <a:pt x="0" y="885"/>
                      <a:pt x="24" y="941"/>
                      <a:pt x="64" y="982"/>
                    </a:cubicBezTo>
                    <a:cubicBezTo>
                      <a:pt x="105" y="1021"/>
                      <a:pt x="160" y="1045"/>
                      <a:pt x="221" y="1045"/>
                    </a:cubicBezTo>
                    <a:cubicBezTo>
                      <a:pt x="528" y="1045"/>
                      <a:pt x="528" y="1045"/>
                      <a:pt x="528" y="1045"/>
                    </a:cubicBezTo>
                    <a:cubicBezTo>
                      <a:pt x="741" y="843"/>
                      <a:pt x="741" y="843"/>
                      <a:pt x="741" y="843"/>
                    </a:cubicBezTo>
                    <a:cubicBezTo>
                      <a:pt x="698" y="0"/>
                      <a:pt x="698" y="0"/>
                      <a:pt x="698" y="0"/>
                    </a:cubicBezTo>
                  </a:path>
                </a:pathLst>
              </a:custGeom>
              <a:solidFill>
                <a:srgbClr val="408191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41" name="Freeform 320"/>
              <p:cNvSpPr/>
              <p:nvPr/>
            </p:nvSpPr>
            <p:spPr>
              <a:xfrm>
                <a:off x="2471738" y="4287838"/>
                <a:ext cx="236538" cy="215900"/>
              </a:xfrm>
              <a:custGeom>
                <a:cxnLst>
                  <a:cxn ang="0">
                    <a:pos x="176484" y="158696"/>
                  </a:cxn>
                  <a:cxn ang="0">
                    <a:pos x="164841" y="150699"/>
                  </a:cxn>
                  <a:cxn ang="0">
                    <a:pos x="151360" y="140858"/>
                  </a:cxn>
                  <a:cxn ang="0">
                    <a:pos x="95596" y="54129"/>
                  </a:cxn>
                  <a:cxn ang="0">
                    <a:pos x="19609" y="28295"/>
                  </a:cxn>
                  <a:cxn ang="0">
                    <a:pos x="16545" y="98416"/>
                  </a:cxn>
                  <a:cxn ang="0">
                    <a:pos x="23286" y="112563"/>
                  </a:cxn>
                  <a:cxn ang="0">
                    <a:pos x="20222" y="105797"/>
                  </a:cxn>
                  <a:cxn ang="0">
                    <a:pos x="32478" y="128556"/>
                  </a:cxn>
                  <a:cxn ang="0">
                    <a:pos x="23286" y="112563"/>
                  </a:cxn>
                  <a:cxn ang="0">
                    <a:pos x="88242" y="190066"/>
                  </a:cxn>
                  <a:cxn ang="0">
                    <a:pos x="176484" y="158696"/>
                  </a:cxn>
                </a:cxnLst>
                <a:rect l="0" t="0" r="0" b="0"/>
                <a:pathLst>
                  <a:path w="386" h="351">
                    <a:moveTo>
                      <a:pt x="288" y="258"/>
                    </a:moveTo>
                    <a:cubicBezTo>
                      <a:pt x="273" y="245"/>
                      <a:pt x="269" y="243"/>
                      <a:pt x="269" y="245"/>
                    </a:cubicBezTo>
                    <a:cubicBezTo>
                      <a:pt x="262" y="240"/>
                      <a:pt x="254" y="235"/>
                      <a:pt x="247" y="229"/>
                    </a:cubicBezTo>
                    <a:cubicBezTo>
                      <a:pt x="202" y="196"/>
                      <a:pt x="192" y="175"/>
                      <a:pt x="156" y="88"/>
                    </a:cubicBezTo>
                    <a:cubicBezTo>
                      <a:pt x="120" y="0"/>
                      <a:pt x="57" y="29"/>
                      <a:pt x="32" y="46"/>
                    </a:cubicBezTo>
                    <a:cubicBezTo>
                      <a:pt x="12" y="59"/>
                      <a:pt x="0" y="96"/>
                      <a:pt x="27" y="160"/>
                    </a:cubicBezTo>
                    <a:cubicBezTo>
                      <a:pt x="30" y="166"/>
                      <a:pt x="33" y="174"/>
                      <a:pt x="38" y="183"/>
                    </a:cubicBezTo>
                    <a:cubicBezTo>
                      <a:pt x="36" y="179"/>
                      <a:pt x="34" y="175"/>
                      <a:pt x="33" y="172"/>
                    </a:cubicBezTo>
                    <a:cubicBezTo>
                      <a:pt x="38" y="183"/>
                      <a:pt x="45" y="196"/>
                      <a:pt x="53" y="209"/>
                    </a:cubicBezTo>
                    <a:cubicBezTo>
                      <a:pt x="47" y="200"/>
                      <a:pt x="42" y="191"/>
                      <a:pt x="38" y="183"/>
                    </a:cubicBezTo>
                    <a:cubicBezTo>
                      <a:pt x="55" y="222"/>
                      <a:pt x="90" y="280"/>
                      <a:pt x="144" y="309"/>
                    </a:cubicBezTo>
                    <a:cubicBezTo>
                      <a:pt x="221" y="351"/>
                      <a:pt x="386" y="339"/>
                      <a:pt x="288" y="258"/>
                    </a:cubicBezTo>
                    <a:close/>
                  </a:path>
                </a:pathLst>
              </a:custGeom>
              <a:solidFill>
                <a:srgbClr val="9C582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42" name="Freeform 321"/>
              <p:cNvSpPr/>
              <p:nvPr/>
            </p:nvSpPr>
            <p:spPr>
              <a:xfrm>
                <a:off x="2752725" y="4287838"/>
                <a:ext cx="236538" cy="215900"/>
              </a:xfrm>
              <a:custGeom>
                <a:cxnLst>
                  <a:cxn ang="0">
                    <a:pos x="204060" y="128556"/>
                  </a:cxn>
                  <a:cxn ang="0">
                    <a:pos x="216929" y="105797"/>
                  </a:cxn>
                  <a:cxn ang="0">
                    <a:pos x="213252" y="112563"/>
                  </a:cxn>
                  <a:cxn ang="0">
                    <a:pos x="219993" y="98416"/>
                  </a:cxn>
                  <a:cxn ang="0">
                    <a:pos x="216929" y="28295"/>
                  </a:cxn>
                  <a:cxn ang="0">
                    <a:pos x="140942" y="54129"/>
                  </a:cxn>
                  <a:cxn ang="0">
                    <a:pos x="85178" y="140858"/>
                  </a:cxn>
                  <a:cxn ang="0">
                    <a:pos x="71697" y="150699"/>
                  </a:cxn>
                  <a:cxn ang="0">
                    <a:pos x="60054" y="158696"/>
                  </a:cxn>
                  <a:cxn ang="0">
                    <a:pos x="148296" y="190066"/>
                  </a:cxn>
                  <a:cxn ang="0">
                    <a:pos x="213252" y="112563"/>
                  </a:cxn>
                  <a:cxn ang="0">
                    <a:pos x="204060" y="128556"/>
                  </a:cxn>
                </a:cxnLst>
                <a:rect l="0" t="0" r="0" b="0"/>
                <a:pathLst>
                  <a:path w="386" h="351">
                    <a:moveTo>
                      <a:pt x="333" y="209"/>
                    </a:moveTo>
                    <a:cubicBezTo>
                      <a:pt x="341" y="196"/>
                      <a:pt x="348" y="183"/>
                      <a:pt x="354" y="172"/>
                    </a:cubicBezTo>
                    <a:cubicBezTo>
                      <a:pt x="352" y="175"/>
                      <a:pt x="350" y="179"/>
                      <a:pt x="348" y="183"/>
                    </a:cubicBezTo>
                    <a:cubicBezTo>
                      <a:pt x="353" y="174"/>
                      <a:pt x="357" y="166"/>
                      <a:pt x="359" y="160"/>
                    </a:cubicBezTo>
                    <a:cubicBezTo>
                      <a:pt x="386" y="96"/>
                      <a:pt x="374" y="59"/>
                      <a:pt x="354" y="46"/>
                    </a:cubicBezTo>
                    <a:cubicBezTo>
                      <a:pt x="329" y="29"/>
                      <a:pt x="266" y="0"/>
                      <a:pt x="230" y="88"/>
                    </a:cubicBezTo>
                    <a:cubicBezTo>
                      <a:pt x="194" y="175"/>
                      <a:pt x="184" y="196"/>
                      <a:pt x="139" y="229"/>
                    </a:cubicBezTo>
                    <a:cubicBezTo>
                      <a:pt x="132" y="235"/>
                      <a:pt x="124" y="240"/>
                      <a:pt x="117" y="245"/>
                    </a:cubicBezTo>
                    <a:cubicBezTo>
                      <a:pt x="117" y="243"/>
                      <a:pt x="113" y="245"/>
                      <a:pt x="98" y="258"/>
                    </a:cubicBezTo>
                    <a:cubicBezTo>
                      <a:pt x="0" y="339"/>
                      <a:pt x="165" y="351"/>
                      <a:pt x="242" y="309"/>
                    </a:cubicBezTo>
                    <a:cubicBezTo>
                      <a:pt x="297" y="280"/>
                      <a:pt x="331" y="222"/>
                      <a:pt x="348" y="183"/>
                    </a:cubicBezTo>
                    <a:cubicBezTo>
                      <a:pt x="344" y="191"/>
                      <a:pt x="339" y="200"/>
                      <a:pt x="333" y="209"/>
                    </a:cubicBezTo>
                    <a:close/>
                  </a:path>
                </a:pathLst>
              </a:custGeom>
              <a:solidFill>
                <a:srgbClr val="9C582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43" name="Freeform 322"/>
              <p:cNvSpPr/>
              <p:nvPr/>
            </p:nvSpPr>
            <p:spPr>
              <a:xfrm>
                <a:off x="2733675" y="4594226"/>
                <a:ext cx="255588" cy="176213"/>
              </a:xfrm>
              <a:custGeom>
                <a:cxnLst>
                  <a:cxn ang="0">
                    <a:pos x="77043" y="12280"/>
                  </a:cxn>
                  <a:cxn ang="0">
                    <a:pos x="155921" y="20261"/>
                  </a:cxn>
                  <a:cxn ang="0">
                    <a:pos x="204226" y="42365"/>
                  </a:cxn>
                  <a:cxn ang="0">
                    <a:pos x="208506" y="113587"/>
                  </a:cxn>
                  <a:cxn ang="0">
                    <a:pos x="124737" y="132006"/>
                  </a:cxn>
                  <a:cxn ang="0">
                    <a:pos x="39745" y="73678"/>
                  </a:cxn>
                  <a:cxn ang="0">
                    <a:pos x="77043" y="12280"/>
                  </a:cxn>
                </a:cxnLst>
                <a:rect l="0" t="0" r="0" b="0"/>
                <a:pathLst>
                  <a:path w="418" h="287">
                    <a:moveTo>
                      <a:pt x="126" y="20"/>
                    </a:moveTo>
                    <a:cubicBezTo>
                      <a:pt x="126" y="20"/>
                      <a:pt x="219" y="0"/>
                      <a:pt x="255" y="33"/>
                    </a:cubicBezTo>
                    <a:cubicBezTo>
                      <a:pt x="292" y="66"/>
                      <a:pt x="323" y="70"/>
                      <a:pt x="334" y="69"/>
                    </a:cubicBezTo>
                    <a:cubicBezTo>
                      <a:pt x="345" y="69"/>
                      <a:pt x="418" y="128"/>
                      <a:pt x="341" y="185"/>
                    </a:cubicBezTo>
                    <a:cubicBezTo>
                      <a:pt x="265" y="242"/>
                      <a:pt x="240" y="287"/>
                      <a:pt x="204" y="215"/>
                    </a:cubicBezTo>
                    <a:cubicBezTo>
                      <a:pt x="168" y="142"/>
                      <a:pt x="129" y="127"/>
                      <a:pt x="65" y="120"/>
                    </a:cubicBezTo>
                    <a:cubicBezTo>
                      <a:pt x="0" y="114"/>
                      <a:pt x="126" y="20"/>
                      <a:pt x="126" y="20"/>
                    </a:cubicBezTo>
                    <a:close/>
                  </a:path>
                </a:pathLst>
              </a:custGeom>
              <a:solidFill>
                <a:srgbClr val="9C582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44" name="Freeform 323"/>
              <p:cNvSpPr/>
              <p:nvPr/>
            </p:nvSpPr>
            <p:spPr>
              <a:xfrm>
                <a:off x="2851150" y="4572001"/>
                <a:ext cx="138113" cy="195263"/>
              </a:xfrm>
              <a:custGeom>
                <a:cxnLst>
                  <a:cxn ang="0">
                    <a:pos x="123511" y="114315"/>
                  </a:cxn>
                  <a:cxn ang="0">
                    <a:pos x="42590" y="185994"/>
                  </a:cxn>
                  <a:cxn ang="0">
                    <a:pos x="14602" y="80948"/>
                  </a:cxn>
                  <a:cxn ang="0">
                    <a:pos x="95523" y="9269"/>
                  </a:cxn>
                  <a:cxn ang="0">
                    <a:pos x="123511" y="114315"/>
                  </a:cxn>
                </a:cxnLst>
                <a:rect l="0" t="0" r="0" b="0"/>
                <a:pathLst>
                  <a:path w="226" h="316">
                    <a:moveTo>
                      <a:pt x="203" y="185"/>
                    </a:moveTo>
                    <a:cubicBezTo>
                      <a:pt x="179" y="264"/>
                      <a:pt x="119" y="316"/>
                      <a:pt x="70" y="301"/>
                    </a:cubicBezTo>
                    <a:cubicBezTo>
                      <a:pt x="20" y="286"/>
                      <a:pt x="0" y="210"/>
                      <a:pt x="24" y="131"/>
                    </a:cubicBezTo>
                    <a:cubicBezTo>
                      <a:pt x="48" y="52"/>
                      <a:pt x="107" y="0"/>
                      <a:pt x="157" y="15"/>
                    </a:cubicBezTo>
                    <a:cubicBezTo>
                      <a:pt x="206" y="30"/>
                      <a:pt x="227" y="107"/>
                      <a:pt x="203" y="185"/>
                    </a:cubicBezTo>
                    <a:close/>
                  </a:path>
                </a:pathLst>
              </a:custGeom>
              <a:solidFill>
                <a:srgbClr val="9C582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45" name="Freeform 324"/>
              <p:cNvSpPr/>
              <p:nvPr/>
            </p:nvSpPr>
            <p:spPr>
              <a:xfrm>
                <a:off x="2870200" y="4611688"/>
                <a:ext cx="100013" cy="139700"/>
              </a:xfrm>
              <a:custGeom>
                <a:cxnLst>
                  <a:cxn ang="0">
                    <a:pos x="89582" y="81851"/>
                  </a:cxn>
                  <a:cxn ang="0">
                    <a:pos x="30679" y="132930"/>
                  </a:cxn>
                  <a:cxn ang="0">
                    <a:pos x="10431" y="57849"/>
                  </a:cxn>
                  <a:cxn ang="0">
                    <a:pos x="69334" y="6770"/>
                  </a:cxn>
                  <a:cxn ang="0">
                    <a:pos x="89582" y="81851"/>
                  </a:cxn>
                </a:cxnLst>
                <a:rect l="0" t="0" r="0" b="0"/>
                <a:pathLst>
                  <a:path w="163" h="226">
                    <a:moveTo>
                      <a:pt x="146" y="133"/>
                    </a:moveTo>
                    <a:cubicBezTo>
                      <a:pt x="129" y="190"/>
                      <a:pt x="86" y="227"/>
                      <a:pt x="50" y="216"/>
                    </a:cubicBezTo>
                    <a:cubicBezTo>
                      <a:pt x="15" y="205"/>
                      <a:pt x="0" y="151"/>
                      <a:pt x="17" y="94"/>
                    </a:cubicBezTo>
                    <a:cubicBezTo>
                      <a:pt x="34" y="37"/>
                      <a:pt x="77" y="0"/>
                      <a:pt x="113" y="11"/>
                    </a:cubicBezTo>
                    <a:cubicBezTo>
                      <a:pt x="148" y="22"/>
                      <a:pt x="163" y="77"/>
                      <a:pt x="146" y="133"/>
                    </a:cubicBez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46" name="Freeform 325"/>
              <p:cNvSpPr/>
              <p:nvPr/>
            </p:nvSpPr>
            <p:spPr>
              <a:xfrm>
                <a:off x="2492375" y="4322763"/>
                <a:ext cx="71438" cy="71438"/>
              </a:xfrm>
              <a:custGeom>
                <a:cxnLst>
                  <a:cxn ang="0">
                    <a:pos x="67743" y="29060"/>
                  </a:cxn>
                  <a:cxn ang="0">
                    <a:pos x="42493" y="67806"/>
                  </a:cxn>
                  <a:cxn ang="0">
                    <a:pos x="3695" y="42378"/>
                  </a:cxn>
                  <a:cxn ang="0">
                    <a:pos x="28329" y="3632"/>
                  </a:cxn>
                  <a:cxn ang="0">
                    <a:pos x="67743" y="29060"/>
                  </a:cxn>
                </a:cxnLst>
                <a:rect l="0" t="0" r="0" b="0"/>
                <a:pathLst>
                  <a:path w="115" h="118">
                    <a:moveTo>
                      <a:pt x="110" y="48"/>
                    </a:moveTo>
                    <a:cubicBezTo>
                      <a:pt x="116" y="77"/>
                      <a:pt x="98" y="106"/>
                      <a:pt x="69" y="112"/>
                    </a:cubicBezTo>
                    <a:cubicBezTo>
                      <a:pt x="40" y="118"/>
                      <a:pt x="12" y="100"/>
                      <a:pt x="6" y="70"/>
                    </a:cubicBezTo>
                    <a:cubicBezTo>
                      <a:pt x="0" y="41"/>
                      <a:pt x="18" y="12"/>
                      <a:pt x="46" y="6"/>
                    </a:cubicBezTo>
                    <a:cubicBezTo>
                      <a:pt x="75" y="0"/>
                      <a:pt x="103" y="19"/>
                      <a:pt x="110" y="48"/>
                    </a:cubicBez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47" name="Freeform 326"/>
              <p:cNvSpPr/>
              <p:nvPr/>
            </p:nvSpPr>
            <p:spPr>
              <a:xfrm>
                <a:off x="2900363" y="4316413"/>
                <a:ext cx="71438" cy="73025"/>
              </a:xfrm>
              <a:custGeom>
                <a:cxnLst>
                  <a:cxn ang="0">
                    <a:pos x="3695" y="29455"/>
                  </a:cxn>
                  <a:cxn ang="0">
                    <a:pos x="28945" y="68729"/>
                  </a:cxn>
                  <a:cxn ang="0">
                    <a:pos x="67743" y="43570"/>
                  </a:cxn>
                  <a:cxn ang="0">
                    <a:pos x="42493" y="4296"/>
                  </a:cxn>
                  <a:cxn ang="0">
                    <a:pos x="3695" y="29455"/>
                  </a:cxn>
                </a:cxnLst>
                <a:rect l="0" t="0" r="0" b="0"/>
                <a:pathLst>
                  <a:path w="115" h="119">
                    <a:moveTo>
                      <a:pt x="6" y="48"/>
                    </a:moveTo>
                    <a:cubicBezTo>
                      <a:pt x="0" y="78"/>
                      <a:pt x="18" y="106"/>
                      <a:pt x="47" y="112"/>
                    </a:cubicBezTo>
                    <a:cubicBezTo>
                      <a:pt x="75" y="119"/>
                      <a:pt x="103" y="100"/>
                      <a:pt x="110" y="71"/>
                    </a:cubicBezTo>
                    <a:cubicBezTo>
                      <a:pt x="116" y="41"/>
                      <a:pt x="98" y="13"/>
                      <a:pt x="69" y="7"/>
                    </a:cubicBezTo>
                    <a:cubicBezTo>
                      <a:pt x="41" y="0"/>
                      <a:pt x="12" y="19"/>
                      <a:pt x="6" y="48"/>
                    </a:cubicBez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48" name="Freeform 327"/>
              <p:cNvSpPr/>
              <p:nvPr/>
            </p:nvSpPr>
            <p:spPr>
              <a:xfrm>
                <a:off x="2465388" y="4587876"/>
                <a:ext cx="255588" cy="176213"/>
              </a:xfrm>
              <a:custGeom>
                <a:cxnLst>
                  <a:cxn ang="0">
                    <a:pos x="178545" y="12280"/>
                  </a:cxn>
                  <a:cxn ang="0">
                    <a:pos x="99056" y="20261"/>
                  </a:cxn>
                  <a:cxn ang="0">
                    <a:pos x="51362" y="42365"/>
                  </a:cxn>
                  <a:cxn ang="0">
                    <a:pos x="46471" y="113587"/>
                  </a:cxn>
                  <a:cxn ang="0">
                    <a:pos x="130851" y="131392"/>
                  </a:cxn>
                  <a:cxn ang="0">
                    <a:pos x="215843" y="73678"/>
                  </a:cxn>
                  <a:cxn ang="0">
                    <a:pos x="178545" y="12280"/>
                  </a:cxn>
                </a:cxnLst>
                <a:rect l="0" t="0" r="0" b="0"/>
                <a:pathLst>
                  <a:path w="418" h="287">
                    <a:moveTo>
                      <a:pt x="292" y="20"/>
                    </a:moveTo>
                    <a:cubicBezTo>
                      <a:pt x="292" y="20"/>
                      <a:pt x="199" y="0"/>
                      <a:pt x="162" y="33"/>
                    </a:cubicBezTo>
                    <a:cubicBezTo>
                      <a:pt x="126" y="66"/>
                      <a:pt x="95" y="70"/>
                      <a:pt x="84" y="69"/>
                    </a:cubicBezTo>
                    <a:cubicBezTo>
                      <a:pt x="73" y="68"/>
                      <a:pt x="0" y="127"/>
                      <a:pt x="76" y="185"/>
                    </a:cubicBezTo>
                    <a:cubicBezTo>
                      <a:pt x="153" y="242"/>
                      <a:pt x="177" y="287"/>
                      <a:pt x="214" y="214"/>
                    </a:cubicBezTo>
                    <a:cubicBezTo>
                      <a:pt x="250" y="142"/>
                      <a:pt x="288" y="126"/>
                      <a:pt x="353" y="120"/>
                    </a:cubicBezTo>
                    <a:cubicBezTo>
                      <a:pt x="418" y="114"/>
                      <a:pt x="292" y="20"/>
                      <a:pt x="292" y="20"/>
                    </a:cubicBezTo>
                    <a:close/>
                  </a:path>
                </a:pathLst>
              </a:custGeom>
              <a:solidFill>
                <a:srgbClr val="9C582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49" name="Freeform 328"/>
              <p:cNvSpPr/>
              <p:nvPr/>
            </p:nvSpPr>
            <p:spPr>
              <a:xfrm>
                <a:off x="2465388" y="4565651"/>
                <a:ext cx="138113" cy="195263"/>
              </a:xfrm>
              <a:custGeom>
                <a:cxnLst>
                  <a:cxn ang="0">
                    <a:pos x="14602" y="114315"/>
                  </a:cxn>
                  <a:cxn ang="0">
                    <a:pos x="95523" y="185994"/>
                  </a:cxn>
                  <a:cxn ang="0">
                    <a:pos x="123511" y="80948"/>
                  </a:cxn>
                  <a:cxn ang="0">
                    <a:pos x="42590" y="9269"/>
                  </a:cxn>
                  <a:cxn ang="0">
                    <a:pos x="14602" y="114315"/>
                  </a:cxn>
                </a:cxnLst>
                <a:rect l="0" t="0" r="0" b="0"/>
                <a:pathLst>
                  <a:path w="226" h="316">
                    <a:moveTo>
                      <a:pt x="24" y="185"/>
                    </a:moveTo>
                    <a:cubicBezTo>
                      <a:pt x="48" y="264"/>
                      <a:pt x="107" y="316"/>
                      <a:pt x="157" y="301"/>
                    </a:cubicBezTo>
                    <a:cubicBezTo>
                      <a:pt x="206" y="286"/>
                      <a:pt x="227" y="209"/>
                      <a:pt x="203" y="131"/>
                    </a:cubicBezTo>
                    <a:cubicBezTo>
                      <a:pt x="179" y="52"/>
                      <a:pt x="119" y="0"/>
                      <a:pt x="70" y="15"/>
                    </a:cubicBezTo>
                    <a:cubicBezTo>
                      <a:pt x="20" y="30"/>
                      <a:pt x="0" y="106"/>
                      <a:pt x="24" y="185"/>
                    </a:cubicBezTo>
                    <a:close/>
                  </a:path>
                </a:pathLst>
              </a:custGeom>
              <a:solidFill>
                <a:srgbClr val="9C582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50" name="Freeform 329"/>
              <p:cNvSpPr/>
              <p:nvPr/>
            </p:nvSpPr>
            <p:spPr>
              <a:xfrm>
                <a:off x="2484438" y="4606926"/>
                <a:ext cx="100013" cy="138113"/>
              </a:xfrm>
              <a:custGeom>
                <a:cxnLst>
                  <a:cxn ang="0">
                    <a:pos x="10977" y="80921"/>
                  </a:cxn>
                  <a:cxn ang="0">
                    <a:pos x="68911" y="131420"/>
                  </a:cxn>
                  <a:cxn ang="0">
                    <a:pos x="89036" y="57192"/>
                  </a:cxn>
                  <a:cxn ang="0">
                    <a:pos x="31102" y="6693"/>
                  </a:cxn>
                  <a:cxn ang="0">
                    <a:pos x="10977" y="80921"/>
                  </a:cxn>
                </a:cxnLst>
                <a:rect l="0" t="0" r="0" b="0"/>
                <a:pathLst>
                  <a:path w="164" h="226">
                    <a:moveTo>
                      <a:pt x="18" y="133"/>
                    </a:moveTo>
                    <a:cubicBezTo>
                      <a:pt x="35" y="189"/>
                      <a:pt x="78" y="227"/>
                      <a:pt x="113" y="216"/>
                    </a:cubicBezTo>
                    <a:cubicBezTo>
                      <a:pt x="149" y="205"/>
                      <a:pt x="164" y="150"/>
                      <a:pt x="146" y="94"/>
                    </a:cubicBezTo>
                    <a:cubicBezTo>
                      <a:pt x="129" y="37"/>
                      <a:pt x="86" y="0"/>
                      <a:pt x="51" y="11"/>
                    </a:cubicBezTo>
                    <a:cubicBezTo>
                      <a:pt x="15" y="21"/>
                      <a:pt x="0" y="76"/>
                      <a:pt x="18" y="133"/>
                    </a:cubicBez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51" name="Oval 330"/>
              <p:cNvSpPr/>
              <p:nvPr/>
            </p:nvSpPr>
            <p:spPr>
              <a:xfrm>
                <a:off x="2592388" y="4391026"/>
                <a:ext cx="276225" cy="304800"/>
              </a:xfrm>
              <a:prstGeom prst="ellipse">
                <a:avLst/>
              </a:prstGeom>
              <a:solidFill>
                <a:srgbClr val="9C5825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952" name="Freeform 331"/>
              <p:cNvSpPr/>
              <p:nvPr/>
            </p:nvSpPr>
            <p:spPr>
              <a:xfrm>
                <a:off x="2600325" y="4421188"/>
                <a:ext cx="285750" cy="119063"/>
              </a:xfrm>
              <a:custGeom>
                <a:cxnLst>
                  <a:cxn ang="0">
                    <a:pos x="49161" y="9302"/>
                  </a:cxn>
                  <a:cxn ang="0">
                    <a:pos x="211394" y="0"/>
                  </a:cxn>
                  <a:cxn ang="0">
                    <a:pos x="230444" y="69453"/>
                  </a:cxn>
                  <a:cxn ang="0">
                    <a:pos x="70055" y="102940"/>
                  </a:cxn>
                  <a:cxn ang="0">
                    <a:pos x="17821" y="37827"/>
                  </a:cxn>
                  <a:cxn ang="0">
                    <a:pos x="49161" y="9302"/>
                  </a:cxn>
                </a:cxnLst>
                <a:rect l="0" t="0" r="0" b="0"/>
                <a:pathLst>
                  <a:path w="465" h="192">
                    <a:moveTo>
                      <a:pt x="80" y="15"/>
                    </a:moveTo>
                    <a:cubicBezTo>
                      <a:pt x="80" y="15"/>
                      <a:pt x="191" y="132"/>
                      <a:pt x="344" y="0"/>
                    </a:cubicBezTo>
                    <a:cubicBezTo>
                      <a:pt x="344" y="0"/>
                      <a:pt x="465" y="42"/>
                      <a:pt x="375" y="112"/>
                    </a:cubicBezTo>
                    <a:cubicBezTo>
                      <a:pt x="375" y="112"/>
                      <a:pt x="329" y="192"/>
                      <a:pt x="114" y="166"/>
                    </a:cubicBezTo>
                    <a:cubicBezTo>
                      <a:pt x="114" y="166"/>
                      <a:pt x="0" y="136"/>
                      <a:pt x="29" y="61"/>
                    </a:cubicBezTo>
                    <a:cubicBezTo>
                      <a:pt x="29" y="61"/>
                      <a:pt x="66" y="3"/>
                      <a:pt x="80" y="15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53" name="Freeform 332"/>
              <p:cNvSpPr>
                <a:spLocks noEditPoints="1"/>
              </p:cNvSpPr>
              <p:nvPr/>
            </p:nvSpPr>
            <p:spPr>
              <a:xfrm>
                <a:off x="2668588" y="4446588"/>
                <a:ext cx="165100" cy="284163"/>
              </a:xfrm>
              <a:custGeom>
                <a:cxnLst>
                  <a:cxn ang="0">
                    <a:pos x="143005" y="205263"/>
                  </a:cxn>
                  <a:cxn ang="0">
                    <a:pos x="81016" y="11712"/>
                  </a:cxn>
                  <a:cxn ang="0">
                    <a:pos x="79788" y="11712"/>
                  </a:cxn>
                  <a:cxn ang="0">
                    <a:pos x="77947" y="12328"/>
                  </a:cxn>
                  <a:cxn ang="0">
                    <a:pos x="40508" y="12328"/>
                  </a:cxn>
                  <a:cxn ang="0">
                    <a:pos x="5524" y="1233"/>
                  </a:cxn>
                  <a:cxn ang="0">
                    <a:pos x="1841" y="0"/>
                  </a:cxn>
                  <a:cxn ang="0">
                    <a:pos x="1228" y="4931"/>
                  </a:cxn>
                  <a:cxn ang="0">
                    <a:pos x="0" y="4315"/>
                  </a:cxn>
                  <a:cxn ang="0">
                    <a:pos x="1841" y="43765"/>
                  </a:cxn>
                  <a:cxn ang="0">
                    <a:pos x="47259" y="250261"/>
                  </a:cxn>
                  <a:cxn ang="0">
                    <a:pos x="52783" y="265671"/>
                  </a:cxn>
                  <a:cxn ang="0">
                    <a:pos x="53397" y="252726"/>
                  </a:cxn>
                  <a:cxn ang="0">
                    <a:pos x="61989" y="274301"/>
                  </a:cxn>
                  <a:cxn ang="0">
                    <a:pos x="67513" y="275533"/>
                  </a:cxn>
                  <a:cxn ang="0">
                    <a:pos x="72423" y="277383"/>
                  </a:cxn>
                  <a:cxn ang="0">
                    <a:pos x="69968" y="253959"/>
                  </a:cxn>
                  <a:cxn ang="0">
                    <a:pos x="73651" y="256425"/>
                  </a:cxn>
                  <a:cxn ang="0">
                    <a:pos x="78561" y="253343"/>
                  </a:cxn>
                  <a:cxn ang="0">
                    <a:pos x="86539" y="255192"/>
                  </a:cxn>
                  <a:cxn ang="0">
                    <a:pos x="98201" y="258274"/>
                  </a:cxn>
                  <a:cxn ang="0">
                    <a:pos x="96359" y="244097"/>
                  </a:cxn>
                  <a:cxn ang="0">
                    <a:pos x="103111" y="247795"/>
                  </a:cxn>
                  <a:cxn ang="0">
                    <a:pos x="104952" y="238549"/>
                  </a:cxn>
                  <a:cxn ang="0">
                    <a:pos x="120296" y="262589"/>
                  </a:cxn>
                  <a:cxn ang="0">
                    <a:pos x="112931" y="233001"/>
                  </a:cxn>
                  <a:cxn ang="0">
                    <a:pos x="120296" y="228686"/>
                  </a:cxn>
                  <a:cxn ang="0">
                    <a:pos x="125206" y="222522"/>
                  </a:cxn>
                  <a:cxn ang="0">
                    <a:pos x="139936" y="244097"/>
                  </a:cxn>
                  <a:cxn ang="0">
                    <a:pos x="131343" y="216975"/>
                  </a:cxn>
                  <a:cxn ang="0">
                    <a:pos x="140550" y="216975"/>
                  </a:cxn>
                  <a:cxn ang="0">
                    <a:pos x="144846" y="212660"/>
                  </a:cxn>
                  <a:cxn ang="0">
                    <a:pos x="144232" y="204647"/>
                  </a:cxn>
                  <a:cxn ang="0">
                    <a:pos x="49714" y="251494"/>
                  </a:cxn>
                  <a:cxn ang="0">
                    <a:pos x="51555" y="258890"/>
                  </a:cxn>
                </a:cxnLst>
                <a:rect l="0" t="0" r="0" b="0"/>
                <a:pathLst>
                  <a:path w="269" h="461">
                    <a:moveTo>
                      <a:pt x="235" y="332"/>
                    </a:moveTo>
                    <a:cubicBezTo>
                      <a:pt x="235" y="332"/>
                      <a:pt x="234" y="333"/>
                      <a:pt x="233" y="333"/>
                    </a:cubicBezTo>
                    <a:cubicBezTo>
                      <a:pt x="234" y="332"/>
                      <a:pt x="235" y="331"/>
                      <a:pt x="235" y="331"/>
                    </a:cubicBezTo>
                    <a:cubicBezTo>
                      <a:pt x="118" y="257"/>
                      <a:pt x="132" y="19"/>
                      <a:pt x="132" y="19"/>
                    </a:cubicBezTo>
                    <a:cubicBezTo>
                      <a:pt x="130" y="20"/>
                      <a:pt x="130" y="20"/>
                      <a:pt x="130" y="20"/>
                    </a:cubicBezTo>
                    <a:cubicBezTo>
                      <a:pt x="130" y="19"/>
                      <a:pt x="130" y="19"/>
                      <a:pt x="130" y="19"/>
                    </a:cubicBezTo>
                    <a:cubicBezTo>
                      <a:pt x="130" y="20"/>
                      <a:pt x="130" y="20"/>
                      <a:pt x="130" y="20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29" y="19"/>
                      <a:pt x="130" y="18"/>
                      <a:pt x="131" y="17"/>
                    </a:cubicBezTo>
                    <a:cubicBezTo>
                      <a:pt x="131" y="17"/>
                      <a:pt x="99" y="23"/>
                      <a:pt x="66" y="20"/>
                    </a:cubicBezTo>
                    <a:cubicBezTo>
                      <a:pt x="41" y="16"/>
                      <a:pt x="21" y="9"/>
                      <a:pt x="11" y="4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5" y="1"/>
                      <a:pt x="3" y="0"/>
                      <a:pt x="3" y="0"/>
                    </a:cubicBezTo>
                    <a:cubicBezTo>
                      <a:pt x="3" y="2"/>
                      <a:pt x="2" y="3"/>
                      <a:pt x="2" y="5"/>
                    </a:cubicBezTo>
                    <a:cubicBezTo>
                      <a:pt x="1" y="6"/>
                      <a:pt x="1" y="7"/>
                      <a:pt x="2" y="8"/>
                    </a:cubicBezTo>
                    <a:cubicBezTo>
                      <a:pt x="1" y="11"/>
                      <a:pt x="1" y="13"/>
                      <a:pt x="1" y="16"/>
                    </a:cubicBezTo>
                    <a:cubicBezTo>
                      <a:pt x="1" y="12"/>
                      <a:pt x="0" y="9"/>
                      <a:pt x="0" y="7"/>
                    </a:cubicBezTo>
                    <a:cubicBezTo>
                      <a:pt x="0" y="7"/>
                      <a:pt x="0" y="13"/>
                      <a:pt x="1" y="22"/>
                    </a:cubicBezTo>
                    <a:cubicBezTo>
                      <a:pt x="0" y="36"/>
                      <a:pt x="1" y="52"/>
                      <a:pt x="3" y="71"/>
                    </a:cubicBezTo>
                    <a:cubicBezTo>
                      <a:pt x="5" y="96"/>
                      <a:pt x="9" y="124"/>
                      <a:pt x="15" y="147"/>
                    </a:cubicBezTo>
                    <a:cubicBezTo>
                      <a:pt x="37" y="266"/>
                      <a:pt x="77" y="406"/>
                      <a:pt x="77" y="406"/>
                    </a:cubicBezTo>
                    <a:cubicBezTo>
                      <a:pt x="77" y="406"/>
                      <a:pt x="84" y="450"/>
                      <a:pt x="92" y="449"/>
                    </a:cubicBezTo>
                    <a:cubicBezTo>
                      <a:pt x="92" y="449"/>
                      <a:pt x="89" y="441"/>
                      <a:pt x="86" y="431"/>
                    </a:cubicBezTo>
                    <a:cubicBezTo>
                      <a:pt x="87" y="433"/>
                      <a:pt x="88" y="435"/>
                      <a:pt x="90" y="435"/>
                    </a:cubicBezTo>
                    <a:cubicBezTo>
                      <a:pt x="90" y="435"/>
                      <a:pt x="87" y="420"/>
                      <a:pt x="87" y="410"/>
                    </a:cubicBezTo>
                    <a:cubicBezTo>
                      <a:pt x="88" y="411"/>
                      <a:pt x="90" y="411"/>
                      <a:pt x="91" y="411"/>
                    </a:cubicBezTo>
                    <a:cubicBezTo>
                      <a:pt x="93" y="423"/>
                      <a:pt x="96" y="442"/>
                      <a:pt x="101" y="445"/>
                    </a:cubicBezTo>
                    <a:cubicBezTo>
                      <a:pt x="98" y="418"/>
                      <a:pt x="98" y="418"/>
                      <a:pt x="98" y="418"/>
                    </a:cubicBezTo>
                    <a:cubicBezTo>
                      <a:pt x="98" y="418"/>
                      <a:pt x="105" y="443"/>
                      <a:pt x="110" y="447"/>
                    </a:cubicBezTo>
                    <a:cubicBezTo>
                      <a:pt x="104" y="413"/>
                      <a:pt x="104" y="413"/>
                      <a:pt x="104" y="413"/>
                    </a:cubicBezTo>
                    <a:cubicBezTo>
                      <a:pt x="118" y="450"/>
                      <a:pt x="118" y="450"/>
                      <a:pt x="118" y="450"/>
                    </a:cubicBezTo>
                    <a:cubicBezTo>
                      <a:pt x="118" y="450"/>
                      <a:pt x="112" y="425"/>
                      <a:pt x="111" y="412"/>
                    </a:cubicBezTo>
                    <a:cubicBezTo>
                      <a:pt x="112" y="412"/>
                      <a:pt x="113" y="412"/>
                      <a:pt x="114" y="412"/>
                    </a:cubicBezTo>
                    <a:cubicBezTo>
                      <a:pt x="119" y="425"/>
                      <a:pt x="129" y="454"/>
                      <a:pt x="131" y="454"/>
                    </a:cubicBezTo>
                    <a:cubicBezTo>
                      <a:pt x="131" y="454"/>
                      <a:pt x="120" y="425"/>
                      <a:pt x="120" y="416"/>
                    </a:cubicBezTo>
                    <a:cubicBezTo>
                      <a:pt x="120" y="416"/>
                      <a:pt x="135" y="450"/>
                      <a:pt x="139" y="447"/>
                    </a:cubicBezTo>
                    <a:cubicBezTo>
                      <a:pt x="139" y="447"/>
                      <a:pt x="129" y="425"/>
                      <a:pt x="128" y="411"/>
                    </a:cubicBezTo>
                    <a:cubicBezTo>
                      <a:pt x="149" y="442"/>
                      <a:pt x="149" y="442"/>
                      <a:pt x="149" y="442"/>
                    </a:cubicBezTo>
                    <a:cubicBezTo>
                      <a:pt x="149" y="442"/>
                      <a:pt x="156" y="449"/>
                      <a:pt x="141" y="414"/>
                    </a:cubicBezTo>
                    <a:cubicBezTo>
                      <a:pt x="141" y="414"/>
                      <a:pt x="139" y="402"/>
                      <a:pt x="156" y="429"/>
                    </a:cubicBezTo>
                    <a:cubicBezTo>
                      <a:pt x="156" y="429"/>
                      <a:pt x="183" y="461"/>
                      <a:pt x="160" y="419"/>
                    </a:cubicBezTo>
                    <a:cubicBezTo>
                      <a:pt x="160" y="419"/>
                      <a:pt x="150" y="407"/>
                      <a:pt x="150" y="400"/>
                    </a:cubicBezTo>
                    <a:cubicBezTo>
                      <a:pt x="153" y="399"/>
                      <a:pt x="155" y="397"/>
                      <a:pt x="157" y="396"/>
                    </a:cubicBezTo>
                    <a:cubicBezTo>
                      <a:pt x="162" y="402"/>
                      <a:pt x="164" y="423"/>
                      <a:pt x="171" y="423"/>
                    </a:cubicBezTo>
                    <a:cubicBezTo>
                      <a:pt x="171" y="423"/>
                      <a:pt x="178" y="426"/>
                      <a:pt x="168" y="402"/>
                    </a:cubicBezTo>
                    <a:cubicBezTo>
                      <a:pt x="168" y="402"/>
                      <a:pt x="185" y="437"/>
                      <a:pt x="187" y="425"/>
                    </a:cubicBezTo>
                    <a:cubicBezTo>
                      <a:pt x="187" y="425"/>
                      <a:pt x="176" y="399"/>
                      <a:pt x="171" y="387"/>
                    </a:cubicBezTo>
                    <a:cubicBezTo>
                      <a:pt x="171" y="387"/>
                      <a:pt x="171" y="387"/>
                      <a:pt x="171" y="387"/>
                    </a:cubicBezTo>
                    <a:cubicBezTo>
                      <a:pt x="176" y="397"/>
                      <a:pt x="195" y="433"/>
                      <a:pt x="196" y="426"/>
                    </a:cubicBezTo>
                    <a:cubicBezTo>
                      <a:pt x="196" y="426"/>
                      <a:pt x="201" y="425"/>
                      <a:pt x="183" y="379"/>
                    </a:cubicBezTo>
                    <a:cubicBezTo>
                      <a:pt x="184" y="378"/>
                      <a:pt x="184" y="378"/>
                      <a:pt x="184" y="378"/>
                    </a:cubicBezTo>
                    <a:cubicBezTo>
                      <a:pt x="191" y="392"/>
                      <a:pt x="212" y="430"/>
                      <a:pt x="214" y="421"/>
                    </a:cubicBezTo>
                    <a:cubicBezTo>
                      <a:pt x="214" y="421"/>
                      <a:pt x="205" y="391"/>
                      <a:pt x="196" y="371"/>
                    </a:cubicBezTo>
                    <a:cubicBezTo>
                      <a:pt x="196" y="371"/>
                      <a:pt x="214" y="407"/>
                      <a:pt x="215" y="397"/>
                    </a:cubicBezTo>
                    <a:cubicBezTo>
                      <a:pt x="215" y="397"/>
                      <a:pt x="209" y="375"/>
                      <a:pt x="204" y="361"/>
                    </a:cubicBezTo>
                    <a:cubicBezTo>
                      <a:pt x="204" y="361"/>
                      <a:pt x="204" y="361"/>
                      <a:pt x="204" y="361"/>
                    </a:cubicBezTo>
                    <a:cubicBezTo>
                      <a:pt x="208" y="370"/>
                      <a:pt x="224" y="402"/>
                      <a:pt x="228" y="396"/>
                    </a:cubicBezTo>
                    <a:cubicBezTo>
                      <a:pt x="228" y="396"/>
                      <a:pt x="223" y="373"/>
                      <a:pt x="214" y="353"/>
                    </a:cubicBezTo>
                    <a:cubicBezTo>
                      <a:pt x="214" y="352"/>
                      <a:pt x="214" y="352"/>
                      <a:pt x="214" y="352"/>
                    </a:cubicBezTo>
                    <a:cubicBezTo>
                      <a:pt x="222" y="363"/>
                      <a:pt x="240" y="390"/>
                      <a:pt x="243" y="382"/>
                    </a:cubicBezTo>
                    <a:cubicBezTo>
                      <a:pt x="243" y="382"/>
                      <a:pt x="237" y="364"/>
                      <a:pt x="229" y="352"/>
                    </a:cubicBezTo>
                    <a:cubicBezTo>
                      <a:pt x="240" y="364"/>
                      <a:pt x="257" y="381"/>
                      <a:pt x="260" y="378"/>
                    </a:cubicBezTo>
                    <a:cubicBezTo>
                      <a:pt x="260" y="378"/>
                      <a:pt x="255" y="367"/>
                      <a:pt x="236" y="345"/>
                    </a:cubicBezTo>
                    <a:cubicBezTo>
                      <a:pt x="247" y="357"/>
                      <a:pt x="264" y="375"/>
                      <a:pt x="266" y="372"/>
                    </a:cubicBezTo>
                    <a:cubicBezTo>
                      <a:pt x="266" y="372"/>
                      <a:pt x="269" y="362"/>
                      <a:pt x="235" y="332"/>
                    </a:cubicBezTo>
                    <a:close/>
                    <a:moveTo>
                      <a:pt x="84" y="420"/>
                    </a:moveTo>
                    <a:cubicBezTo>
                      <a:pt x="83" y="416"/>
                      <a:pt x="82" y="412"/>
                      <a:pt x="81" y="408"/>
                    </a:cubicBezTo>
                    <a:cubicBezTo>
                      <a:pt x="82" y="408"/>
                      <a:pt x="82" y="408"/>
                      <a:pt x="82" y="408"/>
                    </a:cubicBezTo>
                    <a:cubicBezTo>
                      <a:pt x="82" y="412"/>
                      <a:pt x="83" y="416"/>
                      <a:pt x="84" y="420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54" name="Freeform 333"/>
              <p:cNvSpPr/>
              <p:nvPr/>
            </p:nvSpPr>
            <p:spPr>
              <a:xfrm>
                <a:off x="2527300" y="4011613"/>
                <a:ext cx="171450" cy="223838"/>
              </a:xfrm>
              <a:custGeom>
                <a:cxnLst>
                  <a:cxn ang="0">
                    <a:pos x="150631" y="223838"/>
                  </a:cxn>
                  <a:cxn ang="0">
                    <a:pos x="75316" y="172325"/>
                  </a:cxn>
                  <a:cxn ang="0">
                    <a:pos x="9185" y="138596"/>
                  </a:cxn>
                  <a:cxn ang="0">
                    <a:pos x="11022" y="103027"/>
                  </a:cxn>
                  <a:cxn ang="0">
                    <a:pos x="49598" y="108546"/>
                  </a:cxn>
                  <a:cxn ang="0">
                    <a:pos x="61844" y="97508"/>
                  </a:cxn>
                  <a:cxn ang="0">
                    <a:pos x="53272" y="73591"/>
                  </a:cxn>
                  <a:cxn ang="0">
                    <a:pos x="37964" y="27596"/>
                  </a:cxn>
                  <a:cxn ang="0">
                    <a:pos x="76540" y="11652"/>
                  </a:cxn>
                  <a:cxn ang="0">
                    <a:pos x="94910" y="57033"/>
                  </a:cxn>
                  <a:cxn ang="0">
                    <a:pos x="108381" y="92601"/>
                  </a:cxn>
                  <a:cxn ang="0">
                    <a:pos x="118178" y="74204"/>
                  </a:cxn>
                  <a:cxn ang="0">
                    <a:pos x="134711" y="51513"/>
                  </a:cxn>
                  <a:cxn ang="0">
                    <a:pos x="159204" y="112839"/>
                  </a:cxn>
                  <a:cxn ang="0">
                    <a:pos x="153080" y="169258"/>
                  </a:cxn>
                  <a:cxn ang="0">
                    <a:pos x="150631" y="223838"/>
                  </a:cxn>
                </a:cxnLst>
                <a:rect l="0" t="0" r="0" b="0"/>
                <a:pathLst>
                  <a:path w="280" h="365">
                    <a:moveTo>
                      <a:pt x="246" y="365"/>
                    </a:moveTo>
                    <a:cubicBezTo>
                      <a:pt x="246" y="365"/>
                      <a:pt x="164" y="280"/>
                      <a:pt x="123" y="281"/>
                    </a:cubicBezTo>
                    <a:cubicBezTo>
                      <a:pt x="123" y="281"/>
                      <a:pt x="54" y="293"/>
                      <a:pt x="15" y="226"/>
                    </a:cubicBezTo>
                    <a:cubicBezTo>
                      <a:pt x="7" y="214"/>
                      <a:pt x="0" y="190"/>
                      <a:pt x="18" y="168"/>
                    </a:cubicBezTo>
                    <a:cubicBezTo>
                      <a:pt x="27" y="158"/>
                      <a:pt x="44" y="148"/>
                      <a:pt x="81" y="177"/>
                    </a:cubicBezTo>
                    <a:cubicBezTo>
                      <a:pt x="81" y="177"/>
                      <a:pt x="101" y="193"/>
                      <a:pt x="101" y="159"/>
                    </a:cubicBezTo>
                    <a:cubicBezTo>
                      <a:pt x="101" y="159"/>
                      <a:pt x="104" y="132"/>
                      <a:pt x="87" y="120"/>
                    </a:cubicBezTo>
                    <a:cubicBezTo>
                      <a:pt x="87" y="120"/>
                      <a:pt x="42" y="96"/>
                      <a:pt x="62" y="45"/>
                    </a:cubicBezTo>
                    <a:cubicBezTo>
                      <a:pt x="69" y="27"/>
                      <a:pt x="90" y="0"/>
                      <a:pt x="125" y="19"/>
                    </a:cubicBezTo>
                    <a:cubicBezTo>
                      <a:pt x="140" y="27"/>
                      <a:pt x="157" y="51"/>
                      <a:pt x="155" y="93"/>
                    </a:cubicBezTo>
                    <a:cubicBezTo>
                      <a:pt x="155" y="93"/>
                      <a:pt x="153" y="149"/>
                      <a:pt x="177" y="151"/>
                    </a:cubicBezTo>
                    <a:cubicBezTo>
                      <a:pt x="177" y="151"/>
                      <a:pt x="198" y="157"/>
                      <a:pt x="193" y="121"/>
                    </a:cubicBezTo>
                    <a:cubicBezTo>
                      <a:pt x="193" y="121"/>
                      <a:pt x="185" y="84"/>
                      <a:pt x="220" y="84"/>
                    </a:cubicBezTo>
                    <a:cubicBezTo>
                      <a:pt x="220" y="84"/>
                      <a:pt x="280" y="89"/>
                      <a:pt x="260" y="184"/>
                    </a:cubicBezTo>
                    <a:cubicBezTo>
                      <a:pt x="255" y="206"/>
                      <a:pt x="240" y="232"/>
                      <a:pt x="250" y="276"/>
                    </a:cubicBezTo>
                    <a:lnTo>
                      <a:pt x="246" y="365"/>
                    </a:lnTo>
                    <a:close/>
                  </a:path>
                </a:pathLst>
              </a:custGeom>
              <a:solidFill>
                <a:srgbClr val="9C582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55" name="Freeform 334"/>
              <p:cNvSpPr/>
              <p:nvPr/>
            </p:nvSpPr>
            <p:spPr>
              <a:xfrm>
                <a:off x="2754313" y="4003676"/>
                <a:ext cx="173038" cy="223838"/>
              </a:xfrm>
              <a:custGeom>
                <a:cxnLst>
                  <a:cxn ang="0">
                    <a:pos x="21012" y="223838"/>
                  </a:cxn>
                  <a:cxn ang="0">
                    <a:pos x="97025" y="172325"/>
                  </a:cxn>
                  <a:cxn ang="0">
                    <a:pos x="164386" y="138596"/>
                  </a:cxn>
                  <a:cxn ang="0">
                    <a:pos x="161914" y="103027"/>
                  </a:cxn>
                  <a:cxn ang="0">
                    <a:pos x="122981" y="108546"/>
                  </a:cxn>
                  <a:cxn ang="0">
                    <a:pos x="110621" y="97508"/>
                  </a:cxn>
                  <a:cxn ang="0">
                    <a:pos x="119273" y="73591"/>
                  </a:cxn>
                  <a:cxn ang="0">
                    <a:pos x="134722" y="28210"/>
                  </a:cxn>
                  <a:cxn ang="0">
                    <a:pos x="95789" y="11652"/>
                  </a:cxn>
                  <a:cxn ang="0">
                    <a:pos x="77249" y="57033"/>
                  </a:cxn>
                  <a:cxn ang="0">
                    <a:pos x="63653" y="92601"/>
                  </a:cxn>
                  <a:cxn ang="0">
                    <a:pos x="54383" y="74204"/>
                  </a:cxn>
                  <a:cxn ang="0">
                    <a:pos x="37080" y="51513"/>
                  </a:cxn>
                  <a:cxn ang="0">
                    <a:pos x="12360" y="112839"/>
                  </a:cxn>
                  <a:cxn ang="0">
                    <a:pos x="18540" y="169258"/>
                  </a:cxn>
                  <a:cxn ang="0">
                    <a:pos x="21012" y="223838"/>
                  </a:cxn>
                </a:cxnLst>
                <a:rect l="0" t="0" r="0" b="0"/>
                <a:pathLst>
                  <a:path w="280" h="365">
                    <a:moveTo>
                      <a:pt x="34" y="365"/>
                    </a:moveTo>
                    <a:cubicBezTo>
                      <a:pt x="34" y="365"/>
                      <a:pt x="116" y="280"/>
                      <a:pt x="157" y="281"/>
                    </a:cubicBezTo>
                    <a:cubicBezTo>
                      <a:pt x="157" y="281"/>
                      <a:pt x="226" y="293"/>
                      <a:pt x="266" y="226"/>
                    </a:cubicBezTo>
                    <a:cubicBezTo>
                      <a:pt x="273" y="214"/>
                      <a:pt x="280" y="190"/>
                      <a:pt x="262" y="168"/>
                    </a:cubicBezTo>
                    <a:cubicBezTo>
                      <a:pt x="253" y="158"/>
                      <a:pt x="236" y="148"/>
                      <a:pt x="199" y="177"/>
                    </a:cubicBezTo>
                    <a:cubicBezTo>
                      <a:pt x="199" y="177"/>
                      <a:pt x="179" y="193"/>
                      <a:pt x="179" y="159"/>
                    </a:cubicBezTo>
                    <a:cubicBezTo>
                      <a:pt x="179" y="159"/>
                      <a:pt x="176" y="132"/>
                      <a:pt x="193" y="120"/>
                    </a:cubicBezTo>
                    <a:cubicBezTo>
                      <a:pt x="193" y="120"/>
                      <a:pt x="238" y="96"/>
                      <a:pt x="218" y="46"/>
                    </a:cubicBezTo>
                    <a:cubicBezTo>
                      <a:pt x="211" y="27"/>
                      <a:pt x="190" y="0"/>
                      <a:pt x="155" y="19"/>
                    </a:cubicBezTo>
                    <a:cubicBezTo>
                      <a:pt x="140" y="27"/>
                      <a:pt x="123" y="51"/>
                      <a:pt x="125" y="93"/>
                    </a:cubicBezTo>
                    <a:cubicBezTo>
                      <a:pt x="125" y="93"/>
                      <a:pt x="127" y="149"/>
                      <a:pt x="103" y="151"/>
                    </a:cubicBezTo>
                    <a:cubicBezTo>
                      <a:pt x="103" y="151"/>
                      <a:pt x="82" y="157"/>
                      <a:pt x="88" y="121"/>
                    </a:cubicBezTo>
                    <a:cubicBezTo>
                      <a:pt x="88" y="121"/>
                      <a:pt x="95" y="84"/>
                      <a:pt x="60" y="84"/>
                    </a:cubicBezTo>
                    <a:cubicBezTo>
                      <a:pt x="60" y="84"/>
                      <a:pt x="0" y="89"/>
                      <a:pt x="20" y="184"/>
                    </a:cubicBezTo>
                    <a:cubicBezTo>
                      <a:pt x="25" y="206"/>
                      <a:pt x="40" y="232"/>
                      <a:pt x="30" y="276"/>
                    </a:cubicBezTo>
                    <a:lnTo>
                      <a:pt x="34" y="365"/>
                    </a:lnTo>
                    <a:close/>
                  </a:path>
                </a:pathLst>
              </a:custGeom>
              <a:solidFill>
                <a:srgbClr val="9C582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56" name="Freeform 335"/>
              <p:cNvSpPr/>
              <p:nvPr/>
            </p:nvSpPr>
            <p:spPr>
              <a:xfrm>
                <a:off x="2771775" y="4179888"/>
                <a:ext cx="152400" cy="92075"/>
              </a:xfrm>
              <a:custGeom>
                <a:cxnLst>
                  <a:cxn ang="0">
                    <a:pos x="1224" y="66121"/>
                  </a:cxn>
                  <a:cxn ang="0">
                    <a:pos x="62429" y="9269"/>
                  </a:cxn>
                  <a:cxn ang="0">
                    <a:pos x="124246" y="21628"/>
                  </a:cxn>
                  <a:cxn ang="0">
                    <a:pos x="143831" y="51908"/>
                  </a:cxn>
                  <a:cxn ang="0">
                    <a:pos x="70998" y="90839"/>
                  </a:cxn>
                  <a:cxn ang="0">
                    <a:pos x="0" y="77244"/>
                  </a:cxn>
                  <a:cxn ang="0">
                    <a:pos x="1224" y="66121"/>
                  </a:cxn>
                </a:cxnLst>
                <a:rect l="0" t="0" r="0" b="0"/>
                <a:pathLst>
                  <a:path w="249" h="149">
                    <a:moveTo>
                      <a:pt x="2" y="107"/>
                    </a:moveTo>
                    <a:cubicBezTo>
                      <a:pt x="2" y="107"/>
                      <a:pt x="56" y="49"/>
                      <a:pt x="102" y="15"/>
                    </a:cubicBezTo>
                    <a:cubicBezTo>
                      <a:pt x="123" y="0"/>
                      <a:pt x="136" y="1"/>
                      <a:pt x="203" y="35"/>
                    </a:cubicBezTo>
                    <a:cubicBezTo>
                      <a:pt x="203" y="35"/>
                      <a:pt x="249" y="60"/>
                      <a:pt x="235" y="84"/>
                    </a:cubicBezTo>
                    <a:cubicBezTo>
                      <a:pt x="235" y="84"/>
                      <a:pt x="193" y="138"/>
                      <a:pt x="116" y="147"/>
                    </a:cubicBezTo>
                    <a:cubicBezTo>
                      <a:pt x="116" y="147"/>
                      <a:pt x="53" y="149"/>
                      <a:pt x="0" y="125"/>
                    </a:cubicBezTo>
                    <a:lnTo>
                      <a:pt x="2" y="107"/>
                    </a:lnTo>
                    <a:close/>
                  </a:path>
                </a:pathLst>
              </a:custGeom>
              <a:solidFill>
                <a:srgbClr val="9C582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57" name="Freeform 336"/>
              <p:cNvSpPr/>
              <p:nvPr/>
            </p:nvSpPr>
            <p:spPr>
              <a:xfrm>
                <a:off x="2524125" y="4192588"/>
                <a:ext cx="155575" cy="88900"/>
              </a:xfrm>
              <a:custGeom>
                <a:cxnLst>
                  <a:cxn ang="0">
                    <a:pos x="153738" y="56019"/>
                  </a:cxn>
                  <a:cxn ang="0">
                    <a:pos x="85750" y="7916"/>
                  </a:cxn>
                  <a:cxn ang="0">
                    <a:pos x="25725" y="27401"/>
                  </a:cxn>
                  <a:cxn ang="0">
                    <a:pos x="10413" y="59673"/>
                  </a:cxn>
                  <a:cxn ang="0">
                    <a:pos x="87588" y="88291"/>
                  </a:cxn>
                  <a:cxn ang="0">
                    <a:pos x="155575" y="66371"/>
                  </a:cxn>
                  <a:cxn ang="0">
                    <a:pos x="153738" y="56019"/>
                  </a:cxn>
                </a:cxnLst>
                <a:rect l="0" t="0" r="0" b="0"/>
                <a:pathLst>
                  <a:path w="254" h="146">
                    <a:moveTo>
                      <a:pt x="251" y="92"/>
                    </a:moveTo>
                    <a:cubicBezTo>
                      <a:pt x="251" y="92"/>
                      <a:pt x="190" y="41"/>
                      <a:pt x="140" y="13"/>
                    </a:cubicBezTo>
                    <a:cubicBezTo>
                      <a:pt x="118" y="0"/>
                      <a:pt x="104" y="3"/>
                      <a:pt x="42" y="45"/>
                    </a:cubicBezTo>
                    <a:cubicBezTo>
                      <a:pt x="42" y="45"/>
                      <a:pt x="0" y="75"/>
                      <a:pt x="17" y="98"/>
                    </a:cubicBezTo>
                    <a:cubicBezTo>
                      <a:pt x="17" y="98"/>
                      <a:pt x="65" y="146"/>
                      <a:pt x="143" y="145"/>
                    </a:cubicBezTo>
                    <a:cubicBezTo>
                      <a:pt x="143" y="145"/>
                      <a:pt x="205" y="140"/>
                      <a:pt x="254" y="109"/>
                    </a:cubicBezTo>
                    <a:lnTo>
                      <a:pt x="251" y="92"/>
                    </a:lnTo>
                    <a:close/>
                  </a:path>
                </a:pathLst>
              </a:custGeom>
              <a:solidFill>
                <a:srgbClr val="9C582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58" name="Freeform 337"/>
              <p:cNvSpPr/>
              <p:nvPr/>
            </p:nvSpPr>
            <p:spPr>
              <a:xfrm>
                <a:off x="2597150" y="4165601"/>
                <a:ext cx="263525" cy="312738"/>
              </a:xfrm>
              <a:custGeom>
                <a:cxnLst>
                  <a:cxn ang="0">
                    <a:pos x="216226" y="118730"/>
                  </a:cxn>
                  <a:cxn ang="0">
                    <a:pos x="208854" y="55081"/>
                  </a:cxn>
                  <a:cxn ang="0">
                    <a:pos x="182440" y="21420"/>
                  </a:cxn>
                  <a:cxn ang="0">
                    <a:pos x="131455" y="612"/>
                  </a:cxn>
                  <a:cxn ang="0">
                    <a:pos x="81085" y="21420"/>
                  </a:cxn>
                  <a:cxn ang="0">
                    <a:pos x="54671" y="55081"/>
                  </a:cxn>
                  <a:cxn ang="0">
                    <a:pos x="47299" y="118730"/>
                  </a:cxn>
                  <a:cxn ang="0">
                    <a:pos x="8600" y="206860"/>
                  </a:cxn>
                  <a:cxn ang="0">
                    <a:pos x="130841" y="312126"/>
                  </a:cxn>
                  <a:cxn ang="0">
                    <a:pos x="130841" y="312738"/>
                  </a:cxn>
                  <a:cxn ang="0">
                    <a:pos x="131455" y="312738"/>
                  </a:cxn>
                  <a:cxn ang="0">
                    <a:pos x="132684" y="312738"/>
                  </a:cxn>
                  <a:cxn ang="0">
                    <a:pos x="132684" y="312126"/>
                  </a:cxn>
                  <a:cxn ang="0">
                    <a:pos x="254311" y="206860"/>
                  </a:cxn>
                  <a:cxn ang="0">
                    <a:pos x="216226" y="118730"/>
                  </a:cxn>
                </a:cxnLst>
                <a:rect l="0" t="0" r="0" b="0"/>
                <a:pathLst>
                  <a:path w="429" h="511">
                    <a:moveTo>
                      <a:pt x="352" y="194"/>
                    </a:moveTo>
                    <a:cubicBezTo>
                      <a:pt x="352" y="194"/>
                      <a:pt x="349" y="172"/>
                      <a:pt x="340" y="90"/>
                    </a:cubicBezTo>
                    <a:cubicBezTo>
                      <a:pt x="340" y="90"/>
                      <a:pt x="313" y="62"/>
                      <a:pt x="297" y="35"/>
                    </a:cubicBezTo>
                    <a:cubicBezTo>
                      <a:pt x="297" y="35"/>
                      <a:pt x="285" y="0"/>
                      <a:pt x="214" y="1"/>
                    </a:cubicBezTo>
                    <a:cubicBezTo>
                      <a:pt x="143" y="0"/>
                      <a:pt x="132" y="35"/>
                      <a:pt x="132" y="35"/>
                    </a:cubicBezTo>
                    <a:cubicBezTo>
                      <a:pt x="115" y="62"/>
                      <a:pt x="89" y="90"/>
                      <a:pt x="89" y="90"/>
                    </a:cubicBezTo>
                    <a:cubicBezTo>
                      <a:pt x="79" y="172"/>
                      <a:pt x="77" y="194"/>
                      <a:pt x="77" y="194"/>
                    </a:cubicBezTo>
                    <a:cubicBezTo>
                      <a:pt x="0" y="256"/>
                      <a:pt x="14" y="338"/>
                      <a:pt x="14" y="338"/>
                    </a:cubicBezTo>
                    <a:cubicBezTo>
                      <a:pt x="39" y="486"/>
                      <a:pt x="188" y="508"/>
                      <a:pt x="213" y="510"/>
                    </a:cubicBezTo>
                    <a:cubicBezTo>
                      <a:pt x="213" y="511"/>
                      <a:pt x="213" y="511"/>
                      <a:pt x="213" y="511"/>
                    </a:cubicBezTo>
                    <a:cubicBezTo>
                      <a:pt x="213" y="511"/>
                      <a:pt x="213" y="511"/>
                      <a:pt x="214" y="511"/>
                    </a:cubicBezTo>
                    <a:cubicBezTo>
                      <a:pt x="215" y="511"/>
                      <a:pt x="216" y="511"/>
                      <a:pt x="216" y="511"/>
                    </a:cubicBezTo>
                    <a:cubicBezTo>
                      <a:pt x="216" y="510"/>
                      <a:pt x="216" y="510"/>
                      <a:pt x="216" y="510"/>
                    </a:cubicBezTo>
                    <a:cubicBezTo>
                      <a:pt x="240" y="508"/>
                      <a:pt x="390" y="486"/>
                      <a:pt x="414" y="338"/>
                    </a:cubicBezTo>
                    <a:cubicBezTo>
                      <a:pt x="414" y="338"/>
                      <a:pt x="429" y="256"/>
                      <a:pt x="352" y="194"/>
                    </a:cubicBezTo>
                    <a:close/>
                  </a:path>
                </a:pathLst>
              </a:custGeom>
              <a:solidFill>
                <a:srgbClr val="9C582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59" name="Oval 338"/>
              <p:cNvSpPr/>
              <p:nvPr/>
            </p:nvSpPr>
            <p:spPr>
              <a:xfrm>
                <a:off x="2747963" y="4251326"/>
                <a:ext cx="25400" cy="23813"/>
              </a:xfrm>
              <a:prstGeom prst="ellipse">
                <a:avLst/>
              </a:prstGeom>
              <a:solidFill>
                <a:srgbClr val="230C0C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960" name="Oval 339"/>
              <p:cNvSpPr/>
              <p:nvPr/>
            </p:nvSpPr>
            <p:spPr>
              <a:xfrm>
                <a:off x="2679700" y="4252913"/>
                <a:ext cx="25400" cy="22225"/>
              </a:xfrm>
              <a:prstGeom prst="ellipse">
                <a:avLst/>
              </a:prstGeom>
              <a:solidFill>
                <a:srgbClr val="230C0C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961" name="Freeform 340"/>
              <p:cNvSpPr/>
              <p:nvPr/>
            </p:nvSpPr>
            <p:spPr>
              <a:xfrm>
                <a:off x="2720975" y="4360863"/>
                <a:ext cx="9525" cy="58738"/>
              </a:xfrm>
              <a:custGeom>
                <a:cxnLst>
                  <a:cxn ang="0">
                    <a:pos x="5129" y="0"/>
                  </a:cxn>
                  <a:cxn ang="0">
                    <a:pos x="0" y="58738"/>
                  </a:cxn>
                  <a:cxn ang="0">
                    <a:pos x="9525" y="58738"/>
                  </a:cxn>
                  <a:cxn ang="0">
                    <a:pos x="5129" y="0"/>
                  </a:cxn>
                </a:cxnLst>
                <a:rect l="0" t="0" r="0" b="0"/>
                <a:pathLst>
                  <a:path w="13" h="97">
                    <a:moveTo>
                      <a:pt x="7" y="0"/>
                    </a:moveTo>
                    <a:cubicBezTo>
                      <a:pt x="7" y="0"/>
                      <a:pt x="10" y="97"/>
                      <a:pt x="0" y="97"/>
                    </a:cubicBezTo>
                    <a:cubicBezTo>
                      <a:pt x="13" y="97"/>
                      <a:pt x="13" y="97"/>
                      <a:pt x="13" y="97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230C0C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62" name="Freeform 341"/>
              <p:cNvSpPr/>
              <p:nvPr/>
            </p:nvSpPr>
            <p:spPr>
              <a:xfrm>
                <a:off x="2682875" y="4287838"/>
                <a:ext cx="87313" cy="73025"/>
              </a:xfrm>
              <a:custGeom>
                <a:cxnLst>
                  <a:cxn ang="0">
                    <a:pos x="43657" y="0"/>
                  </a:cxn>
                  <a:cxn ang="0">
                    <a:pos x="43657" y="0"/>
                  </a:cxn>
                  <a:cxn ang="0">
                    <a:pos x="43657" y="0"/>
                  </a:cxn>
                  <a:cxn ang="0">
                    <a:pos x="43050" y="0"/>
                  </a:cxn>
                  <a:cxn ang="0">
                    <a:pos x="43050" y="0"/>
                  </a:cxn>
                  <a:cxn ang="0">
                    <a:pos x="1819" y="32799"/>
                  </a:cxn>
                  <a:cxn ang="0">
                    <a:pos x="43050" y="73025"/>
                  </a:cxn>
                  <a:cxn ang="0">
                    <a:pos x="43050" y="73025"/>
                  </a:cxn>
                  <a:cxn ang="0">
                    <a:pos x="43657" y="73025"/>
                  </a:cxn>
                  <a:cxn ang="0">
                    <a:pos x="43657" y="73025"/>
                  </a:cxn>
                  <a:cxn ang="0">
                    <a:pos x="43657" y="73025"/>
                  </a:cxn>
                  <a:cxn ang="0">
                    <a:pos x="85494" y="32799"/>
                  </a:cxn>
                  <a:cxn ang="0">
                    <a:pos x="43657" y="0"/>
                  </a:cxn>
                </a:cxnLst>
                <a:rect l="0" t="0" r="0" b="0"/>
                <a:pathLst>
                  <a:path w="144" h="118">
                    <a:moveTo>
                      <a:pt x="72" y="0"/>
                    </a:moveTo>
                    <a:cubicBezTo>
                      <a:pt x="72" y="0"/>
                      <a:pt x="72" y="0"/>
                      <a:pt x="72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33" y="1"/>
                      <a:pt x="0" y="14"/>
                      <a:pt x="3" y="53"/>
                    </a:cubicBezTo>
                    <a:cubicBezTo>
                      <a:pt x="3" y="53"/>
                      <a:pt x="13" y="114"/>
                      <a:pt x="71" y="118"/>
                    </a:cubicBezTo>
                    <a:cubicBezTo>
                      <a:pt x="71" y="118"/>
                      <a:pt x="71" y="118"/>
                      <a:pt x="71" y="118"/>
                    </a:cubicBezTo>
                    <a:cubicBezTo>
                      <a:pt x="72" y="118"/>
                      <a:pt x="72" y="118"/>
                      <a:pt x="72" y="118"/>
                    </a:cubicBezTo>
                    <a:cubicBezTo>
                      <a:pt x="72" y="118"/>
                      <a:pt x="72" y="118"/>
                      <a:pt x="72" y="118"/>
                    </a:cubicBezTo>
                    <a:cubicBezTo>
                      <a:pt x="72" y="118"/>
                      <a:pt x="72" y="118"/>
                      <a:pt x="72" y="118"/>
                    </a:cubicBezTo>
                    <a:cubicBezTo>
                      <a:pt x="131" y="114"/>
                      <a:pt x="141" y="53"/>
                      <a:pt x="141" y="53"/>
                    </a:cubicBezTo>
                    <a:cubicBezTo>
                      <a:pt x="144" y="14"/>
                      <a:pt x="110" y="1"/>
                      <a:pt x="72" y="0"/>
                    </a:cubicBezTo>
                    <a:close/>
                  </a:path>
                </a:pathLst>
              </a:custGeom>
              <a:solidFill>
                <a:srgbClr val="230C0C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63" name="Freeform 342"/>
              <p:cNvSpPr/>
              <p:nvPr/>
            </p:nvSpPr>
            <p:spPr>
              <a:xfrm>
                <a:off x="2651125" y="4375151"/>
                <a:ext cx="30163" cy="26988"/>
              </a:xfrm>
              <a:custGeom>
                <a:cxnLst>
                  <a:cxn ang="0">
                    <a:pos x="0" y="26988"/>
                  </a:cxn>
                  <a:cxn ang="0">
                    <a:pos x="30163" y="15841"/>
                  </a:cxn>
                  <a:cxn ang="0">
                    <a:pos x="0" y="26988"/>
                  </a:cxn>
                </a:cxnLst>
                <a:rect l="0" t="0" r="0" b="0"/>
                <a:pathLst>
                  <a:path w="49" h="46">
                    <a:moveTo>
                      <a:pt x="0" y="46"/>
                    </a:moveTo>
                    <a:cubicBezTo>
                      <a:pt x="0" y="46"/>
                      <a:pt x="17" y="15"/>
                      <a:pt x="49" y="27"/>
                    </a:cubicBezTo>
                    <a:cubicBezTo>
                      <a:pt x="49" y="27"/>
                      <a:pt x="11" y="0"/>
                      <a:pt x="0" y="46"/>
                    </a:cubicBezTo>
                    <a:close/>
                  </a:path>
                </a:pathLst>
              </a:custGeom>
              <a:solidFill>
                <a:srgbClr val="230C0C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64" name="Freeform 343"/>
              <p:cNvSpPr/>
              <p:nvPr/>
            </p:nvSpPr>
            <p:spPr>
              <a:xfrm>
                <a:off x="2770188" y="4375151"/>
                <a:ext cx="30163" cy="26988"/>
              </a:xfrm>
              <a:custGeom>
                <a:cxnLst>
                  <a:cxn ang="0">
                    <a:pos x="30163" y="26988"/>
                  </a:cxn>
                  <a:cxn ang="0">
                    <a:pos x="0" y="15841"/>
                  </a:cxn>
                  <a:cxn ang="0">
                    <a:pos x="30163" y="26988"/>
                  </a:cxn>
                </a:cxnLst>
                <a:rect l="0" t="0" r="0" b="0"/>
                <a:pathLst>
                  <a:path w="49" h="46">
                    <a:moveTo>
                      <a:pt x="49" y="46"/>
                    </a:moveTo>
                    <a:cubicBezTo>
                      <a:pt x="49" y="46"/>
                      <a:pt x="33" y="15"/>
                      <a:pt x="0" y="27"/>
                    </a:cubicBezTo>
                    <a:cubicBezTo>
                      <a:pt x="0" y="27"/>
                      <a:pt x="39" y="0"/>
                      <a:pt x="49" y="46"/>
                    </a:cubicBezTo>
                    <a:close/>
                  </a:path>
                </a:pathLst>
              </a:custGeom>
              <a:solidFill>
                <a:srgbClr val="230C0C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65" name="Freeform 344"/>
              <p:cNvSpPr/>
              <p:nvPr/>
            </p:nvSpPr>
            <p:spPr>
              <a:xfrm>
                <a:off x="2725738" y="4360863"/>
                <a:ext cx="7938" cy="58738"/>
              </a:xfrm>
              <a:custGeom>
                <a:cxnLst>
                  <a:cxn ang="0">
                    <a:pos x="0" y="0"/>
                  </a:cxn>
                  <a:cxn ang="0">
                    <a:pos x="7938" y="58738"/>
                  </a:cxn>
                  <a:cxn ang="0">
                    <a:pos x="0" y="58738"/>
                  </a:cxn>
                  <a:cxn ang="0">
                    <a:pos x="0" y="0"/>
                  </a:cxn>
                </a:cxnLst>
                <a:rect l="0" t="0" r="0" b="0"/>
                <a:pathLst>
                  <a:path w="13" h="97">
                    <a:moveTo>
                      <a:pt x="0" y="0"/>
                    </a:moveTo>
                    <a:cubicBezTo>
                      <a:pt x="0" y="0"/>
                      <a:pt x="3" y="97"/>
                      <a:pt x="13" y="97"/>
                    </a:cubicBezTo>
                    <a:cubicBezTo>
                      <a:pt x="0" y="97"/>
                      <a:pt x="0" y="97"/>
                      <a:pt x="0" y="9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30C0C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66" name="Freeform 345"/>
              <p:cNvSpPr/>
              <p:nvPr/>
            </p:nvSpPr>
            <p:spPr>
              <a:xfrm>
                <a:off x="2679700" y="4408488"/>
                <a:ext cx="100013" cy="31750"/>
              </a:xfrm>
              <a:custGeom>
                <a:cxnLst>
                  <a:cxn ang="0">
                    <a:pos x="49389" y="24279"/>
                  </a:cxn>
                  <a:cxn ang="0">
                    <a:pos x="0" y="0"/>
                  </a:cxn>
                  <a:cxn ang="0">
                    <a:pos x="49389" y="31750"/>
                  </a:cxn>
                  <a:cxn ang="0">
                    <a:pos x="100013" y="623"/>
                  </a:cxn>
                  <a:cxn ang="0">
                    <a:pos x="49389" y="24279"/>
                  </a:cxn>
                </a:cxnLst>
                <a:rect l="0" t="0" r="0" b="0"/>
                <a:pathLst>
                  <a:path w="162" h="51">
                    <a:moveTo>
                      <a:pt x="80" y="39"/>
                    </a:moveTo>
                    <a:cubicBezTo>
                      <a:pt x="41" y="39"/>
                      <a:pt x="9" y="22"/>
                      <a:pt x="0" y="0"/>
                    </a:cubicBezTo>
                    <a:cubicBezTo>
                      <a:pt x="4" y="28"/>
                      <a:pt x="38" y="51"/>
                      <a:pt x="80" y="51"/>
                    </a:cubicBezTo>
                    <a:cubicBezTo>
                      <a:pt x="123" y="51"/>
                      <a:pt x="157" y="29"/>
                      <a:pt x="162" y="1"/>
                    </a:cubicBezTo>
                    <a:cubicBezTo>
                      <a:pt x="152" y="23"/>
                      <a:pt x="119" y="40"/>
                      <a:pt x="80" y="39"/>
                    </a:cubicBez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889" name="组合 26"/>
            <p:cNvGrpSpPr/>
            <p:nvPr/>
          </p:nvGrpSpPr>
          <p:grpSpPr>
            <a:xfrm>
              <a:off x="1223963" y="3968751"/>
              <a:ext cx="844550" cy="849312"/>
              <a:chOff x="1223963" y="3968751"/>
              <a:chExt cx="844550" cy="849312"/>
            </a:xfrm>
          </p:grpSpPr>
          <p:sp>
            <p:nvSpPr>
              <p:cNvPr id="36928" name="Freeform 201"/>
              <p:cNvSpPr/>
              <p:nvPr/>
            </p:nvSpPr>
            <p:spPr>
              <a:xfrm>
                <a:off x="1223963" y="3968751"/>
                <a:ext cx="844550" cy="846138"/>
              </a:xfrm>
              <a:custGeom>
                <a:cxnLst>
                  <a:cxn ang="0">
                    <a:pos x="0" y="139588"/>
                  </a:cxn>
                  <a:cxn ang="0">
                    <a:pos x="139326" y="0"/>
                  </a:cxn>
                  <a:cxn ang="0">
                    <a:pos x="705838" y="0"/>
                  </a:cxn>
                  <a:cxn ang="0">
                    <a:pos x="844550" y="139588"/>
                  </a:cxn>
                  <a:cxn ang="0">
                    <a:pos x="844550" y="707165"/>
                  </a:cxn>
                  <a:cxn ang="0">
                    <a:pos x="705838" y="846138"/>
                  </a:cxn>
                  <a:cxn ang="0">
                    <a:pos x="139326" y="846138"/>
                  </a:cxn>
                  <a:cxn ang="0">
                    <a:pos x="0" y="707165"/>
                  </a:cxn>
                  <a:cxn ang="0">
                    <a:pos x="0" y="139588"/>
                  </a:cxn>
                </a:cxnLst>
                <a:rect l="0" t="0" r="0" b="0"/>
                <a:pathLst>
                  <a:path w="1376" h="1376">
                    <a:moveTo>
                      <a:pt x="0" y="227"/>
                    </a:moveTo>
                    <a:cubicBezTo>
                      <a:pt x="0" y="102"/>
                      <a:pt x="102" y="0"/>
                      <a:pt x="227" y="0"/>
                    </a:cubicBezTo>
                    <a:cubicBezTo>
                      <a:pt x="1150" y="0"/>
                      <a:pt x="1150" y="0"/>
                      <a:pt x="1150" y="0"/>
                    </a:cubicBezTo>
                    <a:cubicBezTo>
                      <a:pt x="1275" y="0"/>
                      <a:pt x="1376" y="102"/>
                      <a:pt x="1376" y="227"/>
                    </a:cubicBezTo>
                    <a:cubicBezTo>
                      <a:pt x="1376" y="1150"/>
                      <a:pt x="1376" y="1150"/>
                      <a:pt x="1376" y="1150"/>
                    </a:cubicBezTo>
                    <a:cubicBezTo>
                      <a:pt x="1376" y="1275"/>
                      <a:pt x="1275" y="1376"/>
                      <a:pt x="1150" y="1376"/>
                    </a:cubicBezTo>
                    <a:cubicBezTo>
                      <a:pt x="227" y="1376"/>
                      <a:pt x="227" y="1376"/>
                      <a:pt x="227" y="1376"/>
                    </a:cubicBezTo>
                    <a:cubicBezTo>
                      <a:pt x="102" y="1376"/>
                      <a:pt x="0" y="1275"/>
                      <a:pt x="0" y="1150"/>
                    </a:cubicBezTo>
                    <a:cubicBezTo>
                      <a:pt x="0" y="227"/>
                      <a:pt x="0" y="227"/>
                      <a:pt x="0" y="227"/>
                    </a:cubicBezTo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29" name="Freeform 211"/>
              <p:cNvSpPr/>
              <p:nvPr/>
            </p:nvSpPr>
            <p:spPr>
              <a:xfrm>
                <a:off x="1304925" y="4802188"/>
                <a:ext cx="250825" cy="15875"/>
              </a:xfrm>
              <a:custGeom>
                <a:cxnLst>
                  <a:cxn ang="0">
                    <a:pos x="0" y="0"/>
                  </a:cxn>
                  <a:cxn ang="0">
                    <a:pos x="65325" y="15875"/>
                  </a:cxn>
                  <a:cxn ang="0">
                    <a:pos x="247744" y="15875"/>
                  </a:cxn>
                  <a:cxn ang="0">
                    <a:pos x="250825" y="12347"/>
                  </a:cxn>
                  <a:cxn ang="0">
                    <a:pos x="58546" y="12347"/>
                  </a:cxn>
                  <a:cxn ang="0">
                    <a:pos x="0" y="0"/>
                  </a:cxn>
                </a:cxnLst>
                <a:rect l="0" t="0" r="0" b="0"/>
                <a:pathLst>
                  <a:path w="407" h="27">
                    <a:moveTo>
                      <a:pt x="0" y="0"/>
                    </a:moveTo>
                    <a:cubicBezTo>
                      <a:pt x="31" y="17"/>
                      <a:pt x="67" y="27"/>
                      <a:pt x="106" y="27"/>
                    </a:cubicBezTo>
                    <a:cubicBezTo>
                      <a:pt x="402" y="27"/>
                      <a:pt x="402" y="27"/>
                      <a:pt x="402" y="27"/>
                    </a:cubicBezTo>
                    <a:cubicBezTo>
                      <a:pt x="407" y="21"/>
                      <a:pt x="407" y="21"/>
                      <a:pt x="407" y="21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61" y="21"/>
                      <a:pt x="29" y="14"/>
                      <a:pt x="0" y="0"/>
                    </a:cubicBezTo>
                  </a:path>
                </a:pathLst>
              </a:custGeom>
              <a:solidFill>
                <a:srgbClr val="E5E5E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30" name="Freeform 212"/>
              <p:cNvSpPr/>
              <p:nvPr/>
            </p:nvSpPr>
            <p:spPr>
              <a:xfrm>
                <a:off x="1230313" y="4067176"/>
                <a:ext cx="455613" cy="747713"/>
              </a:xfrm>
              <a:custGeom>
                <a:cxnLst>
                  <a:cxn ang="0">
                    <a:pos x="429789" y="0"/>
                  </a:cxn>
                  <a:cxn ang="0">
                    <a:pos x="0" y="282237"/>
                  </a:cxn>
                  <a:cxn ang="0">
                    <a:pos x="0" y="611821"/>
                  </a:cxn>
                  <a:cxn ang="0">
                    <a:pos x="74398" y="734800"/>
                  </a:cxn>
                  <a:cxn ang="0">
                    <a:pos x="132810" y="747713"/>
                  </a:cxn>
                  <a:cxn ang="0">
                    <a:pos x="324647" y="747713"/>
                  </a:cxn>
                  <a:cxn ang="0">
                    <a:pos x="455613" y="623504"/>
                  </a:cxn>
                  <a:cxn ang="0">
                    <a:pos x="429789" y="0"/>
                  </a:cxn>
                </a:cxnLst>
                <a:rect l="0" t="0" r="0" b="0"/>
                <a:pathLst>
                  <a:path w="741" h="1216">
                    <a:moveTo>
                      <a:pt x="699" y="0"/>
                    </a:moveTo>
                    <a:cubicBezTo>
                      <a:pt x="0" y="459"/>
                      <a:pt x="0" y="459"/>
                      <a:pt x="0" y="459"/>
                    </a:cubicBezTo>
                    <a:cubicBezTo>
                      <a:pt x="0" y="995"/>
                      <a:pt x="0" y="995"/>
                      <a:pt x="0" y="995"/>
                    </a:cubicBezTo>
                    <a:cubicBezTo>
                      <a:pt x="0" y="1082"/>
                      <a:pt x="49" y="1157"/>
                      <a:pt x="121" y="1195"/>
                    </a:cubicBezTo>
                    <a:cubicBezTo>
                      <a:pt x="150" y="1209"/>
                      <a:pt x="182" y="1216"/>
                      <a:pt x="216" y="1216"/>
                    </a:cubicBezTo>
                    <a:cubicBezTo>
                      <a:pt x="528" y="1216"/>
                      <a:pt x="528" y="1216"/>
                      <a:pt x="528" y="1216"/>
                    </a:cubicBezTo>
                    <a:cubicBezTo>
                      <a:pt x="741" y="1014"/>
                      <a:pt x="741" y="1014"/>
                      <a:pt x="741" y="1014"/>
                    </a:cubicBezTo>
                    <a:cubicBezTo>
                      <a:pt x="699" y="0"/>
                      <a:pt x="699" y="0"/>
                      <a:pt x="699" y="0"/>
                    </a:cubicBezTo>
                  </a:path>
                </a:pathLst>
              </a:custGeom>
              <a:solidFill>
                <a:srgbClr val="B2233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31" name="Freeform 346"/>
              <p:cNvSpPr>
                <a:spLocks noEditPoints="1"/>
              </p:cNvSpPr>
              <p:nvPr/>
            </p:nvSpPr>
            <p:spPr>
              <a:xfrm>
                <a:off x="1365250" y="4125913"/>
                <a:ext cx="563563" cy="196850"/>
              </a:xfrm>
              <a:custGeom>
                <a:cxnLst>
                  <a:cxn ang="0">
                    <a:pos x="0" y="0"/>
                  </a:cxn>
                  <a:cxn ang="0">
                    <a:pos x="0" y="196850"/>
                  </a:cxn>
                  <a:cxn ang="0">
                    <a:pos x="563563" y="196850"/>
                  </a:cxn>
                  <a:cxn ang="0">
                    <a:pos x="563563" y="0"/>
                  </a:cxn>
                  <a:cxn ang="0">
                    <a:pos x="0" y="0"/>
                  </a:cxn>
                  <a:cxn ang="0">
                    <a:pos x="113448" y="137180"/>
                  </a:cxn>
                  <a:cxn ang="0">
                    <a:pos x="74815" y="98425"/>
                  </a:cxn>
                  <a:cxn ang="0">
                    <a:pos x="113448" y="59670"/>
                  </a:cxn>
                  <a:cxn ang="0">
                    <a:pos x="152696" y="98425"/>
                  </a:cxn>
                  <a:cxn ang="0">
                    <a:pos x="113448" y="137180"/>
                  </a:cxn>
                  <a:cxn ang="0">
                    <a:pos x="281475" y="137180"/>
                  </a:cxn>
                  <a:cxn ang="0">
                    <a:pos x="242841" y="98425"/>
                  </a:cxn>
                  <a:cxn ang="0">
                    <a:pos x="281475" y="59670"/>
                  </a:cxn>
                  <a:cxn ang="0">
                    <a:pos x="320722" y="98425"/>
                  </a:cxn>
                  <a:cxn ang="0">
                    <a:pos x="281475" y="137180"/>
                  </a:cxn>
                  <a:cxn ang="0">
                    <a:pos x="449501" y="137180"/>
                  </a:cxn>
                  <a:cxn ang="0">
                    <a:pos x="410867" y="98425"/>
                  </a:cxn>
                  <a:cxn ang="0">
                    <a:pos x="449501" y="59670"/>
                  </a:cxn>
                  <a:cxn ang="0">
                    <a:pos x="488135" y="98425"/>
                  </a:cxn>
                  <a:cxn ang="0">
                    <a:pos x="449501" y="137180"/>
                  </a:cxn>
                </a:cxnLst>
                <a:rect l="0" t="0" r="0" b="0"/>
                <a:pathLst>
                  <a:path w="919" h="320">
                    <a:moveTo>
                      <a:pt x="0" y="0"/>
                    </a:moveTo>
                    <a:cubicBezTo>
                      <a:pt x="0" y="320"/>
                      <a:pt x="0" y="320"/>
                      <a:pt x="0" y="320"/>
                    </a:cubicBezTo>
                    <a:cubicBezTo>
                      <a:pt x="919" y="320"/>
                      <a:pt x="919" y="320"/>
                      <a:pt x="919" y="320"/>
                    </a:cubicBezTo>
                    <a:cubicBezTo>
                      <a:pt x="919" y="0"/>
                      <a:pt x="919" y="0"/>
                      <a:pt x="919" y="0"/>
                    </a:cubicBezTo>
                    <a:lnTo>
                      <a:pt x="0" y="0"/>
                    </a:lnTo>
                    <a:close/>
                    <a:moveTo>
                      <a:pt x="185" y="223"/>
                    </a:moveTo>
                    <a:cubicBezTo>
                      <a:pt x="150" y="223"/>
                      <a:pt x="122" y="195"/>
                      <a:pt x="122" y="160"/>
                    </a:cubicBezTo>
                    <a:cubicBezTo>
                      <a:pt x="122" y="125"/>
                      <a:pt x="150" y="97"/>
                      <a:pt x="185" y="97"/>
                    </a:cubicBezTo>
                    <a:cubicBezTo>
                      <a:pt x="220" y="97"/>
                      <a:pt x="249" y="125"/>
                      <a:pt x="249" y="160"/>
                    </a:cubicBezTo>
                    <a:cubicBezTo>
                      <a:pt x="249" y="195"/>
                      <a:pt x="220" y="223"/>
                      <a:pt x="185" y="223"/>
                    </a:cubicBezTo>
                    <a:close/>
                    <a:moveTo>
                      <a:pt x="459" y="223"/>
                    </a:moveTo>
                    <a:cubicBezTo>
                      <a:pt x="424" y="223"/>
                      <a:pt x="396" y="195"/>
                      <a:pt x="396" y="160"/>
                    </a:cubicBezTo>
                    <a:cubicBezTo>
                      <a:pt x="396" y="125"/>
                      <a:pt x="424" y="97"/>
                      <a:pt x="459" y="97"/>
                    </a:cubicBezTo>
                    <a:cubicBezTo>
                      <a:pt x="494" y="97"/>
                      <a:pt x="523" y="125"/>
                      <a:pt x="523" y="160"/>
                    </a:cubicBezTo>
                    <a:cubicBezTo>
                      <a:pt x="523" y="195"/>
                      <a:pt x="494" y="223"/>
                      <a:pt x="459" y="223"/>
                    </a:cubicBezTo>
                    <a:close/>
                    <a:moveTo>
                      <a:pt x="733" y="223"/>
                    </a:moveTo>
                    <a:cubicBezTo>
                      <a:pt x="698" y="223"/>
                      <a:pt x="670" y="195"/>
                      <a:pt x="670" y="160"/>
                    </a:cubicBezTo>
                    <a:cubicBezTo>
                      <a:pt x="670" y="125"/>
                      <a:pt x="698" y="97"/>
                      <a:pt x="733" y="97"/>
                    </a:cubicBezTo>
                    <a:cubicBezTo>
                      <a:pt x="768" y="97"/>
                      <a:pt x="796" y="125"/>
                      <a:pt x="796" y="160"/>
                    </a:cubicBezTo>
                    <a:cubicBezTo>
                      <a:pt x="796" y="195"/>
                      <a:pt x="768" y="223"/>
                      <a:pt x="733" y="223"/>
                    </a:cubicBezTo>
                    <a:close/>
                  </a:path>
                </a:pathLst>
              </a:custGeom>
              <a:solidFill>
                <a:srgbClr val="4790A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32" name="Freeform 347"/>
              <p:cNvSpPr/>
              <p:nvPr/>
            </p:nvSpPr>
            <p:spPr>
              <a:xfrm>
                <a:off x="1458913" y="4037013"/>
                <a:ext cx="34925" cy="180975"/>
              </a:xfrm>
              <a:custGeom>
                <a:cxnLst>
                  <a:cxn ang="0">
                    <a:pos x="34925" y="164970"/>
                  </a:cxn>
                  <a:cxn ang="0">
                    <a:pos x="17156" y="180975"/>
                  </a:cxn>
                  <a:cxn ang="0">
                    <a:pos x="0" y="164970"/>
                  </a:cxn>
                  <a:cxn ang="0">
                    <a:pos x="0" y="16005"/>
                  </a:cxn>
                  <a:cxn ang="0">
                    <a:pos x="17156" y="0"/>
                  </a:cxn>
                  <a:cxn ang="0">
                    <a:pos x="34925" y="16005"/>
                  </a:cxn>
                  <a:cxn ang="0">
                    <a:pos x="34925" y="164970"/>
                  </a:cxn>
                </a:cxnLst>
                <a:rect l="0" t="0" r="0" b="0"/>
                <a:pathLst>
                  <a:path w="57" h="294">
                    <a:moveTo>
                      <a:pt x="57" y="268"/>
                    </a:moveTo>
                    <a:cubicBezTo>
                      <a:pt x="57" y="283"/>
                      <a:pt x="44" y="294"/>
                      <a:pt x="28" y="294"/>
                    </a:cubicBezTo>
                    <a:cubicBezTo>
                      <a:pt x="12" y="294"/>
                      <a:pt x="0" y="283"/>
                      <a:pt x="0" y="26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2"/>
                      <a:pt x="12" y="0"/>
                      <a:pt x="28" y="0"/>
                    </a:cubicBezTo>
                    <a:cubicBezTo>
                      <a:pt x="44" y="0"/>
                      <a:pt x="57" y="12"/>
                      <a:pt x="57" y="26"/>
                    </a:cubicBezTo>
                    <a:lnTo>
                      <a:pt x="57" y="268"/>
                    </a:ln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33" name="Freeform 348"/>
              <p:cNvSpPr/>
              <p:nvPr/>
            </p:nvSpPr>
            <p:spPr>
              <a:xfrm>
                <a:off x="1628775" y="4037013"/>
                <a:ext cx="34925" cy="180975"/>
              </a:xfrm>
              <a:custGeom>
                <a:cxnLst>
                  <a:cxn ang="0">
                    <a:pos x="34925" y="164970"/>
                  </a:cxn>
                  <a:cxn ang="0">
                    <a:pos x="17156" y="180975"/>
                  </a:cxn>
                  <a:cxn ang="0">
                    <a:pos x="0" y="164970"/>
                  </a:cxn>
                  <a:cxn ang="0">
                    <a:pos x="0" y="16005"/>
                  </a:cxn>
                  <a:cxn ang="0">
                    <a:pos x="17156" y="0"/>
                  </a:cxn>
                  <a:cxn ang="0">
                    <a:pos x="34925" y="16005"/>
                  </a:cxn>
                  <a:cxn ang="0">
                    <a:pos x="34925" y="164970"/>
                  </a:cxn>
                </a:cxnLst>
                <a:rect l="0" t="0" r="0" b="0"/>
                <a:pathLst>
                  <a:path w="57" h="294">
                    <a:moveTo>
                      <a:pt x="57" y="268"/>
                    </a:moveTo>
                    <a:cubicBezTo>
                      <a:pt x="57" y="283"/>
                      <a:pt x="44" y="294"/>
                      <a:pt x="28" y="294"/>
                    </a:cubicBezTo>
                    <a:cubicBezTo>
                      <a:pt x="13" y="294"/>
                      <a:pt x="0" y="283"/>
                      <a:pt x="0" y="26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2"/>
                      <a:pt x="13" y="0"/>
                      <a:pt x="28" y="0"/>
                    </a:cubicBezTo>
                    <a:cubicBezTo>
                      <a:pt x="44" y="0"/>
                      <a:pt x="57" y="12"/>
                      <a:pt x="57" y="26"/>
                    </a:cubicBezTo>
                    <a:lnTo>
                      <a:pt x="57" y="268"/>
                    </a:ln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34" name="Freeform 349"/>
              <p:cNvSpPr/>
              <p:nvPr/>
            </p:nvSpPr>
            <p:spPr>
              <a:xfrm>
                <a:off x="1800225" y="4037013"/>
                <a:ext cx="34925" cy="180975"/>
              </a:xfrm>
              <a:custGeom>
                <a:cxnLst>
                  <a:cxn ang="0">
                    <a:pos x="34925" y="164970"/>
                  </a:cxn>
                  <a:cxn ang="0">
                    <a:pos x="17156" y="180975"/>
                  </a:cxn>
                  <a:cxn ang="0">
                    <a:pos x="0" y="164970"/>
                  </a:cxn>
                  <a:cxn ang="0">
                    <a:pos x="0" y="16005"/>
                  </a:cxn>
                  <a:cxn ang="0">
                    <a:pos x="17156" y="0"/>
                  </a:cxn>
                  <a:cxn ang="0">
                    <a:pos x="34925" y="16005"/>
                  </a:cxn>
                  <a:cxn ang="0">
                    <a:pos x="34925" y="164970"/>
                  </a:cxn>
                </a:cxnLst>
                <a:rect l="0" t="0" r="0" b="0"/>
                <a:pathLst>
                  <a:path w="57" h="294">
                    <a:moveTo>
                      <a:pt x="57" y="268"/>
                    </a:moveTo>
                    <a:cubicBezTo>
                      <a:pt x="57" y="283"/>
                      <a:pt x="44" y="294"/>
                      <a:pt x="28" y="294"/>
                    </a:cubicBezTo>
                    <a:cubicBezTo>
                      <a:pt x="13" y="294"/>
                      <a:pt x="0" y="283"/>
                      <a:pt x="0" y="26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2"/>
                      <a:pt x="13" y="0"/>
                      <a:pt x="28" y="0"/>
                    </a:cubicBezTo>
                    <a:cubicBezTo>
                      <a:pt x="44" y="0"/>
                      <a:pt x="57" y="12"/>
                      <a:pt x="57" y="26"/>
                    </a:cubicBezTo>
                    <a:lnTo>
                      <a:pt x="57" y="268"/>
                    </a:ln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35" name="Freeform 350"/>
              <p:cNvSpPr/>
              <p:nvPr/>
            </p:nvSpPr>
            <p:spPr>
              <a:xfrm>
                <a:off x="1368425" y="4349751"/>
                <a:ext cx="563563" cy="404813"/>
              </a:xfrm>
              <a:custGeom>
                <a:cxnLst>
                  <a:cxn ang="0">
                    <a:pos x="0" y="0"/>
                  </a:cxn>
                  <a:cxn ang="0">
                    <a:pos x="0" y="1230"/>
                  </a:cxn>
                  <a:cxn ang="0">
                    <a:pos x="0" y="294074"/>
                  </a:cxn>
                  <a:cxn ang="0">
                    <a:pos x="102634" y="404813"/>
                  </a:cxn>
                  <a:cxn ang="0">
                    <a:pos x="460929" y="404813"/>
                  </a:cxn>
                  <a:cxn ang="0">
                    <a:pos x="563563" y="294074"/>
                  </a:cxn>
                  <a:cxn ang="0">
                    <a:pos x="563563" y="1230"/>
                  </a:cxn>
                  <a:cxn ang="0">
                    <a:pos x="563563" y="0"/>
                  </a:cxn>
                  <a:cxn ang="0">
                    <a:pos x="0" y="0"/>
                  </a:cxn>
                </a:cxnLst>
                <a:rect l="0" t="0" r="0" b="0"/>
                <a:pathLst>
                  <a:path w="917" h="658">
                    <a:moveTo>
                      <a:pt x="0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478"/>
                      <a:pt x="0" y="478"/>
                      <a:pt x="0" y="478"/>
                    </a:cubicBezTo>
                    <a:cubicBezTo>
                      <a:pt x="0" y="577"/>
                      <a:pt x="75" y="658"/>
                      <a:pt x="167" y="658"/>
                    </a:cubicBezTo>
                    <a:cubicBezTo>
                      <a:pt x="750" y="658"/>
                      <a:pt x="750" y="658"/>
                      <a:pt x="750" y="658"/>
                    </a:cubicBezTo>
                    <a:cubicBezTo>
                      <a:pt x="842" y="658"/>
                      <a:pt x="917" y="577"/>
                      <a:pt x="917" y="478"/>
                    </a:cubicBezTo>
                    <a:cubicBezTo>
                      <a:pt x="917" y="2"/>
                      <a:pt x="917" y="2"/>
                      <a:pt x="917" y="2"/>
                    </a:cubicBezTo>
                    <a:cubicBezTo>
                      <a:pt x="917" y="2"/>
                      <a:pt x="917" y="1"/>
                      <a:pt x="91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36" name="Freeform 351"/>
              <p:cNvSpPr/>
              <p:nvPr/>
            </p:nvSpPr>
            <p:spPr>
              <a:xfrm>
                <a:off x="1501775" y="4435476"/>
                <a:ext cx="141288" cy="204788"/>
              </a:xfrm>
              <a:custGeom>
                <a:cxnLst>
                  <a:cxn ang="0">
                    <a:pos x="47096" y="172194"/>
                  </a:cxn>
                  <a:cxn ang="0">
                    <a:pos x="119269" y="172194"/>
                  </a:cxn>
                  <a:cxn ang="0">
                    <a:pos x="135783" y="176499"/>
                  </a:cxn>
                  <a:cxn ang="0">
                    <a:pos x="141288" y="188799"/>
                  </a:cxn>
                  <a:cxn ang="0">
                    <a:pos x="137007" y="199868"/>
                  </a:cxn>
                  <a:cxn ang="0">
                    <a:pos x="123551" y="204788"/>
                  </a:cxn>
                  <a:cxn ang="0">
                    <a:pos x="22019" y="204788"/>
                  </a:cxn>
                  <a:cxn ang="0">
                    <a:pos x="5505" y="199253"/>
                  </a:cxn>
                  <a:cxn ang="0">
                    <a:pos x="0" y="185724"/>
                  </a:cxn>
                  <a:cxn ang="0">
                    <a:pos x="3670" y="172194"/>
                  </a:cxn>
                  <a:cxn ang="0">
                    <a:pos x="11621" y="159280"/>
                  </a:cxn>
                  <a:cxn ang="0">
                    <a:pos x="44649" y="126686"/>
                  </a:cxn>
                  <a:cxn ang="0">
                    <a:pos x="66057" y="108236"/>
                  </a:cxn>
                  <a:cxn ang="0">
                    <a:pos x="85017" y="92247"/>
                  </a:cxn>
                  <a:cxn ang="0">
                    <a:pos x="96027" y="75642"/>
                  </a:cxn>
                  <a:cxn ang="0">
                    <a:pos x="100308" y="59038"/>
                  </a:cxn>
                  <a:cxn ang="0">
                    <a:pos x="96027" y="43049"/>
                  </a:cxn>
                  <a:cxn ang="0">
                    <a:pos x="84406" y="31979"/>
                  </a:cxn>
                  <a:cxn ang="0">
                    <a:pos x="68503" y="28289"/>
                  </a:cxn>
                  <a:cxn ang="0">
                    <a:pos x="40368" y="44278"/>
                  </a:cxn>
                  <a:cxn ang="0">
                    <a:pos x="35475" y="55348"/>
                  </a:cxn>
                  <a:cxn ang="0">
                    <a:pos x="28135" y="70108"/>
                  </a:cxn>
                  <a:cxn ang="0">
                    <a:pos x="16514" y="75027"/>
                  </a:cxn>
                  <a:cxn ang="0">
                    <a:pos x="4893" y="70108"/>
                  </a:cxn>
                  <a:cxn ang="0">
                    <a:pos x="612" y="57808"/>
                  </a:cxn>
                  <a:cxn ang="0">
                    <a:pos x="4893" y="37514"/>
                  </a:cxn>
                  <a:cxn ang="0">
                    <a:pos x="17126" y="19064"/>
                  </a:cxn>
                  <a:cxn ang="0">
                    <a:pos x="39145" y="5535"/>
                  </a:cxn>
                  <a:cxn ang="0">
                    <a:pos x="69727" y="0"/>
                  </a:cxn>
                  <a:cxn ang="0">
                    <a:pos x="105813" y="6765"/>
                  </a:cxn>
                  <a:cxn ang="0">
                    <a:pos x="122327" y="19064"/>
                  </a:cxn>
                  <a:cxn ang="0">
                    <a:pos x="133948" y="36899"/>
                  </a:cxn>
                  <a:cxn ang="0">
                    <a:pos x="138230" y="57808"/>
                  </a:cxn>
                  <a:cxn ang="0">
                    <a:pos x="129667" y="89172"/>
                  </a:cxn>
                  <a:cxn ang="0">
                    <a:pos x="111929" y="111311"/>
                  </a:cxn>
                  <a:cxn ang="0">
                    <a:pos x="82571" y="136525"/>
                  </a:cxn>
                  <a:cxn ang="0">
                    <a:pos x="53824" y="162969"/>
                  </a:cxn>
                  <a:cxn ang="0">
                    <a:pos x="47096" y="172194"/>
                  </a:cxn>
                </a:cxnLst>
                <a:rect l="0" t="0" r="0" b="0"/>
                <a:pathLst>
                  <a:path w="231" h="333">
                    <a:moveTo>
                      <a:pt x="77" y="280"/>
                    </a:moveTo>
                    <a:cubicBezTo>
                      <a:pt x="195" y="280"/>
                      <a:pt x="195" y="280"/>
                      <a:pt x="195" y="280"/>
                    </a:cubicBezTo>
                    <a:cubicBezTo>
                      <a:pt x="207" y="280"/>
                      <a:pt x="216" y="282"/>
                      <a:pt x="222" y="287"/>
                    </a:cubicBezTo>
                    <a:cubicBezTo>
                      <a:pt x="228" y="292"/>
                      <a:pt x="231" y="298"/>
                      <a:pt x="231" y="307"/>
                    </a:cubicBezTo>
                    <a:cubicBezTo>
                      <a:pt x="231" y="314"/>
                      <a:pt x="229" y="320"/>
                      <a:pt x="224" y="325"/>
                    </a:cubicBezTo>
                    <a:cubicBezTo>
                      <a:pt x="219" y="331"/>
                      <a:pt x="212" y="333"/>
                      <a:pt x="202" y="333"/>
                    </a:cubicBezTo>
                    <a:cubicBezTo>
                      <a:pt x="36" y="333"/>
                      <a:pt x="36" y="333"/>
                      <a:pt x="36" y="333"/>
                    </a:cubicBezTo>
                    <a:cubicBezTo>
                      <a:pt x="24" y="333"/>
                      <a:pt x="15" y="330"/>
                      <a:pt x="9" y="324"/>
                    </a:cubicBezTo>
                    <a:cubicBezTo>
                      <a:pt x="3" y="318"/>
                      <a:pt x="0" y="310"/>
                      <a:pt x="0" y="302"/>
                    </a:cubicBezTo>
                    <a:cubicBezTo>
                      <a:pt x="0" y="296"/>
                      <a:pt x="2" y="289"/>
                      <a:pt x="6" y="280"/>
                    </a:cubicBezTo>
                    <a:cubicBezTo>
                      <a:pt x="10" y="271"/>
                      <a:pt x="14" y="264"/>
                      <a:pt x="19" y="259"/>
                    </a:cubicBezTo>
                    <a:cubicBezTo>
                      <a:pt x="39" y="238"/>
                      <a:pt x="57" y="220"/>
                      <a:pt x="73" y="206"/>
                    </a:cubicBezTo>
                    <a:cubicBezTo>
                      <a:pt x="89" y="191"/>
                      <a:pt x="101" y="181"/>
                      <a:pt x="108" y="176"/>
                    </a:cubicBezTo>
                    <a:cubicBezTo>
                      <a:pt x="120" y="168"/>
                      <a:pt x="130" y="159"/>
                      <a:pt x="139" y="150"/>
                    </a:cubicBezTo>
                    <a:cubicBezTo>
                      <a:pt x="147" y="141"/>
                      <a:pt x="153" y="132"/>
                      <a:pt x="157" y="123"/>
                    </a:cubicBezTo>
                    <a:cubicBezTo>
                      <a:pt x="162" y="114"/>
                      <a:pt x="164" y="105"/>
                      <a:pt x="164" y="96"/>
                    </a:cubicBezTo>
                    <a:cubicBezTo>
                      <a:pt x="164" y="86"/>
                      <a:pt x="162" y="78"/>
                      <a:pt x="157" y="70"/>
                    </a:cubicBezTo>
                    <a:cubicBezTo>
                      <a:pt x="152" y="62"/>
                      <a:pt x="146" y="56"/>
                      <a:pt x="138" y="52"/>
                    </a:cubicBezTo>
                    <a:cubicBezTo>
                      <a:pt x="130" y="48"/>
                      <a:pt x="122" y="46"/>
                      <a:pt x="112" y="46"/>
                    </a:cubicBezTo>
                    <a:cubicBezTo>
                      <a:pt x="93" y="46"/>
                      <a:pt x="77" y="55"/>
                      <a:pt x="66" y="72"/>
                    </a:cubicBezTo>
                    <a:cubicBezTo>
                      <a:pt x="64" y="74"/>
                      <a:pt x="62" y="80"/>
                      <a:pt x="58" y="90"/>
                    </a:cubicBezTo>
                    <a:cubicBezTo>
                      <a:pt x="55" y="100"/>
                      <a:pt x="51" y="108"/>
                      <a:pt x="46" y="114"/>
                    </a:cubicBezTo>
                    <a:cubicBezTo>
                      <a:pt x="42" y="119"/>
                      <a:pt x="35" y="122"/>
                      <a:pt x="27" y="122"/>
                    </a:cubicBezTo>
                    <a:cubicBezTo>
                      <a:pt x="19" y="122"/>
                      <a:pt x="13" y="119"/>
                      <a:pt x="8" y="114"/>
                    </a:cubicBezTo>
                    <a:cubicBezTo>
                      <a:pt x="3" y="109"/>
                      <a:pt x="1" y="103"/>
                      <a:pt x="1" y="94"/>
                    </a:cubicBezTo>
                    <a:cubicBezTo>
                      <a:pt x="1" y="84"/>
                      <a:pt x="3" y="73"/>
                      <a:pt x="8" y="61"/>
                    </a:cubicBezTo>
                    <a:cubicBezTo>
                      <a:pt x="12" y="50"/>
                      <a:pt x="19" y="40"/>
                      <a:pt x="28" y="31"/>
                    </a:cubicBezTo>
                    <a:cubicBezTo>
                      <a:pt x="38" y="22"/>
                      <a:pt x="49" y="14"/>
                      <a:pt x="64" y="9"/>
                    </a:cubicBezTo>
                    <a:cubicBezTo>
                      <a:pt x="78" y="3"/>
                      <a:pt x="95" y="0"/>
                      <a:pt x="114" y="0"/>
                    </a:cubicBezTo>
                    <a:cubicBezTo>
                      <a:pt x="137" y="0"/>
                      <a:pt x="156" y="4"/>
                      <a:pt x="173" y="11"/>
                    </a:cubicBezTo>
                    <a:cubicBezTo>
                      <a:pt x="183" y="16"/>
                      <a:pt x="192" y="22"/>
                      <a:pt x="200" y="31"/>
                    </a:cubicBezTo>
                    <a:cubicBezTo>
                      <a:pt x="208" y="39"/>
                      <a:pt x="215" y="49"/>
                      <a:pt x="219" y="60"/>
                    </a:cubicBezTo>
                    <a:cubicBezTo>
                      <a:pt x="223" y="71"/>
                      <a:pt x="226" y="83"/>
                      <a:pt x="226" y="94"/>
                    </a:cubicBezTo>
                    <a:cubicBezTo>
                      <a:pt x="226" y="113"/>
                      <a:pt x="221" y="130"/>
                      <a:pt x="212" y="145"/>
                    </a:cubicBezTo>
                    <a:cubicBezTo>
                      <a:pt x="203" y="161"/>
                      <a:pt x="193" y="173"/>
                      <a:pt x="183" y="181"/>
                    </a:cubicBezTo>
                    <a:cubicBezTo>
                      <a:pt x="174" y="190"/>
                      <a:pt x="158" y="203"/>
                      <a:pt x="135" y="222"/>
                    </a:cubicBezTo>
                    <a:cubicBezTo>
                      <a:pt x="112" y="241"/>
                      <a:pt x="97" y="255"/>
                      <a:pt x="88" y="265"/>
                    </a:cubicBezTo>
                    <a:cubicBezTo>
                      <a:pt x="85" y="269"/>
                      <a:pt x="81" y="274"/>
                      <a:pt x="77" y="280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37" name="Freeform 352"/>
              <p:cNvSpPr/>
              <p:nvPr/>
            </p:nvSpPr>
            <p:spPr>
              <a:xfrm>
                <a:off x="1668463" y="4438651"/>
                <a:ext cx="142875" cy="206375"/>
              </a:xfrm>
              <a:custGeom>
                <a:cxnLst>
                  <a:cxn ang="0">
                    <a:pos x="116394" y="32748"/>
                  </a:cxn>
                  <a:cxn ang="0">
                    <a:pos x="50499" y="32748"/>
                  </a:cxn>
                  <a:cxn ang="0">
                    <a:pos x="42493" y="77854"/>
                  </a:cxn>
                  <a:cxn ang="0">
                    <a:pos x="78828" y="67350"/>
                  </a:cxn>
                  <a:cxn ang="0">
                    <a:pos x="104077" y="72293"/>
                  </a:cxn>
                  <a:cxn ang="0">
                    <a:pos x="124400" y="85887"/>
                  </a:cxn>
                  <a:cxn ang="0">
                    <a:pos x="137948" y="106895"/>
                  </a:cxn>
                  <a:cxn ang="0">
                    <a:pos x="142875" y="133464"/>
                  </a:cxn>
                  <a:cxn ang="0">
                    <a:pos x="133637" y="169920"/>
                  </a:cxn>
                  <a:cxn ang="0">
                    <a:pos x="107772" y="196489"/>
                  </a:cxn>
                  <a:cxn ang="0">
                    <a:pos x="68358" y="206375"/>
                  </a:cxn>
                  <a:cxn ang="0">
                    <a:pos x="28329" y="197107"/>
                  </a:cxn>
                  <a:cxn ang="0">
                    <a:pos x="6158" y="176098"/>
                  </a:cxn>
                  <a:cxn ang="0">
                    <a:pos x="0" y="155090"/>
                  </a:cxn>
                  <a:cxn ang="0">
                    <a:pos x="4311" y="144586"/>
                  </a:cxn>
                  <a:cxn ang="0">
                    <a:pos x="15396" y="139643"/>
                  </a:cxn>
                  <a:cxn ang="0">
                    <a:pos x="33255" y="153237"/>
                  </a:cxn>
                  <a:cxn ang="0">
                    <a:pos x="48036" y="172391"/>
                  </a:cxn>
                  <a:cxn ang="0">
                    <a:pos x="68974" y="179806"/>
                  </a:cxn>
                  <a:cxn ang="0">
                    <a:pos x="88065" y="174245"/>
                  </a:cxn>
                  <a:cxn ang="0">
                    <a:pos x="100382" y="158798"/>
                  </a:cxn>
                  <a:cxn ang="0">
                    <a:pos x="104693" y="136554"/>
                  </a:cxn>
                  <a:cxn ang="0">
                    <a:pos x="99766" y="113692"/>
                  </a:cxn>
                  <a:cxn ang="0">
                    <a:pos x="87449" y="99480"/>
                  </a:cxn>
                  <a:cxn ang="0">
                    <a:pos x="69590" y="94537"/>
                  </a:cxn>
                  <a:cxn ang="0">
                    <a:pos x="52346" y="97626"/>
                  </a:cxn>
                  <a:cxn ang="0">
                    <a:pos x="37566" y="108131"/>
                  </a:cxn>
                  <a:cxn ang="0">
                    <a:pos x="21554" y="115545"/>
                  </a:cxn>
                  <a:cxn ang="0">
                    <a:pos x="9853" y="110602"/>
                  </a:cxn>
                  <a:cxn ang="0">
                    <a:pos x="4311" y="98862"/>
                  </a:cxn>
                  <a:cxn ang="0">
                    <a:pos x="6158" y="89594"/>
                  </a:cxn>
                  <a:cxn ang="0">
                    <a:pos x="17859" y="22862"/>
                  </a:cxn>
                  <a:cxn ang="0">
                    <a:pos x="24634" y="5561"/>
                  </a:cxn>
                  <a:cxn ang="0">
                    <a:pos x="41877" y="0"/>
                  </a:cxn>
                  <a:cxn ang="0">
                    <a:pos x="115778" y="0"/>
                  </a:cxn>
                  <a:cxn ang="0">
                    <a:pos x="137332" y="16683"/>
                  </a:cxn>
                  <a:cxn ang="0">
                    <a:pos x="131790" y="28423"/>
                  </a:cxn>
                  <a:cxn ang="0">
                    <a:pos x="116394" y="32748"/>
                  </a:cxn>
                </a:cxnLst>
                <a:rect l="0" t="0" r="0" b="0"/>
                <a:pathLst>
                  <a:path w="231" h="334">
                    <a:moveTo>
                      <a:pt x="189" y="53"/>
                    </a:moveTo>
                    <a:cubicBezTo>
                      <a:pt x="82" y="53"/>
                      <a:pt x="82" y="53"/>
                      <a:pt x="82" y="53"/>
                    </a:cubicBezTo>
                    <a:cubicBezTo>
                      <a:pt x="69" y="126"/>
                      <a:pt x="69" y="126"/>
                      <a:pt x="69" y="126"/>
                    </a:cubicBezTo>
                    <a:cubicBezTo>
                      <a:pt x="90" y="115"/>
                      <a:pt x="110" y="109"/>
                      <a:pt x="128" y="109"/>
                    </a:cubicBezTo>
                    <a:cubicBezTo>
                      <a:pt x="142" y="109"/>
                      <a:pt x="156" y="112"/>
                      <a:pt x="169" y="117"/>
                    </a:cubicBezTo>
                    <a:cubicBezTo>
                      <a:pt x="181" y="122"/>
                      <a:pt x="192" y="130"/>
                      <a:pt x="202" y="139"/>
                    </a:cubicBezTo>
                    <a:cubicBezTo>
                      <a:pt x="211" y="149"/>
                      <a:pt x="219" y="160"/>
                      <a:pt x="224" y="173"/>
                    </a:cubicBezTo>
                    <a:cubicBezTo>
                      <a:pt x="229" y="187"/>
                      <a:pt x="232" y="201"/>
                      <a:pt x="232" y="216"/>
                    </a:cubicBezTo>
                    <a:cubicBezTo>
                      <a:pt x="232" y="237"/>
                      <a:pt x="227" y="257"/>
                      <a:pt x="217" y="275"/>
                    </a:cubicBezTo>
                    <a:cubicBezTo>
                      <a:pt x="208" y="293"/>
                      <a:pt x="194" y="307"/>
                      <a:pt x="175" y="318"/>
                    </a:cubicBezTo>
                    <a:cubicBezTo>
                      <a:pt x="157" y="328"/>
                      <a:pt x="135" y="334"/>
                      <a:pt x="111" y="334"/>
                    </a:cubicBezTo>
                    <a:cubicBezTo>
                      <a:pt x="84" y="334"/>
                      <a:pt x="63" y="329"/>
                      <a:pt x="46" y="319"/>
                    </a:cubicBezTo>
                    <a:cubicBezTo>
                      <a:pt x="29" y="309"/>
                      <a:pt x="17" y="298"/>
                      <a:pt x="10" y="285"/>
                    </a:cubicBezTo>
                    <a:cubicBezTo>
                      <a:pt x="3" y="272"/>
                      <a:pt x="0" y="261"/>
                      <a:pt x="0" y="251"/>
                    </a:cubicBezTo>
                    <a:cubicBezTo>
                      <a:pt x="0" y="245"/>
                      <a:pt x="2" y="239"/>
                      <a:pt x="7" y="234"/>
                    </a:cubicBezTo>
                    <a:cubicBezTo>
                      <a:pt x="12" y="229"/>
                      <a:pt x="18" y="226"/>
                      <a:pt x="25" y="226"/>
                    </a:cubicBezTo>
                    <a:cubicBezTo>
                      <a:pt x="38" y="226"/>
                      <a:pt x="47" y="234"/>
                      <a:pt x="54" y="248"/>
                    </a:cubicBezTo>
                    <a:cubicBezTo>
                      <a:pt x="60" y="262"/>
                      <a:pt x="68" y="272"/>
                      <a:pt x="78" y="279"/>
                    </a:cubicBezTo>
                    <a:cubicBezTo>
                      <a:pt x="88" y="287"/>
                      <a:pt x="100" y="291"/>
                      <a:pt x="112" y="291"/>
                    </a:cubicBezTo>
                    <a:cubicBezTo>
                      <a:pt x="124" y="291"/>
                      <a:pt x="134" y="288"/>
                      <a:pt x="143" y="282"/>
                    </a:cubicBezTo>
                    <a:cubicBezTo>
                      <a:pt x="151" y="276"/>
                      <a:pt x="158" y="267"/>
                      <a:pt x="163" y="257"/>
                    </a:cubicBezTo>
                    <a:cubicBezTo>
                      <a:pt x="168" y="246"/>
                      <a:pt x="170" y="234"/>
                      <a:pt x="170" y="221"/>
                    </a:cubicBezTo>
                    <a:cubicBezTo>
                      <a:pt x="170" y="206"/>
                      <a:pt x="167" y="194"/>
                      <a:pt x="162" y="184"/>
                    </a:cubicBezTo>
                    <a:cubicBezTo>
                      <a:pt x="157" y="174"/>
                      <a:pt x="150" y="166"/>
                      <a:pt x="142" y="161"/>
                    </a:cubicBezTo>
                    <a:cubicBezTo>
                      <a:pt x="133" y="156"/>
                      <a:pt x="124" y="153"/>
                      <a:pt x="113" y="153"/>
                    </a:cubicBezTo>
                    <a:cubicBezTo>
                      <a:pt x="100" y="153"/>
                      <a:pt x="91" y="155"/>
                      <a:pt x="85" y="158"/>
                    </a:cubicBezTo>
                    <a:cubicBezTo>
                      <a:pt x="80" y="161"/>
                      <a:pt x="72" y="167"/>
                      <a:pt x="61" y="175"/>
                    </a:cubicBezTo>
                    <a:cubicBezTo>
                      <a:pt x="51" y="183"/>
                      <a:pt x="42" y="187"/>
                      <a:pt x="35" y="187"/>
                    </a:cubicBezTo>
                    <a:cubicBezTo>
                      <a:pt x="28" y="187"/>
                      <a:pt x="22" y="184"/>
                      <a:pt x="16" y="179"/>
                    </a:cubicBezTo>
                    <a:cubicBezTo>
                      <a:pt x="10" y="173"/>
                      <a:pt x="7" y="167"/>
                      <a:pt x="7" y="160"/>
                    </a:cubicBezTo>
                    <a:cubicBezTo>
                      <a:pt x="7" y="160"/>
                      <a:pt x="8" y="154"/>
                      <a:pt x="10" y="145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31" y="24"/>
                      <a:pt x="35" y="14"/>
                      <a:pt x="40" y="9"/>
                    </a:cubicBezTo>
                    <a:cubicBezTo>
                      <a:pt x="46" y="3"/>
                      <a:pt x="55" y="0"/>
                      <a:pt x="68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211" y="0"/>
                      <a:pt x="223" y="9"/>
                      <a:pt x="223" y="27"/>
                    </a:cubicBezTo>
                    <a:cubicBezTo>
                      <a:pt x="223" y="34"/>
                      <a:pt x="220" y="41"/>
                      <a:pt x="214" y="46"/>
                    </a:cubicBezTo>
                    <a:cubicBezTo>
                      <a:pt x="209" y="50"/>
                      <a:pt x="200" y="53"/>
                      <a:pt x="189" y="53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890" name="组合 27"/>
            <p:cNvGrpSpPr/>
            <p:nvPr/>
          </p:nvGrpSpPr>
          <p:grpSpPr>
            <a:xfrm>
              <a:off x="2293938" y="2881313"/>
              <a:ext cx="844550" cy="844550"/>
              <a:chOff x="2293938" y="2881313"/>
              <a:chExt cx="844550" cy="844550"/>
            </a:xfrm>
          </p:grpSpPr>
          <p:sp>
            <p:nvSpPr>
              <p:cNvPr id="36907" name="Freeform 205"/>
              <p:cNvSpPr/>
              <p:nvPr/>
            </p:nvSpPr>
            <p:spPr>
              <a:xfrm>
                <a:off x="2293938" y="2881313"/>
                <a:ext cx="844550" cy="844550"/>
              </a:xfrm>
              <a:custGeom>
                <a:cxnLst>
                  <a:cxn ang="0">
                    <a:pos x="0" y="139326"/>
                  </a:cxn>
                  <a:cxn ang="0">
                    <a:pos x="139326" y="0"/>
                  </a:cxn>
                  <a:cxn ang="0">
                    <a:pos x="705838" y="0"/>
                  </a:cxn>
                  <a:cxn ang="0">
                    <a:pos x="844550" y="139326"/>
                  </a:cxn>
                  <a:cxn ang="0">
                    <a:pos x="844550" y="705838"/>
                  </a:cxn>
                  <a:cxn ang="0">
                    <a:pos x="705838" y="844550"/>
                  </a:cxn>
                  <a:cxn ang="0">
                    <a:pos x="139326" y="844550"/>
                  </a:cxn>
                  <a:cxn ang="0">
                    <a:pos x="0" y="705838"/>
                  </a:cxn>
                  <a:cxn ang="0">
                    <a:pos x="0" y="139326"/>
                  </a:cxn>
                </a:cxnLst>
                <a:rect l="0" t="0" r="0" b="0"/>
                <a:pathLst>
                  <a:path w="1376" h="1376">
                    <a:moveTo>
                      <a:pt x="0" y="227"/>
                    </a:moveTo>
                    <a:cubicBezTo>
                      <a:pt x="0" y="102"/>
                      <a:pt x="102" y="0"/>
                      <a:pt x="227" y="0"/>
                    </a:cubicBezTo>
                    <a:cubicBezTo>
                      <a:pt x="1150" y="0"/>
                      <a:pt x="1150" y="0"/>
                      <a:pt x="1150" y="0"/>
                    </a:cubicBezTo>
                    <a:cubicBezTo>
                      <a:pt x="1275" y="0"/>
                      <a:pt x="1376" y="102"/>
                      <a:pt x="1376" y="227"/>
                    </a:cubicBezTo>
                    <a:cubicBezTo>
                      <a:pt x="1376" y="1150"/>
                      <a:pt x="1376" y="1150"/>
                      <a:pt x="1376" y="1150"/>
                    </a:cubicBezTo>
                    <a:cubicBezTo>
                      <a:pt x="1376" y="1275"/>
                      <a:pt x="1275" y="1376"/>
                      <a:pt x="1150" y="1376"/>
                    </a:cubicBezTo>
                    <a:cubicBezTo>
                      <a:pt x="227" y="1376"/>
                      <a:pt x="227" y="1376"/>
                      <a:pt x="227" y="1376"/>
                    </a:cubicBezTo>
                    <a:cubicBezTo>
                      <a:pt x="102" y="1376"/>
                      <a:pt x="0" y="1275"/>
                      <a:pt x="0" y="1150"/>
                    </a:cubicBezTo>
                    <a:lnTo>
                      <a:pt x="0" y="227"/>
                    </a:lnTo>
                    <a:close/>
                  </a:path>
                </a:pathLst>
              </a:custGeom>
              <a:solidFill>
                <a:srgbClr val="5A6E33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08" name="Freeform 353"/>
              <p:cNvSpPr/>
              <p:nvPr/>
            </p:nvSpPr>
            <p:spPr>
              <a:xfrm>
                <a:off x="2416175" y="3000376"/>
                <a:ext cx="561975" cy="636588"/>
              </a:xfrm>
              <a:custGeom>
                <a:cxnLst>
                  <a:cxn ang="0">
                    <a:pos x="561975" y="87313"/>
                  </a:cxn>
                  <a:cxn ang="0">
                    <a:pos x="104775" y="636588"/>
                  </a:cxn>
                  <a:cxn ang="0">
                    <a:pos x="96838" y="530225"/>
                  </a:cxn>
                  <a:cxn ang="0">
                    <a:pos x="0" y="547688"/>
                  </a:cxn>
                  <a:cxn ang="0">
                    <a:pos x="457200" y="0"/>
                  </a:cxn>
                  <a:cxn ang="0">
                    <a:pos x="561975" y="87313"/>
                  </a:cxn>
                </a:cxnLst>
                <a:rect l="0" t="0" r="0" b="0"/>
                <a:pathLst>
                  <a:path w="354" h="401">
                    <a:moveTo>
                      <a:pt x="354" y="55"/>
                    </a:moveTo>
                    <a:lnTo>
                      <a:pt x="66" y="401"/>
                    </a:lnTo>
                    <a:lnTo>
                      <a:pt x="61" y="334"/>
                    </a:lnTo>
                    <a:lnTo>
                      <a:pt x="0" y="345"/>
                    </a:lnTo>
                    <a:lnTo>
                      <a:pt x="288" y="0"/>
                    </a:lnTo>
                    <a:lnTo>
                      <a:pt x="354" y="55"/>
                    </a:ln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09" name="Freeform 354"/>
              <p:cNvSpPr/>
              <p:nvPr/>
            </p:nvSpPr>
            <p:spPr>
              <a:xfrm>
                <a:off x="2882900" y="2976563"/>
                <a:ext cx="114300" cy="100013"/>
              </a:xfrm>
              <a:custGeom>
                <a:cxnLst>
                  <a:cxn ang="0">
                    <a:pos x="114300" y="87313"/>
                  </a:cxn>
                  <a:cxn ang="0">
                    <a:pos x="104775" y="100013"/>
                  </a:cxn>
                  <a:cxn ang="0">
                    <a:pos x="0" y="12700"/>
                  </a:cxn>
                  <a:cxn ang="0">
                    <a:pos x="9525" y="0"/>
                  </a:cxn>
                  <a:cxn ang="0">
                    <a:pos x="114300" y="87313"/>
                  </a:cxn>
                </a:cxnLst>
                <a:rect l="0" t="0" r="0" b="0"/>
                <a:pathLst>
                  <a:path w="72" h="62">
                    <a:moveTo>
                      <a:pt x="72" y="55"/>
                    </a:moveTo>
                    <a:lnTo>
                      <a:pt x="66" y="63"/>
                    </a:lnTo>
                    <a:lnTo>
                      <a:pt x="0" y="8"/>
                    </a:lnTo>
                    <a:lnTo>
                      <a:pt x="6" y="0"/>
                    </a:lnTo>
                    <a:lnTo>
                      <a:pt x="72" y="55"/>
                    </a:ln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10" name="Freeform 355"/>
              <p:cNvSpPr/>
              <p:nvPr/>
            </p:nvSpPr>
            <p:spPr>
              <a:xfrm>
                <a:off x="2490788" y="3354388"/>
                <a:ext cx="147638" cy="152400"/>
              </a:xfrm>
              <a:custGeom>
                <a:cxnLst>
                  <a:cxn ang="0">
                    <a:pos x="117744" y="22737"/>
                  </a:cxn>
                  <a:cxn ang="0">
                    <a:pos x="123235" y="117987"/>
                  </a:cxn>
                  <a:cxn ang="0">
                    <a:pos x="29284" y="129663"/>
                  </a:cxn>
                  <a:cxn ang="0">
                    <a:pos x="24403" y="34413"/>
                  </a:cxn>
                  <a:cxn ang="0">
                    <a:pos x="117744" y="22737"/>
                  </a:cxn>
                </a:cxnLst>
                <a:rect l="0" t="0" r="0" b="0"/>
                <a:pathLst>
                  <a:path w="241" h="248">
                    <a:moveTo>
                      <a:pt x="193" y="37"/>
                    </a:moveTo>
                    <a:cubicBezTo>
                      <a:pt x="238" y="75"/>
                      <a:pt x="242" y="144"/>
                      <a:pt x="202" y="192"/>
                    </a:cubicBezTo>
                    <a:cubicBezTo>
                      <a:pt x="162" y="240"/>
                      <a:pt x="93" y="248"/>
                      <a:pt x="48" y="211"/>
                    </a:cubicBezTo>
                    <a:cubicBezTo>
                      <a:pt x="4" y="173"/>
                      <a:pt x="0" y="104"/>
                      <a:pt x="40" y="56"/>
                    </a:cubicBezTo>
                    <a:cubicBezTo>
                      <a:pt x="80" y="8"/>
                      <a:pt x="149" y="0"/>
                      <a:pt x="193" y="37"/>
                    </a:cubicBez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11" name="Freeform 356"/>
              <p:cNvSpPr/>
              <p:nvPr/>
            </p:nvSpPr>
            <p:spPr>
              <a:xfrm>
                <a:off x="2517775" y="3427413"/>
                <a:ext cx="28575" cy="30163"/>
              </a:xfrm>
              <a:custGeom>
                <a:cxnLst>
                  <a:cxn ang="0">
                    <a:pos x="22622" y="5027"/>
                  </a:cxn>
                  <a:cxn ang="0">
                    <a:pos x="24408" y="23879"/>
                  </a:cxn>
                  <a:cxn ang="0">
                    <a:pos x="5953" y="25764"/>
                  </a:cxn>
                  <a:cxn ang="0">
                    <a:pos x="4167" y="6284"/>
                  </a:cxn>
                  <a:cxn ang="0">
                    <a:pos x="22622" y="5027"/>
                  </a:cxn>
                </a:cxnLst>
                <a:rect l="0" t="0" r="0" b="0"/>
                <a:pathLst>
                  <a:path w="48" h="48">
                    <a:moveTo>
                      <a:pt x="38" y="8"/>
                    </a:moveTo>
                    <a:cubicBezTo>
                      <a:pt x="47" y="15"/>
                      <a:pt x="48" y="29"/>
                      <a:pt x="41" y="38"/>
                    </a:cubicBezTo>
                    <a:cubicBezTo>
                      <a:pt x="33" y="47"/>
                      <a:pt x="20" y="48"/>
                      <a:pt x="10" y="41"/>
                    </a:cubicBezTo>
                    <a:cubicBezTo>
                      <a:pt x="1" y="33"/>
                      <a:pt x="0" y="19"/>
                      <a:pt x="7" y="10"/>
                    </a:cubicBezTo>
                    <a:cubicBezTo>
                      <a:pt x="15" y="1"/>
                      <a:pt x="29" y="0"/>
                      <a:pt x="38" y="8"/>
                    </a:cubicBezTo>
                    <a:close/>
                  </a:path>
                </a:pathLst>
              </a:custGeom>
              <a:solidFill>
                <a:srgbClr val="9C582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12" name="Freeform 357"/>
              <p:cNvSpPr/>
              <p:nvPr/>
            </p:nvSpPr>
            <p:spPr>
              <a:xfrm>
                <a:off x="2592388" y="3433763"/>
                <a:ext cx="22225" cy="23813"/>
              </a:xfrm>
              <a:custGeom>
                <a:cxnLst>
                  <a:cxn ang="0">
                    <a:pos x="17546" y="3862"/>
                  </a:cxn>
                  <a:cxn ang="0">
                    <a:pos x="18716" y="18664"/>
                  </a:cxn>
                  <a:cxn ang="0">
                    <a:pos x="5264" y="19951"/>
                  </a:cxn>
                  <a:cxn ang="0">
                    <a:pos x="3509" y="4505"/>
                  </a:cxn>
                  <a:cxn ang="0">
                    <a:pos x="17546" y="3862"/>
                  </a:cxn>
                </a:cxnLst>
                <a:rect l="0" t="0" r="0" b="0"/>
                <a:pathLst>
                  <a:path w="38" h="37">
                    <a:moveTo>
                      <a:pt x="30" y="6"/>
                    </a:moveTo>
                    <a:cubicBezTo>
                      <a:pt x="37" y="11"/>
                      <a:pt x="38" y="22"/>
                      <a:pt x="32" y="29"/>
                    </a:cubicBezTo>
                    <a:cubicBezTo>
                      <a:pt x="26" y="36"/>
                      <a:pt x="16" y="37"/>
                      <a:pt x="9" y="31"/>
                    </a:cubicBezTo>
                    <a:cubicBezTo>
                      <a:pt x="1" y="25"/>
                      <a:pt x="0" y="14"/>
                      <a:pt x="6" y="7"/>
                    </a:cubicBezTo>
                    <a:cubicBezTo>
                      <a:pt x="12" y="1"/>
                      <a:pt x="22" y="0"/>
                      <a:pt x="30" y="6"/>
                    </a:cubicBezTo>
                    <a:close/>
                  </a:path>
                </a:pathLst>
              </a:custGeom>
              <a:solidFill>
                <a:srgbClr val="9C582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13" name="Freeform 358"/>
              <p:cNvSpPr/>
              <p:nvPr/>
            </p:nvSpPr>
            <p:spPr>
              <a:xfrm>
                <a:off x="2562225" y="3373438"/>
                <a:ext cx="22225" cy="23813"/>
              </a:xfrm>
              <a:custGeom>
                <a:cxnLst>
                  <a:cxn ang="0">
                    <a:pos x="17546" y="3664"/>
                  </a:cxn>
                  <a:cxn ang="0">
                    <a:pos x="18131" y="18318"/>
                  </a:cxn>
                  <a:cxn ang="0">
                    <a:pos x="4094" y="20149"/>
                  </a:cxn>
                  <a:cxn ang="0">
                    <a:pos x="3509" y="5495"/>
                  </a:cxn>
                  <a:cxn ang="0">
                    <a:pos x="17546" y="3664"/>
                  </a:cxn>
                </a:cxnLst>
                <a:rect l="0" t="0" r="0" b="0"/>
                <a:pathLst>
                  <a:path w="38" h="39">
                    <a:moveTo>
                      <a:pt x="30" y="6"/>
                    </a:moveTo>
                    <a:cubicBezTo>
                      <a:pt x="37" y="11"/>
                      <a:pt x="38" y="22"/>
                      <a:pt x="31" y="30"/>
                    </a:cubicBezTo>
                    <a:cubicBezTo>
                      <a:pt x="25" y="37"/>
                      <a:pt x="14" y="39"/>
                      <a:pt x="7" y="33"/>
                    </a:cubicBezTo>
                    <a:cubicBezTo>
                      <a:pt x="0" y="27"/>
                      <a:pt x="0" y="16"/>
                      <a:pt x="6" y="9"/>
                    </a:cubicBezTo>
                    <a:cubicBezTo>
                      <a:pt x="12" y="1"/>
                      <a:pt x="23" y="0"/>
                      <a:pt x="30" y="6"/>
                    </a:cubicBezTo>
                    <a:close/>
                  </a:path>
                </a:pathLst>
              </a:custGeom>
              <a:solidFill>
                <a:srgbClr val="9C582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14" name="Freeform 359"/>
              <p:cNvSpPr/>
              <p:nvPr/>
            </p:nvSpPr>
            <p:spPr>
              <a:xfrm>
                <a:off x="2528888" y="3422651"/>
                <a:ext cx="77788" cy="25400"/>
              </a:xfrm>
              <a:custGeom>
                <a:cxnLst>
                  <a:cxn ang="0">
                    <a:pos x="77788" y="19493"/>
                  </a:cxn>
                  <a:cxn ang="0">
                    <a:pos x="71614" y="25400"/>
                  </a:cxn>
                  <a:cxn ang="0">
                    <a:pos x="35807" y="8860"/>
                  </a:cxn>
                  <a:cxn ang="0">
                    <a:pos x="6174" y="23037"/>
                  </a:cxn>
                  <a:cxn ang="0">
                    <a:pos x="0" y="17721"/>
                  </a:cxn>
                  <a:cxn ang="0">
                    <a:pos x="35807" y="591"/>
                  </a:cxn>
                  <a:cxn ang="0">
                    <a:pos x="77788" y="19493"/>
                  </a:cxn>
                </a:cxnLst>
                <a:rect l="0" t="0" r="0" b="0"/>
                <a:pathLst>
                  <a:path w="125" h="43">
                    <a:moveTo>
                      <a:pt x="126" y="33"/>
                    </a:moveTo>
                    <a:cubicBezTo>
                      <a:pt x="116" y="43"/>
                      <a:pt x="116" y="43"/>
                      <a:pt x="116" y="43"/>
                    </a:cubicBezTo>
                    <a:cubicBezTo>
                      <a:pt x="97" y="23"/>
                      <a:pt x="78" y="14"/>
                      <a:pt x="58" y="15"/>
                    </a:cubicBezTo>
                    <a:cubicBezTo>
                      <a:pt x="30" y="16"/>
                      <a:pt x="10" y="38"/>
                      <a:pt x="10" y="3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1" y="29"/>
                      <a:pt x="24" y="3"/>
                      <a:pt x="58" y="1"/>
                    </a:cubicBezTo>
                    <a:cubicBezTo>
                      <a:pt x="82" y="0"/>
                      <a:pt x="105" y="10"/>
                      <a:pt x="126" y="33"/>
                    </a:cubicBezTo>
                    <a:close/>
                  </a:path>
                </a:pathLst>
              </a:custGeom>
              <a:solidFill>
                <a:srgbClr val="9C582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15" name="Freeform 360"/>
              <p:cNvSpPr/>
              <p:nvPr/>
            </p:nvSpPr>
            <p:spPr>
              <a:xfrm>
                <a:off x="2562225" y="3384551"/>
                <a:ext cx="15875" cy="46038"/>
              </a:xfrm>
              <a:custGeom>
                <a:cxnLst>
                  <a:cxn ang="0">
                    <a:pos x="7327" y="46038"/>
                  </a:cxn>
                  <a:cxn ang="0">
                    <a:pos x="0" y="42305"/>
                  </a:cxn>
                  <a:cxn ang="0">
                    <a:pos x="6106" y="1244"/>
                  </a:cxn>
                  <a:cxn ang="0">
                    <a:pos x="14043" y="0"/>
                  </a:cxn>
                  <a:cxn ang="0">
                    <a:pos x="7327" y="46038"/>
                  </a:cxn>
                </a:cxnLst>
                <a:rect l="0" t="0" r="0" b="0"/>
                <a:pathLst>
                  <a:path w="26" h="74">
                    <a:moveTo>
                      <a:pt x="12" y="74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12" y="44"/>
                      <a:pt x="10" y="3"/>
                      <a:pt x="10" y="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2"/>
                      <a:pt x="26" y="46"/>
                      <a:pt x="12" y="74"/>
                    </a:cubicBezTo>
                    <a:close/>
                  </a:path>
                </a:pathLst>
              </a:custGeom>
              <a:solidFill>
                <a:srgbClr val="9C582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16" name="Freeform 361"/>
              <p:cNvSpPr/>
              <p:nvPr/>
            </p:nvSpPr>
            <p:spPr>
              <a:xfrm>
                <a:off x="2611438" y="3208338"/>
                <a:ext cx="147638" cy="153988"/>
              </a:xfrm>
              <a:custGeom>
                <a:cxnLst>
                  <a:cxn ang="0">
                    <a:pos x="117867" y="23500"/>
                  </a:cxn>
                  <a:cxn ang="0">
                    <a:pos x="123335" y="118738"/>
                  </a:cxn>
                  <a:cxn ang="0">
                    <a:pos x="29771" y="130488"/>
                  </a:cxn>
                  <a:cxn ang="0">
                    <a:pos x="24303" y="35250"/>
                  </a:cxn>
                  <a:cxn ang="0">
                    <a:pos x="117867" y="23500"/>
                  </a:cxn>
                </a:cxnLst>
                <a:rect l="0" t="0" r="0" b="0"/>
                <a:pathLst>
                  <a:path w="243" h="249">
                    <a:moveTo>
                      <a:pt x="194" y="38"/>
                    </a:moveTo>
                    <a:cubicBezTo>
                      <a:pt x="239" y="75"/>
                      <a:pt x="243" y="144"/>
                      <a:pt x="203" y="192"/>
                    </a:cubicBezTo>
                    <a:cubicBezTo>
                      <a:pt x="163" y="240"/>
                      <a:pt x="94" y="249"/>
                      <a:pt x="49" y="211"/>
                    </a:cubicBezTo>
                    <a:cubicBezTo>
                      <a:pt x="4" y="174"/>
                      <a:pt x="0" y="105"/>
                      <a:pt x="40" y="57"/>
                    </a:cubicBezTo>
                    <a:cubicBezTo>
                      <a:pt x="80" y="9"/>
                      <a:pt x="149" y="0"/>
                      <a:pt x="194" y="38"/>
                    </a:cubicBez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17" name="Freeform 362"/>
              <p:cNvSpPr/>
              <p:nvPr/>
            </p:nvSpPr>
            <p:spPr>
              <a:xfrm>
                <a:off x="2638425" y="3282951"/>
                <a:ext cx="28575" cy="30163"/>
              </a:xfrm>
              <a:custGeom>
                <a:cxnLst>
                  <a:cxn ang="0">
                    <a:pos x="22160" y="4399"/>
                  </a:cxn>
                  <a:cxn ang="0">
                    <a:pos x="23910" y="23879"/>
                  </a:cxn>
                  <a:cxn ang="0">
                    <a:pos x="6415" y="25136"/>
                  </a:cxn>
                  <a:cxn ang="0">
                    <a:pos x="4665" y="6284"/>
                  </a:cxn>
                  <a:cxn ang="0">
                    <a:pos x="22160" y="4399"/>
                  </a:cxn>
                </a:cxnLst>
                <a:rect l="0" t="0" r="0" b="0"/>
                <a:pathLst>
                  <a:path w="49" h="48">
                    <a:moveTo>
                      <a:pt x="38" y="7"/>
                    </a:moveTo>
                    <a:cubicBezTo>
                      <a:pt x="47" y="15"/>
                      <a:pt x="49" y="29"/>
                      <a:pt x="41" y="38"/>
                    </a:cubicBezTo>
                    <a:cubicBezTo>
                      <a:pt x="34" y="47"/>
                      <a:pt x="20" y="48"/>
                      <a:pt x="11" y="40"/>
                    </a:cubicBezTo>
                    <a:cubicBezTo>
                      <a:pt x="2" y="32"/>
                      <a:pt x="0" y="19"/>
                      <a:pt x="8" y="10"/>
                    </a:cubicBezTo>
                    <a:cubicBezTo>
                      <a:pt x="15" y="1"/>
                      <a:pt x="29" y="0"/>
                      <a:pt x="38" y="7"/>
                    </a:cubicBezTo>
                    <a:close/>
                  </a:path>
                </a:pathLst>
              </a:custGeom>
              <a:solidFill>
                <a:srgbClr val="9C582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18" name="Freeform 363"/>
              <p:cNvSpPr/>
              <p:nvPr/>
            </p:nvSpPr>
            <p:spPr>
              <a:xfrm>
                <a:off x="2713038" y="3289301"/>
                <a:ext cx="22225" cy="22225"/>
              </a:xfrm>
              <a:custGeom>
                <a:cxnLst>
                  <a:cxn ang="0">
                    <a:pos x="17420" y="3604"/>
                  </a:cxn>
                  <a:cxn ang="0">
                    <a:pos x="18621" y="17420"/>
                  </a:cxn>
                  <a:cxn ang="0">
                    <a:pos x="4805" y="18621"/>
                  </a:cxn>
                  <a:cxn ang="0">
                    <a:pos x="3604" y="4805"/>
                  </a:cxn>
                  <a:cxn ang="0">
                    <a:pos x="17420" y="3604"/>
                  </a:cxn>
                </a:cxnLst>
                <a:rect l="0" t="0" r="0" b="0"/>
                <a:pathLst>
                  <a:path w="37" h="37">
                    <a:moveTo>
                      <a:pt x="29" y="6"/>
                    </a:moveTo>
                    <a:cubicBezTo>
                      <a:pt x="36" y="12"/>
                      <a:pt x="37" y="22"/>
                      <a:pt x="31" y="29"/>
                    </a:cubicBezTo>
                    <a:cubicBezTo>
                      <a:pt x="25" y="36"/>
                      <a:pt x="15" y="37"/>
                      <a:pt x="8" y="31"/>
                    </a:cubicBezTo>
                    <a:cubicBezTo>
                      <a:pt x="1" y="25"/>
                      <a:pt x="0" y="15"/>
                      <a:pt x="6" y="8"/>
                    </a:cubicBezTo>
                    <a:cubicBezTo>
                      <a:pt x="11" y="1"/>
                      <a:pt x="22" y="0"/>
                      <a:pt x="29" y="6"/>
                    </a:cubicBezTo>
                    <a:close/>
                  </a:path>
                </a:pathLst>
              </a:custGeom>
              <a:solidFill>
                <a:srgbClr val="9C582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19" name="Freeform 364"/>
              <p:cNvSpPr/>
              <p:nvPr/>
            </p:nvSpPr>
            <p:spPr>
              <a:xfrm>
                <a:off x="2681288" y="3228976"/>
                <a:ext cx="23813" cy="23813"/>
              </a:xfrm>
              <a:custGeom>
                <a:cxnLst>
                  <a:cxn ang="0">
                    <a:pos x="18800" y="3664"/>
                  </a:cxn>
                  <a:cxn ang="0">
                    <a:pos x="20053" y="18928"/>
                  </a:cxn>
                  <a:cxn ang="0">
                    <a:pos x="5013" y="20760"/>
                  </a:cxn>
                  <a:cxn ang="0">
                    <a:pos x="3760" y="5495"/>
                  </a:cxn>
                  <a:cxn ang="0">
                    <a:pos x="18800" y="3664"/>
                  </a:cxn>
                </a:cxnLst>
                <a:rect l="0" t="0" r="0" b="0"/>
                <a:pathLst>
                  <a:path w="38" h="39">
                    <a:moveTo>
                      <a:pt x="30" y="6"/>
                    </a:moveTo>
                    <a:cubicBezTo>
                      <a:pt x="38" y="12"/>
                      <a:pt x="38" y="23"/>
                      <a:pt x="32" y="31"/>
                    </a:cubicBezTo>
                    <a:cubicBezTo>
                      <a:pt x="26" y="38"/>
                      <a:pt x="15" y="39"/>
                      <a:pt x="8" y="34"/>
                    </a:cubicBezTo>
                    <a:cubicBezTo>
                      <a:pt x="1" y="28"/>
                      <a:pt x="0" y="17"/>
                      <a:pt x="6" y="9"/>
                    </a:cubicBezTo>
                    <a:cubicBezTo>
                      <a:pt x="13" y="2"/>
                      <a:pt x="23" y="0"/>
                      <a:pt x="30" y="6"/>
                    </a:cubicBezTo>
                    <a:close/>
                  </a:path>
                </a:pathLst>
              </a:custGeom>
              <a:solidFill>
                <a:srgbClr val="9C582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20" name="Freeform 365"/>
              <p:cNvSpPr/>
              <p:nvPr/>
            </p:nvSpPr>
            <p:spPr>
              <a:xfrm>
                <a:off x="2649538" y="3276601"/>
                <a:ext cx="77788" cy="26988"/>
              </a:xfrm>
              <a:custGeom>
                <a:cxnLst>
                  <a:cxn ang="0">
                    <a:pos x="77788" y="20854"/>
                  </a:cxn>
                  <a:cxn ang="0">
                    <a:pos x="71050" y="26988"/>
                  </a:cxn>
                  <a:cxn ang="0">
                    <a:pos x="35525" y="9200"/>
                  </a:cxn>
                  <a:cxn ang="0">
                    <a:pos x="6125" y="23921"/>
                  </a:cxn>
                  <a:cxn ang="0">
                    <a:pos x="0" y="18401"/>
                  </a:cxn>
                  <a:cxn ang="0">
                    <a:pos x="35525" y="1227"/>
                  </a:cxn>
                  <a:cxn ang="0">
                    <a:pos x="77788" y="20854"/>
                  </a:cxn>
                </a:cxnLst>
                <a:rect l="0" t="0" r="0" b="0"/>
                <a:pathLst>
                  <a:path w="127" h="44">
                    <a:moveTo>
                      <a:pt x="127" y="34"/>
                    </a:moveTo>
                    <a:cubicBezTo>
                      <a:pt x="116" y="44"/>
                      <a:pt x="116" y="44"/>
                      <a:pt x="116" y="44"/>
                    </a:cubicBezTo>
                    <a:cubicBezTo>
                      <a:pt x="98" y="24"/>
                      <a:pt x="78" y="14"/>
                      <a:pt x="58" y="15"/>
                    </a:cubicBezTo>
                    <a:cubicBezTo>
                      <a:pt x="30" y="17"/>
                      <a:pt x="11" y="39"/>
                      <a:pt x="10" y="3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1" y="29"/>
                      <a:pt x="24" y="3"/>
                      <a:pt x="58" y="2"/>
                    </a:cubicBezTo>
                    <a:cubicBezTo>
                      <a:pt x="82" y="0"/>
                      <a:pt x="105" y="11"/>
                      <a:pt x="127" y="34"/>
                    </a:cubicBezTo>
                    <a:close/>
                  </a:path>
                </a:pathLst>
              </a:custGeom>
              <a:solidFill>
                <a:srgbClr val="9C582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21" name="Freeform 366"/>
              <p:cNvSpPr/>
              <p:nvPr/>
            </p:nvSpPr>
            <p:spPr>
              <a:xfrm>
                <a:off x="2682875" y="3240088"/>
                <a:ext cx="15875" cy="46038"/>
              </a:xfrm>
              <a:custGeom>
                <a:cxnLst>
                  <a:cxn ang="0">
                    <a:pos x="7938" y="46038"/>
                  </a:cxn>
                  <a:cxn ang="0">
                    <a:pos x="0" y="42305"/>
                  </a:cxn>
                  <a:cxn ang="0">
                    <a:pos x="6106" y="1244"/>
                  </a:cxn>
                  <a:cxn ang="0">
                    <a:pos x="14654" y="0"/>
                  </a:cxn>
                  <a:cxn ang="0">
                    <a:pos x="7938" y="46038"/>
                  </a:cxn>
                </a:cxnLst>
                <a:rect l="0" t="0" r="0" b="0"/>
                <a:pathLst>
                  <a:path w="26" h="74">
                    <a:moveTo>
                      <a:pt x="13" y="74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12" y="44"/>
                      <a:pt x="10" y="2"/>
                      <a:pt x="10" y="2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2"/>
                      <a:pt x="26" y="46"/>
                      <a:pt x="13" y="74"/>
                    </a:cubicBezTo>
                    <a:close/>
                  </a:path>
                </a:pathLst>
              </a:custGeom>
              <a:solidFill>
                <a:srgbClr val="9C582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22" name="Freeform 367"/>
              <p:cNvSpPr/>
              <p:nvPr/>
            </p:nvSpPr>
            <p:spPr>
              <a:xfrm>
                <a:off x="2732088" y="3063876"/>
                <a:ext cx="149225" cy="152400"/>
              </a:xfrm>
              <a:custGeom>
                <a:cxnLst>
                  <a:cxn ang="0">
                    <a:pos x="119134" y="22646"/>
                  </a:cxn>
                  <a:cxn ang="0">
                    <a:pos x="124661" y="117513"/>
                  </a:cxn>
                  <a:cxn ang="0">
                    <a:pos x="30091" y="129142"/>
                  </a:cxn>
                  <a:cxn ang="0">
                    <a:pos x="24564" y="34275"/>
                  </a:cxn>
                  <a:cxn ang="0">
                    <a:pos x="119134" y="22646"/>
                  </a:cxn>
                </a:cxnLst>
                <a:rect l="0" t="0" r="0" b="0"/>
                <a:pathLst>
                  <a:path w="243" h="249">
                    <a:moveTo>
                      <a:pt x="194" y="37"/>
                    </a:moveTo>
                    <a:cubicBezTo>
                      <a:pt x="239" y="75"/>
                      <a:pt x="243" y="144"/>
                      <a:pt x="203" y="192"/>
                    </a:cubicBezTo>
                    <a:cubicBezTo>
                      <a:pt x="163" y="240"/>
                      <a:pt x="94" y="249"/>
                      <a:pt x="49" y="211"/>
                    </a:cubicBezTo>
                    <a:cubicBezTo>
                      <a:pt x="4" y="174"/>
                      <a:pt x="0" y="104"/>
                      <a:pt x="40" y="56"/>
                    </a:cubicBezTo>
                    <a:cubicBezTo>
                      <a:pt x="80" y="8"/>
                      <a:pt x="149" y="0"/>
                      <a:pt x="194" y="37"/>
                    </a:cubicBez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23" name="Freeform 368"/>
              <p:cNvSpPr/>
              <p:nvPr/>
            </p:nvSpPr>
            <p:spPr>
              <a:xfrm>
                <a:off x="2759075" y="3136901"/>
                <a:ext cx="30163" cy="30163"/>
              </a:xfrm>
              <a:custGeom>
                <a:cxnLst>
                  <a:cxn ang="0">
                    <a:pos x="23392" y="5027"/>
                  </a:cxn>
                  <a:cxn ang="0">
                    <a:pos x="25238" y="23879"/>
                  </a:cxn>
                  <a:cxn ang="0">
                    <a:pos x="6771" y="25764"/>
                  </a:cxn>
                  <a:cxn ang="0">
                    <a:pos x="4925" y="6284"/>
                  </a:cxn>
                  <a:cxn ang="0">
                    <a:pos x="23392" y="5027"/>
                  </a:cxn>
                </a:cxnLst>
                <a:rect l="0" t="0" r="0" b="0"/>
                <a:pathLst>
                  <a:path w="49" h="48">
                    <a:moveTo>
                      <a:pt x="38" y="8"/>
                    </a:moveTo>
                    <a:cubicBezTo>
                      <a:pt x="47" y="16"/>
                      <a:pt x="49" y="29"/>
                      <a:pt x="41" y="38"/>
                    </a:cubicBezTo>
                    <a:cubicBezTo>
                      <a:pt x="34" y="47"/>
                      <a:pt x="20" y="48"/>
                      <a:pt x="11" y="41"/>
                    </a:cubicBezTo>
                    <a:cubicBezTo>
                      <a:pt x="2" y="33"/>
                      <a:pt x="0" y="20"/>
                      <a:pt x="8" y="10"/>
                    </a:cubicBezTo>
                    <a:cubicBezTo>
                      <a:pt x="15" y="1"/>
                      <a:pt x="29" y="0"/>
                      <a:pt x="38" y="8"/>
                    </a:cubicBezTo>
                    <a:close/>
                  </a:path>
                </a:pathLst>
              </a:custGeom>
              <a:solidFill>
                <a:srgbClr val="9C582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24" name="Freeform 369"/>
              <p:cNvSpPr/>
              <p:nvPr/>
            </p:nvSpPr>
            <p:spPr>
              <a:xfrm>
                <a:off x="2833688" y="3143251"/>
                <a:ext cx="23813" cy="23813"/>
              </a:xfrm>
              <a:custGeom>
                <a:cxnLst>
                  <a:cxn ang="0">
                    <a:pos x="18664" y="3862"/>
                  </a:cxn>
                  <a:cxn ang="0">
                    <a:pos x="19951" y="18664"/>
                  </a:cxn>
                  <a:cxn ang="0">
                    <a:pos x="5149" y="19951"/>
                  </a:cxn>
                  <a:cxn ang="0">
                    <a:pos x="3862" y="5149"/>
                  </a:cxn>
                  <a:cxn ang="0">
                    <a:pos x="18664" y="3862"/>
                  </a:cxn>
                </a:cxnLst>
                <a:rect l="0" t="0" r="0" b="0"/>
                <a:pathLst>
                  <a:path w="37" h="37">
                    <a:moveTo>
                      <a:pt x="29" y="6"/>
                    </a:moveTo>
                    <a:cubicBezTo>
                      <a:pt x="36" y="12"/>
                      <a:pt x="37" y="22"/>
                      <a:pt x="31" y="29"/>
                    </a:cubicBezTo>
                    <a:cubicBezTo>
                      <a:pt x="25" y="36"/>
                      <a:pt x="15" y="37"/>
                      <a:pt x="8" y="31"/>
                    </a:cubicBezTo>
                    <a:cubicBezTo>
                      <a:pt x="1" y="25"/>
                      <a:pt x="0" y="15"/>
                      <a:pt x="6" y="8"/>
                    </a:cubicBezTo>
                    <a:cubicBezTo>
                      <a:pt x="11" y="1"/>
                      <a:pt x="22" y="0"/>
                      <a:pt x="29" y="6"/>
                    </a:cubicBezTo>
                    <a:close/>
                  </a:path>
                </a:pathLst>
              </a:custGeom>
              <a:solidFill>
                <a:srgbClr val="9C582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25" name="Freeform 370"/>
              <p:cNvSpPr/>
              <p:nvPr/>
            </p:nvSpPr>
            <p:spPr>
              <a:xfrm>
                <a:off x="2803525" y="3082926"/>
                <a:ext cx="23813" cy="23813"/>
              </a:xfrm>
              <a:custGeom>
                <a:cxnLst>
                  <a:cxn ang="0">
                    <a:pos x="19426" y="3664"/>
                  </a:cxn>
                  <a:cxn ang="0">
                    <a:pos x="20053" y="18318"/>
                  </a:cxn>
                  <a:cxn ang="0">
                    <a:pos x="5013" y="20149"/>
                  </a:cxn>
                  <a:cxn ang="0">
                    <a:pos x="3760" y="5495"/>
                  </a:cxn>
                  <a:cxn ang="0">
                    <a:pos x="19426" y="3664"/>
                  </a:cxn>
                </a:cxnLst>
                <a:rect l="0" t="0" r="0" b="0"/>
                <a:pathLst>
                  <a:path w="38" h="39">
                    <a:moveTo>
                      <a:pt x="31" y="6"/>
                    </a:moveTo>
                    <a:cubicBezTo>
                      <a:pt x="38" y="12"/>
                      <a:pt x="38" y="23"/>
                      <a:pt x="32" y="30"/>
                    </a:cubicBezTo>
                    <a:cubicBezTo>
                      <a:pt x="26" y="38"/>
                      <a:pt x="15" y="39"/>
                      <a:pt x="8" y="33"/>
                    </a:cubicBezTo>
                    <a:cubicBezTo>
                      <a:pt x="1" y="27"/>
                      <a:pt x="0" y="16"/>
                      <a:pt x="6" y="9"/>
                    </a:cubicBezTo>
                    <a:cubicBezTo>
                      <a:pt x="13" y="1"/>
                      <a:pt x="23" y="0"/>
                      <a:pt x="31" y="6"/>
                    </a:cubicBezTo>
                    <a:close/>
                  </a:path>
                </a:pathLst>
              </a:custGeom>
              <a:solidFill>
                <a:srgbClr val="9C582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26" name="Freeform 371"/>
              <p:cNvSpPr/>
              <p:nvPr/>
            </p:nvSpPr>
            <p:spPr>
              <a:xfrm>
                <a:off x="2770188" y="3132138"/>
                <a:ext cx="79375" cy="25400"/>
              </a:xfrm>
              <a:custGeom>
                <a:cxnLst>
                  <a:cxn ang="0">
                    <a:pos x="79375" y="19493"/>
                  </a:cxn>
                  <a:cxn ang="0">
                    <a:pos x="72500" y="25400"/>
                  </a:cxn>
                  <a:cxn ang="0">
                    <a:pos x="36250" y="8860"/>
                  </a:cxn>
                  <a:cxn ang="0">
                    <a:pos x="6250" y="23037"/>
                  </a:cxn>
                  <a:cxn ang="0">
                    <a:pos x="0" y="17721"/>
                  </a:cxn>
                  <a:cxn ang="0">
                    <a:pos x="36250" y="591"/>
                  </a:cxn>
                  <a:cxn ang="0">
                    <a:pos x="79375" y="19493"/>
                  </a:cxn>
                </a:cxnLst>
                <a:rect l="0" t="0" r="0" b="0"/>
                <a:pathLst>
                  <a:path w="127" h="43">
                    <a:moveTo>
                      <a:pt x="127" y="33"/>
                    </a:moveTo>
                    <a:cubicBezTo>
                      <a:pt x="116" y="43"/>
                      <a:pt x="116" y="43"/>
                      <a:pt x="116" y="43"/>
                    </a:cubicBezTo>
                    <a:cubicBezTo>
                      <a:pt x="98" y="24"/>
                      <a:pt x="78" y="14"/>
                      <a:pt x="58" y="15"/>
                    </a:cubicBezTo>
                    <a:cubicBezTo>
                      <a:pt x="30" y="17"/>
                      <a:pt x="11" y="39"/>
                      <a:pt x="10" y="3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1" y="29"/>
                      <a:pt x="24" y="3"/>
                      <a:pt x="58" y="1"/>
                    </a:cubicBezTo>
                    <a:cubicBezTo>
                      <a:pt x="82" y="0"/>
                      <a:pt x="105" y="11"/>
                      <a:pt x="127" y="33"/>
                    </a:cubicBezTo>
                    <a:close/>
                  </a:path>
                </a:pathLst>
              </a:custGeom>
              <a:solidFill>
                <a:srgbClr val="9C582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27" name="Freeform 372"/>
              <p:cNvSpPr/>
              <p:nvPr/>
            </p:nvSpPr>
            <p:spPr>
              <a:xfrm>
                <a:off x="2805113" y="3095626"/>
                <a:ext cx="15875" cy="44450"/>
              </a:xfrm>
              <a:custGeom>
                <a:cxnLst>
                  <a:cxn ang="0">
                    <a:pos x="7938" y="44450"/>
                  </a:cxn>
                  <a:cxn ang="0">
                    <a:pos x="0" y="41405"/>
                  </a:cxn>
                  <a:cxn ang="0">
                    <a:pos x="6106" y="609"/>
                  </a:cxn>
                  <a:cxn ang="0">
                    <a:pos x="14654" y="0"/>
                  </a:cxn>
                  <a:cxn ang="0">
                    <a:pos x="7938" y="44450"/>
                  </a:cxn>
                </a:cxnLst>
                <a:rect l="0" t="0" r="0" b="0"/>
                <a:pathLst>
                  <a:path w="26" h="73">
                    <a:moveTo>
                      <a:pt x="13" y="73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12" y="44"/>
                      <a:pt x="10" y="2"/>
                      <a:pt x="10" y="1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2"/>
                      <a:pt x="26" y="46"/>
                      <a:pt x="13" y="73"/>
                    </a:cubicBezTo>
                    <a:close/>
                  </a:path>
                </a:pathLst>
              </a:custGeom>
              <a:solidFill>
                <a:srgbClr val="9C582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891" name="组合 28"/>
            <p:cNvGrpSpPr/>
            <p:nvPr/>
          </p:nvGrpSpPr>
          <p:grpSpPr>
            <a:xfrm>
              <a:off x="1223963" y="2881313"/>
              <a:ext cx="844550" cy="844550"/>
              <a:chOff x="1223963" y="2881313"/>
              <a:chExt cx="844550" cy="844550"/>
            </a:xfrm>
          </p:grpSpPr>
          <p:sp>
            <p:nvSpPr>
              <p:cNvPr id="36892" name="Freeform 206"/>
              <p:cNvSpPr/>
              <p:nvPr/>
            </p:nvSpPr>
            <p:spPr>
              <a:xfrm>
                <a:off x="1223963" y="2881313"/>
                <a:ext cx="844550" cy="844550"/>
              </a:xfrm>
              <a:custGeom>
                <a:cxnLst>
                  <a:cxn ang="0">
                    <a:pos x="0" y="139326"/>
                  </a:cxn>
                  <a:cxn ang="0">
                    <a:pos x="139326" y="0"/>
                  </a:cxn>
                  <a:cxn ang="0">
                    <a:pos x="705838" y="0"/>
                  </a:cxn>
                  <a:cxn ang="0">
                    <a:pos x="844550" y="139326"/>
                  </a:cxn>
                  <a:cxn ang="0">
                    <a:pos x="844550" y="705838"/>
                  </a:cxn>
                  <a:cxn ang="0">
                    <a:pos x="705838" y="844550"/>
                  </a:cxn>
                  <a:cxn ang="0">
                    <a:pos x="139326" y="844550"/>
                  </a:cxn>
                  <a:cxn ang="0">
                    <a:pos x="0" y="705838"/>
                  </a:cxn>
                  <a:cxn ang="0">
                    <a:pos x="0" y="139326"/>
                  </a:cxn>
                </a:cxnLst>
                <a:rect l="0" t="0" r="0" b="0"/>
                <a:pathLst>
                  <a:path w="1376" h="1376">
                    <a:moveTo>
                      <a:pt x="0" y="227"/>
                    </a:moveTo>
                    <a:cubicBezTo>
                      <a:pt x="0" y="102"/>
                      <a:pt x="102" y="0"/>
                      <a:pt x="227" y="0"/>
                    </a:cubicBezTo>
                    <a:cubicBezTo>
                      <a:pt x="1150" y="0"/>
                      <a:pt x="1150" y="0"/>
                      <a:pt x="1150" y="0"/>
                    </a:cubicBezTo>
                    <a:cubicBezTo>
                      <a:pt x="1275" y="0"/>
                      <a:pt x="1376" y="102"/>
                      <a:pt x="1376" y="227"/>
                    </a:cubicBezTo>
                    <a:cubicBezTo>
                      <a:pt x="1376" y="1150"/>
                      <a:pt x="1376" y="1150"/>
                      <a:pt x="1376" y="1150"/>
                    </a:cubicBezTo>
                    <a:cubicBezTo>
                      <a:pt x="1376" y="1275"/>
                      <a:pt x="1275" y="1376"/>
                      <a:pt x="1150" y="1376"/>
                    </a:cubicBezTo>
                    <a:cubicBezTo>
                      <a:pt x="227" y="1376"/>
                      <a:pt x="227" y="1376"/>
                      <a:pt x="227" y="1376"/>
                    </a:cubicBezTo>
                    <a:cubicBezTo>
                      <a:pt x="102" y="1376"/>
                      <a:pt x="0" y="1275"/>
                      <a:pt x="0" y="1150"/>
                    </a:cubicBezTo>
                    <a:lnTo>
                      <a:pt x="0" y="227"/>
                    </a:lnTo>
                    <a:close/>
                  </a:path>
                </a:pathLst>
              </a:custGeom>
              <a:solidFill>
                <a:srgbClr val="EDCC8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93" name="Freeform 373"/>
              <p:cNvSpPr>
                <a:spLocks noEditPoints="1"/>
              </p:cNvSpPr>
              <p:nvPr/>
            </p:nvSpPr>
            <p:spPr>
              <a:xfrm>
                <a:off x="1292225" y="2973388"/>
                <a:ext cx="703263" cy="708025"/>
              </a:xfrm>
              <a:custGeom>
                <a:cxnLst>
                  <a:cxn ang="0">
                    <a:pos x="679944" y="295983"/>
                  </a:cxn>
                  <a:cxn ang="0">
                    <a:pos x="667057" y="258524"/>
                  </a:cxn>
                  <a:cxn ang="0">
                    <a:pos x="606917" y="100708"/>
                  </a:cxn>
                  <a:cxn ang="0">
                    <a:pos x="546164" y="75531"/>
                  </a:cxn>
                  <a:cxn ang="0">
                    <a:pos x="543709" y="85970"/>
                  </a:cxn>
                  <a:cxn ang="0">
                    <a:pos x="436931" y="30704"/>
                  </a:cxn>
                  <a:cxn ang="0">
                    <a:pos x="296401" y="6755"/>
                  </a:cxn>
                  <a:cxn ang="0">
                    <a:pos x="330767" y="29475"/>
                  </a:cxn>
                  <a:cxn ang="0">
                    <a:pos x="239330" y="36844"/>
                  </a:cxn>
                  <a:cxn ang="0">
                    <a:pos x="112301" y="86584"/>
                  </a:cxn>
                  <a:cxn ang="0">
                    <a:pos x="160781" y="97023"/>
                  </a:cxn>
                  <a:cxn ang="0">
                    <a:pos x="44184" y="208170"/>
                  </a:cxn>
                  <a:cxn ang="0">
                    <a:pos x="0" y="313177"/>
                  </a:cxn>
                  <a:cxn ang="0">
                    <a:pos x="20865" y="315019"/>
                  </a:cxn>
                  <a:cxn ang="0">
                    <a:pos x="29456" y="315633"/>
                  </a:cxn>
                  <a:cxn ang="0">
                    <a:pos x="17183" y="420025"/>
                  </a:cxn>
                  <a:cxn ang="0">
                    <a:pos x="54616" y="552051"/>
                  </a:cxn>
                  <a:cxn ang="0">
                    <a:pos x="81618" y="565560"/>
                  </a:cxn>
                  <a:cxn ang="0">
                    <a:pos x="94505" y="540997"/>
                  </a:cxn>
                  <a:cxn ang="0">
                    <a:pos x="217238" y="649688"/>
                  </a:cxn>
                  <a:cxn ang="0">
                    <a:pos x="384156" y="708025"/>
                  </a:cxn>
                  <a:cxn ang="0">
                    <a:pos x="405021" y="691445"/>
                  </a:cxn>
                  <a:cxn ang="0">
                    <a:pos x="390906" y="666268"/>
                  </a:cxn>
                  <a:cxn ang="0">
                    <a:pos x="522845" y="649688"/>
                  </a:cxn>
                  <a:cxn ang="0">
                    <a:pos x="635760" y="536085"/>
                  </a:cxn>
                  <a:cxn ang="0">
                    <a:pos x="606304" y="546524"/>
                  </a:cxn>
                  <a:cxn ang="0">
                    <a:pos x="676875" y="424324"/>
                  </a:cxn>
                  <a:cxn ang="0">
                    <a:pos x="703263" y="323002"/>
                  </a:cxn>
                  <a:cxn ang="0">
                    <a:pos x="471910" y="483889"/>
                  </a:cxn>
                  <a:cxn ang="0">
                    <a:pos x="423431" y="517663"/>
                  </a:cxn>
                  <a:cxn ang="0">
                    <a:pos x="417908" y="534243"/>
                  </a:cxn>
                  <a:cxn ang="0">
                    <a:pos x="284742" y="502925"/>
                  </a:cxn>
                  <a:cxn ang="0">
                    <a:pos x="284742" y="510908"/>
                  </a:cxn>
                  <a:cxn ang="0">
                    <a:pos x="287196" y="523189"/>
                  </a:cxn>
                  <a:cxn ang="0">
                    <a:pos x="284742" y="523803"/>
                  </a:cxn>
                  <a:cxn ang="0">
                    <a:pos x="216625" y="460554"/>
                  </a:cxn>
                  <a:cxn ang="0">
                    <a:pos x="187169" y="411428"/>
                  </a:cxn>
                  <a:cxn ang="0">
                    <a:pos x="172441" y="378882"/>
                  </a:cxn>
                  <a:cxn ang="0">
                    <a:pos x="180418" y="304580"/>
                  </a:cxn>
                  <a:cxn ang="0">
                    <a:pos x="168759" y="311334"/>
                  </a:cxn>
                  <a:cxn ang="0">
                    <a:pos x="253445" y="195889"/>
                  </a:cxn>
                  <a:cxn ang="0">
                    <a:pos x="244240" y="192205"/>
                  </a:cxn>
                  <a:cxn ang="0">
                    <a:pos x="323403" y="155974"/>
                  </a:cxn>
                  <a:cxn ang="0">
                    <a:pos x="387838" y="159659"/>
                  </a:cxn>
                  <a:cxn ang="0">
                    <a:pos x="391520" y="149219"/>
                  </a:cxn>
                  <a:cxn ang="0">
                    <a:pos x="467001" y="195275"/>
                  </a:cxn>
                  <a:cxn ang="0">
                    <a:pos x="508117" y="233961"/>
                  </a:cxn>
                  <a:cxn ang="0">
                    <a:pos x="506889" y="224136"/>
                  </a:cxn>
                  <a:cxn ang="0">
                    <a:pos x="542482" y="283087"/>
                  </a:cxn>
                  <a:cxn ang="0">
                    <a:pos x="533891" y="377040"/>
                  </a:cxn>
                  <a:cxn ang="0">
                    <a:pos x="555983" y="368443"/>
                  </a:cxn>
                  <a:cxn ang="0">
                    <a:pos x="532050" y="426780"/>
                  </a:cxn>
                </a:cxnLst>
                <a:rect l="0" t="0" r="0" b="0"/>
                <a:pathLst>
                  <a:path w="1146" h="1153">
                    <a:moveTo>
                      <a:pt x="1121" y="458"/>
                    </a:moveTo>
                    <a:cubicBezTo>
                      <a:pt x="1120" y="464"/>
                      <a:pt x="1115" y="472"/>
                      <a:pt x="1108" y="482"/>
                    </a:cubicBezTo>
                    <a:cubicBezTo>
                      <a:pt x="1100" y="492"/>
                      <a:pt x="1096" y="501"/>
                      <a:pt x="1096" y="509"/>
                    </a:cubicBezTo>
                    <a:cubicBezTo>
                      <a:pt x="1096" y="491"/>
                      <a:pt x="1093" y="461"/>
                      <a:pt x="1087" y="421"/>
                    </a:cubicBezTo>
                    <a:cubicBezTo>
                      <a:pt x="1081" y="380"/>
                      <a:pt x="1071" y="336"/>
                      <a:pt x="1055" y="290"/>
                    </a:cubicBezTo>
                    <a:cubicBezTo>
                      <a:pt x="1040" y="243"/>
                      <a:pt x="1018" y="201"/>
                      <a:pt x="989" y="164"/>
                    </a:cubicBezTo>
                    <a:cubicBezTo>
                      <a:pt x="960" y="127"/>
                      <a:pt x="923" y="104"/>
                      <a:pt x="880" y="96"/>
                    </a:cubicBezTo>
                    <a:cubicBezTo>
                      <a:pt x="887" y="108"/>
                      <a:pt x="890" y="116"/>
                      <a:pt x="890" y="123"/>
                    </a:cubicBezTo>
                    <a:cubicBezTo>
                      <a:pt x="890" y="125"/>
                      <a:pt x="889" y="128"/>
                      <a:pt x="888" y="132"/>
                    </a:cubicBezTo>
                    <a:cubicBezTo>
                      <a:pt x="887" y="135"/>
                      <a:pt x="886" y="138"/>
                      <a:pt x="886" y="140"/>
                    </a:cubicBezTo>
                    <a:cubicBezTo>
                      <a:pt x="886" y="145"/>
                      <a:pt x="890" y="151"/>
                      <a:pt x="896" y="158"/>
                    </a:cubicBezTo>
                    <a:cubicBezTo>
                      <a:pt x="840" y="119"/>
                      <a:pt x="779" y="83"/>
                      <a:pt x="712" y="50"/>
                    </a:cubicBezTo>
                    <a:cubicBezTo>
                      <a:pt x="646" y="17"/>
                      <a:pt x="587" y="0"/>
                      <a:pt x="538" y="0"/>
                    </a:cubicBezTo>
                    <a:cubicBezTo>
                      <a:pt x="517" y="0"/>
                      <a:pt x="499" y="4"/>
                      <a:pt x="483" y="11"/>
                    </a:cubicBezTo>
                    <a:cubicBezTo>
                      <a:pt x="494" y="19"/>
                      <a:pt x="502" y="25"/>
                      <a:pt x="506" y="29"/>
                    </a:cubicBezTo>
                    <a:cubicBezTo>
                      <a:pt x="510" y="33"/>
                      <a:pt x="521" y="40"/>
                      <a:pt x="539" y="48"/>
                    </a:cubicBezTo>
                    <a:cubicBezTo>
                      <a:pt x="531" y="45"/>
                      <a:pt x="520" y="44"/>
                      <a:pt x="507" y="44"/>
                    </a:cubicBezTo>
                    <a:cubicBezTo>
                      <a:pt x="476" y="44"/>
                      <a:pt x="437" y="49"/>
                      <a:pt x="390" y="60"/>
                    </a:cubicBezTo>
                    <a:cubicBezTo>
                      <a:pt x="344" y="70"/>
                      <a:pt x="300" y="83"/>
                      <a:pt x="260" y="99"/>
                    </a:cubicBezTo>
                    <a:cubicBezTo>
                      <a:pt x="219" y="114"/>
                      <a:pt x="193" y="128"/>
                      <a:pt x="183" y="141"/>
                    </a:cubicBezTo>
                    <a:cubicBezTo>
                      <a:pt x="195" y="144"/>
                      <a:pt x="208" y="147"/>
                      <a:pt x="223" y="151"/>
                    </a:cubicBezTo>
                    <a:cubicBezTo>
                      <a:pt x="238" y="156"/>
                      <a:pt x="251" y="158"/>
                      <a:pt x="262" y="158"/>
                    </a:cubicBezTo>
                    <a:cubicBezTo>
                      <a:pt x="223" y="178"/>
                      <a:pt x="188" y="205"/>
                      <a:pt x="155" y="237"/>
                    </a:cubicBezTo>
                    <a:cubicBezTo>
                      <a:pt x="123" y="269"/>
                      <a:pt x="95" y="303"/>
                      <a:pt x="72" y="339"/>
                    </a:cubicBezTo>
                    <a:cubicBezTo>
                      <a:pt x="48" y="374"/>
                      <a:pt x="31" y="407"/>
                      <a:pt x="19" y="438"/>
                    </a:cubicBezTo>
                    <a:cubicBezTo>
                      <a:pt x="6" y="469"/>
                      <a:pt x="0" y="493"/>
                      <a:pt x="0" y="510"/>
                    </a:cubicBezTo>
                    <a:cubicBezTo>
                      <a:pt x="0" y="522"/>
                      <a:pt x="2" y="529"/>
                      <a:pt x="7" y="532"/>
                    </a:cubicBezTo>
                    <a:cubicBezTo>
                      <a:pt x="16" y="519"/>
                      <a:pt x="25" y="513"/>
                      <a:pt x="34" y="513"/>
                    </a:cubicBezTo>
                    <a:cubicBezTo>
                      <a:pt x="37" y="513"/>
                      <a:pt x="39" y="513"/>
                      <a:pt x="42" y="513"/>
                    </a:cubicBezTo>
                    <a:cubicBezTo>
                      <a:pt x="44" y="514"/>
                      <a:pt x="46" y="514"/>
                      <a:pt x="48" y="514"/>
                    </a:cubicBezTo>
                    <a:cubicBezTo>
                      <a:pt x="53" y="514"/>
                      <a:pt x="57" y="512"/>
                      <a:pt x="60" y="509"/>
                    </a:cubicBezTo>
                    <a:cubicBezTo>
                      <a:pt x="39" y="568"/>
                      <a:pt x="28" y="627"/>
                      <a:pt x="28" y="684"/>
                    </a:cubicBezTo>
                    <a:cubicBezTo>
                      <a:pt x="28" y="729"/>
                      <a:pt x="34" y="770"/>
                      <a:pt x="45" y="808"/>
                    </a:cubicBezTo>
                    <a:cubicBezTo>
                      <a:pt x="57" y="846"/>
                      <a:pt x="72" y="876"/>
                      <a:pt x="89" y="899"/>
                    </a:cubicBezTo>
                    <a:cubicBezTo>
                      <a:pt x="106" y="921"/>
                      <a:pt x="122" y="932"/>
                      <a:pt x="137" y="932"/>
                    </a:cubicBezTo>
                    <a:cubicBezTo>
                      <a:pt x="134" y="927"/>
                      <a:pt x="133" y="923"/>
                      <a:pt x="133" y="921"/>
                    </a:cubicBezTo>
                    <a:cubicBezTo>
                      <a:pt x="133" y="917"/>
                      <a:pt x="136" y="911"/>
                      <a:pt x="143" y="904"/>
                    </a:cubicBezTo>
                    <a:cubicBezTo>
                      <a:pt x="150" y="897"/>
                      <a:pt x="154" y="889"/>
                      <a:pt x="154" y="881"/>
                    </a:cubicBezTo>
                    <a:cubicBezTo>
                      <a:pt x="165" y="907"/>
                      <a:pt x="188" y="936"/>
                      <a:pt x="225" y="968"/>
                    </a:cubicBezTo>
                    <a:cubicBezTo>
                      <a:pt x="262" y="1000"/>
                      <a:pt x="305" y="1030"/>
                      <a:pt x="354" y="1058"/>
                    </a:cubicBezTo>
                    <a:cubicBezTo>
                      <a:pt x="403" y="1086"/>
                      <a:pt x="453" y="1109"/>
                      <a:pt x="502" y="1126"/>
                    </a:cubicBezTo>
                    <a:cubicBezTo>
                      <a:pt x="551" y="1144"/>
                      <a:pt x="592" y="1153"/>
                      <a:pt x="626" y="1153"/>
                    </a:cubicBezTo>
                    <a:cubicBezTo>
                      <a:pt x="650" y="1153"/>
                      <a:pt x="668" y="1147"/>
                      <a:pt x="681" y="1136"/>
                    </a:cubicBezTo>
                    <a:cubicBezTo>
                      <a:pt x="671" y="1134"/>
                      <a:pt x="664" y="1131"/>
                      <a:pt x="660" y="1126"/>
                    </a:cubicBezTo>
                    <a:cubicBezTo>
                      <a:pt x="656" y="1121"/>
                      <a:pt x="651" y="1114"/>
                      <a:pt x="647" y="1106"/>
                    </a:cubicBezTo>
                    <a:cubicBezTo>
                      <a:pt x="643" y="1097"/>
                      <a:pt x="640" y="1090"/>
                      <a:pt x="637" y="1085"/>
                    </a:cubicBezTo>
                    <a:cubicBezTo>
                      <a:pt x="659" y="1096"/>
                      <a:pt x="682" y="1102"/>
                      <a:pt x="707" y="1102"/>
                    </a:cubicBezTo>
                    <a:cubicBezTo>
                      <a:pt x="753" y="1102"/>
                      <a:pt x="801" y="1087"/>
                      <a:pt x="852" y="1058"/>
                    </a:cubicBezTo>
                    <a:cubicBezTo>
                      <a:pt x="903" y="1029"/>
                      <a:pt x="947" y="996"/>
                      <a:pt x="982" y="958"/>
                    </a:cubicBezTo>
                    <a:cubicBezTo>
                      <a:pt x="1018" y="920"/>
                      <a:pt x="1036" y="892"/>
                      <a:pt x="1036" y="873"/>
                    </a:cubicBezTo>
                    <a:cubicBezTo>
                      <a:pt x="1032" y="881"/>
                      <a:pt x="1024" y="884"/>
                      <a:pt x="1013" y="884"/>
                    </a:cubicBezTo>
                    <a:cubicBezTo>
                      <a:pt x="1002" y="884"/>
                      <a:pt x="993" y="886"/>
                      <a:pt x="988" y="890"/>
                    </a:cubicBezTo>
                    <a:cubicBezTo>
                      <a:pt x="1012" y="857"/>
                      <a:pt x="1033" y="824"/>
                      <a:pt x="1053" y="790"/>
                    </a:cubicBezTo>
                    <a:cubicBezTo>
                      <a:pt x="1072" y="755"/>
                      <a:pt x="1089" y="723"/>
                      <a:pt x="1103" y="691"/>
                    </a:cubicBezTo>
                    <a:cubicBezTo>
                      <a:pt x="1116" y="660"/>
                      <a:pt x="1127" y="630"/>
                      <a:pt x="1135" y="602"/>
                    </a:cubicBezTo>
                    <a:cubicBezTo>
                      <a:pt x="1142" y="573"/>
                      <a:pt x="1146" y="548"/>
                      <a:pt x="1146" y="526"/>
                    </a:cubicBezTo>
                    <a:cubicBezTo>
                      <a:pt x="1146" y="495"/>
                      <a:pt x="1138" y="472"/>
                      <a:pt x="1121" y="458"/>
                    </a:cubicBezTo>
                    <a:close/>
                    <a:moveTo>
                      <a:pt x="769" y="788"/>
                    </a:moveTo>
                    <a:cubicBezTo>
                      <a:pt x="731" y="816"/>
                      <a:pt x="701" y="830"/>
                      <a:pt x="678" y="832"/>
                    </a:cubicBezTo>
                    <a:cubicBezTo>
                      <a:pt x="683" y="833"/>
                      <a:pt x="687" y="837"/>
                      <a:pt x="690" y="843"/>
                    </a:cubicBezTo>
                    <a:cubicBezTo>
                      <a:pt x="692" y="849"/>
                      <a:pt x="697" y="852"/>
                      <a:pt x="703" y="852"/>
                    </a:cubicBezTo>
                    <a:cubicBezTo>
                      <a:pt x="702" y="859"/>
                      <a:pt x="695" y="865"/>
                      <a:pt x="681" y="870"/>
                    </a:cubicBezTo>
                    <a:cubicBezTo>
                      <a:pt x="667" y="875"/>
                      <a:pt x="649" y="878"/>
                      <a:pt x="628" y="878"/>
                    </a:cubicBezTo>
                    <a:cubicBezTo>
                      <a:pt x="569" y="878"/>
                      <a:pt x="515" y="858"/>
                      <a:pt x="464" y="819"/>
                    </a:cubicBezTo>
                    <a:cubicBezTo>
                      <a:pt x="465" y="821"/>
                      <a:pt x="465" y="823"/>
                      <a:pt x="465" y="825"/>
                    </a:cubicBezTo>
                    <a:cubicBezTo>
                      <a:pt x="465" y="827"/>
                      <a:pt x="465" y="829"/>
                      <a:pt x="464" y="832"/>
                    </a:cubicBezTo>
                    <a:cubicBezTo>
                      <a:pt x="463" y="834"/>
                      <a:pt x="463" y="836"/>
                      <a:pt x="463" y="838"/>
                    </a:cubicBezTo>
                    <a:cubicBezTo>
                      <a:pt x="463" y="842"/>
                      <a:pt x="465" y="846"/>
                      <a:pt x="468" y="852"/>
                    </a:cubicBezTo>
                    <a:cubicBezTo>
                      <a:pt x="468" y="852"/>
                      <a:pt x="467" y="852"/>
                      <a:pt x="467" y="853"/>
                    </a:cubicBezTo>
                    <a:cubicBezTo>
                      <a:pt x="466" y="853"/>
                      <a:pt x="465" y="853"/>
                      <a:pt x="464" y="853"/>
                    </a:cubicBezTo>
                    <a:cubicBezTo>
                      <a:pt x="454" y="853"/>
                      <a:pt x="438" y="844"/>
                      <a:pt x="416" y="825"/>
                    </a:cubicBezTo>
                    <a:cubicBezTo>
                      <a:pt x="394" y="806"/>
                      <a:pt x="373" y="781"/>
                      <a:pt x="353" y="750"/>
                    </a:cubicBezTo>
                    <a:cubicBezTo>
                      <a:pt x="333" y="719"/>
                      <a:pt x="320" y="686"/>
                      <a:pt x="314" y="652"/>
                    </a:cubicBezTo>
                    <a:cubicBezTo>
                      <a:pt x="313" y="657"/>
                      <a:pt x="310" y="663"/>
                      <a:pt x="305" y="670"/>
                    </a:cubicBezTo>
                    <a:cubicBezTo>
                      <a:pt x="300" y="677"/>
                      <a:pt x="296" y="684"/>
                      <a:pt x="293" y="690"/>
                    </a:cubicBezTo>
                    <a:cubicBezTo>
                      <a:pt x="285" y="679"/>
                      <a:pt x="281" y="655"/>
                      <a:pt x="281" y="617"/>
                    </a:cubicBezTo>
                    <a:cubicBezTo>
                      <a:pt x="281" y="550"/>
                      <a:pt x="289" y="506"/>
                      <a:pt x="305" y="485"/>
                    </a:cubicBezTo>
                    <a:cubicBezTo>
                      <a:pt x="299" y="492"/>
                      <a:pt x="295" y="495"/>
                      <a:pt x="294" y="496"/>
                    </a:cubicBezTo>
                    <a:cubicBezTo>
                      <a:pt x="293" y="498"/>
                      <a:pt x="291" y="499"/>
                      <a:pt x="288" y="500"/>
                    </a:cubicBezTo>
                    <a:cubicBezTo>
                      <a:pt x="285" y="501"/>
                      <a:pt x="281" y="503"/>
                      <a:pt x="275" y="507"/>
                    </a:cubicBezTo>
                    <a:cubicBezTo>
                      <a:pt x="275" y="455"/>
                      <a:pt x="324" y="392"/>
                      <a:pt x="421" y="316"/>
                    </a:cubicBezTo>
                    <a:cubicBezTo>
                      <a:pt x="419" y="318"/>
                      <a:pt x="416" y="319"/>
                      <a:pt x="413" y="319"/>
                    </a:cubicBezTo>
                    <a:cubicBezTo>
                      <a:pt x="411" y="319"/>
                      <a:pt x="409" y="318"/>
                      <a:pt x="406" y="316"/>
                    </a:cubicBezTo>
                    <a:cubicBezTo>
                      <a:pt x="404" y="314"/>
                      <a:pt x="401" y="313"/>
                      <a:pt x="398" y="313"/>
                    </a:cubicBezTo>
                    <a:cubicBezTo>
                      <a:pt x="393" y="313"/>
                      <a:pt x="390" y="313"/>
                      <a:pt x="388" y="314"/>
                    </a:cubicBezTo>
                    <a:cubicBezTo>
                      <a:pt x="409" y="274"/>
                      <a:pt x="456" y="254"/>
                      <a:pt x="527" y="254"/>
                    </a:cubicBezTo>
                    <a:cubicBezTo>
                      <a:pt x="568" y="254"/>
                      <a:pt x="608" y="259"/>
                      <a:pt x="645" y="270"/>
                    </a:cubicBezTo>
                    <a:cubicBezTo>
                      <a:pt x="640" y="269"/>
                      <a:pt x="636" y="266"/>
                      <a:pt x="632" y="260"/>
                    </a:cubicBezTo>
                    <a:cubicBezTo>
                      <a:pt x="628" y="254"/>
                      <a:pt x="624" y="250"/>
                      <a:pt x="621" y="248"/>
                    </a:cubicBezTo>
                    <a:cubicBezTo>
                      <a:pt x="627" y="244"/>
                      <a:pt x="633" y="243"/>
                      <a:pt x="638" y="243"/>
                    </a:cubicBezTo>
                    <a:cubicBezTo>
                      <a:pt x="654" y="243"/>
                      <a:pt x="672" y="249"/>
                      <a:pt x="694" y="262"/>
                    </a:cubicBezTo>
                    <a:cubicBezTo>
                      <a:pt x="715" y="276"/>
                      <a:pt x="738" y="294"/>
                      <a:pt x="761" y="318"/>
                    </a:cubicBezTo>
                    <a:cubicBezTo>
                      <a:pt x="785" y="342"/>
                      <a:pt x="807" y="367"/>
                      <a:pt x="826" y="395"/>
                    </a:cubicBezTo>
                    <a:cubicBezTo>
                      <a:pt x="826" y="390"/>
                      <a:pt x="827" y="385"/>
                      <a:pt x="828" y="381"/>
                    </a:cubicBezTo>
                    <a:cubicBezTo>
                      <a:pt x="829" y="377"/>
                      <a:pt x="830" y="374"/>
                      <a:pt x="830" y="373"/>
                    </a:cubicBezTo>
                    <a:cubicBezTo>
                      <a:pt x="830" y="370"/>
                      <a:pt x="829" y="368"/>
                      <a:pt x="826" y="365"/>
                    </a:cubicBezTo>
                    <a:cubicBezTo>
                      <a:pt x="833" y="366"/>
                      <a:pt x="843" y="376"/>
                      <a:pt x="854" y="394"/>
                    </a:cubicBezTo>
                    <a:cubicBezTo>
                      <a:pt x="866" y="413"/>
                      <a:pt x="875" y="435"/>
                      <a:pt x="884" y="461"/>
                    </a:cubicBezTo>
                    <a:cubicBezTo>
                      <a:pt x="892" y="488"/>
                      <a:pt x="896" y="513"/>
                      <a:pt x="896" y="536"/>
                    </a:cubicBezTo>
                    <a:cubicBezTo>
                      <a:pt x="896" y="569"/>
                      <a:pt x="888" y="595"/>
                      <a:pt x="870" y="614"/>
                    </a:cubicBezTo>
                    <a:cubicBezTo>
                      <a:pt x="873" y="613"/>
                      <a:pt x="878" y="612"/>
                      <a:pt x="887" y="611"/>
                    </a:cubicBezTo>
                    <a:cubicBezTo>
                      <a:pt x="895" y="609"/>
                      <a:pt x="901" y="606"/>
                      <a:pt x="906" y="600"/>
                    </a:cubicBezTo>
                    <a:cubicBezTo>
                      <a:pt x="908" y="604"/>
                      <a:pt x="909" y="607"/>
                      <a:pt x="909" y="612"/>
                    </a:cubicBezTo>
                    <a:cubicBezTo>
                      <a:pt x="909" y="632"/>
                      <a:pt x="895" y="660"/>
                      <a:pt x="867" y="695"/>
                    </a:cubicBezTo>
                    <a:cubicBezTo>
                      <a:pt x="838" y="730"/>
                      <a:pt x="806" y="761"/>
                      <a:pt x="769" y="788"/>
                    </a:cubicBezTo>
                    <a:close/>
                  </a:path>
                </a:pathLst>
              </a:custGeom>
              <a:solidFill>
                <a:srgbClr val="5A6E33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94" name="Freeform 374"/>
              <p:cNvSpPr/>
              <p:nvPr/>
            </p:nvSpPr>
            <p:spPr>
              <a:xfrm>
                <a:off x="1392238" y="3416301"/>
                <a:ext cx="65088" cy="65088"/>
              </a:xfrm>
              <a:custGeom>
                <a:cxnLst>
                  <a:cxn ang="0">
                    <a:pos x="55355" y="50965"/>
                  </a:cxn>
                  <a:cxn ang="0">
                    <a:pos x="14599" y="54649"/>
                  </a:cxn>
                  <a:cxn ang="0">
                    <a:pos x="9733" y="14123"/>
                  </a:cxn>
                  <a:cxn ang="0">
                    <a:pos x="49881" y="10439"/>
                  </a:cxn>
                  <a:cxn ang="0">
                    <a:pos x="55355" y="50965"/>
                  </a:cxn>
                </a:cxnLst>
                <a:rect l="0" t="0" r="0" b="0"/>
                <a:pathLst>
                  <a:path w="107" h="105">
                    <a:moveTo>
                      <a:pt x="91" y="83"/>
                    </a:moveTo>
                    <a:cubicBezTo>
                      <a:pt x="74" y="103"/>
                      <a:pt x="45" y="106"/>
                      <a:pt x="24" y="89"/>
                    </a:cubicBezTo>
                    <a:cubicBezTo>
                      <a:pt x="4" y="73"/>
                      <a:pt x="0" y="43"/>
                      <a:pt x="16" y="23"/>
                    </a:cubicBezTo>
                    <a:cubicBezTo>
                      <a:pt x="32" y="3"/>
                      <a:pt x="62" y="0"/>
                      <a:pt x="82" y="17"/>
                    </a:cubicBezTo>
                    <a:cubicBezTo>
                      <a:pt x="103" y="34"/>
                      <a:pt x="107" y="63"/>
                      <a:pt x="91" y="83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95" name="Freeform 375"/>
              <p:cNvSpPr/>
              <p:nvPr/>
            </p:nvSpPr>
            <p:spPr>
              <a:xfrm>
                <a:off x="1411288" y="3425826"/>
                <a:ext cx="9525" cy="6350"/>
              </a:xfrm>
              <a:custGeom>
                <a:cxnLst>
                  <a:cxn ang="0">
                    <a:pos x="6123" y="4618"/>
                  </a:cxn>
                  <a:cxn ang="0">
                    <a:pos x="680" y="5195"/>
                  </a:cxn>
                  <a:cxn ang="0">
                    <a:pos x="3402" y="1732"/>
                  </a:cxn>
                  <a:cxn ang="0">
                    <a:pos x="9525" y="1155"/>
                  </a:cxn>
                  <a:cxn ang="0">
                    <a:pos x="6123" y="4618"/>
                  </a:cxn>
                </a:cxnLst>
                <a:rect l="0" t="0" r="0" b="0"/>
                <a:pathLst>
                  <a:path w="14" h="11">
                    <a:moveTo>
                      <a:pt x="9" y="8"/>
                    </a:moveTo>
                    <a:cubicBezTo>
                      <a:pt x="5" y="10"/>
                      <a:pt x="1" y="11"/>
                      <a:pt x="1" y="9"/>
                    </a:cubicBezTo>
                    <a:cubicBezTo>
                      <a:pt x="0" y="8"/>
                      <a:pt x="2" y="5"/>
                      <a:pt x="5" y="3"/>
                    </a:cubicBezTo>
                    <a:cubicBezTo>
                      <a:pt x="9" y="1"/>
                      <a:pt x="13" y="0"/>
                      <a:pt x="14" y="2"/>
                    </a:cubicBezTo>
                    <a:cubicBezTo>
                      <a:pt x="14" y="3"/>
                      <a:pt x="12" y="6"/>
                      <a:pt x="9" y="8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96" name="Freeform 376"/>
              <p:cNvSpPr/>
              <p:nvPr/>
            </p:nvSpPr>
            <p:spPr>
              <a:xfrm>
                <a:off x="1344613" y="3398838"/>
                <a:ext cx="65088" cy="65088"/>
              </a:xfrm>
              <a:custGeom>
                <a:cxnLst>
                  <a:cxn ang="0">
                    <a:pos x="55263" y="51451"/>
                  </a:cxn>
                  <a:cxn ang="0">
                    <a:pos x="14737" y="55170"/>
                  </a:cxn>
                  <a:cxn ang="0">
                    <a:pos x="9825" y="14257"/>
                  </a:cxn>
                  <a:cxn ang="0">
                    <a:pos x="50351" y="10538"/>
                  </a:cxn>
                  <a:cxn ang="0">
                    <a:pos x="55263" y="51451"/>
                  </a:cxn>
                </a:cxnLst>
                <a:rect l="0" t="0" r="0" b="0"/>
                <a:pathLst>
                  <a:path w="105" h="105">
                    <a:moveTo>
                      <a:pt x="90" y="83"/>
                    </a:moveTo>
                    <a:cubicBezTo>
                      <a:pt x="74" y="103"/>
                      <a:pt x="45" y="105"/>
                      <a:pt x="24" y="89"/>
                    </a:cubicBezTo>
                    <a:cubicBezTo>
                      <a:pt x="4" y="72"/>
                      <a:pt x="0" y="43"/>
                      <a:pt x="16" y="23"/>
                    </a:cubicBezTo>
                    <a:cubicBezTo>
                      <a:pt x="32" y="3"/>
                      <a:pt x="62" y="0"/>
                      <a:pt x="82" y="17"/>
                    </a:cubicBezTo>
                    <a:cubicBezTo>
                      <a:pt x="103" y="33"/>
                      <a:pt x="106" y="63"/>
                      <a:pt x="90" y="83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97" name="Freeform 377"/>
              <p:cNvSpPr/>
              <p:nvPr/>
            </p:nvSpPr>
            <p:spPr>
              <a:xfrm>
                <a:off x="1363663" y="3408363"/>
                <a:ext cx="9525" cy="6350"/>
              </a:xfrm>
              <a:custGeom>
                <a:cxnLst>
                  <a:cxn ang="0">
                    <a:pos x="5715" y="5080"/>
                  </a:cxn>
                  <a:cxn ang="0">
                    <a:pos x="635" y="5715"/>
                  </a:cxn>
                  <a:cxn ang="0">
                    <a:pos x="3810" y="1905"/>
                  </a:cxn>
                  <a:cxn ang="0">
                    <a:pos x="8890" y="1270"/>
                  </a:cxn>
                  <a:cxn ang="0">
                    <a:pos x="5715" y="5080"/>
                  </a:cxn>
                </a:cxnLst>
                <a:rect l="0" t="0" r="0" b="0"/>
                <a:pathLst>
                  <a:path w="15" h="10">
                    <a:moveTo>
                      <a:pt x="9" y="8"/>
                    </a:moveTo>
                    <a:cubicBezTo>
                      <a:pt x="6" y="10"/>
                      <a:pt x="2" y="10"/>
                      <a:pt x="1" y="9"/>
                    </a:cubicBezTo>
                    <a:cubicBezTo>
                      <a:pt x="0" y="7"/>
                      <a:pt x="3" y="5"/>
                      <a:pt x="6" y="3"/>
                    </a:cubicBezTo>
                    <a:cubicBezTo>
                      <a:pt x="10" y="1"/>
                      <a:pt x="14" y="0"/>
                      <a:pt x="14" y="2"/>
                    </a:cubicBezTo>
                    <a:cubicBezTo>
                      <a:pt x="15" y="3"/>
                      <a:pt x="13" y="6"/>
                      <a:pt x="9" y="8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98" name="Freeform 378"/>
              <p:cNvSpPr/>
              <p:nvPr/>
            </p:nvSpPr>
            <p:spPr>
              <a:xfrm>
                <a:off x="1363663" y="3357563"/>
                <a:ext cx="65088" cy="65088"/>
              </a:xfrm>
              <a:custGeom>
                <a:cxnLst>
                  <a:cxn ang="0">
                    <a:pos x="55355" y="50965"/>
                  </a:cxn>
                  <a:cxn ang="0">
                    <a:pos x="15207" y="54649"/>
                  </a:cxn>
                  <a:cxn ang="0">
                    <a:pos x="9733" y="14123"/>
                  </a:cxn>
                  <a:cxn ang="0">
                    <a:pos x="50489" y="10439"/>
                  </a:cxn>
                  <a:cxn ang="0">
                    <a:pos x="55355" y="50965"/>
                  </a:cxn>
                </a:cxnLst>
                <a:rect l="0" t="0" r="0" b="0"/>
                <a:pathLst>
                  <a:path w="107" h="105">
                    <a:moveTo>
                      <a:pt x="91" y="83"/>
                    </a:moveTo>
                    <a:cubicBezTo>
                      <a:pt x="75" y="103"/>
                      <a:pt x="45" y="106"/>
                      <a:pt x="25" y="89"/>
                    </a:cubicBezTo>
                    <a:cubicBezTo>
                      <a:pt x="4" y="72"/>
                      <a:pt x="0" y="43"/>
                      <a:pt x="16" y="23"/>
                    </a:cubicBezTo>
                    <a:cubicBezTo>
                      <a:pt x="32" y="3"/>
                      <a:pt x="62" y="0"/>
                      <a:pt x="83" y="17"/>
                    </a:cubicBezTo>
                    <a:cubicBezTo>
                      <a:pt x="103" y="33"/>
                      <a:pt x="107" y="63"/>
                      <a:pt x="91" y="83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99" name="Freeform 379"/>
              <p:cNvSpPr/>
              <p:nvPr/>
            </p:nvSpPr>
            <p:spPr>
              <a:xfrm>
                <a:off x="1384300" y="3367088"/>
                <a:ext cx="7938" cy="7938"/>
              </a:xfrm>
              <a:custGeom>
                <a:cxnLst>
                  <a:cxn ang="0">
                    <a:pos x="4763" y="5773"/>
                  </a:cxn>
                  <a:cxn ang="0">
                    <a:pos x="529" y="6495"/>
                  </a:cxn>
                  <a:cxn ang="0">
                    <a:pos x="3175" y="2165"/>
                  </a:cxn>
                  <a:cxn ang="0">
                    <a:pos x="7409" y="1443"/>
                  </a:cxn>
                  <a:cxn ang="0">
                    <a:pos x="4763" y="5773"/>
                  </a:cxn>
                </a:cxnLst>
                <a:rect l="0" t="0" r="0" b="0"/>
                <a:pathLst>
                  <a:path w="15" h="11">
                    <a:moveTo>
                      <a:pt x="9" y="8"/>
                    </a:moveTo>
                    <a:cubicBezTo>
                      <a:pt x="5" y="10"/>
                      <a:pt x="2" y="11"/>
                      <a:pt x="1" y="9"/>
                    </a:cubicBezTo>
                    <a:cubicBezTo>
                      <a:pt x="0" y="8"/>
                      <a:pt x="2" y="5"/>
                      <a:pt x="6" y="3"/>
                    </a:cubicBezTo>
                    <a:cubicBezTo>
                      <a:pt x="9" y="1"/>
                      <a:pt x="13" y="0"/>
                      <a:pt x="14" y="2"/>
                    </a:cubicBezTo>
                    <a:cubicBezTo>
                      <a:pt x="15" y="3"/>
                      <a:pt x="12" y="6"/>
                      <a:pt x="9" y="8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00" name="Freeform 380"/>
              <p:cNvSpPr/>
              <p:nvPr/>
            </p:nvSpPr>
            <p:spPr>
              <a:xfrm>
                <a:off x="1819275" y="3514726"/>
                <a:ext cx="65088" cy="65088"/>
              </a:xfrm>
              <a:custGeom>
                <a:cxnLst>
                  <a:cxn ang="0">
                    <a:pos x="55355" y="51451"/>
                  </a:cxn>
                  <a:cxn ang="0">
                    <a:pos x="14599" y="55170"/>
                  </a:cxn>
                  <a:cxn ang="0">
                    <a:pos x="9733" y="14257"/>
                  </a:cxn>
                  <a:cxn ang="0">
                    <a:pos x="49881" y="9918"/>
                  </a:cxn>
                  <a:cxn ang="0">
                    <a:pos x="55355" y="51451"/>
                  </a:cxn>
                </a:cxnLst>
                <a:rect l="0" t="0" r="0" b="0"/>
                <a:pathLst>
                  <a:path w="107" h="105">
                    <a:moveTo>
                      <a:pt x="91" y="83"/>
                    </a:moveTo>
                    <a:cubicBezTo>
                      <a:pt x="74" y="102"/>
                      <a:pt x="45" y="105"/>
                      <a:pt x="24" y="89"/>
                    </a:cubicBezTo>
                    <a:cubicBezTo>
                      <a:pt x="4" y="72"/>
                      <a:pt x="0" y="42"/>
                      <a:pt x="16" y="23"/>
                    </a:cubicBezTo>
                    <a:cubicBezTo>
                      <a:pt x="32" y="3"/>
                      <a:pt x="62" y="0"/>
                      <a:pt x="82" y="16"/>
                    </a:cubicBezTo>
                    <a:cubicBezTo>
                      <a:pt x="103" y="33"/>
                      <a:pt x="107" y="63"/>
                      <a:pt x="91" y="83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01" name="Freeform 381"/>
              <p:cNvSpPr/>
              <p:nvPr/>
            </p:nvSpPr>
            <p:spPr>
              <a:xfrm>
                <a:off x="1839913" y="3524251"/>
                <a:ext cx="7938" cy="6350"/>
              </a:xfrm>
              <a:custGeom>
                <a:cxnLst>
                  <a:cxn ang="0">
                    <a:pos x="5103" y="5080"/>
                  </a:cxn>
                  <a:cxn ang="0">
                    <a:pos x="0" y="5715"/>
                  </a:cxn>
                  <a:cxn ang="0">
                    <a:pos x="2835" y="1270"/>
                  </a:cxn>
                  <a:cxn ang="0">
                    <a:pos x="7938" y="635"/>
                  </a:cxn>
                  <a:cxn ang="0">
                    <a:pos x="5103" y="5080"/>
                  </a:cxn>
                </a:cxnLst>
                <a:rect l="0" t="0" r="0" b="0"/>
                <a:pathLst>
                  <a:path w="14" h="10">
                    <a:moveTo>
                      <a:pt x="9" y="8"/>
                    </a:moveTo>
                    <a:cubicBezTo>
                      <a:pt x="5" y="10"/>
                      <a:pt x="1" y="10"/>
                      <a:pt x="0" y="9"/>
                    </a:cubicBezTo>
                    <a:cubicBezTo>
                      <a:pt x="0" y="7"/>
                      <a:pt x="2" y="4"/>
                      <a:pt x="5" y="2"/>
                    </a:cubicBezTo>
                    <a:cubicBezTo>
                      <a:pt x="9" y="0"/>
                      <a:pt x="13" y="0"/>
                      <a:pt x="14" y="1"/>
                    </a:cubicBezTo>
                    <a:cubicBezTo>
                      <a:pt x="14" y="3"/>
                      <a:pt x="12" y="6"/>
                      <a:pt x="9" y="8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02" name="Freeform 382"/>
              <p:cNvSpPr/>
              <p:nvPr/>
            </p:nvSpPr>
            <p:spPr>
              <a:xfrm>
                <a:off x="1771650" y="3498851"/>
                <a:ext cx="65088" cy="63500"/>
              </a:xfrm>
              <a:custGeom>
                <a:cxnLst>
                  <a:cxn ang="0">
                    <a:pos x="55263" y="49590"/>
                  </a:cxn>
                  <a:cxn ang="0">
                    <a:pos x="14737" y="53219"/>
                  </a:cxn>
                  <a:cxn ang="0">
                    <a:pos x="9825" y="13305"/>
                  </a:cxn>
                  <a:cxn ang="0">
                    <a:pos x="50351" y="9676"/>
                  </a:cxn>
                  <a:cxn ang="0">
                    <a:pos x="55263" y="49590"/>
                  </a:cxn>
                </a:cxnLst>
                <a:rect l="0" t="0" r="0" b="0"/>
                <a:pathLst>
                  <a:path w="105" h="105">
                    <a:moveTo>
                      <a:pt x="90" y="82"/>
                    </a:moveTo>
                    <a:cubicBezTo>
                      <a:pt x="74" y="102"/>
                      <a:pt x="45" y="105"/>
                      <a:pt x="24" y="88"/>
                    </a:cubicBezTo>
                    <a:cubicBezTo>
                      <a:pt x="4" y="72"/>
                      <a:pt x="0" y="42"/>
                      <a:pt x="16" y="22"/>
                    </a:cubicBezTo>
                    <a:cubicBezTo>
                      <a:pt x="32" y="2"/>
                      <a:pt x="62" y="0"/>
                      <a:pt x="82" y="16"/>
                    </a:cubicBezTo>
                    <a:cubicBezTo>
                      <a:pt x="103" y="33"/>
                      <a:pt x="106" y="62"/>
                      <a:pt x="90" y="82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03" name="Freeform 383"/>
              <p:cNvSpPr/>
              <p:nvPr/>
            </p:nvSpPr>
            <p:spPr>
              <a:xfrm>
                <a:off x="1790700" y="3508376"/>
                <a:ext cx="9525" cy="6350"/>
              </a:xfrm>
              <a:custGeom>
                <a:cxnLst>
                  <a:cxn ang="0">
                    <a:pos x="5715" y="4445"/>
                  </a:cxn>
                  <a:cxn ang="0">
                    <a:pos x="635" y="5080"/>
                  </a:cxn>
                  <a:cxn ang="0">
                    <a:pos x="3810" y="1270"/>
                  </a:cxn>
                  <a:cxn ang="0">
                    <a:pos x="8890" y="635"/>
                  </a:cxn>
                  <a:cxn ang="0">
                    <a:pos x="5715" y="4445"/>
                  </a:cxn>
                </a:cxnLst>
                <a:rect l="0" t="0" r="0" b="0"/>
                <a:pathLst>
                  <a:path w="15" h="10">
                    <a:moveTo>
                      <a:pt x="9" y="7"/>
                    </a:moveTo>
                    <a:cubicBezTo>
                      <a:pt x="6" y="9"/>
                      <a:pt x="2" y="10"/>
                      <a:pt x="1" y="8"/>
                    </a:cubicBezTo>
                    <a:cubicBezTo>
                      <a:pt x="0" y="7"/>
                      <a:pt x="3" y="4"/>
                      <a:pt x="6" y="2"/>
                    </a:cubicBezTo>
                    <a:cubicBezTo>
                      <a:pt x="10" y="0"/>
                      <a:pt x="14" y="0"/>
                      <a:pt x="14" y="1"/>
                    </a:cubicBezTo>
                    <a:cubicBezTo>
                      <a:pt x="15" y="3"/>
                      <a:pt x="13" y="5"/>
                      <a:pt x="9" y="7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04" name="Freeform 384"/>
              <p:cNvSpPr/>
              <p:nvPr/>
            </p:nvSpPr>
            <p:spPr>
              <a:xfrm>
                <a:off x="1790700" y="3457576"/>
                <a:ext cx="65088" cy="63500"/>
              </a:xfrm>
              <a:custGeom>
                <a:cxnLst>
                  <a:cxn ang="0">
                    <a:pos x="55355" y="49590"/>
                  </a:cxn>
                  <a:cxn ang="0">
                    <a:pos x="15207" y="53219"/>
                  </a:cxn>
                  <a:cxn ang="0">
                    <a:pos x="9733" y="13305"/>
                  </a:cxn>
                  <a:cxn ang="0">
                    <a:pos x="50489" y="9676"/>
                  </a:cxn>
                  <a:cxn ang="0">
                    <a:pos x="55355" y="49590"/>
                  </a:cxn>
                </a:cxnLst>
                <a:rect l="0" t="0" r="0" b="0"/>
                <a:pathLst>
                  <a:path w="107" h="105">
                    <a:moveTo>
                      <a:pt x="91" y="82"/>
                    </a:moveTo>
                    <a:cubicBezTo>
                      <a:pt x="75" y="102"/>
                      <a:pt x="45" y="105"/>
                      <a:pt x="25" y="88"/>
                    </a:cubicBezTo>
                    <a:cubicBezTo>
                      <a:pt x="4" y="72"/>
                      <a:pt x="0" y="42"/>
                      <a:pt x="16" y="22"/>
                    </a:cubicBezTo>
                    <a:cubicBezTo>
                      <a:pt x="32" y="3"/>
                      <a:pt x="62" y="0"/>
                      <a:pt x="83" y="16"/>
                    </a:cubicBezTo>
                    <a:cubicBezTo>
                      <a:pt x="103" y="33"/>
                      <a:pt x="107" y="63"/>
                      <a:pt x="91" y="82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05" name="Freeform 385"/>
              <p:cNvSpPr/>
              <p:nvPr/>
            </p:nvSpPr>
            <p:spPr>
              <a:xfrm>
                <a:off x="1811338" y="3467101"/>
                <a:ext cx="9525" cy="6350"/>
              </a:xfrm>
              <a:custGeom>
                <a:cxnLst>
                  <a:cxn ang="0">
                    <a:pos x="5715" y="5080"/>
                  </a:cxn>
                  <a:cxn ang="0">
                    <a:pos x="635" y="5715"/>
                  </a:cxn>
                  <a:cxn ang="0">
                    <a:pos x="3810" y="1270"/>
                  </a:cxn>
                  <a:cxn ang="0">
                    <a:pos x="8890" y="635"/>
                  </a:cxn>
                  <a:cxn ang="0">
                    <a:pos x="5715" y="5080"/>
                  </a:cxn>
                </a:cxnLst>
                <a:rect l="0" t="0" r="0" b="0"/>
                <a:pathLst>
                  <a:path w="15" h="10">
                    <a:moveTo>
                      <a:pt x="9" y="8"/>
                    </a:moveTo>
                    <a:cubicBezTo>
                      <a:pt x="5" y="10"/>
                      <a:pt x="2" y="10"/>
                      <a:pt x="1" y="9"/>
                    </a:cubicBezTo>
                    <a:cubicBezTo>
                      <a:pt x="0" y="7"/>
                      <a:pt x="2" y="4"/>
                      <a:pt x="6" y="2"/>
                    </a:cubicBezTo>
                    <a:cubicBezTo>
                      <a:pt x="9" y="0"/>
                      <a:pt x="13" y="0"/>
                      <a:pt x="14" y="1"/>
                    </a:cubicBezTo>
                    <a:cubicBezTo>
                      <a:pt x="15" y="3"/>
                      <a:pt x="12" y="5"/>
                      <a:pt x="9" y="8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06" name="Freeform 386"/>
              <p:cNvSpPr>
                <a:spLocks noEditPoints="1"/>
              </p:cNvSpPr>
              <p:nvPr/>
            </p:nvSpPr>
            <p:spPr>
              <a:xfrm>
                <a:off x="1439863" y="2940051"/>
                <a:ext cx="438150" cy="315913"/>
              </a:xfrm>
              <a:custGeom>
                <a:cxnLst>
                  <a:cxn ang="0">
                    <a:pos x="194187" y="290149"/>
                  </a:cxn>
                  <a:cxn ang="0">
                    <a:pos x="189885" y="255798"/>
                  </a:cxn>
                  <a:cxn ang="0">
                    <a:pos x="208321" y="212858"/>
                  </a:cxn>
                  <a:cxn ang="0">
                    <a:pos x="210779" y="165011"/>
                  </a:cxn>
                  <a:cxn ang="0">
                    <a:pos x="204019" y="106736"/>
                  </a:cxn>
                  <a:cxn ang="0">
                    <a:pos x="222455" y="74838"/>
                  </a:cxn>
                  <a:cxn ang="0">
                    <a:pos x="122903" y="86493"/>
                  </a:cxn>
                  <a:cxn ang="0">
                    <a:pos x="81731" y="145995"/>
                  </a:cxn>
                  <a:cxn ang="0">
                    <a:pos x="44245" y="166238"/>
                  </a:cxn>
                  <a:cxn ang="0">
                    <a:pos x="21508" y="166238"/>
                  </a:cxn>
                  <a:cxn ang="0">
                    <a:pos x="2458" y="166851"/>
                  </a:cxn>
                  <a:cxn ang="0">
                    <a:pos x="38100" y="212858"/>
                  </a:cxn>
                  <a:cxn ang="0">
                    <a:pos x="73742" y="257024"/>
                  </a:cxn>
                  <a:cxn ang="0">
                    <a:pos x="100166" y="276654"/>
                  </a:cxn>
                  <a:cxn ang="0">
                    <a:pos x="165919" y="300577"/>
                  </a:cxn>
                  <a:cxn ang="0">
                    <a:pos x="197874" y="309165"/>
                  </a:cxn>
                  <a:cxn ang="0">
                    <a:pos x="204634" y="43553"/>
                  </a:cxn>
                  <a:cxn ang="0">
                    <a:pos x="148713" y="0"/>
                  </a:cxn>
                  <a:cxn ang="0">
                    <a:pos x="204634" y="43553"/>
                  </a:cxn>
                  <a:cxn ang="0">
                    <a:pos x="199718" y="61342"/>
                  </a:cxn>
                  <a:cxn ang="0">
                    <a:pos x="165919" y="31898"/>
                  </a:cxn>
                  <a:cxn ang="0">
                    <a:pos x="135808" y="9201"/>
                  </a:cxn>
                  <a:cxn ang="0">
                    <a:pos x="131506" y="72384"/>
                  </a:cxn>
                  <a:cxn ang="0">
                    <a:pos x="430776" y="196295"/>
                  </a:cxn>
                  <a:cxn ang="0">
                    <a:pos x="401894" y="189548"/>
                  </a:cxn>
                  <a:cxn ang="0">
                    <a:pos x="358263" y="163171"/>
                  </a:cxn>
                  <a:cxn ang="0">
                    <a:pos x="336755" y="120844"/>
                  </a:cxn>
                  <a:cxn ang="0">
                    <a:pos x="309102" y="75451"/>
                  </a:cxn>
                  <a:cxn ang="0">
                    <a:pos x="248265" y="66250"/>
                  </a:cxn>
                  <a:cxn ang="0">
                    <a:pos x="210165" y="139861"/>
                  </a:cxn>
                  <a:cxn ang="0">
                    <a:pos x="231058" y="231261"/>
                  </a:cxn>
                  <a:cxn ang="0">
                    <a:pos x="213237" y="275427"/>
                  </a:cxn>
                  <a:cxn ang="0">
                    <a:pos x="202176" y="286469"/>
                  </a:cxn>
                  <a:cxn ang="0">
                    <a:pos x="198489" y="300577"/>
                  </a:cxn>
                  <a:cxn ang="0">
                    <a:pos x="239661" y="301191"/>
                  </a:cxn>
                  <a:cxn ang="0">
                    <a:pos x="274074" y="309779"/>
                  </a:cxn>
                  <a:cxn ang="0">
                    <a:pos x="302342" y="309779"/>
                  </a:cxn>
                  <a:cxn ang="0">
                    <a:pos x="349045" y="272973"/>
                  </a:cxn>
                  <a:cxn ang="0">
                    <a:pos x="429547" y="214698"/>
                  </a:cxn>
                  <a:cxn ang="0">
                    <a:pos x="279605" y="38646"/>
                  </a:cxn>
                  <a:cxn ang="0">
                    <a:pos x="328766" y="20243"/>
                  </a:cxn>
                  <a:cxn ang="0">
                    <a:pos x="253795" y="40486"/>
                  </a:cxn>
                  <a:cxn ang="0">
                    <a:pos x="251952" y="45393"/>
                  </a:cxn>
                  <a:cxn ang="0">
                    <a:pos x="312174" y="71157"/>
                  </a:cxn>
                  <a:cxn ang="0">
                    <a:pos x="330610" y="85879"/>
                  </a:cxn>
                  <a:cxn ang="0">
                    <a:pos x="341671" y="42326"/>
                  </a:cxn>
                  <a:cxn ang="0">
                    <a:pos x="298040" y="41099"/>
                  </a:cxn>
                  <a:cxn ang="0">
                    <a:pos x="227371" y="71771"/>
                  </a:cxn>
                  <a:cxn ang="0">
                    <a:pos x="242119" y="41099"/>
                  </a:cxn>
                  <a:cxn ang="0">
                    <a:pos x="210779" y="44166"/>
                  </a:cxn>
                  <a:cxn ang="0">
                    <a:pos x="227371" y="71771"/>
                  </a:cxn>
                </a:cxnLst>
                <a:rect l="0" t="0" r="0" b="0"/>
                <a:pathLst>
                  <a:path w="713" h="515">
                    <a:moveTo>
                      <a:pt x="318" y="484"/>
                    </a:moveTo>
                    <a:cubicBezTo>
                      <a:pt x="318" y="482"/>
                      <a:pt x="317" y="478"/>
                      <a:pt x="316" y="473"/>
                    </a:cubicBezTo>
                    <a:cubicBezTo>
                      <a:pt x="314" y="467"/>
                      <a:pt x="313" y="463"/>
                      <a:pt x="312" y="461"/>
                    </a:cubicBezTo>
                    <a:cubicBezTo>
                      <a:pt x="308" y="445"/>
                      <a:pt x="307" y="430"/>
                      <a:pt x="309" y="417"/>
                    </a:cubicBezTo>
                    <a:cubicBezTo>
                      <a:pt x="311" y="404"/>
                      <a:pt x="314" y="392"/>
                      <a:pt x="319" y="382"/>
                    </a:cubicBezTo>
                    <a:cubicBezTo>
                      <a:pt x="324" y="373"/>
                      <a:pt x="331" y="361"/>
                      <a:pt x="339" y="347"/>
                    </a:cubicBezTo>
                    <a:cubicBezTo>
                      <a:pt x="348" y="334"/>
                      <a:pt x="353" y="324"/>
                      <a:pt x="356" y="318"/>
                    </a:cubicBezTo>
                    <a:cubicBezTo>
                      <a:pt x="354" y="307"/>
                      <a:pt x="350" y="290"/>
                      <a:pt x="343" y="269"/>
                    </a:cubicBezTo>
                    <a:cubicBezTo>
                      <a:pt x="337" y="248"/>
                      <a:pt x="332" y="231"/>
                      <a:pt x="330" y="217"/>
                    </a:cubicBezTo>
                    <a:cubicBezTo>
                      <a:pt x="327" y="203"/>
                      <a:pt x="328" y="189"/>
                      <a:pt x="332" y="174"/>
                    </a:cubicBezTo>
                    <a:cubicBezTo>
                      <a:pt x="335" y="159"/>
                      <a:pt x="344" y="144"/>
                      <a:pt x="357" y="128"/>
                    </a:cubicBezTo>
                    <a:cubicBezTo>
                      <a:pt x="362" y="122"/>
                      <a:pt x="362" y="122"/>
                      <a:pt x="362" y="122"/>
                    </a:cubicBezTo>
                    <a:cubicBezTo>
                      <a:pt x="328" y="107"/>
                      <a:pt x="298" y="100"/>
                      <a:pt x="272" y="101"/>
                    </a:cubicBezTo>
                    <a:cubicBezTo>
                      <a:pt x="245" y="102"/>
                      <a:pt x="222" y="116"/>
                      <a:pt x="200" y="141"/>
                    </a:cubicBezTo>
                    <a:cubicBezTo>
                      <a:pt x="195" y="147"/>
                      <a:pt x="190" y="155"/>
                      <a:pt x="185" y="163"/>
                    </a:cubicBezTo>
                    <a:cubicBezTo>
                      <a:pt x="162" y="200"/>
                      <a:pt x="144" y="225"/>
                      <a:pt x="133" y="238"/>
                    </a:cubicBezTo>
                    <a:cubicBezTo>
                      <a:pt x="123" y="250"/>
                      <a:pt x="114" y="258"/>
                      <a:pt x="105" y="263"/>
                    </a:cubicBezTo>
                    <a:cubicBezTo>
                      <a:pt x="96" y="267"/>
                      <a:pt x="85" y="270"/>
                      <a:pt x="72" y="271"/>
                    </a:cubicBezTo>
                    <a:cubicBezTo>
                      <a:pt x="63" y="272"/>
                      <a:pt x="56" y="272"/>
                      <a:pt x="51" y="272"/>
                    </a:cubicBezTo>
                    <a:cubicBezTo>
                      <a:pt x="46" y="272"/>
                      <a:pt x="41" y="271"/>
                      <a:pt x="35" y="271"/>
                    </a:cubicBezTo>
                    <a:cubicBezTo>
                      <a:pt x="30" y="270"/>
                      <a:pt x="25" y="270"/>
                      <a:pt x="22" y="270"/>
                    </a:cubicBezTo>
                    <a:cubicBezTo>
                      <a:pt x="13" y="269"/>
                      <a:pt x="7" y="270"/>
                      <a:pt x="4" y="272"/>
                    </a:cubicBezTo>
                    <a:cubicBezTo>
                      <a:pt x="0" y="278"/>
                      <a:pt x="3" y="287"/>
                      <a:pt x="15" y="301"/>
                    </a:cubicBezTo>
                    <a:cubicBezTo>
                      <a:pt x="26" y="315"/>
                      <a:pt x="42" y="330"/>
                      <a:pt x="62" y="347"/>
                    </a:cubicBezTo>
                    <a:cubicBezTo>
                      <a:pt x="85" y="367"/>
                      <a:pt x="107" y="382"/>
                      <a:pt x="125" y="392"/>
                    </a:cubicBezTo>
                    <a:cubicBezTo>
                      <a:pt x="120" y="402"/>
                      <a:pt x="118" y="411"/>
                      <a:pt x="120" y="419"/>
                    </a:cubicBezTo>
                    <a:cubicBezTo>
                      <a:pt x="122" y="428"/>
                      <a:pt x="126" y="435"/>
                      <a:pt x="133" y="441"/>
                    </a:cubicBezTo>
                    <a:cubicBezTo>
                      <a:pt x="142" y="448"/>
                      <a:pt x="151" y="452"/>
                      <a:pt x="163" y="451"/>
                    </a:cubicBezTo>
                    <a:cubicBezTo>
                      <a:pt x="174" y="451"/>
                      <a:pt x="183" y="447"/>
                      <a:pt x="191" y="437"/>
                    </a:cubicBezTo>
                    <a:cubicBezTo>
                      <a:pt x="214" y="455"/>
                      <a:pt x="240" y="472"/>
                      <a:pt x="270" y="490"/>
                    </a:cubicBezTo>
                    <a:cubicBezTo>
                      <a:pt x="299" y="507"/>
                      <a:pt x="316" y="513"/>
                      <a:pt x="321" y="508"/>
                    </a:cubicBezTo>
                    <a:cubicBezTo>
                      <a:pt x="322" y="507"/>
                      <a:pt x="322" y="505"/>
                      <a:pt x="322" y="504"/>
                    </a:cubicBezTo>
                    <a:cubicBezTo>
                      <a:pt x="320" y="493"/>
                      <a:pt x="319" y="487"/>
                      <a:pt x="318" y="484"/>
                    </a:cubicBezTo>
                    <a:close/>
                    <a:moveTo>
                      <a:pt x="333" y="71"/>
                    </a:moveTo>
                    <a:cubicBezTo>
                      <a:pt x="326" y="56"/>
                      <a:pt x="317" y="42"/>
                      <a:pt x="304" y="31"/>
                    </a:cubicBezTo>
                    <a:cubicBezTo>
                      <a:pt x="288" y="18"/>
                      <a:pt x="267" y="8"/>
                      <a:pt x="242" y="0"/>
                    </a:cubicBezTo>
                    <a:cubicBezTo>
                      <a:pt x="246" y="17"/>
                      <a:pt x="257" y="33"/>
                      <a:pt x="273" y="47"/>
                    </a:cubicBezTo>
                    <a:cubicBezTo>
                      <a:pt x="291" y="62"/>
                      <a:pt x="311" y="70"/>
                      <a:pt x="333" y="71"/>
                    </a:cubicBezTo>
                    <a:close/>
                    <a:moveTo>
                      <a:pt x="214" y="118"/>
                    </a:moveTo>
                    <a:cubicBezTo>
                      <a:pt x="243" y="92"/>
                      <a:pt x="281" y="86"/>
                      <a:pt x="325" y="100"/>
                    </a:cubicBezTo>
                    <a:cubicBezTo>
                      <a:pt x="329" y="87"/>
                      <a:pt x="331" y="80"/>
                      <a:pt x="332" y="78"/>
                    </a:cubicBezTo>
                    <a:cubicBezTo>
                      <a:pt x="310" y="77"/>
                      <a:pt x="289" y="68"/>
                      <a:pt x="270" y="52"/>
                    </a:cubicBezTo>
                    <a:cubicBezTo>
                      <a:pt x="254" y="39"/>
                      <a:pt x="242" y="23"/>
                      <a:pt x="234" y="3"/>
                    </a:cubicBezTo>
                    <a:cubicBezTo>
                      <a:pt x="229" y="6"/>
                      <a:pt x="225" y="9"/>
                      <a:pt x="221" y="15"/>
                    </a:cubicBezTo>
                    <a:cubicBezTo>
                      <a:pt x="210" y="28"/>
                      <a:pt x="204" y="45"/>
                      <a:pt x="203" y="65"/>
                    </a:cubicBezTo>
                    <a:cubicBezTo>
                      <a:pt x="203" y="85"/>
                      <a:pt x="206" y="103"/>
                      <a:pt x="214" y="118"/>
                    </a:cubicBezTo>
                    <a:close/>
                    <a:moveTo>
                      <a:pt x="707" y="323"/>
                    </a:moveTo>
                    <a:cubicBezTo>
                      <a:pt x="705" y="321"/>
                      <a:pt x="703" y="320"/>
                      <a:pt x="701" y="320"/>
                    </a:cubicBezTo>
                    <a:cubicBezTo>
                      <a:pt x="693" y="318"/>
                      <a:pt x="685" y="316"/>
                      <a:pt x="678" y="315"/>
                    </a:cubicBezTo>
                    <a:cubicBezTo>
                      <a:pt x="670" y="313"/>
                      <a:pt x="662" y="312"/>
                      <a:pt x="654" y="309"/>
                    </a:cubicBezTo>
                    <a:cubicBezTo>
                      <a:pt x="631" y="303"/>
                      <a:pt x="613" y="295"/>
                      <a:pt x="600" y="284"/>
                    </a:cubicBezTo>
                    <a:cubicBezTo>
                      <a:pt x="594" y="279"/>
                      <a:pt x="588" y="273"/>
                      <a:pt x="583" y="266"/>
                    </a:cubicBezTo>
                    <a:cubicBezTo>
                      <a:pt x="578" y="258"/>
                      <a:pt x="573" y="250"/>
                      <a:pt x="568" y="240"/>
                    </a:cubicBezTo>
                    <a:cubicBezTo>
                      <a:pt x="563" y="230"/>
                      <a:pt x="556" y="216"/>
                      <a:pt x="548" y="197"/>
                    </a:cubicBezTo>
                    <a:cubicBezTo>
                      <a:pt x="540" y="179"/>
                      <a:pt x="534" y="166"/>
                      <a:pt x="530" y="158"/>
                    </a:cubicBezTo>
                    <a:cubicBezTo>
                      <a:pt x="524" y="144"/>
                      <a:pt x="515" y="133"/>
                      <a:pt x="503" y="123"/>
                    </a:cubicBezTo>
                    <a:cubicBezTo>
                      <a:pt x="489" y="111"/>
                      <a:pt x="473" y="104"/>
                      <a:pt x="456" y="102"/>
                    </a:cubicBezTo>
                    <a:cubicBezTo>
                      <a:pt x="438" y="99"/>
                      <a:pt x="421" y="102"/>
                      <a:pt x="404" y="108"/>
                    </a:cubicBezTo>
                    <a:cubicBezTo>
                      <a:pt x="387" y="115"/>
                      <a:pt x="373" y="125"/>
                      <a:pt x="362" y="138"/>
                    </a:cubicBezTo>
                    <a:cubicBezTo>
                      <a:pt x="341" y="163"/>
                      <a:pt x="334" y="193"/>
                      <a:pt x="342" y="228"/>
                    </a:cubicBezTo>
                    <a:cubicBezTo>
                      <a:pt x="346" y="252"/>
                      <a:pt x="353" y="279"/>
                      <a:pt x="363" y="309"/>
                    </a:cubicBezTo>
                    <a:cubicBezTo>
                      <a:pt x="372" y="340"/>
                      <a:pt x="377" y="362"/>
                      <a:pt x="376" y="377"/>
                    </a:cubicBezTo>
                    <a:cubicBezTo>
                      <a:pt x="375" y="391"/>
                      <a:pt x="368" y="411"/>
                      <a:pt x="355" y="437"/>
                    </a:cubicBezTo>
                    <a:cubicBezTo>
                      <a:pt x="352" y="442"/>
                      <a:pt x="349" y="446"/>
                      <a:pt x="347" y="449"/>
                    </a:cubicBezTo>
                    <a:cubicBezTo>
                      <a:pt x="345" y="451"/>
                      <a:pt x="342" y="454"/>
                      <a:pt x="338" y="458"/>
                    </a:cubicBezTo>
                    <a:cubicBezTo>
                      <a:pt x="334" y="461"/>
                      <a:pt x="331" y="464"/>
                      <a:pt x="329" y="467"/>
                    </a:cubicBezTo>
                    <a:cubicBezTo>
                      <a:pt x="327" y="470"/>
                      <a:pt x="325" y="472"/>
                      <a:pt x="324" y="474"/>
                    </a:cubicBezTo>
                    <a:cubicBezTo>
                      <a:pt x="319" y="481"/>
                      <a:pt x="319" y="486"/>
                      <a:pt x="323" y="490"/>
                    </a:cubicBezTo>
                    <a:cubicBezTo>
                      <a:pt x="328" y="493"/>
                      <a:pt x="336" y="495"/>
                      <a:pt x="349" y="495"/>
                    </a:cubicBezTo>
                    <a:cubicBezTo>
                      <a:pt x="362" y="495"/>
                      <a:pt x="376" y="494"/>
                      <a:pt x="390" y="491"/>
                    </a:cubicBezTo>
                    <a:cubicBezTo>
                      <a:pt x="405" y="488"/>
                      <a:pt x="418" y="485"/>
                      <a:pt x="429" y="482"/>
                    </a:cubicBezTo>
                    <a:cubicBezTo>
                      <a:pt x="433" y="491"/>
                      <a:pt x="439" y="499"/>
                      <a:pt x="446" y="505"/>
                    </a:cubicBezTo>
                    <a:cubicBezTo>
                      <a:pt x="455" y="512"/>
                      <a:pt x="463" y="515"/>
                      <a:pt x="471" y="515"/>
                    </a:cubicBezTo>
                    <a:cubicBezTo>
                      <a:pt x="480" y="515"/>
                      <a:pt x="487" y="511"/>
                      <a:pt x="492" y="505"/>
                    </a:cubicBezTo>
                    <a:cubicBezTo>
                      <a:pt x="500" y="495"/>
                      <a:pt x="503" y="483"/>
                      <a:pt x="501" y="469"/>
                    </a:cubicBezTo>
                    <a:cubicBezTo>
                      <a:pt x="519" y="466"/>
                      <a:pt x="541" y="458"/>
                      <a:pt x="568" y="445"/>
                    </a:cubicBezTo>
                    <a:cubicBezTo>
                      <a:pt x="594" y="431"/>
                      <a:pt x="620" y="415"/>
                      <a:pt x="645" y="398"/>
                    </a:cubicBezTo>
                    <a:cubicBezTo>
                      <a:pt x="670" y="380"/>
                      <a:pt x="688" y="364"/>
                      <a:pt x="699" y="350"/>
                    </a:cubicBezTo>
                    <a:cubicBezTo>
                      <a:pt x="710" y="337"/>
                      <a:pt x="713" y="328"/>
                      <a:pt x="707" y="323"/>
                    </a:cubicBezTo>
                    <a:close/>
                    <a:moveTo>
                      <a:pt x="455" y="63"/>
                    </a:moveTo>
                    <a:cubicBezTo>
                      <a:pt x="472" y="61"/>
                      <a:pt x="488" y="57"/>
                      <a:pt x="503" y="52"/>
                    </a:cubicBezTo>
                    <a:cubicBezTo>
                      <a:pt x="518" y="47"/>
                      <a:pt x="528" y="40"/>
                      <a:pt x="535" y="33"/>
                    </a:cubicBezTo>
                    <a:cubicBezTo>
                      <a:pt x="512" y="24"/>
                      <a:pt x="490" y="22"/>
                      <a:pt x="469" y="28"/>
                    </a:cubicBezTo>
                    <a:cubicBezTo>
                      <a:pt x="448" y="34"/>
                      <a:pt x="429" y="47"/>
                      <a:pt x="413" y="66"/>
                    </a:cubicBezTo>
                    <a:cubicBezTo>
                      <a:pt x="424" y="66"/>
                      <a:pt x="438" y="66"/>
                      <a:pt x="455" y="63"/>
                    </a:cubicBezTo>
                    <a:close/>
                    <a:moveTo>
                      <a:pt x="410" y="74"/>
                    </a:moveTo>
                    <a:cubicBezTo>
                      <a:pt x="413" y="77"/>
                      <a:pt x="416" y="84"/>
                      <a:pt x="420" y="94"/>
                    </a:cubicBezTo>
                    <a:cubicBezTo>
                      <a:pt x="455" y="89"/>
                      <a:pt x="484" y="97"/>
                      <a:pt x="508" y="116"/>
                    </a:cubicBezTo>
                    <a:cubicBezTo>
                      <a:pt x="517" y="124"/>
                      <a:pt x="525" y="134"/>
                      <a:pt x="531" y="146"/>
                    </a:cubicBezTo>
                    <a:cubicBezTo>
                      <a:pt x="534" y="144"/>
                      <a:pt x="536" y="142"/>
                      <a:pt x="538" y="140"/>
                    </a:cubicBezTo>
                    <a:cubicBezTo>
                      <a:pt x="544" y="132"/>
                      <a:pt x="549" y="122"/>
                      <a:pt x="552" y="109"/>
                    </a:cubicBezTo>
                    <a:cubicBezTo>
                      <a:pt x="556" y="95"/>
                      <a:pt x="557" y="82"/>
                      <a:pt x="556" y="69"/>
                    </a:cubicBezTo>
                    <a:cubicBezTo>
                      <a:pt x="554" y="55"/>
                      <a:pt x="550" y="45"/>
                      <a:pt x="543" y="38"/>
                    </a:cubicBezTo>
                    <a:cubicBezTo>
                      <a:pt x="530" y="52"/>
                      <a:pt x="511" y="61"/>
                      <a:pt x="485" y="67"/>
                    </a:cubicBezTo>
                    <a:cubicBezTo>
                      <a:pt x="460" y="72"/>
                      <a:pt x="435" y="74"/>
                      <a:pt x="410" y="74"/>
                    </a:cubicBezTo>
                    <a:close/>
                    <a:moveTo>
                      <a:pt x="370" y="117"/>
                    </a:moveTo>
                    <a:cubicBezTo>
                      <a:pt x="387" y="105"/>
                      <a:pt x="401" y="98"/>
                      <a:pt x="411" y="97"/>
                    </a:cubicBezTo>
                    <a:cubicBezTo>
                      <a:pt x="407" y="83"/>
                      <a:pt x="401" y="73"/>
                      <a:pt x="394" y="67"/>
                    </a:cubicBezTo>
                    <a:cubicBezTo>
                      <a:pt x="389" y="62"/>
                      <a:pt x="382" y="60"/>
                      <a:pt x="373" y="60"/>
                    </a:cubicBezTo>
                    <a:cubicBezTo>
                      <a:pt x="360" y="59"/>
                      <a:pt x="351" y="63"/>
                      <a:pt x="343" y="72"/>
                    </a:cubicBezTo>
                    <a:cubicBezTo>
                      <a:pt x="336" y="81"/>
                      <a:pt x="333" y="91"/>
                      <a:pt x="333" y="103"/>
                    </a:cubicBezTo>
                    <a:cubicBezTo>
                      <a:pt x="348" y="107"/>
                      <a:pt x="361" y="111"/>
                      <a:pt x="370" y="117"/>
                    </a:cubicBezTo>
                    <a:close/>
                  </a:path>
                </a:pathLst>
              </a:custGeom>
              <a:solidFill>
                <a:srgbClr val="C62735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7890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41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1" name="文本框 3"/>
          <p:cNvSpPr txBox="1"/>
          <p:nvPr/>
        </p:nvSpPr>
        <p:spPr>
          <a:xfrm>
            <a:off x="1958975" y="2468563"/>
            <a:ext cx="5459413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dist" eaLnBrk="1" hangingPunct="1"/>
            <a:r>
              <a:rPr lang="en-US" altLang="zh-CN" sz="6000" b="1">
                <a:solidFill>
                  <a:srgbClr val="FF00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  <a:r>
              <a:rPr lang="zh-CN" altLang="en-US" sz="6000" b="1">
                <a:solidFill>
                  <a:srgbClr val="FF00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6000" b="1">
                <a:solidFill>
                  <a:srgbClr val="FFC7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endParaRPr lang="zh-CN" altLang="en-US" sz="6000" b="1">
              <a:solidFill>
                <a:srgbClr val="29C3C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892" name="文本框 4"/>
          <p:cNvSpPr txBox="1"/>
          <p:nvPr/>
        </p:nvSpPr>
        <p:spPr>
          <a:xfrm>
            <a:off x="1890713" y="3368675"/>
            <a:ext cx="5527675" cy="276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dist" eaLnBrk="1" hangingPunct="1"/>
            <a:r>
              <a:rPr lang="en-US" altLang="zh-CN" sz="1200">
                <a:solidFill>
                  <a:srgbClr val="D1D3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PROFESSIONAL BUSINESS TEMPLATE</a:t>
            </a:r>
            <a:endParaRPr lang="zh-CN" altLang="en-US" sz="1200">
              <a:solidFill>
                <a:srgbClr val="D1D3D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893" name="文本框 5"/>
          <p:cNvSpPr txBox="1"/>
          <p:nvPr/>
        </p:nvSpPr>
        <p:spPr>
          <a:xfrm>
            <a:off x="1890713" y="3602038"/>
            <a:ext cx="5527675" cy="2778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dist" eaLnBrk="1" hangingPunct="1"/>
            <a:r>
              <a:rPr lang="zh-CN" altLang="en-US" sz="1200">
                <a:solidFill>
                  <a:srgbClr val="D1D3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，普屏设计，贴合实际</a:t>
            </a:r>
            <a:endParaRPr lang="zh-CN" altLang="en-US" sz="1200">
              <a:solidFill>
                <a:srgbClr val="D1D3D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7894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311900"/>
            <a:ext cx="9144000" cy="539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5" name="图片 7"/>
          <p:cNvPicPr>
            <a:picLocks noChangeAspect="1"/>
          </p:cNvPicPr>
          <p:nvPr/>
        </p:nvPicPr>
        <p:blipFill>
          <a:blip r:embed="rId2"/>
          <a:srcRect l="25066" b="-5408"/>
          <a:stretch>
            <a:fillRect/>
          </a:stretch>
        </p:blipFill>
        <p:spPr>
          <a:xfrm rot="-5400000">
            <a:off x="-3140075" y="3140075"/>
            <a:ext cx="6851650" cy="569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6" name="图片 8"/>
          <p:cNvPicPr>
            <a:picLocks noChangeAspect="1"/>
          </p:cNvPicPr>
          <p:nvPr/>
        </p:nvPicPr>
        <p:blipFill>
          <a:blip r:embed="rId2"/>
          <a:srcRect l="25195" t="-1016" b="2"/>
          <a:stretch>
            <a:fillRect/>
          </a:stretch>
        </p:blipFill>
        <p:spPr>
          <a:xfrm rot="-5400000">
            <a:off x="5449888" y="3146425"/>
            <a:ext cx="6840537" cy="546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7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9988" y="760413"/>
            <a:ext cx="654050" cy="652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8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3450" y="4772025"/>
            <a:ext cx="427038" cy="427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9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188" y="3209925"/>
            <a:ext cx="669925" cy="669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00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7013" y="5791200"/>
            <a:ext cx="425450" cy="423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01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7588" y="5176838"/>
            <a:ext cx="427037" cy="4270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02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1613" y="1479550"/>
            <a:ext cx="41275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03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1813" y="5562600"/>
            <a:ext cx="652462" cy="652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04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2713" y="4079875"/>
            <a:ext cx="652462" cy="652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05" name="图片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200" y="5487988"/>
            <a:ext cx="301625" cy="3032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06" name="图片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3675" y="4595813"/>
            <a:ext cx="169863" cy="169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07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8738" y="947738"/>
            <a:ext cx="169862" cy="1698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" name="矩形 24"/>
          <p:cNvSpPr/>
          <p:nvPr/>
        </p:nvSpPr>
        <p:spPr>
          <a:xfrm>
            <a:off x="0" y="450850"/>
            <a:ext cx="171450" cy="439738"/>
          </a:xfrm>
          <a:prstGeom prst="rect">
            <a:avLst/>
          </a:prstGeom>
          <a:solidFill>
            <a:srgbClr val="FF0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07963" y="450850"/>
            <a:ext cx="44450" cy="439738"/>
          </a:xfrm>
          <a:prstGeom prst="rect">
            <a:avLst/>
          </a:prstGeom>
          <a:solidFill>
            <a:srgbClr val="FF0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196" name="文本框 26"/>
          <p:cNvSpPr txBox="1"/>
          <p:nvPr/>
        </p:nvSpPr>
        <p:spPr>
          <a:xfrm>
            <a:off x="252413" y="461963"/>
            <a:ext cx="170973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7" name="Freeform 15"/>
          <p:cNvSpPr/>
          <p:nvPr/>
        </p:nvSpPr>
        <p:spPr>
          <a:xfrm>
            <a:off x="2138363" y="2470150"/>
            <a:ext cx="1649412" cy="1679575"/>
          </a:xfrm>
          <a:custGeom>
            <a:cxnLst>
              <a:cxn ang="0">
                <a:pos x="1649099" y="1573623"/>
              </a:cxn>
              <a:cxn ang="0">
                <a:pos x="1524987" y="961072"/>
              </a:cxn>
              <a:cxn ang="0">
                <a:pos x="1188302" y="460734"/>
              </a:cxn>
              <a:cxn ang="0">
                <a:pos x="687895" y="124094"/>
              </a:cxn>
              <a:cxn ang="0">
                <a:pos x="75259" y="0"/>
              </a:cxn>
              <a:cxn ang="0">
                <a:pos x="0" y="1320"/>
              </a:cxn>
              <a:cxn ang="0">
                <a:pos x="0" y="796052"/>
              </a:cxn>
              <a:cxn ang="0">
                <a:pos x="75259" y="792092"/>
              </a:cxn>
              <a:cxn ang="0">
                <a:pos x="855577" y="1519496"/>
              </a:cxn>
              <a:cxn ang="0">
                <a:pos x="1645138" y="1679235"/>
              </a:cxn>
              <a:cxn ang="0">
                <a:pos x="1649099" y="1573623"/>
              </a:cxn>
            </a:cxnLst>
            <a:rect l="0" t="0" r="0" b="0"/>
            <a:pathLst>
              <a:path w="1249" h="1272">
                <a:moveTo>
                  <a:pt x="1249" y="1192"/>
                </a:moveTo>
                <a:cubicBezTo>
                  <a:pt x="1249" y="1031"/>
                  <a:pt x="1217" y="875"/>
                  <a:pt x="1155" y="728"/>
                </a:cubicBezTo>
                <a:cubicBezTo>
                  <a:pt x="1095" y="586"/>
                  <a:pt x="1009" y="458"/>
                  <a:pt x="900" y="349"/>
                </a:cubicBezTo>
                <a:cubicBezTo>
                  <a:pt x="790" y="240"/>
                  <a:pt x="663" y="154"/>
                  <a:pt x="521" y="94"/>
                </a:cubicBezTo>
                <a:cubicBezTo>
                  <a:pt x="374" y="31"/>
                  <a:pt x="218" y="0"/>
                  <a:pt x="57" y="0"/>
                </a:cubicBezTo>
                <a:cubicBezTo>
                  <a:pt x="38" y="0"/>
                  <a:pt x="19" y="0"/>
                  <a:pt x="0" y="1"/>
                </a:cubicBezTo>
                <a:cubicBezTo>
                  <a:pt x="0" y="603"/>
                  <a:pt x="0" y="603"/>
                  <a:pt x="0" y="603"/>
                </a:cubicBezTo>
                <a:cubicBezTo>
                  <a:pt x="18" y="601"/>
                  <a:pt x="38" y="600"/>
                  <a:pt x="57" y="600"/>
                </a:cubicBezTo>
                <a:cubicBezTo>
                  <a:pt x="370" y="600"/>
                  <a:pt x="626" y="844"/>
                  <a:pt x="648" y="1151"/>
                </a:cubicBezTo>
                <a:cubicBezTo>
                  <a:pt x="1246" y="1272"/>
                  <a:pt x="1246" y="1272"/>
                  <a:pt x="1246" y="1272"/>
                </a:cubicBezTo>
                <a:cubicBezTo>
                  <a:pt x="1248" y="1246"/>
                  <a:pt x="1249" y="1219"/>
                  <a:pt x="1249" y="1192"/>
                </a:cubicBezTo>
                <a:close/>
              </a:path>
            </a:pathLst>
          </a:custGeom>
          <a:solidFill>
            <a:srgbClr val="FF004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98" name="Freeform 16"/>
          <p:cNvSpPr/>
          <p:nvPr/>
        </p:nvSpPr>
        <p:spPr>
          <a:xfrm>
            <a:off x="1711325" y="4073525"/>
            <a:ext cx="2063750" cy="1543050"/>
          </a:xfrm>
          <a:custGeom>
            <a:cxnLst>
              <a:cxn ang="0">
                <a:pos x="502877" y="751073"/>
              </a:cxn>
              <a:cxn ang="0">
                <a:pos x="397286" y="744473"/>
              </a:cxn>
              <a:cxn ang="0">
                <a:pos x="0" y="1461227"/>
              </a:cxn>
              <a:cxn ang="0">
                <a:pos x="502877" y="1543066"/>
              </a:cxn>
              <a:cxn ang="0">
                <a:pos x="1115305" y="1418987"/>
              </a:cxn>
              <a:cxn ang="0">
                <a:pos x="1615542" y="1082390"/>
              </a:cxn>
              <a:cxn ang="0">
                <a:pos x="1952114" y="582115"/>
              </a:cxn>
              <a:cxn ang="0">
                <a:pos x="2064304" y="158399"/>
              </a:cxn>
              <a:cxn ang="0">
                <a:pos x="1282931" y="0"/>
              </a:cxn>
              <a:cxn ang="0">
                <a:pos x="502877" y="751073"/>
              </a:cxn>
            </a:cxnLst>
            <a:rect l="0" t="0" r="0" b="0"/>
            <a:pathLst>
              <a:path w="1564" h="1169">
                <a:moveTo>
                  <a:pt x="381" y="569"/>
                </a:moveTo>
                <a:cubicBezTo>
                  <a:pt x="354" y="569"/>
                  <a:pt x="327" y="567"/>
                  <a:pt x="301" y="564"/>
                </a:cubicBezTo>
                <a:cubicBezTo>
                  <a:pt x="0" y="1107"/>
                  <a:pt x="0" y="1107"/>
                  <a:pt x="0" y="1107"/>
                </a:cubicBezTo>
                <a:cubicBezTo>
                  <a:pt x="122" y="1148"/>
                  <a:pt x="250" y="1169"/>
                  <a:pt x="381" y="1169"/>
                </a:cubicBezTo>
                <a:cubicBezTo>
                  <a:pt x="542" y="1169"/>
                  <a:pt x="698" y="1138"/>
                  <a:pt x="845" y="1075"/>
                </a:cubicBezTo>
                <a:cubicBezTo>
                  <a:pt x="987" y="1015"/>
                  <a:pt x="1114" y="929"/>
                  <a:pt x="1224" y="820"/>
                </a:cubicBezTo>
                <a:cubicBezTo>
                  <a:pt x="1333" y="711"/>
                  <a:pt x="1419" y="583"/>
                  <a:pt x="1479" y="441"/>
                </a:cubicBezTo>
                <a:cubicBezTo>
                  <a:pt x="1523" y="338"/>
                  <a:pt x="1551" y="231"/>
                  <a:pt x="1564" y="120"/>
                </a:cubicBezTo>
                <a:cubicBezTo>
                  <a:pt x="972" y="0"/>
                  <a:pt x="972" y="0"/>
                  <a:pt x="972" y="0"/>
                </a:cubicBezTo>
                <a:cubicBezTo>
                  <a:pt x="960" y="316"/>
                  <a:pt x="700" y="569"/>
                  <a:pt x="381" y="569"/>
                </a:cubicBezTo>
                <a:close/>
              </a:path>
            </a:pathLst>
          </a:custGeom>
          <a:solidFill>
            <a:srgbClr val="FFC73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99" name="Freeform 27"/>
          <p:cNvSpPr/>
          <p:nvPr/>
        </p:nvSpPr>
        <p:spPr>
          <a:xfrm>
            <a:off x="690563" y="4438650"/>
            <a:ext cx="1331912" cy="1066800"/>
          </a:xfrm>
          <a:custGeom>
            <a:cxnLst>
              <a:cxn ang="0">
                <a:pos x="848554" y="0"/>
              </a:cxn>
              <a:cxn ang="0">
                <a:pos x="0" y="0"/>
              </a:cxn>
              <a:cxn ang="0">
                <a:pos x="73902" y="217741"/>
              </a:cxn>
              <a:cxn ang="0">
                <a:pos x="410420" y="717884"/>
              </a:cxn>
              <a:cxn ang="0">
                <a:pos x="910578" y="1054393"/>
              </a:cxn>
              <a:cxn ang="0">
                <a:pos x="940931" y="1067589"/>
              </a:cxn>
              <a:cxn ang="0">
                <a:pos x="1331556" y="362901"/>
              </a:cxn>
              <a:cxn ang="0">
                <a:pos x="848554" y="0"/>
              </a:cxn>
            </a:cxnLst>
            <a:rect l="0" t="0" r="0" b="0"/>
            <a:pathLst>
              <a:path w="1009" h="809">
                <a:moveTo>
                  <a:pt x="643" y="0"/>
                </a:moveTo>
                <a:cubicBezTo>
                  <a:pt x="0" y="0"/>
                  <a:pt x="0" y="0"/>
                  <a:pt x="0" y="0"/>
                </a:cubicBezTo>
                <a:cubicBezTo>
                  <a:pt x="14" y="56"/>
                  <a:pt x="33" y="111"/>
                  <a:pt x="56" y="165"/>
                </a:cubicBezTo>
                <a:cubicBezTo>
                  <a:pt x="116" y="307"/>
                  <a:pt x="202" y="435"/>
                  <a:pt x="311" y="544"/>
                </a:cubicBezTo>
                <a:cubicBezTo>
                  <a:pt x="420" y="653"/>
                  <a:pt x="548" y="739"/>
                  <a:pt x="690" y="799"/>
                </a:cubicBezTo>
                <a:cubicBezTo>
                  <a:pt x="698" y="803"/>
                  <a:pt x="705" y="806"/>
                  <a:pt x="713" y="809"/>
                </a:cubicBezTo>
                <a:cubicBezTo>
                  <a:pt x="1009" y="275"/>
                  <a:pt x="1009" y="275"/>
                  <a:pt x="1009" y="275"/>
                </a:cubicBezTo>
                <a:cubicBezTo>
                  <a:pt x="854" y="236"/>
                  <a:pt x="722" y="135"/>
                  <a:pt x="643" y="0"/>
                </a:cubicBezTo>
                <a:close/>
              </a:path>
            </a:pathLst>
          </a:custGeom>
          <a:solidFill>
            <a:srgbClr val="29C3CD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56" name="Group 461"/>
          <p:cNvGrpSpPr/>
          <p:nvPr/>
        </p:nvGrpSpPr>
        <p:grpSpPr>
          <a:xfrm>
            <a:off x="469221" y="3197793"/>
            <a:ext cx="1069264" cy="1192596"/>
            <a:chOff x="5786292" y="2869762"/>
            <a:chExt cx="1289957" cy="1438746"/>
          </a:xfrm>
          <a:solidFill>
            <a:srgbClr val="98C10D"/>
          </a:solidFill>
        </p:grpSpPr>
        <p:sp>
          <p:nvSpPr>
            <p:cNvPr id="57" name="Freeform 6"/>
            <p:cNvSpPr>
              <a:spLocks noEditPoints="1"/>
            </p:cNvSpPr>
            <p:nvPr/>
          </p:nvSpPr>
          <p:spPr bwMode="auto">
            <a:xfrm>
              <a:off x="6211116" y="3202350"/>
              <a:ext cx="865133" cy="676621"/>
            </a:xfrm>
            <a:custGeom>
              <a:gdLst>
                <a:gd name="T0" fmla="*/ 536 w 543"/>
                <a:gd name="T1" fmla="*/ 423 h 425"/>
                <a:gd name="T2" fmla="*/ 9 w 543"/>
                <a:gd name="T3" fmla="*/ 425 h 425"/>
                <a:gd name="T4" fmla="*/ 2 w 543"/>
                <a:gd name="T5" fmla="*/ 418 h 425"/>
                <a:gd name="T6" fmla="*/ 0 w 543"/>
                <a:gd name="T7" fmla="*/ 10 h 425"/>
                <a:gd name="T8" fmla="*/ 7 w 543"/>
                <a:gd name="T9" fmla="*/ 3 h 425"/>
                <a:gd name="T10" fmla="*/ 534 w 543"/>
                <a:gd name="T11" fmla="*/ 0 h 425"/>
                <a:gd name="T12" fmla="*/ 541 w 543"/>
                <a:gd name="T13" fmla="*/ 7 h 425"/>
                <a:gd name="T14" fmla="*/ 543 w 543"/>
                <a:gd name="T15" fmla="*/ 415 h 425"/>
                <a:gd name="T16" fmla="*/ 536 w 543"/>
                <a:gd name="T17" fmla="*/ 423 h 425"/>
                <a:gd name="T18" fmla="*/ 17 w 543"/>
                <a:gd name="T19" fmla="*/ 411 h 425"/>
                <a:gd name="T20" fmla="*/ 528 w 543"/>
                <a:gd name="T21" fmla="*/ 408 h 425"/>
                <a:gd name="T22" fmla="*/ 527 w 543"/>
                <a:gd name="T23" fmla="*/ 15 h 425"/>
                <a:gd name="T24" fmla="*/ 15 w 543"/>
                <a:gd name="T25" fmla="*/ 17 h 425"/>
                <a:gd name="T26" fmla="*/ 17 w 543"/>
                <a:gd name="T27" fmla="*/ 411 h 4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3" h="425">
                  <a:moveTo>
                    <a:pt x="536" y="423"/>
                  </a:moveTo>
                  <a:cubicBezTo>
                    <a:pt x="9" y="425"/>
                    <a:pt x="9" y="425"/>
                    <a:pt x="9" y="425"/>
                  </a:cubicBezTo>
                  <a:cubicBezTo>
                    <a:pt x="5" y="425"/>
                    <a:pt x="2" y="422"/>
                    <a:pt x="2" y="4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"/>
                    <a:pt x="3" y="3"/>
                    <a:pt x="7" y="3"/>
                  </a:cubicBezTo>
                  <a:cubicBezTo>
                    <a:pt x="534" y="0"/>
                    <a:pt x="534" y="0"/>
                    <a:pt x="534" y="0"/>
                  </a:cubicBezTo>
                  <a:cubicBezTo>
                    <a:pt x="538" y="0"/>
                    <a:pt x="541" y="3"/>
                    <a:pt x="541" y="7"/>
                  </a:cubicBezTo>
                  <a:cubicBezTo>
                    <a:pt x="543" y="415"/>
                    <a:pt x="543" y="415"/>
                    <a:pt x="543" y="415"/>
                  </a:cubicBezTo>
                  <a:cubicBezTo>
                    <a:pt x="543" y="419"/>
                    <a:pt x="540" y="423"/>
                    <a:pt x="536" y="423"/>
                  </a:cubicBezTo>
                  <a:close/>
                  <a:moveTo>
                    <a:pt x="17" y="411"/>
                  </a:moveTo>
                  <a:cubicBezTo>
                    <a:pt x="528" y="408"/>
                    <a:pt x="528" y="408"/>
                    <a:pt x="528" y="408"/>
                  </a:cubicBezTo>
                  <a:cubicBezTo>
                    <a:pt x="527" y="15"/>
                    <a:pt x="527" y="15"/>
                    <a:pt x="527" y="15"/>
                  </a:cubicBezTo>
                  <a:cubicBezTo>
                    <a:pt x="15" y="17"/>
                    <a:pt x="15" y="17"/>
                    <a:pt x="15" y="17"/>
                  </a:cubicBezTo>
                  <a:lnTo>
                    <a:pt x="17" y="4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8" name="Freeform 7"/>
            <p:cNvSpPr/>
            <p:nvPr/>
          </p:nvSpPr>
          <p:spPr bwMode="auto">
            <a:xfrm>
              <a:off x="5786292" y="2869762"/>
              <a:ext cx="1250234" cy="1135108"/>
            </a:xfrm>
            <a:custGeom>
              <a:gdLst>
                <a:gd name="T0" fmla="*/ 763 w 785"/>
                <a:gd name="T1" fmla="*/ 666 h 713"/>
                <a:gd name="T2" fmla="*/ 201 w 785"/>
                <a:gd name="T3" fmla="*/ 669 h 713"/>
                <a:gd name="T4" fmla="*/ 237 w 785"/>
                <a:gd name="T5" fmla="*/ 631 h 713"/>
                <a:gd name="T6" fmla="*/ 244 w 785"/>
                <a:gd name="T7" fmla="*/ 616 h 713"/>
                <a:gd name="T8" fmla="*/ 242 w 785"/>
                <a:gd name="T9" fmla="*/ 217 h 713"/>
                <a:gd name="T10" fmla="*/ 235 w 785"/>
                <a:gd name="T11" fmla="*/ 202 h 713"/>
                <a:gd name="T12" fmla="*/ 40 w 785"/>
                <a:gd name="T13" fmla="*/ 8 h 713"/>
                <a:gd name="T14" fmla="*/ 9 w 785"/>
                <a:gd name="T15" fmla="*/ 8 h 713"/>
                <a:gd name="T16" fmla="*/ 9 w 785"/>
                <a:gd name="T17" fmla="*/ 40 h 713"/>
                <a:gd name="T18" fmla="*/ 198 w 785"/>
                <a:gd name="T19" fmla="*/ 227 h 713"/>
                <a:gd name="T20" fmla="*/ 200 w 785"/>
                <a:gd name="T21" fmla="*/ 607 h 713"/>
                <a:gd name="T22" fmla="*/ 132 w 785"/>
                <a:gd name="T23" fmla="*/ 675 h 713"/>
                <a:gd name="T24" fmla="*/ 127 w 785"/>
                <a:gd name="T25" fmla="*/ 700 h 713"/>
                <a:gd name="T26" fmla="*/ 147 w 785"/>
                <a:gd name="T27" fmla="*/ 713 h 713"/>
                <a:gd name="T28" fmla="*/ 215 w 785"/>
                <a:gd name="T29" fmla="*/ 713 h 713"/>
                <a:gd name="T30" fmla="*/ 290 w 785"/>
                <a:gd name="T31" fmla="*/ 681 h 713"/>
                <a:gd name="T32" fmla="*/ 365 w 785"/>
                <a:gd name="T33" fmla="*/ 712 h 713"/>
                <a:gd name="T34" fmla="*/ 592 w 785"/>
                <a:gd name="T35" fmla="*/ 711 h 713"/>
                <a:gd name="T36" fmla="*/ 667 w 785"/>
                <a:gd name="T37" fmla="*/ 679 h 713"/>
                <a:gd name="T38" fmla="*/ 742 w 785"/>
                <a:gd name="T39" fmla="*/ 710 h 713"/>
                <a:gd name="T40" fmla="*/ 763 w 785"/>
                <a:gd name="T41" fmla="*/ 710 h 713"/>
                <a:gd name="T42" fmla="*/ 785 w 785"/>
                <a:gd name="T43" fmla="*/ 688 h 713"/>
                <a:gd name="T44" fmla="*/ 763 w 785"/>
                <a:gd name="T45" fmla="*/ 666 h 7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85" h="713">
                  <a:moveTo>
                    <a:pt x="763" y="666"/>
                  </a:moveTo>
                  <a:cubicBezTo>
                    <a:pt x="201" y="669"/>
                    <a:pt x="201" y="669"/>
                    <a:pt x="201" y="669"/>
                  </a:cubicBezTo>
                  <a:cubicBezTo>
                    <a:pt x="237" y="631"/>
                    <a:pt x="237" y="631"/>
                    <a:pt x="237" y="631"/>
                  </a:cubicBezTo>
                  <a:cubicBezTo>
                    <a:pt x="242" y="627"/>
                    <a:pt x="244" y="622"/>
                    <a:pt x="244" y="616"/>
                  </a:cubicBezTo>
                  <a:cubicBezTo>
                    <a:pt x="242" y="217"/>
                    <a:pt x="242" y="217"/>
                    <a:pt x="242" y="217"/>
                  </a:cubicBezTo>
                  <a:cubicBezTo>
                    <a:pt x="242" y="211"/>
                    <a:pt x="240" y="206"/>
                    <a:pt x="235" y="202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1" y="0"/>
                    <a:pt x="17" y="0"/>
                    <a:pt x="9" y="8"/>
                  </a:cubicBezTo>
                  <a:cubicBezTo>
                    <a:pt x="0" y="17"/>
                    <a:pt x="0" y="31"/>
                    <a:pt x="9" y="40"/>
                  </a:cubicBezTo>
                  <a:cubicBezTo>
                    <a:pt x="198" y="227"/>
                    <a:pt x="198" y="227"/>
                    <a:pt x="198" y="227"/>
                  </a:cubicBezTo>
                  <a:cubicBezTo>
                    <a:pt x="200" y="607"/>
                    <a:pt x="200" y="607"/>
                    <a:pt x="200" y="607"/>
                  </a:cubicBezTo>
                  <a:cubicBezTo>
                    <a:pt x="132" y="675"/>
                    <a:pt x="132" y="675"/>
                    <a:pt x="132" y="675"/>
                  </a:cubicBezTo>
                  <a:cubicBezTo>
                    <a:pt x="125" y="682"/>
                    <a:pt x="123" y="691"/>
                    <a:pt x="127" y="700"/>
                  </a:cubicBezTo>
                  <a:cubicBezTo>
                    <a:pt x="130" y="708"/>
                    <a:pt x="139" y="713"/>
                    <a:pt x="147" y="713"/>
                  </a:cubicBezTo>
                  <a:cubicBezTo>
                    <a:pt x="215" y="713"/>
                    <a:pt x="215" y="713"/>
                    <a:pt x="215" y="713"/>
                  </a:cubicBezTo>
                  <a:cubicBezTo>
                    <a:pt x="234" y="693"/>
                    <a:pt x="260" y="681"/>
                    <a:pt x="290" y="681"/>
                  </a:cubicBezTo>
                  <a:cubicBezTo>
                    <a:pt x="319" y="681"/>
                    <a:pt x="346" y="693"/>
                    <a:pt x="365" y="712"/>
                  </a:cubicBezTo>
                  <a:cubicBezTo>
                    <a:pt x="592" y="711"/>
                    <a:pt x="592" y="711"/>
                    <a:pt x="592" y="711"/>
                  </a:cubicBezTo>
                  <a:cubicBezTo>
                    <a:pt x="611" y="691"/>
                    <a:pt x="638" y="679"/>
                    <a:pt x="667" y="679"/>
                  </a:cubicBezTo>
                  <a:cubicBezTo>
                    <a:pt x="697" y="679"/>
                    <a:pt x="723" y="691"/>
                    <a:pt x="742" y="710"/>
                  </a:cubicBezTo>
                  <a:cubicBezTo>
                    <a:pt x="763" y="710"/>
                    <a:pt x="763" y="710"/>
                    <a:pt x="763" y="710"/>
                  </a:cubicBezTo>
                  <a:cubicBezTo>
                    <a:pt x="775" y="710"/>
                    <a:pt x="785" y="700"/>
                    <a:pt x="785" y="688"/>
                  </a:cubicBezTo>
                  <a:cubicBezTo>
                    <a:pt x="785" y="676"/>
                    <a:pt x="775" y="666"/>
                    <a:pt x="763" y="6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9" name="Freeform 8"/>
            <p:cNvSpPr>
              <a:spLocks noEditPoints="1"/>
            </p:cNvSpPr>
            <p:nvPr/>
          </p:nvSpPr>
          <p:spPr bwMode="auto">
            <a:xfrm>
              <a:off x="6682394" y="3969860"/>
              <a:ext cx="336627" cy="335954"/>
            </a:xfrm>
            <a:custGeom>
              <a:gdLst>
                <a:gd name="T0" fmla="*/ 106 w 211"/>
                <a:gd name="T1" fmla="*/ 211 h 211"/>
                <a:gd name="T2" fmla="*/ 0 w 211"/>
                <a:gd name="T3" fmla="*/ 106 h 211"/>
                <a:gd name="T4" fmla="*/ 105 w 211"/>
                <a:gd name="T5" fmla="*/ 0 h 211"/>
                <a:gd name="T6" fmla="*/ 211 w 211"/>
                <a:gd name="T7" fmla="*/ 105 h 211"/>
                <a:gd name="T8" fmla="*/ 106 w 211"/>
                <a:gd name="T9" fmla="*/ 211 h 211"/>
                <a:gd name="T10" fmla="*/ 105 w 211"/>
                <a:gd name="T11" fmla="*/ 64 h 211"/>
                <a:gd name="T12" fmla="*/ 64 w 211"/>
                <a:gd name="T13" fmla="*/ 105 h 211"/>
                <a:gd name="T14" fmla="*/ 106 w 211"/>
                <a:gd name="T15" fmla="*/ 147 h 211"/>
                <a:gd name="T16" fmla="*/ 147 w 211"/>
                <a:gd name="T17" fmla="*/ 105 h 211"/>
                <a:gd name="T18" fmla="*/ 105 w 211"/>
                <a:gd name="T19" fmla="*/ 64 h 2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1" h="211">
                  <a:moveTo>
                    <a:pt x="106" y="211"/>
                  </a:moveTo>
                  <a:cubicBezTo>
                    <a:pt x="48" y="211"/>
                    <a:pt x="0" y="164"/>
                    <a:pt x="0" y="106"/>
                  </a:cubicBezTo>
                  <a:cubicBezTo>
                    <a:pt x="0" y="48"/>
                    <a:pt x="47" y="0"/>
                    <a:pt x="105" y="0"/>
                  </a:cubicBezTo>
                  <a:cubicBezTo>
                    <a:pt x="163" y="0"/>
                    <a:pt x="211" y="47"/>
                    <a:pt x="211" y="105"/>
                  </a:cubicBezTo>
                  <a:cubicBezTo>
                    <a:pt x="211" y="163"/>
                    <a:pt x="164" y="210"/>
                    <a:pt x="106" y="211"/>
                  </a:cubicBezTo>
                  <a:close/>
                  <a:moveTo>
                    <a:pt x="105" y="64"/>
                  </a:moveTo>
                  <a:cubicBezTo>
                    <a:pt x="82" y="64"/>
                    <a:pt x="64" y="82"/>
                    <a:pt x="64" y="105"/>
                  </a:cubicBezTo>
                  <a:cubicBezTo>
                    <a:pt x="64" y="128"/>
                    <a:pt x="83" y="147"/>
                    <a:pt x="106" y="147"/>
                  </a:cubicBezTo>
                  <a:cubicBezTo>
                    <a:pt x="129" y="147"/>
                    <a:pt x="147" y="128"/>
                    <a:pt x="147" y="105"/>
                  </a:cubicBezTo>
                  <a:cubicBezTo>
                    <a:pt x="147" y="82"/>
                    <a:pt x="128" y="63"/>
                    <a:pt x="105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0" name="Freeform 9"/>
            <p:cNvSpPr>
              <a:spLocks noEditPoints="1"/>
            </p:cNvSpPr>
            <p:nvPr/>
          </p:nvSpPr>
          <p:spPr bwMode="auto">
            <a:xfrm>
              <a:off x="6080504" y="3971207"/>
              <a:ext cx="336627" cy="337301"/>
            </a:xfrm>
            <a:custGeom>
              <a:gdLst>
                <a:gd name="T0" fmla="*/ 106 w 211"/>
                <a:gd name="T1" fmla="*/ 211 h 212"/>
                <a:gd name="T2" fmla="*/ 0 w 211"/>
                <a:gd name="T3" fmla="*/ 107 h 212"/>
                <a:gd name="T4" fmla="*/ 105 w 211"/>
                <a:gd name="T5" fmla="*/ 1 h 212"/>
                <a:gd name="T6" fmla="*/ 211 w 211"/>
                <a:gd name="T7" fmla="*/ 106 h 212"/>
                <a:gd name="T8" fmla="*/ 106 w 211"/>
                <a:gd name="T9" fmla="*/ 211 h 212"/>
                <a:gd name="T10" fmla="*/ 105 w 211"/>
                <a:gd name="T11" fmla="*/ 64 h 212"/>
                <a:gd name="T12" fmla="*/ 64 w 211"/>
                <a:gd name="T13" fmla="*/ 106 h 212"/>
                <a:gd name="T14" fmla="*/ 106 w 211"/>
                <a:gd name="T15" fmla="*/ 148 h 212"/>
                <a:gd name="T16" fmla="*/ 147 w 211"/>
                <a:gd name="T17" fmla="*/ 106 h 212"/>
                <a:gd name="T18" fmla="*/ 105 w 211"/>
                <a:gd name="T19" fmla="*/ 64 h 2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1" h="211">
                  <a:moveTo>
                    <a:pt x="106" y="211"/>
                  </a:moveTo>
                  <a:cubicBezTo>
                    <a:pt x="48" y="212"/>
                    <a:pt x="0" y="165"/>
                    <a:pt x="0" y="107"/>
                  </a:cubicBezTo>
                  <a:cubicBezTo>
                    <a:pt x="0" y="48"/>
                    <a:pt x="47" y="1"/>
                    <a:pt x="105" y="1"/>
                  </a:cubicBezTo>
                  <a:cubicBezTo>
                    <a:pt x="163" y="0"/>
                    <a:pt x="210" y="47"/>
                    <a:pt x="211" y="106"/>
                  </a:cubicBezTo>
                  <a:cubicBezTo>
                    <a:pt x="211" y="164"/>
                    <a:pt x="164" y="211"/>
                    <a:pt x="106" y="211"/>
                  </a:cubicBezTo>
                  <a:close/>
                  <a:moveTo>
                    <a:pt x="105" y="64"/>
                  </a:moveTo>
                  <a:cubicBezTo>
                    <a:pt x="82" y="65"/>
                    <a:pt x="64" y="83"/>
                    <a:pt x="64" y="106"/>
                  </a:cubicBezTo>
                  <a:cubicBezTo>
                    <a:pt x="64" y="129"/>
                    <a:pt x="83" y="148"/>
                    <a:pt x="106" y="148"/>
                  </a:cubicBezTo>
                  <a:cubicBezTo>
                    <a:pt x="128" y="148"/>
                    <a:pt x="147" y="129"/>
                    <a:pt x="147" y="106"/>
                  </a:cubicBezTo>
                  <a:cubicBezTo>
                    <a:pt x="147" y="83"/>
                    <a:pt x="128" y="64"/>
                    <a:pt x="105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1" name="Freeform 10"/>
            <p:cNvSpPr/>
            <p:nvPr/>
          </p:nvSpPr>
          <p:spPr bwMode="auto">
            <a:xfrm>
              <a:off x="6351826" y="3229280"/>
              <a:ext cx="12119" cy="625454"/>
            </a:xfrm>
            <a:custGeom>
              <a:gdLst>
                <a:gd name="T0" fmla="*/ 18 w 18"/>
                <a:gd name="T1" fmla="*/ 929 h 929"/>
                <a:gd name="T2" fmla="*/ 4 w 18"/>
                <a:gd name="T3" fmla="*/ 929 h 929"/>
                <a:gd name="T4" fmla="*/ 0 w 18"/>
                <a:gd name="T5" fmla="*/ 0 h 929"/>
                <a:gd name="T6" fmla="*/ 16 w 18"/>
                <a:gd name="T7" fmla="*/ 0 h 929"/>
                <a:gd name="T8" fmla="*/ 18 w 18"/>
                <a:gd name="T9" fmla="*/ 929 h 92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929">
                  <a:moveTo>
                    <a:pt x="18" y="929"/>
                  </a:moveTo>
                  <a:lnTo>
                    <a:pt x="4" y="929"/>
                  </a:lnTo>
                  <a:lnTo>
                    <a:pt x="0" y="0"/>
                  </a:lnTo>
                  <a:lnTo>
                    <a:pt x="16" y="0"/>
                  </a:lnTo>
                  <a:lnTo>
                    <a:pt x="18" y="9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2" name="Freeform 11"/>
            <p:cNvSpPr/>
            <p:nvPr/>
          </p:nvSpPr>
          <p:spPr bwMode="auto">
            <a:xfrm>
              <a:off x="6499269" y="3229280"/>
              <a:ext cx="12792" cy="625454"/>
            </a:xfrm>
            <a:custGeom>
              <a:gdLst>
                <a:gd name="T0" fmla="*/ 19 w 19"/>
                <a:gd name="T1" fmla="*/ 929 h 929"/>
                <a:gd name="T2" fmla="*/ 5 w 19"/>
                <a:gd name="T3" fmla="*/ 929 h 929"/>
                <a:gd name="T4" fmla="*/ 0 w 19"/>
                <a:gd name="T5" fmla="*/ 0 h 929"/>
                <a:gd name="T6" fmla="*/ 15 w 19"/>
                <a:gd name="T7" fmla="*/ 0 h 929"/>
                <a:gd name="T8" fmla="*/ 19 w 19"/>
                <a:gd name="T9" fmla="*/ 929 h 92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929">
                  <a:moveTo>
                    <a:pt x="19" y="929"/>
                  </a:moveTo>
                  <a:lnTo>
                    <a:pt x="5" y="929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9" y="9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3" name="Freeform 12"/>
            <p:cNvSpPr/>
            <p:nvPr/>
          </p:nvSpPr>
          <p:spPr bwMode="auto">
            <a:xfrm>
              <a:off x="6637960" y="3227933"/>
              <a:ext cx="12792" cy="625454"/>
            </a:xfrm>
            <a:custGeom>
              <a:gdLst>
                <a:gd name="T0" fmla="*/ 19 w 19"/>
                <a:gd name="T1" fmla="*/ 929 h 929"/>
                <a:gd name="T2" fmla="*/ 3 w 19"/>
                <a:gd name="T3" fmla="*/ 929 h 929"/>
                <a:gd name="T4" fmla="*/ 0 w 19"/>
                <a:gd name="T5" fmla="*/ 0 h 929"/>
                <a:gd name="T6" fmla="*/ 14 w 19"/>
                <a:gd name="T7" fmla="*/ 0 h 929"/>
                <a:gd name="T8" fmla="*/ 19 w 19"/>
                <a:gd name="T9" fmla="*/ 929 h 92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929">
                  <a:moveTo>
                    <a:pt x="19" y="929"/>
                  </a:moveTo>
                  <a:lnTo>
                    <a:pt x="3" y="929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9" y="9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4" name="Freeform 13"/>
            <p:cNvSpPr/>
            <p:nvPr/>
          </p:nvSpPr>
          <p:spPr bwMode="auto">
            <a:xfrm>
              <a:off x="6775304" y="3227933"/>
              <a:ext cx="12792" cy="625454"/>
            </a:xfrm>
            <a:custGeom>
              <a:gdLst>
                <a:gd name="T0" fmla="*/ 19 w 19"/>
                <a:gd name="T1" fmla="*/ 929 h 929"/>
                <a:gd name="T2" fmla="*/ 4 w 19"/>
                <a:gd name="T3" fmla="*/ 929 h 929"/>
                <a:gd name="T4" fmla="*/ 0 w 19"/>
                <a:gd name="T5" fmla="*/ 0 h 929"/>
                <a:gd name="T6" fmla="*/ 14 w 19"/>
                <a:gd name="T7" fmla="*/ 0 h 929"/>
                <a:gd name="T8" fmla="*/ 19 w 19"/>
                <a:gd name="T9" fmla="*/ 929 h 92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929">
                  <a:moveTo>
                    <a:pt x="19" y="929"/>
                  </a:moveTo>
                  <a:lnTo>
                    <a:pt x="4" y="929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9" y="9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5" name="Freeform 14"/>
            <p:cNvSpPr/>
            <p:nvPr/>
          </p:nvSpPr>
          <p:spPr bwMode="auto">
            <a:xfrm>
              <a:off x="6910628" y="3225914"/>
              <a:ext cx="12792" cy="626127"/>
            </a:xfrm>
            <a:custGeom>
              <a:gdLst>
                <a:gd name="T0" fmla="*/ 19 w 19"/>
                <a:gd name="T1" fmla="*/ 930 h 930"/>
                <a:gd name="T2" fmla="*/ 2 w 19"/>
                <a:gd name="T3" fmla="*/ 930 h 930"/>
                <a:gd name="T4" fmla="*/ 0 w 19"/>
                <a:gd name="T5" fmla="*/ 0 h 930"/>
                <a:gd name="T6" fmla="*/ 14 w 19"/>
                <a:gd name="T7" fmla="*/ 0 h 930"/>
                <a:gd name="T8" fmla="*/ 19 w 19"/>
                <a:gd name="T9" fmla="*/ 930 h 9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930">
                  <a:moveTo>
                    <a:pt x="19" y="930"/>
                  </a:moveTo>
                  <a:lnTo>
                    <a:pt x="2" y="930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9" y="9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66" name="Group 655"/>
          <p:cNvGrpSpPr/>
          <p:nvPr/>
        </p:nvGrpSpPr>
        <p:grpSpPr>
          <a:xfrm>
            <a:off x="2924676" y="3005342"/>
            <a:ext cx="384901" cy="384901"/>
            <a:chOff x="8216107" y="1647825"/>
            <a:chExt cx="464344" cy="464344"/>
          </a:xfrm>
          <a:solidFill>
            <a:schemeClr val="bg2"/>
          </a:solidFill>
        </p:grpSpPr>
        <p:sp>
          <p:nvSpPr>
            <p:cNvPr id="67" name="AutoShape 81"/>
            <p:cNvSpPr/>
            <p:nvPr/>
          </p:nvSpPr>
          <p:spPr bwMode="auto">
            <a:xfrm>
              <a:off x="8216107" y="1647825"/>
              <a:ext cx="464344" cy="464344"/>
            </a:xfrm>
            <a:custGeom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68" name="AutoShape 82"/>
            <p:cNvSpPr/>
            <p:nvPr/>
          </p:nvSpPr>
          <p:spPr bwMode="auto">
            <a:xfrm>
              <a:off x="8259763" y="2024857"/>
              <a:ext cx="43657" cy="43656"/>
            </a:xfrm>
            <a:custGeom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</p:grpSp>
      <p:grpSp>
        <p:nvGrpSpPr>
          <p:cNvPr id="69" name="Group 658"/>
          <p:cNvGrpSpPr/>
          <p:nvPr/>
        </p:nvGrpSpPr>
        <p:grpSpPr>
          <a:xfrm>
            <a:off x="1205041" y="4723573"/>
            <a:ext cx="385560" cy="361214"/>
            <a:chOff x="5368132" y="3540125"/>
            <a:chExt cx="465138" cy="435769"/>
          </a:xfrm>
          <a:solidFill>
            <a:schemeClr val="bg2"/>
          </a:solidFill>
        </p:grpSpPr>
        <p:sp>
          <p:nvSpPr>
            <p:cNvPr id="70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71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</p:grpSp>
      <p:grpSp>
        <p:nvGrpSpPr>
          <p:cNvPr id="72" name="Group 661"/>
          <p:cNvGrpSpPr/>
          <p:nvPr/>
        </p:nvGrpSpPr>
        <p:grpSpPr>
          <a:xfrm>
            <a:off x="2734531" y="4810380"/>
            <a:ext cx="385560" cy="324369"/>
            <a:chOff x="5368132" y="2625725"/>
            <a:chExt cx="465138" cy="391319"/>
          </a:xfrm>
          <a:solidFill>
            <a:schemeClr val="bg2"/>
          </a:solidFill>
        </p:grpSpPr>
        <p:sp>
          <p:nvSpPr>
            <p:cNvPr id="73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74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75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</p:grpSp>
      <p:grpSp>
        <p:nvGrpSpPr>
          <p:cNvPr id="8204" name="Group 665"/>
          <p:cNvGrpSpPr/>
          <p:nvPr/>
        </p:nvGrpSpPr>
        <p:grpSpPr>
          <a:xfrm>
            <a:off x="4194175" y="2536825"/>
            <a:ext cx="687388" cy="687388"/>
            <a:chOff x="7525576" y="2517478"/>
            <a:chExt cx="831273" cy="831273"/>
          </a:xfrm>
        </p:grpSpPr>
        <p:sp>
          <p:nvSpPr>
            <p:cNvPr id="77" name="Oval 666"/>
            <p:cNvSpPr/>
            <p:nvPr/>
          </p:nvSpPr>
          <p:spPr>
            <a:xfrm>
              <a:off x="7525576" y="2517478"/>
              <a:ext cx="831273" cy="831273"/>
            </a:xfrm>
            <a:prstGeom prst="ellipse">
              <a:avLst/>
            </a:prstGeom>
            <a:solidFill>
              <a:srgbClr val="98C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78" name="Group 667"/>
            <p:cNvGrpSpPr/>
            <p:nvPr/>
          </p:nvGrpSpPr>
          <p:grpSpPr>
            <a:xfrm>
              <a:off x="7709040" y="2706431"/>
              <a:ext cx="464344" cy="464344"/>
              <a:chOff x="8216107" y="2577307"/>
              <a:chExt cx="464344" cy="464344"/>
            </a:xfrm>
            <a:solidFill>
              <a:schemeClr val="bg2"/>
            </a:solidFill>
          </p:grpSpPr>
          <p:sp>
            <p:nvSpPr>
              <p:cNvPr id="79" name="AutoShape 52"/>
              <p:cNvSpPr/>
              <p:nvPr/>
            </p:nvSpPr>
            <p:spPr bwMode="auto">
              <a:xfrm>
                <a:off x="8216107" y="2577307"/>
                <a:ext cx="464344" cy="464344"/>
              </a:xfrm>
              <a:custGeom>
                <a:gdLst>
                  <a:gd name="T0" fmla="+- 0 10800 87"/>
                  <a:gd name="T1" fmla="*/ T0 w 21426"/>
                  <a:gd name="T2" fmla="+- 0 10799 73"/>
                  <a:gd name="T3" fmla="*/ 10799 h 21453"/>
                  <a:gd name="T4" fmla="+- 0 10800 87"/>
                  <a:gd name="T5" fmla="*/ T4 w 21426"/>
                  <a:gd name="T6" fmla="+- 0 10799 73"/>
                  <a:gd name="T7" fmla="*/ 10799 h 21453"/>
                  <a:gd name="T8" fmla="+- 0 10800 87"/>
                  <a:gd name="T9" fmla="*/ T8 w 21426"/>
                  <a:gd name="T10" fmla="+- 0 10799 73"/>
                  <a:gd name="T11" fmla="*/ 10799 h 21453"/>
                  <a:gd name="T12" fmla="+- 0 10800 87"/>
                  <a:gd name="T13" fmla="*/ T12 w 21426"/>
                  <a:gd name="T14" fmla="+- 0 10799 73"/>
                  <a:gd name="T15" fmla="*/ 10799 h 21453"/>
                </a:gdLst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26" h="21453">
                    <a:moveTo>
                      <a:pt x="8034" y="20112"/>
                    </a:moveTo>
                    <a:cubicBezTo>
                      <a:pt x="5816" y="17892"/>
                      <a:pt x="3556" y="15628"/>
                      <a:pt x="1338" y="13408"/>
                    </a:cubicBezTo>
                    <a:cubicBezTo>
                      <a:pt x="3241" y="7240"/>
                      <a:pt x="11488" y="7509"/>
                      <a:pt x="13391" y="1341"/>
                    </a:cubicBezTo>
                    <a:cubicBezTo>
                      <a:pt x="15609" y="3560"/>
                      <a:pt x="17869" y="5825"/>
                      <a:pt x="20087" y="8045"/>
                    </a:cubicBezTo>
                    <a:cubicBezTo>
                      <a:pt x="18184" y="14212"/>
                      <a:pt x="9937" y="13944"/>
                      <a:pt x="8034" y="20112"/>
                    </a:cubicBezTo>
                    <a:moveTo>
                      <a:pt x="21034" y="7097"/>
                    </a:moveTo>
                    <a:lnTo>
                      <a:pt x="14338" y="393"/>
                    </a:lnTo>
                    <a:cubicBezTo>
                      <a:pt x="14006" y="60"/>
                      <a:pt x="13525" y="-73"/>
                      <a:pt x="13069" y="39"/>
                    </a:cubicBezTo>
                    <a:cubicBezTo>
                      <a:pt x="12828" y="98"/>
                      <a:pt x="12614" y="222"/>
                      <a:pt x="12444" y="393"/>
                    </a:cubicBezTo>
                    <a:cubicBezTo>
                      <a:pt x="12292" y="545"/>
                      <a:pt x="12177" y="733"/>
                      <a:pt x="12112" y="944"/>
                    </a:cubicBezTo>
                    <a:cubicBezTo>
                      <a:pt x="11808" y="1929"/>
                      <a:pt x="11283" y="2785"/>
                      <a:pt x="10507" y="3562"/>
                    </a:cubicBezTo>
                    <a:cubicBezTo>
                      <a:pt x="9471" y="4598"/>
                      <a:pt x="8121" y="5384"/>
                      <a:pt x="6693" y="6214"/>
                    </a:cubicBezTo>
                    <a:cubicBezTo>
                      <a:pt x="5177" y="7094"/>
                      <a:pt x="3611" y="8006"/>
                      <a:pt x="2328" y="9290"/>
                    </a:cubicBezTo>
                    <a:cubicBezTo>
                      <a:pt x="1237" y="10383"/>
                      <a:pt x="493" y="11600"/>
                      <a:pt x="59" y="13011"/>
                    </a:cubicBezTo>
                    <a:cubicBezTo>
                      <a:pt x="-87" y="13488"/>
                      <a:pt x="40" y="14004"/>
                      <a:pt x="391" y="14356"/>
                    </a:cubicBezTo>
                    <a:lnTo>
                      <a:pt x="7087" y="21060"/>
                    </a:lnTo>
                    <a:cubicBezTo>
                      <a:pt x="7419" y="21393"/>
                      <a:pt x="7900" y="21526"/>
                      <a:pt x="8356" y="21414"/>
                    </a:cubicBezTo>
                    <a:cubicBezTo>
                      <a:pt x="8597" y="21354"/>
                      <a:pt x="8811" y="21231"/>
                      <a:pt x="8981" y="21060"/>
                    </a:cubicBezTo>
                    <a:cubicBezTo>
                      <a:pt x="9133" y="20908"/>
                      <a:pt x="9248" y="20720"/>
                      <a:pt x="9314" y="20508"/>
                    </a:cubicBezTo>
                    <a:cubicBezTo>
                      <a:pt x="9617" y="19523"/>
                      <a:pt x="10142" y="18667"/>
                      <a:pt x="10918" y="17890"/>
                    </a:cubicBezTo>
                    <a:cubicBezTo>
                      <a:pt x="11954" y="16853"/>
                      <a:pt x="13304" y="16069"/>
                      <a:pt x="14733" y="15239"/>
                    </a:cubicBezTo>
                    <a:cubicBezTo>
                      <a:pt x="16248" y="14357"/>
                      <a:pt x="17814" y="13446"/>
                      <a:pt x="19097" y="12162"/>
                    </a:cubicBezTo>
                    <a:cubicBezTo>
                      <a:pt x="20188" y="11070"/>
                      <a:pt x="20932" y="9852"/>
                      <a:pt x="21366" y="8440"/>
                    </a:cubicBezTo>
                    <a:cubicBezTo>
                      <a:pt x="21512" y="7965"/>
                      <a:pt x="21385" y="7448"/>
                      <a:pt x="21034" y="7097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+mn-ea"/>
                  <a:cs typeface="+mn-cs"/>
                  <a:sym typeface="Gill Sans" charset="0"/>
                </a:endParaRPr>
              </a:p>
            </p:txBody>
          </p:sp>
          <p:sp>
            <p:nvSpPr>
              <p:cNvPr id="80" name="AutoShape 53"/>
              <p:cNvSpPr/>
              <p:nvPr/>
            </p:nvSpPr>
            <p:spPr bwMode="auto">
              <a:xfrm>
                <a:off x="8390732" y="2736850"/>
                <a:ext cx="125413" cy="130175"/>
              </a:xfrm>
              <a:custGeom>
                <a:gdLst>
                  <a:gd name="T0" fmla="+- 0 10801 59"/>
                  <a:gd name="T1" fmla="*/ T0 w 21484"/>
                  <a:gd name="T2" fmla="+- 0 10799 41"/>
                  <a:gd name="T3" fmla="*/ 10799 h 21516"/>
                  <a:gd name="T4" fmla="+- 0 10801 59"/>
                  <a:gd name="T5" fmla="*/ T4 w 21484"/>
                  <a:gd name="T6" fmla="+- 0 10799 41"/>
                  <a:gd name="T7" fmla="*/ 10799 h 21516"/>
                  <a:gd name="T8" fmla="+- 0 10801 59"/>
                  <a:gd name="T9" fmla="*/ T8 w 21484"/>
                  <a:gd name="T10" fmla="+- 0 10799 41"/>
                  <a:gd name="T11" fmla="*/ 10799 h 21516"/>
                  <a:gd name="T12" fmla="+- 0 10801 59"/>
                  <a:gd name="T13" fmla="*/ T12 w 21484"/>
                  <a:gd name="T14" fmla="+- 0 10799 41"/>
                  <a:gd name="T15" fmla="*/ 10799 h 21516"/>
                </a:gdLst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84" h="21516">
                    <a:moveTo>
                      <a:pt x="17511" y="14987"/>
                    </a:moveTo>
                    <a:cubicBezTo>
                      <a:pt x="17287" y="15384"/>
                      <a:pt x="17032" y="15740"/>
                      <a:pt x="16731" y="16049"/>
                    </a:cubicBezTo>
                    <a:cubicBezTo>
                      <a:pt x="15340" y="14692"/>
                      <a:pt x="13947" y="13205"/>
                      <a:pt x="12559" y="11675"/>
                    </a:cubicBezTo>
                    <a:cubicBezTo>
                      <a:pt x="12912" y="11521"/>
                      <a:pt x="13287" y="11362"/>
                      <a:pt x="13689" y="11198"/>
                    </a:cubicBezTo>
                    <a:cubicBezTo>
                      <a:pt x="14092" y="11034"/>
                      <a:pt x="14494" y="10927"/>
                      <a:pt x="14895" y="10861"/>
                    </a:cubicBezTo>
                    <a:cubicBezTo>
                      <a:pt x="15308" y="10801"/>
                      <a:pt x="15715" y="10819"/>
                      <a:pt x="16122" y="10913"/>
                    </a:cubicBezTo>
                    <a:cubicBezTo>
                      <a:pt x="16527" y="11011"/>
                      <a:pt x="16909" y="11222"/>
                      <a:pt x="17262" y="11554"/>
                    </a:cubicBezTo>
                    <a:cubicBezTo>
                      <a:pt x="17612" y="11890"/>
                      <a:pt x="17835" y="12244"/>
                      <a:pt x="17923" y="12620"/>
                    </a:cubicBezTo>
                    <a:cubicBezTo>
                      <a:pt x="18020" y="13004"/>
                      <a:pt x="18025" y="13392"/>
                      <a:pt x="17958" y="13789"/>
                    </a:cubicBezTo>
                    <a:cubicBezTo>
                      <a:pt x="17883" y="14187"/>
                      <a:pt x="17738" y="14585"/>
                      <a:pt x="17511" y="14987"/>
                    </a:cubicBezTo>
                    <a:moveTo>
                      <a:pt x="5799" y="10193"/>
                    </a:moveTo>
                    <a:cubicBezTo>
                      <a:pt x="5096" y="10221"/>
                      <a:pt x="4482" y="9996"/>
                      <a:pt x="3946" y="9496"/>
                    </a:cubicBezTo>
                    <a:cubicBezTo>
                      <a:pt x="3717" y="9285"/>
                      <a:pt x="3558" y="9028"/>
                      <a:pt x="3461" y="8724"/>
                    </a:cubicBezTo>
                    <a:cubicBezTo>
                      <a:pt x="3359" y="8420"/>
                      <a:pt x="3326" y="8088"/>
                      <a:pt x="3366" y="7723"/>
                    </a:cubicBezTo>
                    <a:cubicBezTo>
                      <a:pt x="3397" y="7363"/>
                      <a:pt x="3509" y="6989"/>
                      <a:pt x="3703" y="6610"/>
                    </a:cubicBezTo>
                    <a:cubicBezTo>
                      <a:pt x="3889" y="6231"/>
                      <a:pt x="4160" y="5852"/>
                      <a:pt x="4510" y="5487"/>
                    </a:cubicBezTo>
                    <a:cubicBezTo>
                      <a:pt x="5768" y="6694"/>
                      <a:pt x="7022" y="8018"/>
                      <a:pt x="8282" y="9388"/>
                    </a:cubicBezTo>
                    <a:cubicBezTo>
                      <a:pt x="7330" y="9893"/>
                      <a:pt x="6501" y="10164"/>
                      <a:pt x="5799" y="10193"/>
                    </a:cubicBezTo>
                    <a:moveTo>
                      <a:pt x="19678" y="8570"/>
                    </a:moveTo>
                    <a:cubicBezTo>
                      <a:pt x="18868" y="7915"/>
                      <a:pt x="18055" y="7470"/>
                      <a:pt x="17235" y="7250"/>
                    </a:cubicBezTo>
                    <a:cubicBezTo>
                      <a:pt x="16421" y="7031"/>
                      <a:pt x="15603" y="6942"/>
                      <a:pt x="14779" y="6998"/>
                    </a:cubicBezTo>
                    <a:cubicBezTo>
                      <a:pt x="13964" y="7059"/>
                      <a:pt x="13130" y="7236"/>
                      <a:pt x="12296" y="7545"/>
                    </a:cubicBezTo>
                    <a:cubicBezTo>
                      <a:pt x="11462" y="7859"/>
                      <a:pt x="10625" y="8200"/>
                      <a:pt x="9782" y="8593"/>
                    </a:cubicBezTo>
                    <a:cubicBezTo>
                      <a:pt x="8448" y="7115"/>
                      <a:pt x="7114" y="5658"/>
                      <a:pt x="5778" y="4299"/>
                    </a:cubicBezTo>
                    <a:cubicBezTo>
                      <a:pt x="6382" y="3775"/>
                      <a:pt x="6963" y="3509"/>
                      <a:pt x="7526" y="3490"/>
                    </a:cubicBezTo>
                    <a:cubicBezTo>
                      <a:pt x="8088" y="3467"/>
                      <a:pt x="8631" y="3523"/>
                      <a:pt x="9145" y="3649"/>
                    </a:cubicBezTo>
                    <a:cubicBezTo>
                      <a:pt x="9669" y="3775"/>
                      <a:pt x="10149" y="3883"/>
                      <a:pt x="10590" y="3967"/>
                    </a:cubicBezTo>
                    <a:cubicBezTo>
                      <a:pt x="11038" y="4051"/>
                      <a:pt x="11424" y="3958"/>
                      <a:pt x="11765" y="3682"/>
                    </a:cubicBezTo>
                    <a:cubicBezTo>
                      <a:pt x="12123" y="3382"/>
                      <a:pt x="12321" y="2994"/>
                      <a:pt x="12351" y="2526"/>
                    </a:cubicBezTo>
                    <a:cubicBezTo>
                      <a:pt x="12376" y="2054"/>
                      <a:pt x="12189" y="1596"/>
                      <a:pt x="11782" y="1147"/>
                    </a:cubicBezTo>
                    <a:cubicBezTo>
                      <a:pt x="11258" y="569"/>
                      <a:pt x="10630" y="216"/>
                      <a:pt x="9872" y="85"/>
                    </a:cubicBezTo>
                    <a:cubicBezTo>
                      <a:pt x="9126" y="-41"/>
                      <a:pt x="8358" y="-30"/>
                      <a:pt x="7564" y="136"/>
                    </a:cubicBezTo>
                    <a:cubicBezTo>
                      <a:pt x="6780" y="309"/>
                      <a:pt x="6032" y="595"/>
                      <a:pt x="5324" y="997"/>
                    </a:cubicBezTo>
                    <a:cubicBezTo>
                      <a:pt x="4617" y="1399"/>
                      <a:pt x="4048" y="1811"/>
                      <a:pt x="3626" y="2213"/>
                    </a:cubicBezTo>
                    <a:cubicBezTo>
                      <a:pt x="3464" y="2066"/>
                      <a:pt x="3302" y="1918"/>
                      <a:pt x="3141" y="1773"/>
                    </a:cubicBezTo>
                    <a:cubicBezTo>
                      <a:pt x="2963" y="1614"/>
                      <a:pt x="2739" y="1530"/>
                      <a:pt x="2471" y="1535"/>
                    </a:cubicBezTo>
                    <a:cubicBezTo>
                      <a:pt x="2200" y="1535"/>
                      <a:pt x="1977" y="1647"/>
                      <a:pt x="1793" y="1853"/>
                    </a:cubicBezTo>
                    <a:cubicBezTo>
                      <a:pt x="1615" y="2054"/>
                      <a:pt x="1530" y="2288"/>
                      <a:pt x="1565" y="2536"/>
                    </a:cubicBezTo>
                    <a:cubicBezTo>
                      <a:pt x="1589" y="2793"/>
                      <a:pt x="1696" y="2989"/>
                      <a:pt x="1880" y="3139"/>
                    </a:cubicBezTo>
                    <a:cubicBezTo>
                      <a:pt x="2044" y="3270"/>
                      <a:pt x="2203" y="3401"/>
                      <a:pt x="2364" y="3537"/>
                    </a:cubicBezTo>
                    <a:cubicBezTo>
                      <a:pt x="1731" y="4276"/>
                      <a:pt x="1207" y="5094"/>
                      <a:pt x="795" y="5957"/>
                    </a:cubicBezTo>
                    <a:cubicBezTo>
                      <a:pt x="378" y="6820"/>
                      <a:pt x="130" y="7676"/>
                      <a:pt x="37" y="8509"/>
                    </a:cubicBezTo>
                    <a:cubicBezTo>
                      <a:pt x="-59" y="9346"/>
                      <a:pt x="33" y="10113"/>
                      <a:pt x="298" y="10824"/>
                    </a:cubicBezTo>
                    <a:cubicBezTo>
                      <a:pt x="566" y="11540"/>
                      <a:pt x="1056" y="12148"/>
                      <a:pt x="1774" y="12723"/>
                    </a:cubicBezTo>
                    <a:cubicBezTo>
                      <a:pt x="2942" y="13658"/>
                      <a:pt x="4321" y="14056"/>
                      <a:pt x="5915" y="13967"/>
                    </a:cubicBezTo>
                    <a:cubicBezTo>
                      <a:pt x="7507" y="13874"/>
                      <a:pt x="9223" y="13415"/>
                      <a:pt x="11064" y="12461"/>
                    </a:cubicBezTo>
                    <a:cubicBezTo>
                      <a:pt x="12532" y="14093"/>
                      <a:pt x="14002" y="15716"/>
                      <a:pt x="15470" y="17223"/>
                    </a:cubicBezTo>
                    <a:cubicBezTo>
                      <a:pt x="14849" y="17728"/>
                      <a:pt x="14305" y="18018"/>
                      <a:pt x="13826" y="18111"/>
                    </a:cubicBezTo>
                    <a:cubicBezTo>
                      <a:pt x="13344" y="18210"/>
                      <a:pt x="12917" y="18200"/>
                      <a:pt x="12530" y="18088"/>
                    </a:cubicBezTo>
                    <a:cubicBezTo>
                      <a:pt x="12142" y="17971"/>
                      <a:pt x="11782" y="17803"/>
                      <a:pt x="11455" y="17587"/>
                    </a:cubicBezTo>
                    <a:cubicBezTo>
                      <a:pt x="11125" y="17368"/>
                      <a:pt x="10799" y="17181"/>
                      <a:pt x="10474" y="17026"/>
                    </a:cubicBezTo>
                    <a:cubicBezTo>
                      <a:pt x="10154" y="16872"/>
                      <a:pt x="9823" y="16788"/>
                      <a:pt x="9486" y="16783"/>
                    </a:cubicBezTo>
                    <a:cubicBezTo>
                      <a:pt x="9145" y="16778"/>
                      <a:pt x="8785" y="16937"/>
                      <a:pt x="8388" y="17265"/>
                    </a:cubicBezTo>
                    <a:cubicBezTo>
                      <a:pt x="7981" y="17606"/>
                      <a:pt x="7777" y="18004"/>
                      <a:pt x="7777" y="18453"/>
                    </a:cubicBezTo>
                    <a:cubicBezTo>
                      <a:pt x="7777" y="18897"/>
                      <a:pt x="7991" y="19351"/>
                      <a:pt x="8408" y="19809"/>
                    </a:cubicBezTo>
                    <a:cubicBezTo>
                      <a:pt x="8830" y="20268"/>
                      <a:pt x="9379" y="20651"/>
                      <a:pt x="10042" y="20955"/>
                    </a:cubicBezTo>
                    <a:cubicBezTo>
                      <a:pt x="10708" y="21259"/>
                      <a:pt x="11455" y="21451"/>
                      <a:pt x="12279" y="21502"/>
                    </a:cubicBezTo>
                    <a:cubicBezTo>
                      <a:pt x="13103" y="21559"/>
                      <a:pt x="13970" y="21437"/>
                      <a:pt x="14886" y="21109"/>
                    </a:cubicBezTo>
                    <a:cubicBezTo>
                      <a:pt x="15807" y="20787"/>
                      <a:pt x="16721" y="20202"/>
                      <a:pt x="17617" y="19332"/>
                    </a:cubicBezTo>
                    <a:cubicBezTo>
                      <a:pt x="18051" y="19739"/>
                      <a:pt x="18489" y="20127"/>
                      <a:pt x="18921" y="20501"/>
                    </a:cubicBezTo>
                    <a:cubicBezTo>
                      <a:pt x="19107" y="20656"/>
                      <a:pt x="19328" y="20731"/>
                      <a:pt x="19601" y="20712"/>
                    </a:cubicBezTo>
                    <a:cubicBezTo>
                      <a:pt x="19861" y="20703"/>
                      <a:pt x="20090" y="20586"/>
                      <a:pt x="20269" y="20375"/>
                    </a:cubicBezTo>
                    <a:cubicBezTo>
                      <a:pt x="20455" y="20160"/>
                      <a:pt x="20532" y="19921"/>
                      <a:pt x="20503" y="19674"/>
                    </a:cubicBezTo>
                    <a:cubicBezTo>
                      <a:pt x="20477" y="19421"/>
                      <a:pt x="20371" y="19229"/>
                      <a:pt x="20192" y="19089"/>
                    </a:cubicBezTo>
                    <a:cubicBezTo>
                      <a:pt x="19755" y="18752"/>
                      <a:pt x="19321" y="18397"/>
                      <a:pt x="18884" y="18022"/>
                    </a:cubicBezTo>
                    <a:cubicBezTo>
                      <a:pt x="19626" y="17143"/>
                      <a:pt x="20221" y="16217"/>
                      <a:pt x="20664" y="15300"/>
                    </a:cubicBezTo>
                    <a:cubicBezTo>
                      <a:pt x="21103" y="14379"/>
                      <a:pt x="21367" y="13490"/>
                      <a:pt x="21453" y="12667"/>
                    </a:cubicBezTo>
                    <a:cubicBezTo>
                      <a:pt x="21540" y="11839"/>
                      <a:pt x="21439" y="11091"/>
                      <a:pt x="21159" y="10412"/>
                    </a:cubicBezTo>
                    <a:cubicBezTo>
                      <a:pt x="20880" y="9725"/>
                      <a:pt x="20386" y="9135"/>
                      <a:pt x="19678" y="857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+mn-ea"/>
                  <a:cs typeface="+mn-cs"/>
                  <a:sym typeface="Gill Sans" charset="0"/>
                </a:endParaRPr>
              </a:p>
            </p:txBody>
          </p:sp>
          <p:sp>
            <p:nvSpPr>
              <p:cNvPr id="81" name="AutoShape 54"/>
              <p:cNvSpPr/>
              <p:nvPr/>
            </p:nvSpPr>
            <p:spPr bwMode="auto">
              <a:xfrm>
                <a:off x="8375650" y="2896394"/>
                <a:ext cx="70644" cy="73819"/>
              </a:xfrm>
              <a:custGeom>
                <a:gdLst>
                  <a:gd name="T0" fmla="+- 0 10791 197"/>
                  <a:gd name="T1" fmla="*/ T0 w 21188"/>
                  <a:gd name="T2" fmla="+- 0 10794 193"/>
                  <a:gd name="T3" fmla="*/ 10794 h 21203"/>
                  <a:gd name="T4" fmla="+- 0 10791 197"/>
                  <a:gd name="T5" fmla="*/ T4 w 21188"/>
                  <a:gd name="T6" fmla="+- 0 10794 193"/>
                  <a:gd name="T7" fmla="*/ 10794 h 21203"/>
                  <a:gd name="T8" fmla="+- 0 10791 197"/>
                  <a:gd name="T9" fmla="*/ T8 w 21188"/>
                  <a:gd name="T10" fmla="+- 0 10794 193"/>
                  <a:gd name="T11" fmla="*/ 10794 h 21203"/>
                  <a:gd name="T12" fmla="+- 0 10791 197"/>
                  <a:gd name="T13" fmla="*/ T12 w 21188"/>
                  <a:gd name="T14" fmla="+- 0 10794 193"/>
                  <a:gd name="T15" fmla="*/ 10794 h 21203"/>
                </a:gdLst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88" h="21203">
                    <a:moveTo>
                      <a:pt x="17615" y="468"/>
                    </a:moveTo>
                    <a:lnTo>
                      <a:pt x="17606" y="468"/>
                    </a:lnTo>
                    <a:cubicBezTo>
                      <a:pt x="14870" y="2476"/>
                      <a:pt x="12200" y="4590"/>
                      <a:pt x="9727" y="6958"/>
                    </a:cubicBezTo>
                    <a:cubicBezTo>
                      <a:pt x="7348" y="9227"/>
                      <a:pt x="5200" y="11619"/>
                      <a:pt x="3329" y="14060"/>
                    </a:cubicBezTo>
                    <a:lnTo>
                      <a:pt x="341" y="17962"/>
                    </a:lnTo>
                    <a:lnTo>
                      <a:pt x="350" y="17970"/>
                    </a:lnTo>
                    <a:cubicBezTo>
                      <a:pt x="-197" y="18786"/>
                      <a:pt x="-106" y="19880"/>
                      <a:pt x="638" y="20590"/>
                    </a:cubicBezTo>
                    <a:cubicBezTo>
                      <a:pt x="1491" y="21407"/>
                      <a:pt x="2889" y="21407"/>
                      <a:pt x="3746" y="20590"/>
                    </a:cubicBezTo>
                    <a:cubicBezTo>
                      <a:pt x="3877" y="20460"/>
                      <a:pt x="3984" y="20321"/>
                      <a:pt x="4069" y="20174"/>
                    </a:cubicBezTo>
                    <a:lnTo>
                      <a:pt x="6867" y="16517"/>
                    </a:lnTo>
                    <a:cubicBezTo>
                      <a:pt x="8601" y="14255"/>
                      <a:pt x="10606" y="12027"/>
                      <a:pt x="12824" y="9913"/>
                    </a:cubicBezTo>
                    <a:cubicBezTo>
                      <a:pt x="15281" y="7570"/>
                      <a:pt x="17557" y="5758"/>
                      <a:pt x="20329" y="3749"/>
                    </a:cubicBezTo>
                    <a:lnTo>
                      <a:pt x="20321" y="3741"/>
                    </a:lnTo>
                    <a:cubicBezTo>
                      <a:pt x="20400" y="3684"/>
                      <a:pt x="20473" y="3635"/>
                      <a:pt x="20543" y="3570"/>
                    </a:cubicBezTo>
                    <a:cubicBezTo>
                      <a:pt x="21402" y="2753"/>
                      <a:pt x="21402" y="1427"/>
                      <a:pt x="20543" y="606"/>
                    </a:cubicBezTo>
                    <a:cubicBezTo>
                      <a:pt x="19742" y="-161"/>
                      <a:pt x="18472" y="-193"/>
                      <a:pt x="17615" y="46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+mn-ea"/>
                  <a:cs typeface="+mn-cs"/>
                  <a:sym typeface="Gill Sans" charset="0"/>
                </a:endParaRPr>
              </a:p>
            </p:txBody>
          </p:sp>
          <p:sp>
            <p:nvSpPr>
              <p:cNvPr id="82" name="AutoShape 55"/>
              <p:cNvSpPr/>
              <p:nvPr/>
            </p:nvSpPr>
            <p:spPr bwMode="auto">
              <a:xfrm>
                <a:off x="8448675" y="2649538"/>
                <a:ext cx="71438" cy="74613"/>
              </a:xfrm>
              <a:custGeom>
                <a:gdLst>
                  <a:gd name="T0" fmla="+- 0 10803 213"/>
                  <a:gd name="T1" fmla="*/ T0 w 21180"/>
                  <a:gd name="T2" fmla="+- 0 10801 203"/>
                  <a:gd name="T3" fmla="*/ 10801 h 21196"/>
                  <a:gd name="T4" fmla="+- 0 10803 213"/>
                  <a:gd name="T5" fmla="*/ T4 w 21180"/>
                  <a:gd name="T6" fmla="+- 0 10801 203"/>
                  <a:gd name="T7" fmla="*/ 10801 h 21196"/>
                  <a:gd name="T8" fmla="+- 0 10803 213"/>
                  <a:gd name="T9" fmla="*/ T8 w 21180"/>
                  <a:gd name="T10" fmla="+- 0 10801 203"/>
                  <a:gd name="T11" fmla="*/ 10801 h 21196"/>
                  <a:gd name="T12" fmla="+- 0 10803 213"/>
                  <a:gd name="T13" fmla="*/ T12 w 21180"/>
                  <a:gd name="T14" fmla="+- 0 10801 203"/>
                  <a:gd name="T15" fmla="*/ 10801 h 21196"/>
                </a:gdLst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80" h="21196">
                    <a:moveTo>
                      <a:pt x="8372" y="11356"/>
                    </a:moveTo>
                    <a:cubicBezTo>
                      <a:pt x="6122" y="13508"/>
                      <a:pt x="3675" y="15444"/>
                      <a:pt x="1144" y="17292"/>
                    </a:cubicBezTo>
                    <a:cubicBezTo>
                      <a:pt x="963" y="17388"/>
                      <a:pt x="786" y="17493"/>
                      <a:pt x="637" y="17645"/>
                    </a:cubicBezTo>
                    <a:cubicBezTo>
                      <a:pt x="-213" y="18457"/>
                      <a:pt x="-213" y="19774"/>
                      <a:pt x="637" y="20585"/>
                    </a:cubicBezTo>
                    <a:cubicBezTo>
                      <a:pt x="1464" y="21380"/>
                      <a:pt x="2796" y="21397"/>
                      <a:pt x="3652" y="20641"/>
                    </a:cubicBezTo>
                    <a:lnTo>
                      <a:pt x="3665" y="20649"/>
                    </a:lnTo>
                    <a:cubicBezTo>
                      <a:pt x="6364" y="18673"/>
                      <a:pt x="8988" y="16581"/>
                      <a:pt x="11419" y="14263"/>
                    </a:cubicBezTo>
                    <a:cubicBezTo>
                      <a:pt x="13759" y="12030"/>
                      <a:pt x="15873" y="9685"/>
                      <a:pt x="17715" y="7283"/>
                    </a:cubicBezTo>
                    <a:lnTo>
                      <a:pt x="20663" y="3427"/>
                    </a:lnTo>
                    <a:lnTo>
                      <a:pt x="20654" y="3419"/>
                    </a:lnTo>
                    <a:cubicBezTo>
                      <a:pt x="21386" y="2600"/>
                      <a:pt x="21357" y="1379"/>
                      <a:pt x="20541" y="608"/>
                    </a:cubicBezTo>
                    <a:cubicBezTo>
                      <a:pt x="19697" y="-203"/>
                      <a:pt x="18323" y="-203"/>
                      <a:pt x="17468" y="608"/>
                    </a:cubicBezTo>
                    <a:cubicBezTo>
                      <a:pt x="17313" y="760"/>
                      <a:pt x="17197" y="937"/>
                      <a:pt x="17094" y="1114"/>
                    </a:cubicBezTo>
                    <a:lnTo>
                      <a:pt x="14228" y="4857"/>
                    </a:lnTo>
                    <a:cubicBezTo>
                      <a:pt x="12526" y="7090"/>
                      <a:pt x="10552" y="9275"/>
                      <a:pt x="8372" y="11356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+mn-ea"/>
                  <a:cs typeface="+mn-cs"/>
                  <a:sym typeface="Gill Sans" charset="0"/>
                </a:endParaRPr>
              </a:p>
            </p:txBody>
          </p:sp>
        </p:grpSp>
      </p:grpSp>
      <p:sp>
        <p:nvSpPr>
          <p:cNvPr id="8205" name="TextBox 672"/>
          <p:cNvSpPr txBox="1"/>
          <p:nvPr/>
        </p:nvSpPr>
        <p:spPr>
          <a:xfrm>
            <a:off x="4921250" y="2493963"/>
            <a:ext cx="1158875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44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89%</a:t>
            </a:r>
            <a:endParaRPr lang="en-US" altLang="zh-CN" sz="44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206" name="矩形 83"/>
          <p:cNvSpPr/>
          <p:nvPr/>
        </p:nvSpPr>
        <p:spPr>
          <a:xfrm>
            <a:off x="4881563" y="3130550"/>
            <a:ext cx="2884487" cy="431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 eaLnBrk="1" hangingPunct="1"/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我们工作室致力于专业PPT模板的发布，并为您提供专业的PPT个性定制服务。</a:t>
            </a:r>
            <a:endParaRPr lang="zh-CN" altLang="en-US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207" name="Group 430"/>
          <p:cNvGrpSpPr/>
          <p:nvPr/>
        </p:nvGrpSpPr>
        <p:grpSpPr>
          <a:xfrm>
            <a:off x="7283450" y="3775075"/>
            <a:ext cx="973138" cy="971550"/>
            <a:chOff x="6434437" y="4380470"/>
            <a:chExt cx="1218099" cy="1217066"/>
          </a:xfrm>
        </p:grpSpPr>
        <p:sp>
          <p:nvSpPr>
            <p:cNvPr id="86" name="Donut 431"/>
            <p:cNvSpPr/>
            <p:nvPr/>
          </p:nvSpPr>
          <p:spPr>
            <a:xfrm>
              <a:off x="6435470" y="4380470"/>
              <a:ext cx="1217066" cy="1217066"/>
            </a:xfrm>
            <a:prstGeom prst="donut">
              <a:avLst>
                <a:gd name="adj" fmla="val 12467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7" name="Block Arc 432"/>
            <p:cNvSpPr/>
            <p:nvPr/>
          </p:nvSpPr>
          <p:spPr>
            <a:xfrm rot="5400000" flipH="1">
              <a:off x="6434437" y="4380470"/>
              <a:ext cx="1216800" cy="1216800"/>
            </a:xfrm>
            <a:prstGeom prst="blockArc">
              <a:avLst>
                <a:gd name="adj1" fmla="val 2204812"/>
                <a:gd name="adj2" fmla="val 0"/>
                <a:gd name="adj3" fmla="val 12617"/>
              </a:avLst>
            </a:prstGeom>
            <a:solidFill>
              <a:srgbClr val="29C3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8208" name="Group 434"/>
          <p:cNvGrpSpPr/>
          <p:nvPr/>
        </p:nvGrpSpPr>
        <p:grpSpPr>
          <a:xfrm>
            <a:off x="5738813" y="3775075"/>
            <a:ext cx="973137" cy="971550"/>
            <a:chOff x="6434437" y="4380470"/>
            <a:chExt cx="1218099" cy="1217066"/>
          </a:xfrm>
        </p:grpSpPr>
        <p:sp>
          <p:nvSpPr>
            <p:cNvPr id="89" name="Donut 435"/>
            <p:cNvSpPr/>
            <p:nvPr/>
          </p:nvSpPr>
          <p:spPr>
            <a:xfrm>
              <a:off x="6435470" y="4380470"/>
              <a:ext cx="1217066" cy="1217066"/>
            </a:xfrm>
            <a:prstGeom prst="donut">
              <a:avLst>
                <a:gd name="adj" fmla="val 12467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0" name="Block Arc 436"/>
            <p:cNvSpPr/>
            <p:nvPr/>
          </p:nvSpPr>
          <p:spPr>
            <a:xfrm rot="5400000" flipH="1">
              <a:off x="6434437" y="4380470"/>
              <a:ext cx="1216800" cy="1216800"/>
            </a:xfrm>
            <a:prstGeom prst="blockArc">
              <a:avLst>
                <a:gd name="adj1" fmla="val 9495697"/>
                <a:gd name="adj2" fmla="val 0"/>
                <a:gd name="adj3" fmla="val 12617"/>
              </a:avLst>
            </a:prstGeom>
            <a:solidFill>
              <a:srgbClr val="FFC7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8209" name="Group 444"/>
          <p:cNvGrpSpPr/>
          <p:nvPr/>
        </p:nvGrpSpPr>
        <p:grpSpPr>
          <a:xfrm>
            <a:off x="4194175" y="3775075"/>
            <a:ext cx="971550" cy="973138"/>
            <a:chOff x="6434437" y="4380470"/>
            <a:chExt cx="1218099" cy="1217066"/>
          </a:xfrm>
        </p:grpSpPr>
        <p:sp>
          <p:nvSpPr>
            <p:cNvPr id="92" name="Donut 445"/>
            <p:cNvSpPr/>
            <p:nvPr/>
          </p:nvSpPr>
          <p:spPr>
            <a:xfrm>
              <a:off x="6435470" y="4380470"/>
              <a:ext cx="1217066" cy="1217066"/>
            </a:xfrm>
            <a:prstGeom prst="donut">
              <a:avLst>
                <a:gd name="adj" fmla="val 12467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3" name="Block Arc 446"/>
            <p:cNvSpPr/>
            <p:nvPr/>
          </p:nvSpPr>
          <p:spPr>
            <a:xfrm rot="5400000" flipH="1">
              <a:off x="6434437" y="4380470"/>
              <a:ext cx="1216800" cy="1216800"/>
            </a:xfrm>
            <a:prstGeom prst="blockArc">
              <a:avLst>
                <a:gd name="adj1" fmla="val 4362058"/>
                <a:gd name="adj2" fmla="val 0"/>
                <a:gd name="adj3" fmla="val 12617"/>
              </a:avLst>
            </a:prstGeom>
            <a:solidFill>
              <a:srgbClr val="FF00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8210" name="TextBox 455"/>
          <p:cNvSpPr txBox="1"/>
          <p:nvPr/>
        </p:nvSpPr>
        <p:spPr>
          <a:xfrm>
            <a:off x="4362450" y="4056063"/>
            <a:ext cx="7112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en-US" altLang="zh-CN" sz="2000" b="1">
                <a:solidFill>
                  <a:srgbClr val="FF004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80%</a:t>
            </a:r>
            <a:endParaRPr lang="en-US" altLang="zh-CN" sz="2000" b="1">
              <a:solidFill>
                <a:srgbClr val="FF004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211" name="TextBox 456"/>
          <p:cNvSpPr txBox="1"/>
          <p:nvPr/>
        </p:nvSpPr>
        <p:spPr>
          <a:xfrm>
            <a:off x="5940425" y="4070350"/>
            <a:ext cx="665163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en-US" altLang="zh-CN" sz="2000" b="1">
                <a:solidFill>
                  <a:srgbClr val="FFC733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80%</a:t>
            </a:r>
            <a:endParaRPr lang="en-US" altLang="zh-CN" sz="2000" b="1">
              <a:solidFill>
                <a:srgbClr val="FFC733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212" name="TextBox 457"/>
          <p:cNvSpPr txBox="1"/>
          <p:nvPr/>
        </p:nvSpPr>
        <p:spPr>
          <a:xfrm>
            <a:off x="7475538" y="4056063"/>
            <a:ext cx="706437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en-US" altLang="zh-CN" sz="2000" b="1">
                <a:solidFill>
                  <a:srgbClr val="29C3CD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80%</a:t>
            </a:r>
            <a:endParaRPr lang="en-US" altLang="zh-CN" sz="2000" b="1">
              <a:solidFill>
                <a:srgbClr val="29C3CD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213" name="Title 13"/>
          <p:cNvSpPr txBox="1"/>
          <p:nvPr/>
        </p:nvSpPr>
        <p:spPr>
          <a:xfrm>
            <a:off x="4043363" y="4760913"/>
            <a:ext cx="1271587" cy="411162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 anchor="ctr"/>
          <a:lstStyle/>
          <a:p>
            <a:pPr lvl="0" algn="r" eaLnBrk="1" hangingPunct="1"/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altLang="x-none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14" name="Title 13"/>
          <p:cNvSpPr txBox="1"/>
          <p:nvPr/>
        </p:nvSpPr>
        <p:spPr>
          <a:xfrm>
            <a:off x="5562600" y="4760913"/>
            <a:ext cx="1273175" cy="411162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 anchor="ctr"/>
          <a:lstStyle/>
          <a:p>
            <a:pPr lvl="0" algn="r" eaLnBrk="1" hangingPunct="1"/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altLang="x-none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15" name="Title 13"/>
          <p:cNvSpPr txBox="1"/>
          <p:nvPr/>
        </p:nvSpPr>
        <p:spPr>
          <a:xfrm>
            <a:off x="7132638" y="4760913"/>
            <a:ext cx="1273175" cy="411162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 anchor="ctr"/>
          <a:lstStyle/>
          <a:p>
            <a:pPr lvl="0" algn="r" eaLnBrk="1" hangingPunct="1"/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altLang="x-none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16" name="文本框 99"/>
          <p:cNvSpPr txBox="1"/>
          <p:nvPr/>
        </p:nvSpPr>
        <p:spPr>
          <a:xfrm>
            <a:off x="4057650" y="5133975"/>
            <a:ext cx="4584700" cy="601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  <a:endParaRPr lang="zh-CN" altLang="en-US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AutoShape 81"/>
          <p:cNvSpPr/>
          <p:nvPr/>
        </p:nvSpPr>
        <p:spPr bwMode="auto">
          <a:xfrm>
            <a:off x="1974850" y="3781425"/>
            <a:ext cx="546100" cy="546100"/>
          </a:xfrm>
          <a:custGeom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35" y="9811"/>
                </a:moveTo>
                <a:cubicBezTo>
                  <a:pt x="20220" y="10144"/>
                  <a:pt x="20081" y="10800"/>
                  <a:pt x="18899" y="10800"/>
                </a:cubicBezTo>
                <a:lnTo>
                  <a:pt x="17549" y="10800"/>
                </a:lnTo>
                <a:cubicBezTo>
                  <a:pt x="17363" y="10800"/>
                  <a:pt x="17212" y="10950"/>
                  <a:pt x="17212" y="11137"/>
                </a:cubicBezTo>
                <a:cubicBezTo>
                  <a:pt x="17212" y="11324"/>
                  <a:pt x="17363" y="11475"/>
                  <a:pt x="17549" y="11475"/>
                </a:cubicBezTo>
                <a:lnTo>
                  <a:pt x="18858" y="11475"/>
                </a:lnTo>
                <a:cubicBezTo>
                  <a:pt x="19870" y="11475"/>
                  <a:pt x="20003" y="12314"/>
                  <a:pt x="19938" y="12719"/>
                </a:cubicBezTo>
                <a:cubicBezTo>
                  <a:pt x="19855" y="13223"/>
                  <a:pt x="19618" y="14175"/>
                  <a:pt x="18478" y="14175"/>
                </a:cubicBezTo>
                <a:lnTo>
                  <a:pt x="16874" y="14175"/>
                </a:lnTo>
                <a:cubicBezTo>
                  <a:pt x="16688" y="14175"/>
                  <a:pt x="16537" y="14325"/>
                  <a:pt x="16537" y="14512"/>
                </a:cubicBezTo>
                <a:cubicBezTo>
                  <a:pt x="16537" y="14699"/>
                  <a:pt x="16688" y="14850"/>
                  <a:pt x="16874" y="14850"/>
                </a:cubicBezTo>
                <a:lnTo>
                  <a:pt x="18203" y="14850"/>
                </a:lnTo>
                <a:cubicBezTo>
                  <a:pt x="19343" y="14850"/>
                  <a:pt x="19243" y="15718"/>
                  <a:pt x="19079" y="16237"/>
                </a:cubicBezTo>
                <a:cubicBezTo>
                  <a:pt x="18864" y="16918"/>
                  <a:pt x="18732" y="17549"/>
                  <a:pt x="17297" y="17549"/>
                </a:cubicBezTo>
                <a:lnTo>
                  <a:pt x="16196" y="17549"/>
                </a:lnTo>
                <a:cubicBezTo>
                  <a:pt x="16009" y="17549"/>
                  <a:pt x="15859" y="17700"/>
                  <a:pt x="15859" y="17887"/>
                </a:cubicBezTo>
                <a:cubicBezTo>
                  <a:pt x="15859" y="18073"/>
                  <a:pt x="16009" y="18225"/>
                  <a:pt x="16196" y="18225"/>
                </a:cubicBezTo>
                <a:lnTo>
                  <a:pt x="17255" y="18225"/>
                </a:lnTo>
                <a:cubicBezTo>
                  <a:pt x="17993" y="18225"/>
                  <a:pt x="18027" y="18923"/>
                  <a:pt x="17950" y="19174"/>
                </a:cubicBezTo>
                <a:cubicBezTo>
                  <a:pt x="17866" y="19448"/>
                  <a:pt x="17767" y="19651"/>
                  <a:pt x="17762" y="19660"/>
                </a:cubicBezTo>
                <a:cubicBezTo>
                  <a:pt x="17558" y="20028"/>
                  <a:pt x="17229" y="20249"/>
                  <a:pt x="16534" y="20249"/>
                </a:cubicBezTo>
                <a:lnTo>
                  <a:pt x="12844" y="20249"/>
                </a:lnTo>
                <a:cubicBezTo>
                  <a:pt x="10990" y="20249"/>
                  <a:pt x="9151" y="19829"/>
                  <a:pt x="9104" y="19818"/>
                </a:cubicBezTo>
                <a:cubicBezTo>
                  <a:pt x="6299" y="19172"/>
                  <a:pt x="6152" y="19122"/>
                  <a:pt x="5976" y="19072"/>
                </a:cubicBezTo>
                <a:cubicBezTo>
                  <a:pt x="5976" y="19072"/>
                  <a:pt x="5405" y="18976"/>
                  <a:pt x="5405" y="18478"/>
                </a:cubicBezTo>
                <a:lnTo>
                  <a:pt x="5399" y="9155"/>
                </a:lnTo>
                <a:cubicBezTo>
                  <a:pt x="5399" y="8839"/>
                  <a:pt x="5601" y="8552"/>
                  <a:pt x="5935" y="8452"/>
                </a:cubicBezTo>
                <a:cubicBezTo>
                  <a:pt x="5977" y="8435"/>
                  <a:pt x="6034" y="8419"/>
                  <a:pt x="6074" y="8401"/>
                </a:cubicBezTo>
                <a:cubicBezTo>
                  <a:pt x="9158" y="7125"/>
                  <a:pt x="10097" y="4324"/>
                  <a:pt x="10124" y="2025"/>
                </a:cubicBezTo>
                <a:cubicBezTo>
                  <a:pt x="10128" y="1702"/>
                  <a:pt x="10378" y="1350"/>
                  <a:pt x="10800" y="1350"/>
                </a:cubicBezTo>
                <a:cubicBezTo>
                  <a:pt x="11514" y="1350"/>
                  <a:pt x="12774" y="2782"/>
                  <a:pt x="12774" y="4554"/>
                </a:cubicBezTo>
                <a:cubicBezTo>
                  <a:pt x="12774" y="6155"/>
                  <a:pt x="12711" y="6432"/>
                  <a:pt x="12149" y="8100"/>
                </a:cubicBezTo>
                <a:cubicBezTo>
                  <a:pt x="18899" y="8100"/>
                  <a:pt x="18852" y="8196"/>
                  <a:pt x="19448" y="8353"/>
                </a:cubicBezTo>
                <a:cubicBezTo>
                  <a:pt x="20187" y="8564"/>
                  <a:pt x="20249" y="9175"/>
                  <a:pt x="20249" y="9386"/>
                </a:cubicBezTo>
                <a:cubicBezTo>
                  <a:pt x="20249" y="9618"/>
                  <a:pt x="20243" y="9584"/>
                  <a:pt x="20235" y="9811"/>
                </a:cubicBezTo>
                <a:moveTo>
                  <a:pt x="4724" y="19575"/>
                </a:moveTo>
                <a:cubicBezTo>
                  <a:pt x="4724" y="19948"/>
                  <a:pt x="4423" y="20249"/>
                  <a:pt x="4049" y="20249"/>
                </a:cubicBezTo>
                <a:lnTo>
                  <a:pt x="2024" y="20249"/>
                </a:lnTo>
                <a:cubicBezTo>
                  <a:pt x="1652" y="20249"/>
                  <a:pt x="1349" y="19948"/>
                  <a:pt x="1349" y="19575"/>
                </a:cubicBezTo>
                <a:lnTo>
                  <a:pt x="1349" y="8774"/>
                </a:lnTo>
                <a:cubicBezTo>
                  <a:pt x="1349" y="8401"/>
                  <a:pt x="1652" y="8100"/>
                  <a:pt x="2024" y="8100"/>
                </a:cubicBezTo>
                <a:lnTo>
                  <a:pt x="4049" y="8100"/>
                </a:lnTo>
                <a:cubicBezTo>
                  <a:pt x="4423" y="8100"/>
                  <a:pt x="4724" y="8401"/>
                  <a:pt x="4724" y="8774"/>
                </a:cubicBezTo>
                <a:cubicBezTo>
                  <a:pt x="4724" y="8774"/>
                  <a:pt x="4724" y="19575"/>
                  <a:pt x="4724" y="19575"/>
                </a:cubicBezTo>
                <a:close/>
                <a:moveTo>
                  <a:pt x="19686" y="7069"/>
                </a:moveTo>
                <a:cubicBezTo>
                  <a:pt x="18842" y="6846"/>
                  <a:pt x="16858" y="6849"/>
                  <a:pt x="13956" y="6773"/>
                </a:cubicBezTo>
                <a:cubicBezTo>
                  <a:pt x="14093" y="6139"/>
                  <a:pt x="14124" y="5568"/>
                  <a:pt x="14124" y="4554"/>
                </a:cubicBezTo>
                <a:cubicBezTo>
                  <a:pt x="14124" y="2133"/>
                  <a:pt x="12361" y="0"/>
                  <a:pt x="10800" y="0"/>
                </a:cubicBezTo>
                <a:cubicBezTo>
                  <a:pt x="9698" y="0"/>
                  <a:pt x="8789" y="901"/>
                  <a:pt x="8774" y="2009"/>
                </a:cubicBezTo>
                <a:cubicBezTo>
                  <a:pt x="8760" y="3368"/>
                  <a:pt x="8340" y="5716"/>
                  <a:pt x="6074" y="6906"/>
                </a:cubicBezTo>
                <a:cubicBezTo>
                  <a:pt x="5908" y="6994"/>
                  <a:pt x="5433" y="7228"/>
                  <a:pt x="5364" y="7259"/>
                </a:cubicBezTo>
                <a:lnTo>
                  <a:pt x="5399" y="7289"/>
                </a:lnTo>
                <a:cubicBezTo>
                  <a:pt x="5045" y="6984"/>
                  <a:pt x="4554" y="6750"/>
                  <a:pt x="4049" y="6750"/>
                </a:cubicBezTo>
                <a:lnTo>
                  <a:pt x="2024" y="6750"/>
                </a:lnTo>
                <a:cubicBezTo>
                  <a:pt x="908" y="6750"/>
                  <a:pt x="0" y="7658"/>
                  <a:pt x="0" y="8774"/>
                </a:cubicBezTo>
                <a:lnTo>
                  <a:pt x="0" y="19575"/>
                </a:lnTo>
                <a:cubicBezTo>
                  <a:pt x="0" y="20691"/>
                  <a:pt x="908" y="21599"/>
                  <a:pt x="2024" y="21599"/>
                </a:cubicBezTo>
                <a:lnTo>
                  <a:pt x="4049" y="21599"/>
                </a:lnTo>
                <a:cubicBezTo>
                  <a:pt x="4853" y="21599"/>
                  <a:pt x="5525" y="21114"/>
                  <a:pt x="5850" y="20434"/>
                </a:cubicBezTo>
                <a:cubicBezTo>
                  <a:pt x="5859" y="20437"/>
                  <a:pt x="5873" y="20441"/>
                  <a:pt x="5882" y="20442"/>
                </a:cubicBezTo>
                <a:cubicBezTo>
                  <a:pt x="5927" y="20454"/>
                  <a:pt x="5979" y="20467"/>
                  <a:pt x="6044" y="20485"/>
                </a:cubicBezTo>
                <a:cubicBezTo>
                  <a:pt x="6056" y="20487"/>
                  <a:pt x="6062" y="20488"/>
                  <a:pt x="6074" y="20492"/>
                </a:cubicBezTo>
                <a:cubicBezTo>
                  <a:pt x="6464" y="20588"/>
                  <a:pt x="7212" y="20768"/>
                  <a:pt x="8812" y="21135"/>
                </a:cubicBezTo>
                <a:cubicBezTo>
                  <a:pt x="9155" y="21213"/>
                  <a:pt x="10966" y="21599"/>
                  <a:pt x="12844" y="21599"/>
                </a:cubicBezTo>
                <a:lnTo>
                  <a:pt x="16534" y="21599"/>
                </a:lnTo>
                <a:cubicBezTo>
                  <a:pt x="17659" y="21599"/>
                  <a:pt x="18469" y="21167"/>
                  <a:pt x="18952" y="20298"/>
                </a:cubicBezTo>
                <a:cubicBezTo>
                  <a:pt x="18958" y="20285"/>
                  <a:pt x="19114" y="19982"/>
                  <a:pt x="19240" y="19572"/>
                </a:cubicBezTo>
                <a:cubicBezTo>
                  <a:pt x="19336" y="19263"/>
                  <a:pt x="19371" y="18827"/>
                  <a:pt x="19256" y="18384"/>
                </a:cubicBezTo>
                <a:cubicBezTo>
                  <a:pt x="19981" y="17886"/>
                  <a:pt x="20214" y="17133"/>
                  <a:pt x="20366" y="16643"/>
                </a:cubicBezTo>
                <a:cubicBezTo>
                  <a:pt x="20620" y="15838"/>
                  <a:pt x="20544" y="15235"/>
                  <a:pt x="20367" y="14803"/>
                </a:cubicBezTo>
                <a:cubicBezTo>
                  <a:pt x="20775" y="14418"/>
                  <a:pt x="21122" y="13831"/>
                  <a:pt x="21269" y="12935"/>
                </a:cubicBezTo>
                <a:cubicBezTo>
                  <a:pt x="21361" y="12380"/>
                  <a:pt x="21263" y="11809"/>
                  <a:pt x="21007" y="11334"/>
                </a:cubicBezTo>
                <a:cubicBezTo>
                  <a:pt x="21389" y="10905"/>
                  <a:pt x="21564" y="10365"/>
                  <a:pt x="21583" y="9865"/>
                </a:cubicBezTo>
                <a:lnTo>
                  <a:pt x="21591" y="9724"/>
                </a:lnTo>
                <a:cubicBezTo>
                  <a:pt x="21596" y="9635"/>
                  <a:pt x="21600" y="9581"/>
                  <a:pt x="21600" y="9386"/>
                </a:cubicBezTo>
                <a:cubicBezTo>
                  <a:pt x="21600" y="8533"/>
                  <a:pt x="21010" y="7446"/>
                  <a:pt x="19686" y="706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+mn-ea"/>
              <a:cs typeface="+mn-cs"/>
              <a:sym typeface="Gill Sans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" name="矩形 24"/>
          <p:cNvSpPr/>
          <p:nvPr/>
        </p:nvSpPr>
        <p:spPr>
          <a:xfrm>
            <a:off x="0" y="450850"/>
            <a:ext cx="171450" cy="439738"/>
          </a:xfrm>
          <a:prstGeom prst="rect">
            <a:avLst/>
          </a:prstGeom>
          <a:solidFill>
            <a:srgbClr val="FF0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07963" y="450850"/>
            <a:ext cx="44450" cy="439738"/>
          </a:xfrm>
          <a:prstGeom prst="rect">
            <a:avLst/>
          </a:prstGeom>
          <a:solidFill>
            <a:srgbClr val="FF0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220" name="文本框 26"/>
          <p:cNvSpPr txBox="1"/>
          <p:nvPr/>
        </p:nvSpPr>
        <p:spPr>
          <a:xfrm>
            <a:off x="252413" y="461963"/>
            <a:ext cx="170973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五角星 18"/>
          <p:cNvSpPr/>
          <p:nvPr/>
        </p:nvSpPr>
        <p:spPr>
          <a:xfrm rot="2134838">
            <a:off x="1068388" y="2111375"/>
            <a:ext cx="2135188" cy="2168525"/>
          </a:xfrm>
          <a:custGeom>
            <a:rect l="l" t="t" r="r" b="b"/>
            <a:pathLst>
              <a:path w="2146515" h="2179015">
                <a:moveTo>
                  <a:pt x="471122" y="237422"/>
                </a:moveTo>
                <a:lnTo>
                  <a:pt x="747200" y="241233"/>
                </a:lnTo>
                <a:lnTo>
                  <a:pt x="1073258" y="0"/>
                </a:lnTo>
                <a:lnTo>
                  <a:pt x="1393697" y="237076"/>
                </a:lnTo>
                <a:lnTo>
                  <a:pt x="1750864" y="225501"/>
                </a:lnTo>
                <a:lnTo>
                  <a:pt x="1842069" y="552087"/>
                </a:lnTo>
                <a:lnTo>
                  <a:pt x="2146515" y="756238"/>
                </a:lnTo>
                <a:lnTo>
                  <a:pt x="2015413" y="1118523"/>
                </a:lnTo>
                <a:lnTo>
                  <a:pt x="2117270" y="1425471"/>
                </a:lnTo>
                <a:lnTo>
                  <a:pt x="1851783" y="1606493"/>
                </a:lnTo>
                <a:lnTo>
                  <a:pt x="1736567" y="1979858"/>
                </a:lnTo>
                <a:lnTo>
                  <a:pt x="1341430" y="1970902"/>
                </a:lnTo>
                <a:lnTo>
                  <a:pt x="1063978" y="2179015"/>
                </a:lnTo>
                <a:lnTo>
                  <a:pt x="790207" y="1971239"/>
                </a:lnTo>
                <a:lnTo>
                  <a:pt x="409948" y="1979858"/>
                </a:lnTo>
                <a:lnTo>
                  <a:pt x="298033" y="1617190"/>
                </a:lnTo>
                <a:lnTo>
                  <a:pt x="46603" y="1444761"/>
                </a:lnTo>
                <a:lnTo>
                  <a:pt x="150057" y="1170905"/>
                </a:lnTo>
                <a:lnTo>
                  <a:pt x="0" y="756238"/>
                </a:lnTo>
                <a:lnTo>
                  <a:pt x="386524" y="497047"/>
                </a:lnTo>
                <a:close/>
              </a:path>
            </a:pathLst>
          </a:custGeom>
          <a:solidFill>
            <a:srgbClr val="FF0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630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7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902892" y="2664365"/>
            <a:ext cx="485797" cy="488166"/>
            <a:chOff x="1912141" y="1824035"/>
            <a:chExt cx="488159" cy="490540"/>
          </a:xfrm>
          <a:solidFill>
            <a:srgbClr val="FFFFFF"/>
          </a:solidFill>
        </p:grpSpPr>
        <p:sp>
          <p:nvSpPr>
            <p:cNvPr id="54" name="饼形 53"/>
            <p:cNvSpPr/>
            <p:nvPr/>
          </p:nvSpPr>
          <p:spPr>
            <a:xfrm>
              <a:off x="1912141" y="1847847"/>
              <a:ext cx="466728" cy="466728"/>
            </a:xfrm>
            <a:prstGeom prst="pie">
              <a:avLst>
                <a:gd name="adj1" fmla="val 2668795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630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9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5" name="饼形 54"/>
            <p:cNvSpPr/>
            <p:nvPr/>
          </p:nvSpPr>
          <p:spPr>
            <a:xfrm>
              <a:off x="1933572" y="1824035"/>
              <a:ext cx="466728" cy="466728"/>
            </a:xfrm>
            <a:prstGeom prst="pie">
              <a:avLst>
                <a:gd name="adj1" fmla="val 16168367"/>
                <a:gd name="adj2" fmla="val 2159998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630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9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6" name="TextBox 21"/>
          <p:cNvSpPr txBox="1"/>
          <p:nvPr/>
        </p:nvSpPr>
        <p:spPr>
          <a:xfrm>
            <a:off x="1438275" y="3333750"/>
            <a:ext cx="1411288" cy="398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630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99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添加标题</a:t>
            </a:r>
            <a:endParaRPr kumimoji="0" lang="zh-CN" altLang="en-US" sz="199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7" name="五角星 18"/>
          <p:cNvSpPr/>
          <p:nvPr/>
        </p:nvSpPr>
        <p:spPr>
          <a:xfrm rot="2134838">
            <a:off x="3500438" y="2105025"/>
            <a:ext cx="2136775" cy="2168525"/>
          </a:xfrm>
          <a:custGeom>
            <a:rect l="l" t="t" r="r" b="b"/>
            <a:pathLst>
              <a:path w="2146515" h="2179015">
                <a:moveTo>
                  <a:pt x="471122" y="237422"/>
                </a:moveTo>
                <a:lnTo>
                  <a:pt x="747200" y="241233"/>
                </a:lnTo>
                <a:lnTo>
                  <a:pt x="1073258" y="0"/>
                </a:lnTo>
                <a:lnTo>
                  <a:pt x="1393697" y="237076"/>
                </a:lnTo>
                <a:lnTo>
                  <a:pt x="1750864" y="225501"/>
                </a:lnTo>
                <a:lnTo>
                  <a:pt x="1842069" y="552087"/>
                </a:lnTo>
                <a:lnTo>
                  <a:pt x="2146515" y="756238"/>
                </a:lnTo>
                <a:lnTo>
                  <a:pt x="2015413" y="1118523"/>
                </a:lnTo>
                <a:lnTo>
                  <a:pt x="2117270" y="1425471"/>
                </a:lnTo>
                <a:lnTo>
                  <a:pt x="1851783" y="1606493"/>
                </a:lnTo>
                <a:lnTo>
                  <a:pt x="1736567" y="1979858"/>
                </a:lnTo>
                <a:lnTo>
                  <a:pt x="1341430" y="1970902"/>
                </a:lnTo>
                <a:lnTo>
                  <a:pt x="1063978" y="2179015"/>
                </a:lnTo>
                <a:lnTo>
                  <a:pt x="790207" y="1971239"/>
                </a:lnTo>
                <a:lnTo>
                  <a:pt x="409948" y="1979858"/>
                </a:lnTo>
                <a:lnTo>
                  <a:pt x="298033" y="1617190"/>
                </a:lnTo>
                <a:lnTo>
                  <a:pt x="46603" y="1444761"/>
                </a:lnTo>
                <a:lnTo>
                  <a:pt x="150057" y="1170905"/>
                </a:lnTo>
                <a:lnTo>
                  <a:pt x="0" y="756238"/>
                </a:lnTo>
                <a:lnTo>
                  <a:pt x="386524" y="497047"/>
                </a:lnTo>
                <a:close/>
              </a:path>
            </a:pathLst>
          </a:custGeom>
          <a:solidFill>
            <a:srgbClr val="FFC7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630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7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" name="五角星 18"/>
          <p:cNvSpPr/>
          <p:nvPr/>
        </p:nvSpPr>
        <p:spPr>
          <a:xfrm rot="2134838">
            <a:off x="5934075" y="2105025"/>
            <a:ext cx="2136775" cy="2168525"/>
          </a:xfrm>
          <a:custGeom>
            <a:rect l="l" t="t" r="r" b="b"/>
            <a:pathLst>
              <a:path w="2146515" h="2179015">
                <a:moveTo>
                  <a:pt x="471122" y="237422"/>
                </a:moveTo>
                <a:lnTo>
                  <a:pt x="747200" y="241233"/>
                </a:lnTo>
                <a:lnTo>
                  <a:pt x="1073258" y="0"/>
                </a:lnTo>
                <a:lnTo>
                  <a:pt x="1393697" y="237076"/>
                </a:lnTo>
                <a:lnTo>
                  <a:pt x="1750864" y="225501"/>
                </a:lnTo>
                <a:lnTo>
                  <a:pt x="1842069" y="552087"/>
                </a:lnTo>
                <a:lnTo>
                  <a:pt x="2146515" y="756238"/>
                </a:lnTo>
                <a:lnTo>
                  <a:pt x="2015413" y="1118523"/>
                </a:lnTo>
                <a:lnTo>
                  <a:pt x="2117270" y="1425471"/>
                </a:lnTo>
                <a:lnTo>
                  <a:pt x="1851783" y="1606493"/>
                </a:lnTo>
                <a:lnTo>
                  <a:pt x="1736567" y="1979858"/>
                </a:lnTo>
                <a:lnTo>
                  <a:pt x="1341430" y="1970902"/>
                </a:lnTo>
                <a:lnTo>
                  <a:pt x="1063978" y="2179015"/>
                </a:lnTo>
                <a:lnTo>
                  <a:pt x="790207" y="1971239"/>
                </a:lnTo>
                <a:lnTo>
                  <a:pt x="409948" y="1979858"/>
                </a:lnTo>
                <a:lnTo>
                  <a:pt x="298033" y="1617190"/>
                </a:lnTo>
                <a:lnTo>
                  <a:pt x="46603" y="1444761"/>
                </a:lnTo>
                <a:lnTo>
                  <a:pt x="150057" y="1170905"/>
                </a:lnTo>
                <a:lnTo>
                  <a:pt x="0" y="756238"/>
                </a:lnTo>
                <a:lnTo>
                  <a:pt x="386524" y="497047"/>
                </a:lnTo>
                <a:close/>
              </a:path>
            </a:pathLst>
          </a:custGeom>
          <a:solidFill>
            <a:srgbClr val="29C3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630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7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4241068" y="2666120"/>
            <a:ext cx="664275" cy="466395"/>
            <a:chOff x="2409665" y="939861"/>
            <a:chExt cx="5638961" cy="3959164"/>
          </a:xfrm>
          <a:solidFill>
            <a:srgbClr val="FFFFFF"/>
          </a:solidFill>
        </p:grpSpPr>
        <p:sp>
          <p:nvSpPr>
            <p:cNvPr id="60" name="流程图: 联系 2"/>
            <p:cNvSpPr/>
            <p:nvPr/>
          </p:nvSpPr>
          <p:spPr>
            <a:xfrm>
              <a:off x="3884040" y="1024462"/>
              <a:ext cx="2680685" cy="3874563"/>
            </a:xfrm>
            <a:custGeom>
              <a:rect l="l" t="t" r="r" b="b"/>
              <a:pathLst>
                <a:path w="2680685" h="3874563">
                  <a:moveTo>
                    <a:pt x="1049911" y="1326547"/>
                  </a:moveTo>
                  <a:lnTo>
                    <a:pt x="1130886" y="1416545"/>
                  </a:lnTo>
                  <a:lnTo>
                    <a:pt x="1130989" y="1416517"/>
                  </a:lnTo>
                  <a:lnTo>
                    <a:pt x="1312935" y="1622593"/>
                  </a:lnTo>
                  <a:lnTo>
                    <a:pt x="1164126" y="2754124"/>
                  </a:lnTo>
                  <a:lnTo>
                    <a:pt x="1330469" y="3179256"/>
                  </a:lnTo>
                  <a:cubicBezTo>
                    <a:pt x="1393318" y="3185424"/>
                    <a:pt x="1456167" y="2747966"/>
                    <a:pt x="1519023" y="2754127"/>
                  </a:cubicBezTo>
                  <a:lnTo>
                    <a:pt x="1368996" y="1613275"/>
                  </a:lnTo>
                  <a:lnTo>
                    <a:pt x="1547978" y="1410556"/>
                  </a:lnTo>
                  <a:lnTo>
                    <a:pt x="1549687" y="1411027"/>
                  </a:lnTo>
                  <a:lnTo>
                    <a:pt x="1625697" y="1326547"/>
                  </a:lnTo>
                  <a:lnTo>
                    <a:pt x="1740228" y="1463512"/>
                  </a:lnTo>
                  <a:lnTo>
                    <a:pt x="2163777" y="1580180"/>
                  </a:lnTo>
                  <a:lnTo>
                    <a:pt x="2163105" y="1571541"/>
                  </a:lnTo>
                  <a:lnTo>
                    <a:pt x="2369061" y="1628276"/>
                  </a:lnTo>
                  <a:lnTo>
                    <a:pt x="2376321" y="1626429"/>
                  </a:lnTo>
                  <a:lnTo>
                    <a:pt x="2619825" y="2583371"/>
                  </a:lnTo>
                  <a:lnTo>
                    <a:pt x="2622880" y="2582594"/>
                  </a:lnTo>
                  <a:lnTo>
                    <a:pt x="2678814" y="2802409"/>
                  </a:lnTo>
                  <a:lnTo>
                    <a:pt x="2680685" y="2803247"/>
                  </a:lnTo>
                  <a:lnTo>
                    <a:pt x="2208786" y="3856531"/>
                  </a:lnTo>
                  <a:lnTo>
                    <a:pt x="2208786" y="3871389"/>
                  </a:lnTo>
                  <a:lnTo>
                    <a:pt x="2049180" y="3871389"/>
                  </a:lnTo>
                  <a:lnTo>
                    <a:pt x="2049443" y="3874563"/>
                  </a:lnTo>
                  <a:lnTo>
                    <a:pt x="648500" y="3874563"/>
                  </a:lnTo>
                  <a:lnTo>
                    <a:pt x="648762" y="3871389"/>
                  </a:lnTo>
                  <a:lnTo>
                    <a:pt x="456186" y="3871389"/>
                  </a:lnTo>
                  <a:lnTo>
                    <a:pt x="456186" y="3867966"/>
                  </a:lnTo>
                  <a:lnTo>
                    <a:pt x="0" y="2849753"/>
                  </a:lnTo>
                  <a:lnTo>
                    <a:pt x="1070" y="2845549"/>
                  </a:lnTo>
                  <a:lnTo>
                    <a:pt x="3080" y="2844648"/>
                  </a:lnTo>
                  <a:lnTo>
                    <a:pt x="1407" y="2844222"/>
                  </a:lnTo>
                  <a:lnTo>
                    <a:pt x="309256" y="1634409"/>
                  </a:lnTo>
                  <a:lnTo>
                    <a:pt x="492252" y="1583998"/>
                  </a:lnTo>
                  <a:lnTo>
                    <a:pt x="491584" y="1592643"/>
                  </a:lnTo>
                  <a:lnTo>
                    <a:pt x="927899" y="1472458"/>
                  </a:lnTo>
                  <a:close/>
                  <a:moveTo>
                    <a:pt x="1330482" y="0"/>
                  </a:moveTo>
                  <a:cubicBezTo>
                    <a:pt x="1677575" y="0"/>
                    <a:pt x="1958952" y="281376"/>
                    <a:pt x="1958952" y="628469"/>
                  </a:cubicBezTo>
                  <a:cubicBezTo>
                    <a:pt x="1958952" y="975562"/>
                    <a:pt x="1677575" y="1256939"/>
                    <a:pt x="1330482" y="1256939"/>
                  </a:cubicBezTo>
                  <a:cubicBezTo>
                    <a:pt x="983390" y="1256939"/>
                    <a:pt x="702013" y="975562"/>
                    <a:pt x="702013" y="628469"/>
                  </a:cubicBezTo>
                  <a:cubicBezTo>
                    <a:pt x="702013" y="281376"/>
                    <a:pt x="983390" y="0"/>
                    <a:pt x="133048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630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90" b="0" i="0" u="none" strike="noStrike" kern="1200" cap="none" spc="0" normalizeH="0" baseline="0" noProof="0">
                <a:ln>
                  <a:noFill/>
                </a:ln>
                <a:solidFill>
                  <a:srgbClr val="33A6B2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1" name="流程图: 联系 2"/>
            <p:cNvSpPr/>
            <p:nvPr/>
          </p:nvSpPr>
          <p:spPr>
            <a:xfrm>
              <a:off x="2409665" y="939861"/>
              <a:ext cx="1914686" cy="2767416"/>
            </a:xfrm>
            <a:custGeom>
              <a:rect l="l" t="t" r="r" b="b"/>
              <a:pathLst>
                <a:path w="2680685" h="3874563">
                  <a:moveTo>
                    <a:pt x="1049911" y="1326547"/>
                  </a:moveTo>
                  <a:lnTo>
                    <a:pt x="1130886" y="1416545"/>
                  </a:lnTo>
                  <a:lnTo>
                    <a:pt x="1130989" y="1416517"/>
                  </a:lnTo>
                  <a:lnTo>
                    <a:pt x="1312935" y="1622593"/>
                  </a:lnTo>
                  <a:lnTo>
                    <a:pt x="1164126" y="2754124"/>
                  </a:lnTo>
                  <a:lnTo>
                    <a:pt x="1330469" y="3179256"/>
                  </a:lnTo>
                  <a:cubicBezTo>
                    <a:pt x="1393318" y="3185424"/>
                    <a:pt x="1456167" y="2747966"/>
                    <a:pt x="1519023" y="2754127"/>
                  </a:cubicBezTo>
                  <a:lnTo>
                    <a:pt x="1368996" y="1613275"/>
                  </a:lnTo>
                  <a:lnTo>
                    <a:pt x="1547978" y="1410556"/>
                  </a:lnTo>
                  <a:lnTo>
                    <a:pt x="1549687" y="1411027"/>
                  </a:lnTo>
                  <a:lnTo>
                    <a:pt x="1625697" y="1326547"/>
                  </a:lnTo>
                  <a:lnTo>
                    <a:pt x="1740228" y="1463512"/>
                  </a:lnTo>
                  <a:lnTo>
                    <a:pt x="2163777" y="1580180"/>
                  </a:lnTo>
                  <a:lnTo>
                    <a:pt x="2163105" y="1571541"/>
                  </a:lnTo>
                  <a:lnTo>
                    <a:pt x="2369061" y="1628276"/>
                  </a:lnTo>
                  <a:lnTo>
                    <a:pt x="2376321" y="1626429"/>
                  </a:lnTo>
                  <a:lnTo>
                    <a:pt x="2619825" y="2583371"/>
                  </a:lnTo>
                  <a:lnTo>
                    <a:pt x="2622880" y="2582594"/>
                  </a:lnTo>
                  <a:lnTo>
                    <a:pt x="2678814" y="2802409"/>
                  </a:lnTo>
                  <a:lnTo>
                    <a:pt x="2680685" y="2803247"/>
                  </a:lnTo>
                  <a:lnTo>
                    <a:pt x="2208786" y="3856531"/>
                  </a:lnTo>
                  <a:lnTo>
                    <a:pt x="2208786" y="3871389"/>
                  </a:lnTo>
                  <a:lnTo>
                    <a:pt x="2049180" y="3871389"/>
                  </a:lnTo>
                  <a:lnTo>
                    <a:pt x="2049443" y="3874563"/>
                  </a:lnTo>
                  <a:lnTo>
                    <a:pt x="648500" y="3874563"/>
                  </a:lnTo>
                  <a:lnTo>
                    <a:pt x="648762" y="3871389"/>
                  </a:lnTo>
                  <a:lnTo>
                    <a:pt x="456186" y="3871389"/>
                  </a:lnTo>
                  <a:lnTo>
                    <a:pt x="456186" y="3867966"/>
                  </a:lnTo>
                  <a:lnTo>
                    <a:pt x="0" y="2849753"/>
                  </a:lnTo>
                  <a:lnTo>
                    <a:pt x="1070" y="2845549"/>
                  </a:lnTo>
                  <a:lnTo>
                    <a:pt x="3080" y="2844648"/>
                  </a:lnTo>
                  <a:lnTo>
                    <a:pt x="1407" y="2844222"/>
                  </a:lnTo>
                  <a:lnTo>
                    <a:pt x="309256" y="1634409"/>
                  </a:lnTo>
                  <a:lnTo>
                    <a:pt x="492252" y="1583998"/>
                  </a:lnTo>
                  <a:lnTo>
                    <a:pt x="491584" y="1592643"/>
                  </a:lnTo>
                  <a:lnTo>
                    <a:pt x="927899" y="1472458"/>
                  </a:lnTo>
                  <a:close/>
                  <a:moveTo>
                    <a:pt x="1330482" y="0"/>
                  </a:moveTo>
                  <a:cubicBezTo>
                    <a:pt x="1677575" y="0"/>
                    <a:pt x="1958952" y="281376"/>
                    <a:pt x="1958952" y="628469"/>
                  </a:cubicBezTo>
                  <a:cubicBezTo>
                    <a:pt x="1958952" y="975562"/>
                    <a:pt x="1677575" y="1256939"/>
                    <a:pt x="1330482" y="1256939"/>
                  </a:cubicBezTo>
                  <a:cubicBezTo>
                    <a:pt x="983390" y="1256939"/>
                    <a:pt x="702013" y="975562"/>
                    <a:pt x="702013" y="628469"/>
                  </a:cubicBezTo>
                  <a:cubicBezTo>
                    <a:pt x="702013" y="281376"/>
                    <a:pt x="983390" y="0"/>
                    <a:pt x="133048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630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90" b="0" i="0" u="none" strike="noStrike" kern="1200" cap="none" spc="0" normalizeH="0" baseline="0" noProof="0">
                <a:ln>
                  <a:noFill/>
                </a:ln>
                <a:solidFill>
                  <a:srgbClr val="33A6B2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2" name="流程图: 联系 2"/>
            <p:cNvSpPr/>
            <p:nvPr/>
          </p:nvSpPr>
          <p:spPr>
            <a:xfrm>
              <a:off x="6133940" y="939861"/>
              <a:ext cx="1914686" cy="2767416"/>
            </a:xfrm>
            <a:custGeom>
              <a:rect l="l" t="t" r="r" b="b"/>
              <a:pathLst>
                <a:path w="2680685" h="3874563">
                  <a:moveTo>
                    <a:pt x="1049911" y="1326547"/>
                  </a:moveTo>
                  <a:lnTo>
                    <a:pt x="1130886" y="1416545"/>
                  </a:lnTo>
                  <a:lnTo>
                    <a:pt x="1130989" y="1416517"/>
                  </a:lnTo>
                  <a:lnTo>
                    <a:pt x="1312935" y="1622593"/>
                  </a:lnTo>
                  <a:lnTo>
                    <a:pt x="1164126" y="2754124"/>
                  </a:lnTo>
                  <a:lnTo>
                    <a:pt x="1330469" y="3179256"/>
                  </a:lnTo>
                  <a:cubicBezTo>
                    <a:pt x="1393318" y="3185424"/>
                    <a:pt x="1456167" y="2747966"/>
                    <a:pt x="1519023" y="2754127"/>
                  </a:cubicBezTo>
                  <a:lnTo>
                    <a:pt x="1368996" y="1613275"/>
                  </a:lnTo>
                  <a:lnTo>
                    <a:pt x="1547978" y="1410556"/>
                  </a:lnTo>
                  <a:lnTo>
                    <a:pt x="1549687" y="1411027"/>
                  </a:lnTo>
                  <a:lnTo>
                    <a:pt x="1625697" y="1326547"/>
                  </a:lnTo>
                  <a:lnTo>
                    <a:pt x="1740228" y="1463512"/>
                  </a:lnTo>
                  <a:lnTo>
                    <a:pt x="2163777" y="1580180"/>
                  </a:lnTo>
                  <a:lnTo>
                    <a:pt x="2163105" y="1571541"/>
                  </a:lnTo>
                  <a:lnTo>
                    <a:pt x="2369061" y="1628276"/>
                  </a:lnTo>
                  <a:lnTo>
                    <a:pt x="2376321" y="1626429"/>
                  </a:lnTo>
                  <a:lnTo>
                    <a:pt x="2619825" y="2583371"/>
                  </a:lnTo>
                  <a:lnTo>
                    <a:pt x="2622880" y="2582594"/>
                  </a:lnTo>
                  <a:lnTo>
                    <a:pt x="2678814" y="2802409"/>
                  </a:lnTo>
                  <a:lnTo>
                    <a:pt x="2680685" y="2803247"/>
                  </a:lnTo>
                  <a:lnTo>
                    <a:pt x="2208786" y="3856531"/>
                  </a:lnTo>
                  <a:lnTo>
                    <a:pt x="2208786" y="3871389"/>
                  </a:lnTo>
                  <a:lnTo>
                    <a:pt x="2049180" y="3871389"/>
                  </a:lnTo>
                  <a:lnTo>
                    <a:pt x="2049443" y="3874563"/>
                  </a:lnTo>
                  <a:lnTo>
                    <a:pt x="648500" y="3874563"/>
                  </a:lnTo>
                  <a:lnTo>
                    <a:pt x="648762" y="3871389"/>
                  </a:lnTo>
                  <a:lnTo>
                    <a:pt x="456186" y="3871389"/>
                  </a:lnTo>
                  <a:lnTo>
                    <a:pt x="456186" y="3867966"/>
                  </a:lnTo>
                  <a:lnTo>
                    <a:pt x="0" y="2849753"/>
                  </a:lnTo>
                  <a:lnTo>
                    <a:pt x="1070" y="2845549"/>
                  </a:lnTo>
                  <a:lnTo>
                    <a:pt x="3080" y="2844648"/>
                  </a:lnTo>
                  <a:lnTo>
                    <a:pt x="1407" y="2844222"/>
                  </a:lnTo>
                  <a:lnTo>
                    <a:pt x="309256" y="1634409"/>
                  </a:lnTo>
                  <a:lnTo>
                    <a:pt x="492252" y="1583998"/>
                  </a:lnTo>
                  <a:lnTo>
                    <a:pt x="491584" y="1592643"/>
                  </a:lnTo>
                  <a:lnTo>
                    <a:pt x="927899" y="1472458"/>
                  </a:lnTo>
                  <a:close/>
                  <a:moveTo>
                    <a:pt x="1330482" y="0"/>
                  </a:moveTo>
                  <a:cubicBezTo>
                    <a:pt x="1677575" y="0"/>
                    <a:pt x="1958952" y="281376"/>
                    <a:pt x="1958952" y="628469"/>
                  </a:cubicBezTo>
                  <a:cubicBezTo>
                    <a:pt x="1958952" y="975562"/>
                    <a:pt x="1677575" y="1256939"/>
                    <a:pt x="1330482" y="1256939"/>
                  </a:cubicBezTo>
                  <a:cubicBezTo>
                    <a:pt x="983390" y="1256939"/>
                    <a:pt x="702013" y="975562"/>
                    <a:pt x="702013" y="628469"/>
                  </a:cubicBezTo>
                  <a:cubicBezTo>
                    <a:pt x="702013" y="281376"/>
                    <a:pt x="983390" y="0"/>
                    <a:pt x="133048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630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90" b="0" i="0" u="none" strike="noStrike" kern="1200" cap="none" spc="0" normalizeH="0" baseline="0" noProof="0">
                <a:ln>
                  <a:noFill/>
                </a:ln>
                <a:solidFill>
                  <a:srgbClr val="33A6B2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63" name="矩形 25"/>
          <p:cNvSpPr/>
          <p:nvPr/>
        </p:nvSpPr>
        <p:spPr>
          <a:xfrm>
            <a:off x="6804025" y="2640013"/>
            <a:ext cx="511175" cy="517525"/>
          </a:xfrm>
          <a:custGeom>
            <a:rect l="l" t="t" r="r" b="b"/>
            <a:pathLst>
              <a:path w="4210679" h="4260850">
                <a:moveTo>
                  <a:pt x="83635" y="0"/>
                </a:moveTo>
                <a:lnTo>
                  <a:pt x="832931" y="0"/>
                </a:lnTo>
                <a:cubicBezTo>
                  <a:pt x="878523" y="0"/>
                  <a:pt x="915483" y="36960"/>
                  <a:pt x="915483" y="82552"/>
                </a:cubicBezTo>
                <a:lnTo>
                  <a:pt x="915483" y="412748"/>
                </a:lnTo>
                <a:cubicBezTo>
                  <a:pt x="915483" y="443274"/>
                  <a:pt x="898914" y="469930"/>
                  <a:pt x="873607" y="483053"/>
                </a:cubicBezTo>
                <a:lnTo>
                  <a:pt x="4210679" y="483053"/>
                </a:lnTo>
                <a:lnTo>
                  <a:pt x="4210679" y="1893780"/>
                </a:lnTo>
                <a:lnTo>
                  <a:pt x="1406022" y="2781301"/>
                </a:lnTo>
                <a:lnTo>
                  <a:pt x="4210679" y="2781301"/>
                </a:lnTo>
                <a:lnTo>
                  <a:pt x="4210679" y="3305175"/>
                </a:lnTo>
                <a:lnTo>
                  <a:pt x="3591246" y="3305175"/>
                </a:lnTo>
                <a:cubicBezTo>
                  <a:pt x="3812567" y="3348853"/>
                  <a:pt x="3979359" y="3544073"/>
                  <a:pt x="3979359" y="3778250"/>
                </a:cubicBezTo>
                <a:cubicBezTo>
                  <a:pt x="3979359" y="4044783"/>
                  <a:pt x="3763292" y="4260850"/>
                  <a:pt x="3496759" y="4260850"/>
                </a:cubicBezTo>
                <a:cubicBezTo>
                  <a:pt x="3230226" y="4260850"/>
                  <a:pt x="3014159" y="4044783"/>
                  <a:pt x="3014159" y="3778250"/>
                </a:cubicBezTo>
                <a:cubicBezTo>
                  <a:pt x="3014159" y="3544073"/>
                  <a:pt x="3180952" y="3348853"/>
                  <a:pt x="3402273" y="3305175"/>
                </a:cubicBezTo>
                <a:lnTo>
                  <a:pt x="1267146" y="3305175"/>
                </a:lnTo>
                <a:cubicBezTo>
                  <a:pt x="1488467" y="3348853"/>
                  <a:pt x="1655259" y="3544073"/>
                  <a:pt x="1655259" y="3778250"/>
                </a:cubicBezTo>
                <a:cubicBezTo>
                  <a:pt x="1655259" y="4044783"/>
                  <a:pt x="1439192" y="4260850"/>
                  <a:pt x="1172659" y="4260850"/>
                </a:cubicBezTo>
                <a:cubicBezTo>
                  <a:pt x="906126" y="4260850"/>
                  <a:pt x="690059" y="4044783"/>
                  <a:pt x="690059" y="3778250"/>
                </a:cubicBezTo>
                <a:cubicBezTo>
                  <a:pt x="690059" y="3544073"/>
                  <a:pt x="856851" y="3348853"/>
                  <a:pt x="1078173" y="3305175"/>
                </a:cubicBezTo>
                <a:lnTo>
                  <a:pt x="972633" y="3305175"/>
                </a:lnTo>
                <a:cubicBezTo>
                  <a:pt x="944058" y="3143250"/>
                  <a:pt x="972634" y="3276600"/>
                  <a:pt x="963109" y="2781300"/>
                </a:cubicBezTo>
                <a:cubicBezTo>
                  <a:pt x="451270" y="464482"/>
                  <a:pt x="618551" y="1241439"/>
                  <a:pt x="451247" y="494159"/>
                </a:cubicBezTo>
                <a:lnTo>
                  <a:pt x="36010" y="492918"/>
                </a:lnTo>
                <a:cubicBezTo>
                  <a:pt x="-9582" y="492918"/>
                  <a:pt x="1083" y="489297"/>
                  <a:pt x="1083" y="443705"/>
                </a:cubicBezTo>
                <a:lnTo>
                  <a:pt x="1083" y="82552"/>
                </a:lnTo>
                <a:cubicBezTo>
                  <a:pt x="1083" y="36960"/>
                  <a:pt x="38043" y="0"/>
                  <a:pt x="8363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630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7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998538" y="4335463"/>
            <a:ext cx="6935788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</a:t>
            </a:r>
            <a:r>
              <a:rPr kumimoji="0" lang="en-US" altLang="zh-CN" sz="13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模板的发布，课件及汇报</a:t>
            </a:r>
            <a:r>
              <a:rPr kumimoji="0" lang="en-US" altLang="zh-CN" sz="13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的美化，并为您提供专业的</a:t>
            </a:r>
            <a:r>
              <a:rPr kumimoji="0" lang="en-US" altLang="zh-CN" sz="13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个性定制服务。专业的团队，完善的售后，热情的服务，科学严谨的逻辑，一丝不苟的工作态度，定能使您的发展如虎添翼！</a:t>
            </a:r>
            <a:endParaRPr kumimoji="0" lang="en-US" altLang="zh-CN" sz="135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5" name="TextBox 21"/>
          <p:cNvSpPr txBox="1"/>
          <p:nvPr/>
        </p:nvSpPr>
        <p:spPr>
          <a:xfrm>
            <a:off x="3862388" y="3333750"/>
            <a:ext cx="1412875" cy="398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630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99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添加标题</a:t>
            </a:r>
            <a:endParaRPr kumimoji="0" lang="zh-CN" altLang="en-US" sz="199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6" name="TextBox 21"/>
          <p:cNvSpPr txBox="1"/>
          <p:nvPr/>
        </p:nvSpPr>
        <p:spPr>
          <a:xfrm>
            <a:off x="6353175" y="3333750"/>
            <a:ext cx="1412875" cy="398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630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99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添加标题</a:t>
            </a:r>
            <a:endParaRPr kumimoji="0" lang="zh-CN" altLang="en-US" sz="199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" name="矩形 24"/>
          <p:cNvSpPr/>
          <p:nvPr/>
        </p:nvSpPr>
        <p:spPr>
          <a:xfrm>
            <a:off x="0" y="450850"/>
            <a:ext cx="171450" cy="439738"/>
          </a:xfrm>
          <a:prstGeom prst="rect">
            <a:avLst/>
          </a:prstGeom>
          <a:solidFill>
            <a:srgbClr val="FF0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07963" y="450850"/>
            <a:ext cx="44450" cy="439738"/>
          </a:xfrm>
          <a:prstGeom prst="rect">
            <a:avLst/>
          </a:prstGeom>
          <a:solidFill>
            <a:srgbClr val="FF0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44" name="文本框 26"/>
          <p:cNvSpPr txBox="1"/>
          <p:nvPr/>
        </p:nvSpPr>
        <p:spPr>
          <a:xfrm>
            <a:off x="252413" y="461963"/>
            <a:ext cx="170973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666" y="1969735"/>
            <a:ext cx="1840947" cy="1840947"/>
          </a:xfrm>
          <a:custGeom>
            <a:gdLst>
              <a:gd name="connsiteX0" fmla="*/ 0 w 1888700"/>
              <a:gd name="connsiteY0" fmla="*/ 0 h 1888700"/>
              <a:gd name="connsiteX1" fmla="*/ 1888700 w 1888700"/>
              <a:gd name="connsiteY1" fmla="*/ 0 h 1888700"/>
              <a:gd name="connsiteX2" fmla="*/ 1888700 w 1888700"/>
              <a:gd name="connsiteY2" fmla="*/ 1888700 h 1888700"/>
              <a:gd name="connsiteX3" fmla="*/ 0 w 1888700"/>
              <a:gd name="connsiteY3" fmla="*/ 1888700 h 18887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88700" h="1888700">
                <a:moveTo>
                  <a:pt x="0" y="0"/>
                </a:moveTo>
                <a:lnTo>
                  <a:pt x="1888700" y="0"/>
                </a:lnTo>
                <a:lnTo>
                  <a:pt x="1888700" y="1888700"/>
                </a:lnTo>
                <a:lnTo>
                  <a:pt x="0" y="1888700"/>
                </a:lnTo>
                <a:close/>
              </a:path>
            </a:pathLst>
          </a:custGeom>
        </p:spPr>
      </p:pic>
      <p:grpSp>
        <p:nvGrpSpPr>
          <p:cNvPr id="10246" name="组合 10"/>
          <p:cNvGrpSpPr/>
          <p:nvPr/>
        </p:nvGrpSpPr>
        <p:grpSpPr>
          <a:xfrm>
            <a:off x="762000" y="3894138"/>
            <a:ext cx="1839913" cy="1841500"/>
            <a:chOff x="690413" y="2899241"/>
            <a:chExt cx="1872051" cy="1872051"/>
          </a:xfrm>
        </p:grpSpPr>
        <p:sp>
          <p:nvSpPr>
            <p:cNvPr id="12" name="矩形 11"/>
            <p:cNvSpPr/>
            <p:nvPr/>
          </p:nvSpPr>
          <p:spPr>
            <a:xfrm>
              <a:off x="690413" y="2899241"/>
              <a:ext cx="1872051" cy="1872051"/>
            </a:xfrm>
            <a:prstGeom prst="rect">
              <a:avLst/>
            </a:prstGeom>
            <a:solidFill>
              <a:srgbClr val="FF00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0266" name="组合 12"/>
            <p:cNvGrpSpPr/>
            <p:nvPr/>
          </p:nvGrpSpPr>
          <p:grpSpPr>
            <a:xfrm>
              <a:off x="985413" y="3294300"/>
              <a:ext cx="1282050" cy="1088173"/>
              <a:chOff x="4984441" y="3312181"/>
              <a:chExt cx="1282050" cy="1088173"/>
            </a:xfrm>
          </p:grpSpPr>
          <p:sp>
            <p:nvSpPr>
              <p:cNvPr id="10267" name="文本框 13"/>
              <p:cNvSpPr txBox="1"/>
              <p:nvPr/>
            </p:nvSpPr>
            <p:spPr>
              <a:xfrm>
                <a:off x="4984441" y="3312181"/>
                <a:ext cx="1282050" cy="76944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algn="ctr" defTabSz="685800" eaLnBrk="1" hangingPunct="1"/>
                <a:r>
                  <a:rPr lang="en-US" altLang="zh-CN" sz="4400">
                    <a:solidFill>
                      <a:srgbClr val="FFFFFF"/>
                    </a:solidFill>
                    <a:latin typeface="HelveticaNeueLT Pro 67 MdCn"/>
                    <a:ea typeface="宋体" panose="02010600030101010101" pitchFamily="2" charset="-122"/>
                  </a:rPr>
                  <a:t>34%</a:t>
                </a:r>
                <a:endParaRPr lang="zh-CN" altLang="en-US" sz="4400">
                  <a:solidFill>
                    <a:srgbClr val="FFFFFF"/>
                  </a:solidFill>
                  <a:latin typeface="HelveticaNeueLT Pro 67 MdCn"/>
                  <a:ea typeface="宋体" panose="02010600030101010101" pitchFamily="2" charset="-122"/>
                </a:endParaRPr>
              </a:p>
            </p:txBody>
          </p:sp>
          <p:cxnSp>
            <p:nvCxnSpPr>
              <p:cNvPr id="15" name="直接连接符 14"/>
              <p:cNvCxnSpPr/>
              <p:nvPr/>
            </p:nvCxnSpPr>
            <p:spPr>
              <a:xfrm>
                <a:off x="5149911" y="4014126"/>
                <a:ext cx="951111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269" name="文本框 15"/>
              <p:cNvSpPr txBox="1"/>
              <p:nvPr/>
            </p:nvSpPr>
            <p:spPr>
              <a:xfrm>
                <a:off x="4984441" y="4024782"/>
                <a:ext cx="1282050" cy="37557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algn="ctr" defTabSz="685800" eaLnBrk="1" hangingPunct="1"/>
                <a:r>
                  <a:rPr lang="en-US" altLang="zh-CN">
                    <a:solidFill>
                      <a:srgbClr val="FFFFFF"/>
                    </a:solidFill>
                    <a:latin typeface="HelveticaNeueLT Pro 67 MdCn"/>
                    <a:ea typeface="宋体" panose="02010600030101010101" pitchFamily="2" charset="-122"/>
                  </a:rPr>
                  <a:t>From 2015 </a:t>
                </a:r>
                <a:endParaRPr lang="zh-CN" altLang="en-US">
                  <a:solidFill>
                    <a:srgbClr val="FFFFFF"/>
                  </a:solidFill>
                  <a:latin typeface="HelveticaNeueLT Pro 67 MdCn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0247" name="组合 16"/>
          <p:cNvGrpSpPr/>
          <p:nvPr/>
        </p:nvGrpSpPr>
        <p:grpSpPr>
          <a:xfrm>
            <a:off x="6554788" y="1970088"/>
            <a:ext cx="1841500" cy="1839912"/>
            <a:chOff x="6581536" y="941981"/>
            <a:chExt cx="1872051" cy="1872051"/>
          </a:xfrm>
        </p:grpSpPr>
        <p:sp>
          <p:nvSpPr>
            <p:cNvPr id="18" name="矩形 17"/>
            <p:cNvSpPr/>
            <p:nvPr/>
          </p:nvSpPr>
          <p:spPr>
            <a:xfrm>
              <a:off x="6581536" y="941981"/>
              <a:ext cx="1872051" cy="1872051"/>
            </a:xfrm>
            <a:prstGeom prst="rect">
              <a:avLst/>
            </a:prstGeom>
            <a:solidFill>
              <a:srgbClr val="98C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0261" name="组合 18"/>
            <p:cNvGrpSpPr/>
            <p:nvPr/>
          </p:nvGrpSpPr>
          <p:grpSpPr>
            <a:xfrm>
              <a:off x="6876536" y="1337039"/>
              <a:ext cx="1282050" cy="1088173"/>
              <a:chOff x="4984441" y="3312181"/>
              <a:chExt cx="1282050" cy="1088173"/>
            </a:xfrm>
          </p:grpSpPr>
          <p:sp>
            <p:nvSpPr>
              <p:cNvPr id="10262" name="文本框 19"/>
              <p:cNvSpPr txBox="1"/>
              <p:nvPr/>
            </p:nvSpPr>
            <p:spPr>
              <a:xfrm>
                <a:off x="4984441" y="3312181"/>
                <a:ext cx="1282050" cy="76944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algn="ctr" defTabSz="685800" eaLnBrk="1" hangingPunct="1"/>
                <a:r>
                  <a:rPr lang="en-US" altLang="zh-CN" sz="4400">
                    <a:solidFill>
                      <a:srgbClr val="FFFFFF"/>
                    </a:solidFill>
                    <a:latin typeface="HelveticaNeueLT Pro 67 MdCn"/>
                    <a:ea typeface="宋体" panose="02010600030101010101" pitchFamily="2" charset="-122"/>
                  </a:rPr>
                  <a:t>59%</a:t>
                </a:r>
                <a:endParaRPr lang="zh-CN" altLang="en-US" sz="4400">
                  <a:solidFill>
                    <a:srgbClr val="FFFFFF"/>
                  </a:solidFill>
                  <a:latin typeface="HelveticaNeueLT Pro 67 MdCn"/>
                  <a:ea typeface="宋体" panose="02010600030101010101" pitchFamily="2" charset="-122"/>
                </a:endParaRPr>
              </a:p>
            </p:txBody>
          </p:sp>
          <p:cxnSp>
            <p:nvCxnSpPr>
              <p:cNvPr id="21" name="直接连接符 20"/>
              <p:cNvCxnSpPr/>
              <p:nvPr/>
            </p:nvCxnSpPr>
            <p:spPr>
              <a:xfrm>
                <a:off x="5149911" y="4014126"/>
                <a:ext cx="951111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264" name="文本框 21"/>
              <p:cNvSpPr txBox="1"/>
              <p:nvPr/>
            </p:nvSpPr>
            <p:spPr>
              <a:xfrm>
                <a:off x="4984441" y="4024782"/>
                <a:ext cx="1282050" cy="37557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algn="ctr" defTabSz="685800" eaLnBrk="1" hangingPunct="1"/>
                <a:r>
                  <a:rPr lang="en-US" altLang="zh-CN">
                    <a:solidFill>
                      <a:srgbClr val="FFFFFF"/>
                    </a:solidFill>
                    <a:latin typeface="HelveticaNeueLT Pro 67 MdCn"/>
                    <a:ea typeface="宋体" panose="02010600030101010101" pitchFamily="2" charset="-122"/>
                  </a:rPr>
                  <a:t>From 2015 </a:t>
                </a:r>
                <a:endParaRPr lang="zh-CN" altLang="en-US">
                  <a:solidFill>
                    <a:srgbClr val="FFFFFF"/>
                  </a:solidFill>
                  <a:latin typeface="HelveticaNeueLT Pro 67 MdCn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0248" name="组合 22"/>
          <p:cNvGrpSpPr/>
          <p:nvPr/>
        </p:nvGrpSpPr>
        <p:grpSpPr>
          <a:xfrm>
            <a:off x="2692400" y="1970088"/>
            <a:ext cx="1841500" cy="1839912"/>
            <a:chOff x="2654121" y="941981"/>
            <a:chExt cx="1872051" cy="1872051"/>
          </a:xfrm>
        </p:grpSpPr>
        <p:sp>
          <p:nvSpPr>
            <p:cNvPr id="24" name="矩形 23"/>
            <p:cNvSpPr/>
            <p:nvPr/>
          </p:nvSpPr>
          <p:spPr>
            <a:xfrm>
              <a:off x="2654121" y="941981"/>
              <a:ext cx="1872051" cy="1872051"/>
            </a:xfrm>
            <a:prstGeom prst="rect">
              <a:avLst/>
            </a:prstGeom>
            <a:solidFill>
              <a:srgbClr val="FFC7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Freeform 63"/>
            <p:cNvSpPr>
              <a:spLocks noChangeAspect="1"/>
            </p:cNvSpPr>
            <p:nvPr/>
          </p:nvSpPr>
          <p:spPr bwMode="auto">
            <a:xfrm>
              <a:off x="3235952" y="1244582"/>
              <a:ext cx="708388" cy="687441"/>
            </a:xfrm>
            <a:custGeom>
              <a:gdLst>
                <a:gd name="T0" fmla="*/ 244 w 312"/>
                <a:gd name="T1" fmla="*/ 0 h 303"/>
                <a:gd name="T2" fmla="*/ 209 w 312"/>
                <a:gd name="T3" fmla="*/ 12 h 303"/>
                <a:gd name="T4" fmla="*/ 181 w 312"/>
                <a:gd name="T5" fmla="*/ 49 h 303"/>
                <a:gd name="T6" fmla="*/ 198 w 312"/>
                <a:gd name="T7" fmla="*/ 112 h 303"/>
                <a:gd name="T8" fmla="*/ 195 w 312"/>
                <a:gd name="T9" fmla="*/ 112 h 303"/>
                <a:gd name="T10" fmla="*/ 177 w 312"/>
                <a:gd name="T11" fmla="*/ 92 h 303"/>
                <a:gd name="T12" fmla="*/ 92 w 312"/>
                <a:gd name="T13" fmla="*/ 177 h 303"/>
                <a:gd name="T14" fmla="*/ 71 w 312"/>
                <a:gd name="T15" fmla="*/ 174 h 303"/>
                <a:gd name="T16" fmla="*/ 29 w 312"/>
                <a:gd name="T17" fmla="*/ 192 h 303"/>
                <a:gd name="T18" fmla="*/ 7 w 312"/>
                <a:gd name="T19" fmla="*/ 255 h 303"/>
                <a:gd name="T20" fmla="*/ 14 w 312"/>
                <a:gd name="T21" fmla="*/ 266 h 303"/>
                <a:gd name="T22" fmla="*/ 14 w 312"/>
                <a:gd name="T23" fmla="*/ 266 h 303"/>
                <a:gd name="T24" fmla="*/ 53 w 312"/>
                <a:gd name="T25" fmla="*/ 228 h 303"/>
                <a:gd name="T26" fmla="*/ 80 w 312"/>
                <a:gd name="T27" fmla="*/ 255 h 303"/>
                <a:gd name="T28" fmla="*/ 40 w 312"/>
                <a:gd name="T29" fmla="*/ 296 h 303"/>
                <a:gd name="T30" fmla="*/ 70 w 312"/>
                <a:gd name="T31" fmla="*/ 303 h 303"/>
                <a:gd name="T32" fmla="*/ 100 w 312"/>
                <a:gd name="T33" fmla="*/ 295 h 303"/>
                <a:gd name="T34" fmla="*/ 134 w 312"/>
                <a:gd name="T35" fmla="*/ 244 h 303"/>
                <a:gd name="T36" fmla="*/ 116 w 312"/>
                <a:gd name="T37" fmla="*/ 191 h 303"/>
                <a:gd name="T38" fmla="*/ 118 w 312"/>
                <a:gd name="T39" fmla="*/ 190 h 303"/>
                <a:gd name="T40" fmla="*/ 138 w 312"/>
                <a:gd name="T41" fmla="*/ 209 h 303"/>
                <a:gd name="T42" fmla="*/ 222 w 312"/>
                <a:gd name="T43" fmla="*/ 126 h 303"/>
                <a:gd name="T44" fmla="*/ 245 w 312"/>
                <a:gd name="T45" fmla="*/ 129 h 303"/>
                <a:gd name="T46" fmla="*/ 256 w 312"/>
                <a:gd name="T47" fmla="*/ 127 h 303"/>
                <a:gd name="T48" fmla="*/ 298 w 312"/>
                <a:gd name="T49" fmla="*/ 97 h 303"/>
                <a:gd name="T50" fmla="*/ 302 w 312"/>
                <a:gd name="T51" fmla="*/ 34 h 303"/>
                <a:gd name="T52" fmla="*/ 260 w 312"/>
                <a:gd name="T53" fmla="*/ 75 h 303"/>
                <a:gd name="T54" fmla="*/ 234 w 312"/>
                <a:gd name="T55" fmla="*/ 48 h 303"/>
                <a:gd name="T56" fmla="*/ 274 w 312"/>
                <a:gd name="T57" fmla="*/ 7 h 303"/>
                <a:gd name="T58" fmla="*/ 244 w 312"/>
                <a:gd name="T59" fmla="*/ 0 h 3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2" h="303">
                  <a:moveTo>
                    <a:pt x="244" y="0"/>
                  </a:moveTo>
                  <a:cubicBezTo>
                    <a:pt x="231" y="0"/>
                    <a:pt x="219" y="4"/>
                    <a:pt x="209" y="12"/>
                  </a:cubicBezTo>
                  <a:cubicBezTo>
                    <a:pt x="197" y="22"/>
                    <a:pt x="185" y="34"/>
                    <a:pt x="181" y="49"/>
                  </a:cubicBezTo>
                  <a:cubicBezTo>
                    <a:pt x="175" y="72"/>
                    <a:pt x="184" y="94"/>
                    <a:pt x="198" y="112"/>
                  </a:cubicBezTo>
                  <a:cubicBezTo>
                    <a:pt x="197" y="112"/>
                    <a:pt x="196" y="112"/>
                    <a:pt x="195" y="112"/>
                  </a:cubicBezTo>
                  <a:cubicBezTo>
                    <a:pt x="185" y="112"/>
                    <a:pt x="181" y="101"/>
                    <a:pt x="177" y="92"/>
                  </a:cubicBezTo>
                  <a:cubicBezTo>
                    <a:pt x="148" y="120"/>
                    <a:pt x="121" y="150"/>
                    <a:pt x="92" y="177"/>
                  </a:cubicBezTo>
                  <a:cubicBezTo>
                    <a:pt x="85" y="175"/>
                    <a:pt x="78" y="174"/>
                    <a:pt x="71" y="174"/>
                  </a:cubicBezTo>
                  <a:cubicBezTo>
                    <a:pt x="55" y="174"/>
                    <a:pt x="39" y="180"/>
                    <a:pt x="29" y="192"/>
                  </a:cubicBezTo>
                  <a:cubicBezTo>
                    <a:pt x="11" y="207"/>
                    <a:pt x="0" y="232"/>
                    <a:pt x="7" y="255"/>
                  </a:cubicBezTo>
                  <a:cubicBezTo>
                    <a:pt x="9" y="258"/>
                    <a:pt x="9" y="266"/>
                    <a:pt x="14" y="266"/>
                  </a:cubicBezTo>
                  <a:cubicBezTo>
                    <a:pt x="14" y="266"/>
                    <a:pt x="14" y="266"/>
                    <a:pt x="14" y="266"/>
                  </a:cubicBezTo>
                  <a:cubicBezTo>
                    <a:pt x="28" y="254"/>
                    <a:pt x="40" y="240"/>
                    <a:pt x="53" y="228"/>
                  </a:cubicBezTo>
                  <a:cubicBezTo>
                    <a:pt x="62" y="236"/>
                    <a:pt x="71" y="246"/>
                    <a:pt x="80" y="255"/>
                  </a:cubicBezTo>
                  <a:cubicBezTo>
                    <a:pt x="67" y="269"/>
                    <a:pt x="53" y="282"/>
                    <a:pt x="40" y="296"/>
                  </a:cubicBezTo>
                  <a:cubicBezTo>
                    <a:pt x="49" y="300"/>
                    <a:pt x="60" y="303"/>
                    <a:pt x="70" y="303"/>
                  </a:cubicBezTo>
                  <a:cubicBezTo>
                    <a:pt x="81" y="303"/>
                    <a:pt x="91" y="300"/>
                    <a:pt x="100" y="295"/>
                  </a:cubicBezTo>
                  <a:cubicBezTo>
                    <a:pt x="117" y="282"/>
                    <a:pt x="133" y="265"/>
                    <a:pt x="134" y="244"/>
                  </a:cubicBezTo>
                  <a:cubicBezTo>
                    <a:pt x="137" y="224"/>
                    <a:pt x="127" y="206"/>
                    <a:pt x="116" y="191"/>
                  </a:cubicBezTo>
                  <a:cubicBezTo>
                    <a:pt x="117" y="190"/>
                    <a:pt x="117" y="190"/>
                    <a:pt x="118" y="190"/>
                  </a:cubicBezTo>
                  <a:cubicBezTo>
                    <a:pt x="128" y="190"/>
                    <a:pt x="133" y="202"/>
                    <a:pt x="138" y="209"/>
                  </a:cubicBezTo>
                  <a:cubicBezTo>
                    <a:pt x="166" y="182"/>
                    <a:pt x="194" y="153"/>
                    <a:pt x="222" y="126"/>
                  </a:cubicBezTo>
                  <a:cubicBezTo>
                    <a:pt x="230" y="127"/>
                    <a:pt x="237" y="129"/>
                    <a:pt x="245" y="129"/>
                  </a:cubicBezTo>
                  <a:cubicBezTo>
                    <a:pt x="249" y="129"/>
                    <a:pt x="252" y="128"/>
                    <a:pt x="256" y="127"/>
                  </a:cubicBezTo>
                  <a:cubicBezTo>
                    <a:pt x="274" y="125"/>
                    <a:pt x="286" y="110"/>
                    <a:pt x="298" y="97"/>
                  </a:cubicBezTo>
                  <a:cubicBezTo>
                    <a:pt x="312" y="79"/>
                    <a:pt x="311" y="54"/>
                    <a:pt x="302" y="34"/>
                  </a:cubicBezTo>
                  <a:cubicBezTo>
                    <a:pt x="287" y="47"/>
                    <a:pt x="274" y="62"/>
                    <a:pt x="260" y="75"/>
                  </a:cubicBezTo>
                  <a:cubicBezTo>
                    <a:pt x="251" y="66"/>
                    <a:pt x="242" y="57"/>
                    <a:pt x="234" y="48"/>
                  </a:cubicBezTo>
                  <a:cubicBezTo>
                    <a:pt x="247" y="34"/>
                    <a:pt x="261" y="20"/>
                    <a:pt x="274" y="7"/>
                  </a:cubicBezTo>
                  <a:cubicBezTo>
                    <a:pt x="265" y="2"/>
                    <a:pt x="255" y="0"/>
                    <a:pt x="244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249" name="组合 28"/>
          <p:cNvGrpSpPr/>
          <p:nvPr/>
        </p:nvGrpSpPr>
        <p:grpSpPr>
          <a:xfrm>
            <a:off x="4624388" y="3894138"/>
            <a:ext cx="1839912" cy="1841500"/>
            <a:chOff x="4617829" y="2899241"/>
            <a:chExt cx="1872051" cy="1872051"/>
          </a:xfrm>
        </p:grpSpPr>
        <p:sp>
          <p:nvSpPr>
            <p:cNvPr id="30" name="矩形 29"/>
            <p:cNvSpPr/>
            <p:nvPr/>
          </p:nvSpPr>
          <p:spPr>
            <a:xfrm>
              <a:off x="4617829" y="2899241"/>
              <a:ext cx="1872051" cy="1872051"/>
            </a:xfrm>
            <a:prstGeom prst="rect">
              <a:avLst/>
            </a:prstGeom>
            <a:solidFill>
              <a:srgbClr val="29C3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31" name="组合 30"/>
            <p:cNvGrpSpPr>
              <a:grpSpLocks noChangeAspect="1"/>
            </p:cNvGrpSpPr>
            <p:nvPr/>
          </p:nvGrpSpPr>
          <p:grpSpPr>
            <a:xfrm>
              <a:off x="5165111" y="3205386"/>
              <a:ext cx="777487" cy="687441"/>
              <a:chOff x="3676115" y="1160462"/>
              <a:chExt cx="5659574" cy="5004107"/>
            </a:xfrm>
            <a:solidFill>
              <a:schemeClr val="bg1"/>
            </a:solidFill>
          </p:grpSpPr>
          <p:sp>
            <p:nvSpPr>
              <p:cNvPr id="32" name="任意多边形 31"/>
              <p:cNvSpPr/>
              <p:nvPr/>
            </p:nvSpPr>
            <p:spPr>
              <a:xfrm>
                <a:off x="3676115" y="2915504"/>
                <a:ext cx="4433135" cy="3249065"/>
              </a:xfrm>
              <a:custGeom>
                <a:gdLst>
                  <a:gd name="connsiteX0" fmla="*/ 1383752 w 4433135"/>
                  <a:gd name="connsiteY0" fmla="*/ 867104 h 3249065"/>
                  <a:gd name="connsiteX1" fmla="*/ 1258108 w 4433135"/>
                  <a:gd name="connsiteY1" fmla="*/ 868142 h 3249065"/>
                  <a:gd name="connsiteX2" fmla="*/ 1210263 w 4433135"/>
                  <a:gd name="connsiteY2" fmla="*/ 944893 h 3249065"/>
                  <a:gd name="connsiteX3" fmla="*/ 1459057 w 4433135"/>
                  <a:gd name="connsiteY3" fmla="*/ 2196531 h 3249065"/>
                  <a:gd name="connsiteX4" fmla="*/ 1733368 w 4433135"/>
                  <a:gd name="connsiteY4" fmla="*/ 2583239 h 3249065"/>
                  <a:gd name="connsiteX5" fmla="*/ 2049146 w 4433135"/>
                  <a:gd name="connsiteY5" fmla="*/ 2583239 h 3249065"/>
                  <a:gd name="connsiteX6" fmla="*/ 2103371 w 4433135"/>
                  <a:gd name="connsiteY6" fmla="*/ 2456304 h 3249065"/>
                  <a:gd name="connsiteX7" fmla="*/ 1832248 w 4433135"/>
                  <a:gd name="connsiteY7" fmla="*/ 1054116 h 3249065"/>
                  <a:gd name="connsiteX8" fmla="*/ 1720610 w 4433135"/>
                  <a:gd name="connsiteY8" fmla="*/ 868142 h 3249065"/>
                  <a:gd name="connsiteX9" fmla="*/ 1511289 w 4433135"/>
                  <a:gd name="connsiteY9" fmla="*/ 867589 h 3249065"/>
                  <a:gd name="connsiteX10" fmla="*/ 1383752 w 4433135"/>
                  <a:gd name="connsiteY10" fmla="*/ 867104 h 3249065"/>
                  <a:gd name="connsiteX11" fmla="*/ 146071 w 4433135"/>
                  <a:gd name="connsiteY11" fmla="*/ 0 h 3249065"/>
                  <a:gd name="connsiteX12" fmla="*/ 882914 w 4433135"/>
                  <a:gd name="connsiteY12" fmla="*/ 0 h 3249065"/>
                  <a:gd name="connsiteX13" fmla="*/ 880954 w 4433135"/>
                  <a:gd name="connsiteY13" fmla="*/ 74488 h 3249065"/>
                  <a:gd name="connsiteX14" fmla="*/ 1122741 w 4433135"/>
                  <a:gd name="connsiteY14" fmla="*/ 461420 h 3249065"/>
                  <a:gd name="connsiteX15" fmla="*/ 1786399 w 4433135"/>
                  <a:gd name="connsiteY15" fmla="*/ 283593 h 3249065"/>
                  <a:gd name="connsiteX16" fmla="*/ 1950131 w 4433135"/>
                  <a:gd name="connsiteY16" fmla="*/ 0 h 3249065"/>
                  <a:gd name="connsiteX17" fmla="*/ 2992123 w 4433135"/>
                  <a:gd name="connsiteY17" fmla="*/ 0 h 3249065"/>
                  <a:gd name="connsiteX18" fmla="*/ 2975391 w 4433135"/>
                  <a:gd name="connsiteY18" fmla="*/ 34734 h 3249065"/>
                  <a:gd name="connsiteX19" fmla="*/ 2853142 w 4433135"/>
                  <a:gd name="connsiteY19" fmla="*/ 640253 h 3249065"/>
                  <a:gd name="connsiteX20" fmla="*/ 2861174 w 4433135"/>
                  <a:gd name="connsiteY20" fmla="*/ 799307 h 3249065"/>
                  <a:gd name="connsiteX21" fmla="*/ 2870542 w 4433135"/>
                  <a:gd name="connsiteY21" fmla="*/ 860687 h 3249065"/>
                  <a:gd name="connsiteX22" fmla="*/ 2849298 w 4433135"/>
                  <a:gd name="connsiteY22" fmla="*/ 859746 h 3249065"/>
                  <a:gd name="connsiteX23" fmla="*/ 2617108 w 4433135"/>
                  <a:gd name="connsiteY23" fmla="*/ 855875 h 3249065"/>
                  <a:gd name="connsiteX24" fmla="*/ 2511161 w 4433135"/>
                  <a:gd name="connsiteY24" fmla="*/ 856055 h 3249065"/>
                  <a:gd name="connsiteX25" fmla="*/ 2397787 w 4433135"/>
                  <a:gd name="connsiteY25" fmla="*/ 858300 h 3249065"/>
                  <a:gd name="connsiteX26" fmla="*/ 2267900 w 4433135"/>
                  <a:gd name="connsiteY26" fmla="*/ 1007867 h 3249065"/>
                  <a:gd name="connsiteX27" fmla="*/ 2452890 w 4433135"/>
                  <a:gd name="connsiteY27" fmla="*/ 2491724 h 3249065"/>
                  <a:gd name="connsiteX28" fmla="*/ 2523737 w 4433135"/>
                  <a:gd name="connsiteY28" fmla="*/ 2594059 h 3249065"/>
                  <a:gd name="connsiteX29" fmla="*/ 2783511 w 4433135"/>
                  <a:gd name="connsiteY29" fmla="*/ 2590123 h 3249065"/>
                  <a:gd name="connsiteX30" fmla="*/ 2846486 w 4433135"/>
                  <a:gd name="connsiteY30" fmla="*/ 2479916 h 3249065"/>
                  <a:gd name="connsiteX31" fmla="*/ 2980514 w 4433135"/>
                  <a:gd name="connsiteY31" fmla="*/ 1369603 h 3249065"/>
                  <a:gd name="connsiteX32" fmla="*/ 2991426 w 4433135"/>
                  <a:gd name="connsiteY32" fmla="*/ 1279059 h 3249065"/>
                  <a:gd name="connsiteX33" fmla="*/ 3040898 w 4433135"/>
                  <a:gd name="connsiteY33" fmla="*/ 1381756 h 3249065"/>
                  <a:gd name="connsiteX34" fmla="*/ 3308774 w 4433135"/>
                  <a:gd name="connsiteY34" fmla="*/ 1740245 h 3249065"/>
                  <a:gd name="connsiteX35" fmla="*/ 3336412 w 4433135"/>
                  <a:gd name="connsiteY35" fmla="*/ 1765365 h 3249065"/>
                  <a:gd name="connsiteX36" fmla="*/ 3296438 w 4433135"/>
                  <a:gd name="connsiteY36" fmla="*/ 1973342 h 3249065"/>
                  <a:gd name="connsiteX37" fmla="*/ 3203877 w 4433135"/>
                  <a:gd name="connsiteY37" fmla="*/ 2456304 h 3249065"/>
                  <a:gd name="connsiteX38" fmla="*/ 3258102 w 4433135"/>
                  <a:gd name="connsiteY38" fmla="*/ 2583239 h 3249065"/>
                  <a:gd name="connsiteX39" fmla="*/ 3573880 w 4433135"/>
                  <a:gd name="connsiteY39" fmla="*/ 2583239 h 3249065"/>
                  <a:gd name="connsiteX40" fmla="*/ 3848192 w 4433135"/>
                  <a:gd name="connsiteY40" fmla="*/ 2196531 h 3249065"/>
                  <a:gd name="connsiteX41" fmla="*/ 3860345 w 4433135"/>
                  <a:gd name="connsiteY41" fmla="*/ 2138945 h 3249065"/>
                  <a:gd name="connsiteX42" fmla="*/ 3868876 w 4433135"/>
                  <a:gd name="connsiteY42" fmla="*/ 2097649 h 3249065"/>
                  <a:gd name="connsiteX43" fmla="*/ 3946171 w 4433135"/>
                  <a:gd name="connsiteY43" fmla="*/ 2125939 h 3249065"/>
                  <a:gd name="connsiteX44" fmla="*/ 4408766 w 4433135"/>
                  <a:gd name="connsiteY44" fmla="*/ 2195877 h 3249065"/>
                  <a:gd name="connsiteX45" fmla="*/ 4433135 w 4433135"/>
                  <a:gd name="connsiteY45" fmla="*/ 2194647 h 3249065"/>
                  <a:gd name="connsiteX46" fmla="*/ 4229977 w 4433135"/>
                  <a:gd name="connsiteY46" fmla="*/ 2999465 h 3249065"/>
                  <a:gd name="connsiteX47" fmla="*/ 3976107 w 4433135"/>
                  <a:gd name="connsiteY47" fmla="*/ 3247430 h 3249065"/>
                  <a:gd name="connsiteX48" fmla="*/ 1337046 w 4433135"/>
                  <a:gd name="connsiteY48" fmla="*/ 3247430 h 3249065"/>
                  <a:gd name="connsiteX49" fmla="*/ 1035944 w 4433135"/>
                  <a:gd name="connsiteY49" fmla="*/ 3023080 h 3249065"/>
                  <a:gd name="connsiteX50" fmla="*/ 507540 w 4433135"/>
                  <a:gd name="connsiteY50" fmla="*/ 904676 h 3249065"/>
                  <a:gd name="connsiteX51" fmla="*/ 501007 w 4433135"/>
                  <a:gd name="connsiteY51" fmla="*/ 876408 h 3249065"/>
                  <a:gd name="connsiteX52" fmla="*/ 146071 w 4433135"/>
                  <a:gd name="connsiteY52" fmla="*/ 876408 h 3249065"/>
                  <a:gd name="connsiteX53" fmla="*/ 0 w 4433135"/>
                  <a:gd name="connsiteY53" fmla="*/ 730337 h 3249065"/>
                  <a:gd name="connsiteX54" fmla="*/ 0 w 4433135"/>
                  <a:gd name="connsiteY54" fmla="*/ 146071 h 3249065"/>
                  <a:gd name="connsiteX55" fmla="*/ 146071 w 4433135"/>
                  <a:gd name="connsiteY55" fmla="*/ 0 h 324906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4433135" h="3249065">
                    <a:moveTo>
                      <a:pt x="1383752" y="867104"/>
                    </a:moveTo>
                    <a:cubicBezTo>
                      <a:pt x="1340842" y="867128"/>
                      <a:pt x="1298245" y="867404"/>
                      <a:pt x="1258108" y="868142"/>
                    </a:cubicBezTo>
                    <a:cubicBezTo>
                      <a:pt x="1226200" y="868728"/>
                      <a:pt x="1200798" y="897345"/>
                      <a:pt x="1210263" y="944893"/>
                    </a:cubicBezTo>
                    <a:cubicBezTo>
                      <a:pt x="1255501" y="1172141"/>
                      <a:pt x="1399244" y="1917234"/>
                      <a:pt x="1459057" y="2196531"/>
                    </a:cubicBezTo>
                    <a:cubicBezTo>
                      <a:pt x="1517533" y="2469589"/>
                      <a:pt x="1583985" y="2577827"/>
                      <a:pt x="1733368" y="2583239"/>
                    </a:cubicBezTo>
                    <a:cubicBezTo>
                      <a:pt x="1882751" y="2588652"/>
                      <a:pt x="1965151" y="2586683"/>
                      <a:pt x="2049146" y="2583239"/>
                    </a:cubicBezTo>
                    <a:cubicBezTo>
                      <a:pt x="2114849" y="2580546"/>
                      <a:pt x="2126761" y="2578319"/>
                      <a:pt x="2103371" y="2456304"/>
                    </a:cubicBezTo>
                    <a:cubicBezTo>
                      <a:pt x="2054855" y="2203216"/>
                      <a:pt x="1887410" y="1326877"/>
                      <a:pt x="1832248" y="1054116"/>
                    </a:cubicBezTo>
                    <a:cubicBezTo>
                      <a:pt x="1820648" y="996757"/>
                      <a:pt x="1822680" y="866667"/>
                      <a:pt x="1720610" y="868142"/>
                    </a:cubicBezTo>
                    <a:cubicBezTo>
                      <a:pt x="1669576" y="868880"/>
                      <a:pt x="1594087" y="868142"/>
                      <a:pt x="1511289" y="867589"/>
                    </a:cubicBezTo>
                    <a:cubicBezTo>
                      <a:pt x="1469890" y="867313"/>
                      <a:pt x="1426663" y="867082"/>
                      <a:pt x="1383752" y="867104"/>
                    </a:cubicBezTo>
                    <a:close/>
                    <a:moveTo>
                      <a:pt x="146071" y="0"/>
                    </a:moveTo>
                    <a:lnTo>
                      <a:pt x="882914" y="0"/>
                    </a:lnTo>
                    <a:lnTo>
                      <a:pt x="880954" y="74488"/>
                    </a:lnTo>
                    <a:cubicBezTo>
                      <a:pt x="891949" y="230061"/>
                      <a:pt x="977510" y="377571"/>
                      <a:pt x="1122741" y="461420"/>
                    </a:cubicBezTo>
                    <a:cubicBezTo>
                      <a:pt x="1355110" y="595579"/>
                      <a:pt x="1652240" y="515962"/>
                      <a:pt x="1786399" y="283593"/>
                    </a:cubicBezTo>
                    <a:lnTo>
                      <a:pt x="1950131" y="0"/>
                    </a:lnTo>
                    <a:lnTo>
                      <a:pt x="2992123" y="0"/>
                    </a:lnTo>
                    <a:lnTo>
                      <a:pt x="2975391" y="34734"/>
                    </a:lnTo>
                    <a:cubicBezTo>
                      <a:pt x="2896672" y="220847"/>
                      <a:pt x="2853142" y="425466"/>
                      <a:pt x="2853142" y="640253"/>
                    </a:cubicBezTo>
                    <a:cubicBezTo>
                      <a:pt x="2853142" y="693950"/>
                      <a:pt x="2855863" y="747011"/>
                      <a:pt x="2861174" y="799307"/>
                    </a:cubicBezTo>
                    <a:lnTo>
                      <a:pt x="2870542" y="860687"/>
                    </a:lnTo>
                    <a:lnTo>
                      <a:pt x="2849298" y="859746"/>
                    </a:lnTo>
                    <a:cubicBezTo>
                      <a:pt x="2785069" y="857540"/>
                      <a:pt x="2699546" y="856201"/>
                      <a:pt x="2617108" y="855875"/>
                    </a:cubicBezTo>
                    <a:cubicBezTo>
                      <a:pt x="2580470" y="855730"/>
                      <a:pt x="2544440" y="855786"/>
                      <a:pt x="2511161" y="856055"/>
                    </a:cubicBezTo>
                    <a:cubicBezTo>
                      <a:pt x="2466789" y="856415"/>
                      <a:pt x="2427307" y="857152"/>
                      <a:pt x="2397787" y="858300"/>
                    </a:cubicBezTo>
                    <a:cubicBezTo>
                      <a:pt x="2279708" y="862892"/>
                      <a:pt x="2261098" y="953733"/>
                      <a:pt x="2267900" y="1007867"/>
                    </a:cubicBezTo>
                    <a:cubicBezTo>
                      <a:pt x="2330617" y="1506995"/>
                      <a:pt x="2441738" y="2400541"/>
                      <a:pt x="2452890" y="2491724"/>
                    </a:cubicBezTo>
                    <a:cubicBezTo>
                      <a:pt x="2464042" y="2582907"/>
                      <a:pt x="2468634" y="2577660"/>
                      <a:pt x="2523737" y="2594059"/>
                    </a:cubicBezTo>
                    <a:lnTo>
                      <a:pt x="2783511" y="2590123"/>
                    </a:lnTo>
                    <a:cubicBezTo>
                      <a:pt x="2840561" y="2589259"/>
                      <a:pt x="2834023" y="2573068"/>
                      <a:pt x="2846486" y="2479916"/>
                    </a:cubicBezTo>
                    <a:cubicBezTo>
                      <a:pt x="2855055" y="2415875"/>
                      <a:pt x="2930735" y="1783074"/>
                      <a:pt x="2980514" y="1369603"/>
                    </a:cubicBezTo>
                    <a:lnTo>
                      <a:pt x="2991426" y="1279059"/>
                    </a:lnTo>
                    <a:lnTo>
                      <a:pt x="3040898" y="1381756"/>
                    </a:lnTo>
                    <a:cubicBezTo>
                      <a:pt x="3112742" y="1514009"/>
                      <a:pt x="3203207" y="1634678"/>
                      <a:pt x="3308774" y="1740245"/>
                    </a:cubicBezTo>
                    <a:lnTo>
                      <a:pt x="3336412" y="1765365"/>
                    </a:lnTo>
                    <a:lnTo>
                      <a:pt x="3296438" y="1973342"/>
                    </a:lnTo>
                    <a:cubicBezTo>
                      <a:pt x="3256989" y="2178844"/>
                      <a:pt x="3222071" y="2361396"/>
                      <a:pt x="3203877" y="2456304"/>
                    </a:cubicBezTo>
                    <a:cubicBezTo>
                      <a:pt x="3180486" y="2578319"/>
                      <a:pt x="3192398" y="2580546"/>
                      <a:pt x="3258102" y="2583239"/>
                    </a:cubicBezTo>
                    <a:cubicBezTo>
                      <a:pt x="3342096" y="2586683"/>
                      <a:pt x="3424497" y="2588652"/>
                      <a:pt x="3573880" y="2583239"/>
                    </a:cubicBezTo>
                    <a:cubicBezTo>
                      <a:pt x="3723264" y="2577827"/>
                      <a:pt x="3789714" y="2469589"/>
                      <a:pt x="3848192" y="2196531"/>
                    </a:cubicBezTo>
                    <a:cubicBezTo>
                      <a:pt x="3851930" y="2179075"/>
                      <a:pt x="3855996" y="2159800"/>
                      <a:pt x="3860345" y="2138945"/>
                    </a:cubicBezTo>
                    <a:lnTo>
                      <a:pt x="3868876" y="2097649"/>
                    </a:lnTo>
                    <a:lnTo>
                      <a:pt x="3946171" y="2125939"/>
                    </a:lnTo>
                    <a:cubicBezTo>
                      <a:pt x="4092305" y="2171392"/>
                      <a:pt x="4247676" y="2195877"/>
                      <a:pt x="4408766" y="2195877"/>
                    </a:cubicBezTo>
                    <a:lnTo>
                      <a:pt x="4433135" y="2194647"/>
                    </a:lnTo>
                    <a:lnTo>
                      <a:pt x="4229977" y="2999465"/>
                    </a:lnTo>
                    <a:cubicBezTo>
                      <a:pt x="4192585" y="3135255"/>
                      <a:pt x="4084504" y="3248248"/>
                      <a:pt x="3976107" y="3247430"/>
                    </a:cubicBezTo>
                    <a:cubicBezTo>
                      <a:pt x="3103632" y="3240841"/>
                      <a:pt x="1474260" y="3253335"/>
                      <a:pt x="1337046" y="3247430"/>
                    </a:cubicBezTo>
                    <a:cubicBezTo>
                      <a:pt x="1199831" y="3241526"/>
                      <a:pt x="1075123" y="3182143"/>
                      <a:pt x="1035944" y="3023080"/>
                    </a:cubicBezTo>
                    <a:cubicBezTo>
                      <a:pt x="943259" y="2646780"/>
                      <a:pt x="638350" y="1461446"/>
                      <a:pt x="507540" y="904676"/>
                    </a:cubicBezTo>
                    <a:lnTo>
                      <a:pt x="501007" y="876408"/>
                    </a:lnTo>
                    <a:lnTo>
                      <a:pt x="146071" y="876408"/>
                    </a:lnTo>
                    <a:cubicBezTo>
                      <a:pt x="65398" y="876408"/>
                      <a:pt x="0" y="811010"/>
                      <a:pt x="0" y="730337"/>
                    </a:cubicBezTo>
                    <a:lnTo>
                      <a:pt x="0" y="146071"/>
                    </a:lnTo>
                    <a:cubicBezTo>
                      <a:pt x="0" y="65398"/>
                      <a:pt x="65398" y="0"/>
                      <a:pt x="14607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3" name="圆角矩形 32"/>
              <p:cNvSpPr/>
              <p:nvPr/>
            </p:nvSpPr>
            <p:spPr>
              <a:xfrm rot="18000000">
                <a:off x="4361123" y="1903929"/>
                <a:ext cx="2151747" cy="66481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 rot="3600000" flipH="1">
                <a:off x="6549512" y="1435724"/>
                <a:ext cx="1070472" cy="664814"/>
              </a:xfrm>
              <a:custGeom>
                <a:gdLst>
                  <a:gd name="connsiteX0" fmla="*/ 1013702 w 1070472"/>
                  <a:gd name="connsiteY0" fmla="*/ 146555 h 664814"/>
                  <a:gd name="connsiteX1" fmla="*/ 738065 w 1070472"/>
                  <a:gd name="connsiteY1" fmla="*/ 0 h 664814"/>
                  <a:gd name="connsiteX2" fmla="*/ 0 w 1070472"/>
                  <a:gd name="connsiteY2" fmla="*/ 0 h 664814"/>
                  <a:gd name="connsiteX3" fmla="*/ 4980 w 1070472"/>
                  <a:gd name="connsiteY3" fmla="*/ 17857 h 664814"/>
                  <a:gd name="connsiteX4" fmla="*/ 21373 w 1070472"/>
                  <a:gd name="connsiteY4" fmla="*/ 616834 h 664814"/>
                  <a:gd name="connsiteX5" fmla="*/ 10941 w 1070472"/>
                  <a:gd name="connsiteY5" fmla="*/ 664814 h 664814"/>
                  <a:gd name="connsiteX6" fmla="*/ 738065 w 1070472"/>
                  <a:gd name="connsiteY6" fmla="*/ 664814 h 664814"/>
                  <a:gd name="connsiteX7" fmla="*/ 1070472 w 1070472"/>
                  <a:gd name="connsiteY7" fmla="*/ 332407 h 664814"/>
                  <a:gd name="connsiteX8" fmla="*/ 1013702 w 1070472"/>
                  <a:gd name="connsiteY8" fmla="*/ 146555 h 66481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70472" h="664814">
                    <a:moveTo>
                      <a:pt x="1013702" y="146555"/>
                    </a:moveTo>
                    <a:cubicBezTo>
                      <a:pt x="953966" y="58134"/>
                      <a:pt x="852804" y="0"/>
                      <a:pt x="738065" y="0"/>
                    </a:cubicBezTo>
                    <a:lnTo>
                      <a:pt x="0" y="0"/>
                    </a:lnTo>
                    <a:lnTo>
                      <a:pt x="4980" y="17857"/>
                    </a:lnTo>
                    <a:cubicBezTo>
                      <a:pt x="49918" y="216899"/>
                      <a:pt x="54365" y="420356"/>
                      <a:pt x="21373" y="616834"/>
                    </a:cubicBezTo>
                    <a:lnTo>
                      <a:pt x="10941" y="664814"/>
                    </a:lnTo>
                    <a:lnTo>
                      <a:pt x="738065" y="664814"/>
                    </a:lnTo>
                    <a:cubicBezTo>
                      <a:pt x="921648" y="664814"/>
                      <a:pt x="1070472" y="515990"/>
                      <a:pt x="1070472" y="332407"/>
                    </a:cubicBezTo>
                    <a:cubicBezTo>
                      <a:pt x="1070472" y="263563"/>
                      <a:pt x="1049544" y="199608"/>
                      <a:pt x="1013702" y="14655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6834073" y="2304949"/>
                <a:ext cx="2501616" cy="2501616"/>
              </a:xfrm>
              <a:custGeom>
                <a:gdLst>
                  <a:gd name="connsiteX0" fmla="*/ 1250808 w 2501616"/>
                  <a:gd name="connsiteY0" fmla="*/ 432015 h 2501616"/>
                  <a:gd name="connsiteX1" fmla="*/ 1054370 w 2501616"/>
                  <a:gd name="connsiteY1" fmla="*/ 628453 h 2501616"/>
                  <a:gd name="connsiteX2" fmla="*/ 1054370 w 2501616"/>
                  <a:gd name="connsiteY2" fmla="*/ 1086456 h 2501616"/>
                  <a:gd name="connsiteX3" fmla="*/ 628453 w 2501616"/>
                  <a:gd name="connsiteY3" fmla="*/ 1086456 h 2501616"/>
                  <a:gd name="connsiteX4" fmla="*/ 432015 w 2501616"/>
                  <a:gd name="connsiteY4" fmla="*/ 1282894 h 2501616"/>
                  <a:gd name="connsiteX5" fmla="*/ 628453 w 2501616"/>
                  <a:gd name="connsiteY5" fmla="*/ 1479332 h 2501616"/>
                  <a:gd name="connsiteX6" fmla="*/ 1054370 w 2501616"/>
                  <a:gd name="connsiteY6" fmla="*/ 1479332 h 2501616"/>
                  <a:gd name="connsiteX7" fmla="*/ 1054370 w 2501616"/>
                  <a:gd name="connsiteY7" fmla="*/ 1873163 h 2501616"/>
                  <a:gd name="connsiteX8" fmla="*/ 1250808 w 2501616"/>
                  <a:gd name="connsiteY8" fmla="*/ 2069601 h 2501616"/>
                  <a:gd name="connsiteX9" fmla="*/ 1447246 w 2501616"/>
                  <a:gd name="connsiteY9" fmla="*/ 1873163 h 2501616"/>
                  <a:gd name="connsiteX10" fmla="*/ 1447246 w 2501616"/>
                  <a:gd name="connsiteY10" fmla="*/ 1479332 h 2501616"/>
                  <a:gd name="connsiteX11" fmla="*/ 1873163 w 2501616"/>
                  <a:gd name="connsiteY11" fmla="*/ 1479332 h 2501616"/>
                  <a:gd name="connsiteX12" fmla="*/ 2069601 w 2501616"/>
                  <a:gd name="connsiteY12" fmla="*/ 1282894 h 2501616"/>
                  <a:gd name="connsiteX13" fmla="*/ 1873163 w 2501616"/>
                  <a:gd name="connsiteY13" fmla="*/ 1086456 h 2501616"/>
                  <a:gd name="connsiteX14" fmla="*/ 1447246 w 2501616"/>
                  <a:gd name="connsiteY14" fmla="*/ 1086456 h 2501616"/>
                  <a:gd name="connsiteX15" fmla="*/ 1447246 w 2501616"/>
                  <a:gd name="connsiteY15" fmla="*/ 628453 h 2501616"/>
                  <a:gd name="connsiteX16" fmla="*/ 1250808 w 2501616"/>
                  <a:gd name="connsiteY16" fmla="*/ 432015 h 2501616"/>
                  <a:gd name="connsiteX17" fmla="*/ 1250808 w 2501616"/>
                  <a:gd name="connsiteY17" fmla="*/ 0 h 2501616"/>
                  <a:gd name="connsiteX18" fmla="*/ 2501616 w 2501616"/>
                  <a:gd name="connsiteY18" fmla="*/ 1250808 h 2501616"/>
                  <a:gd name="connsiteX19" fmla="*/ 1250808 w 2501616"/>
                  <a:gd name="connsiteY19" fmla="*/ 2501616 h 2501616"/>
                  <a:gd name="connsiteX20" fmla="*/ 0 w 2501616"/>
                  <a:gd name="connsiteY20" fmla="*/ 1250808 h 2501616"/>
                  <a:gd name="connsiteX21" fmla="*/ 1250808 w 2501616"/>
                  <a:gd name="connsiteY21" fmla="*/ 0 h 2501616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501616" h="2501616">
                    <a:moveTo>
                      <a:pt x="1250808" y="432015"/>
                    </a:moveTo>
                    <a:cubicBezTo>
                      <a:pt x="1142318" y="432015"/>
                      <a:pt x="1054370" y="519963"/>
                      <a:pt x="1054370" y="628453"/>
                    </a:cubicBezTo>
                    <a:lnTo>
                      <a:pt x="1054370" y="1086456"/>
                    </a:lnTo>
                    <a:lnTo>
                      <a:pt x="628453" y="1086456"/>
                    </a:lnTo>
                    <a:cubicBezTo>
                      <a:pt x="519963" y="1086456"/>
                      <a:pt x="432015" y="1174404"/>
                      <a:pt x="432015" y="1282894"/>
                    </a:cubicBezTo>
                    <a:cubicBezTo>
                      <a:pt x="432015" y="1391384"/>
                      <a:pt x="519963" y="1479332"/>
                      <a:pt x="628453" y="1479332"/>
                    </a:cubicBezTo>
                    <a:lnTo>
                      <a:pt x="1054370" y="1479332"/>
                    </a:lnTo>
                    <a:lnTo>
                      <a:pt x="1054370" y="1873163"/>
                    </a:lnTo>
                    <a:cubicBezTo>
                      <a:pt x="1054370" y="1981653"/>
                      <a:pt x="1142318" y="2069601"/>
                      <a:pt x="1250808" y="2069601"/>
                    </a:cubicBezTo>
                    <a:cubicBezTo>
                      <a:pt x="1359298" y="2069601"/>
                      <a:pt x="1447246" y="1981653"/>
                      <a:pt x="1447246" y="1873163"/>
                    </a:cubicBezTo>
                    <a:lnTo>
                      <a:pt x="1447246" y="1479332"/>
                    </a:lnTo>
                    <a:lnTo>
                      <a:pt x="1873163" y="1479332"/>
                    </a:lnTo>
                    <a:cubicBezTo>
                      <a:pt x="1981653" y="1479332"/>
                      <a:pt x="2069601" y="1391384"/>
                      <a:pt x="2069601" y="1282894"/>
                    </a:cubicBezTo>
                    <a:cubicBezTo>
                      <a:pt x="2069601" y="1174404"/>
                      <a:pt x="1981653" y="1086456"/>
                      <a:pt x="1873163" y="1086456"/>
                    </a:cubicBezTo>
                    <a:lnTo>
                      <a:pt x="1447246" y="1086456"/>
                    </a:lnTo>
                    <a:lnTo>
                      <a:pt x="1447246" y="628453"/>
                    </a:lnTo>
                    <a:cubicBezTo>
                      <a:pt x="1447246" y="519963"/>
                      <a:pt x="1359298" y="432015"/>
                      <a:pt x="1250808" y="432015"/>
                    </a:cubicBezTo>
                    <a:close/>
                    <a:moveTo>
                      <a:pt x="1250808" y="0"/>
                    </a:moveTo>
                    <a:cubicBezTo>
                      <a:pt x="1941610" y="0"/>
                      <a:pt x="2501616" y="560006"/>
                      <a:pt x="2501616" y="1250808"/>
                    </a:cubicBezTo>
                    <a:cubicBezTo>
                      <a:pt x="2501616" y="1941610"/>
                      <a:pt x="1941610" y="2501616"/>
                      <a:pt x="1250808" y="2501616"/>
                    </a:cubicBezTo>
                    <a:cubicBezTo>
                      <a:pt x="560006" y="2501616"/>
                      <a:pt x="0" y="1941610"/>
                      <a:pt x="0" y="1250808"/>
                    </a:cubicBezTo>
                    <a:cubicBezTo>
                      <a:pt x="0" y="560006"/>
                      <a:pt x="560006" y="0"/>
                      <a:pt x="12508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250" name="矩形 35"/>
          <p:cNvSpPr/>
          <p:nvPr/>
        </p:nvSpPr>
        <p:spPr>
          <a:xfrm>
            <a:off x="2847975" y="3114675"/>
            <a:ext cx="1530350" cy="431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 eaLnBrk="1" hangingPunct="1"/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我们工作室致力于专业PPT模板的发布</a:t>
            </a:r>
            <a:endParaRPr lang="zh-CN" altLang="en-US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51" name="矩形 36"/>
          <p:cNvSpPr/>
          <p:nvPr/>
        </p:nvSpPr>
        <p:spPr>
          <a:xfrm>
            <a:off x="4857750" y="5084763"/>
            <a:ext cx="1528763" cy="431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 eaLnBrk="1" hangingPunct="1"/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我们工作室致力于专业PPT模板的发布</a:t>
            </a:r>
            <a:endParaRPr lang="zh-CN" altLang="en-US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52" name="图片 37"/>
          <p:cNvPicPr>
            <a:picLocks noChangeAspect="1"/>
          </p:cNvPicPr>
          <p:nvPr/>
        </p:nvPicPr>
        <p:blipFill>
          <a:blip r:embed="rId3"/>
          <a:srcRect l="3172" r="41150"/>
          <a:stretch>
            <a:fillRect/>
          </a:stretch>
        </p:blipFill>
        <p:spPr>
          <a:xfrm>
            <a:off x="4624388" y="1970088"/>
            <a:ext cx="1824037" cy="185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3" name="图片 38"/>
          <p:cNvPicPr>
            <a:picLocks noChangeAspect="1"/>
          </p:cNvPicPr>
          <p:nvPr/>
        </p:nvPicPr>
        <p:blipFill>
          <a:blip r:embed="rId4"/>
          <a:srcRect l="40392" b="4233"/>
          <a:stretch>
            <a:fillRect/>
          </a:stretch>
        </p:blipFill>
        <p:spPr>
          <a:xfrm>
            <a:off x="6543675" y="3908425"/>
            <a:ext cx="1852613" cy="1827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4" name="图片 39"/>
          <p:cNvPicPr>
            <a:picLocks noChangeAspect="1"/>
          </p:cNvPicPr>
          <p:nvPr/>
        </p:nvPicPr>
        <p:blipFill>
          <a:blip r:embed="rId5"/>
          <a:srcRect l="65070" t="24805" b="34743"/>
          <a:stretch>
            <a:fillRect/>
          </a:stretch>
        </p:blipFill>
        <p:spPr>
          <a:xfrm>
            <a:off x="762000" y="1970088"/>
            <a:ext cx="1839913" cy="1839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5" name="图片 40"/>
          <p:cNvPicPr>
            <a:picLocks noChangeAspect="1"/>
          </p:cNvPicPr>
          <p:nvPr/>
        </p:nvPicPr>
        <p:blipFill>
          <a:blip r:embed="rId6"/>
          <a:srcRect l="33316"/>
          <a:stretch>
            <a:fillRect/>
          </a:stretch>
        </p:blipFill>
        <p:spPr>
          <a:xfrm>
            <a:off x="2695575" y="3908425"/>
            <a:ext cx="1838325" cy="1827213"/>
          </a:xfrm>
          <a:prstGeom prst="rect">
            <a:avLst/>
          </a:prstGeom>
          <a:noFill/>
          <a:ln w="2857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" name="矩形 24"/>
          <p:cNvSpPr/>
          <p:nvPr/>
        </p:nvSpPr>
        <p:spPr>
          <a:xfrm>
            <a:off x="0" y="450850"/>
            <a:ext cx="171450" cy="439738"/>
          </a:xfrm>
          <a:prstGeom prst="rect">
            <a:avLst/>
          </a:prstGeom>
          <a:solidFill>
            <a:srgbClr val="98C1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07963" y="450850"/>
            <a:ext cx="44450" cy="439738"/>
          </a:xfrm>
          <a:prstGeom prst="rect">
            <a:avLst/>
          </a:prstGeom>
          <a:solidFill>
            <a:srgbClr val="98C1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68" name="文本框 26"/>
          <p:cNvSpPr txBox="1"/>
          <p:nvPr/>
        </p:nvSpPr>
        <p:spPr>
          <a:xfrm>
            <a:off x="252413" y="461963"/>
            <a:ext cx="170973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269" name="组合 4"/>
          <p:cNvGrpSpPr/>
          <p:nvPr/>
        </p:nvGrpSpPr>
        <p:grpSpPr>
          <a:xfrm>
            <a:off x="176213" y="2881313"/>
            <a:ext cx="4008437" cy="3976687"/>
            <a:chOff x="1488509" y="3366407"/>
            <a:chExt cx="10451481" cy="10367120"/>
          </a:xfrm>
        </p:grpSpPr>
        <p:sp>
          <p:nvSpPr>
            <p:cNvPr id="6" name="Freeform 37"/>
            <p:cNvSpPr/>
            <p:nvPr/>
          </p:nvSpPr>
          <p:spPr bwMode="auto">
            <a:xfrm>
              <a:off x="4996473" y="8922712"/>
              <a:ext cx="3864467" cy="4810815"/>
            </a:xfrm>
            <a:custGeom>
              <a:gdLst>
                <a:gd name="connsiteX0" fmla="*/ 868073 w 1563664"/>
                <a:gd name="connsiteY0" fmla="*/ 17 h 1946074"/>
                <a:gd name="connsiteX1" fmla="*/ 923882 w 1563664"/>
                <a:gd name="connsiteY1" fmla="*/ 354374 h 1946074"/>
                <a:gd name="connsiteX2" fmla="*/ 960791 w 1563664"/>
                <a:gd name="connsiteY2" fmla="*/ 651592 h 1946074"/>
                <a:gd name="connsiteX3" fmla="*/ 1084786 w 1563664"/>
                <a:gd name="connsiteY3" fmla="*/ 466728 h 1946074"/>
                <a:gd name="connsiteX4" fmla="*/ 1261033 w 1563664"/>
                <a:gd name="connsiteY4" fmla="*/ 104382 h 1946074"/>
                <a:gd name="connsiteX5" fmla="*/ 1229089 w 1563664"/>
                <a:gd name="connsiteY5" fmla="*/ 447109 h 1946074"/>
                <a:gd name="connsiteX6" fmla="*/ 1161570 w 1563664"/>
                <a:gd name="connsiteY6" fmla="*/ 741293 h 1946074"/>
                <a:gd name="connsiteX7" fmla="*/ 1337223 w 1563664"/>
                <a:gd name="connsiteY7" fmla="*/ 585858 h 1946074"/>
                <a:gd name="connsiteX8" fmla="*/ 1561349 w 1563664"/>
                <a:gd name="connsiteY8" fmla="*/ 369745 h 1946074"/>
                <a:gd name="connsiteX9" fmla="*/ 1441578 w 1563664"/>
                <a:gd name="connsiteY9" fmla="*/ 631366 h 1946074"/>
                <a:gd name="connsiteX10" fmla="*/ 1297868 w 1563664"/>
                <a:gd name="connsiteY10" fmla="*/ 952552 h 1946074"/>
                <a:gd name="connsiteX11" fmla="*/ 1168907 w 1563664"/>
                <a:gd name="connsiteY11" fmla="*/ 1509470 h 1946074"/>
                <a:gd name="connsiteX12" fmla="*/ 1146145 w 1563664"/>
                <a:gd name="connsiteY12" fmla="*/ 1904580 h 1946074"/>
                <a:gd name="connsiteX13" fmla="*/ 1144216 w 1563664"/>
                <a:gd name="connsiteY13" fmla="*/ 1946074 h 1946074"/>
                <a:gd name="connsiteX14" fmla="*/ 700729 w 1563664"/>
                <a:gd name="connsiteY14" fmla="*/ 1946074 h 1946074"/>
                <a:gd name="connsiteX15" fmla="*/ 701016 w 1563664"/>
                <a:gd name="connsiteY15" fmla="*/ 1876164 h 1946074"/>
                <a:gd name="connsiteX16" fmla="*/ 668480 w 1563664"/>
                <a:gd name="connsiteY16" fmla="*/ 1492885 h 1946074"/>
                <a:gd name="connsiteX17" fmla="*/ 458436 w 1563664"/>
                <a:gd name="connsiteY17" fmla="*/ 1275559 h 1946074"/>
                <a:gd name="connsiteX18" fmla="*/ 190064 w 1563664"/>
                <a:gd name="connsiteY18" fmla="*/ 1044681 h 1946074"/>
                <a:gd name="connsiteX19" fmla="*/ 31680 w 1563664"/>
                <a:gd name="connsiteY19" fmla="*/ 985015 h 1946074"/>
                <a:gd name="connsiteX20" fmla="*/ 29827 w 1563664"/>
                <a:gd name="connsiteY20" fmla="*/ 879436 h 1946074"/>
                <a:gd name="connsiteX21" fmla="*/ 295086 w 1563664"/>
                <a:gd name="connsiteY21" fmla="*/ 893594 h 1946074"/>
                <a:gd name="connsiteX22" fmla="*/ 559159 w 1563664"/>
                <a:gd name="connsiteY22" fmla="*/ 939608 h 1946074"/>
                <a:gd name="connsiteX23" fmla="*/ 532774 w 1563664"/>
                <a:gd name="connsiteY23" fmla="*/ 583431 h 1946074"/>
                <a:gd name="connsiteX24" fmla="*/ 443095 w 1563664"/>
                <a:gd name="connsiteY24" fmla="*/ 95786 h 1946074"/>
                <a:gd name="connsiteX25" fmla="*/ 623640 w 1563664"/>
                <a:gd name="connsiteY25" fmla="*/ 338395 h 1946074"/>
                <a:gd name="connsiteX26" fmla="*/ 775947 w 1563664"/>
                <a:gd name="connsiteY26" fmla="*/ 641782 h 1946074"/>
                <a:gd name="connsiteX27" fmla="*/ 777800 w 1563664"/>
                <a:gd name="connsiteY27" fmla="*/ 329799 h 1946074"/>
                <a:gd name="connsiteX28" fmla="*/ 868073 w 1563664"/>
                <a:gd name="connsiteY28" fmla="*/ 17 h 194607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563664" h="1946074">
                  <a:moveTo>
                    <a:pt x="868073" y="17"/>
                  </a:moveTo>
                  <a:cubicBezTo>
                    <a:pt x="912245" y="-1197"/>
                    <a:pt x="918397" y="61402"/>
                    <a:pt x="923882" y="354374"/>
                  </a:cubicBezTo>
                  <a:cubicBezTo>
                    <a:pt x="927587" y="554609"/>
                    <a:pt x="940483" y="649772"/>
                    <a:pt x="960791" y="651592"/>
                  </a:cubicBezTo>
                  <a:cubicBezTo>
                    <a:pt x="1009263" y="655334"/>
                    <a:pt x="1038761" y="590813"/>
                    <a:pt x="1084786" y="466728"/>
                  </a:cubicBezTo>
                  <a:cubicBezTo>
                    <a:pt x="1133925" y="332833"/>
                    <a:pt x="1172020" y="84157"/>
                    <a:pt x="1261033" y="104382"/>
                  </a:cubicBezTo>
                  <a:cubicBezTo>
                    <a:pt x="1333518" y="120968"/>
                    <a:pt x="1296015" y="219872"/>
                    <a:pt x="1229089" y="447109"/>
                  </a:cubicBezTo>
                  <a:cubicBezTo>
                    <a:pt x="1188548" y="584644"/>
                    <a:pt x="1136371" y="735731"/>
                    <a:pt x="1161570" y="741293"/>
                  </a:cubicBezTo>
                  <a:cubicBezTo>
                    <a:pt x="1186769" y="746754"/>
                    <a:pt x="1260440" y="690931"/>
                    <a:pt x="1337223" y="585858"/>
                  </a:cubicBezTo>
                  <a:cubicBezTo>
                    <a:pt x="1413933" y="480886"/>
                    <a:pt x="1525699" y="284392"/>
                    <a:pt x="1561349" y="369745"/>
                  </a:cubicBezTo>
                  <a:cubicBezTo>
                    <a:pt x="1579136" y="412118"/>
                    <a:pt x="1490124" y="562598"/>
                    <a:pt x="1441578" y="631366"/>
                  </a:cubicBezTo>
                  <a:cubicBezTo>
                    <a:pt x="1401704" y="688403"/>
                    <a:pt x="1324327" y="812488"/>
                    <a:pt x="1297868" y="952552"/>
                  </a:cubicBezTo>
                  <a:cubicBezTo>
                    <a:pt x="1271483" y="1092515"/>
                    <a:pt x="1292384" y="1257760"/>
                    <a:pt x="1168907" y="1509470"/>
                  </a:cubicBezTo>
                  <a:cubicBezTo>
                    <a:pt x="1168907" y="1509470"/>
                    <a:pt x="1158235" y="1657315"/>
                    <a:pt x="1146145" y="1904580"/>
                  </a:cubicBezTo>
                  <a:lnTo>
                    <a:pt x="1144216" y="1946074"/>
                  </a:lnTo>
                  <a:lnTo>
                    <a:pt x="700729" y="1946074"/>
                  </a:lnTo>
                  <a:lnTo>
                    <a:pt x="701016" y="1876164"/>
                  </a:lnTo>
                  <a:cubicBezTo>
                    <a:pt x="701016" y="1876164"/>
                    <a:pt x="705315" y="1586227"/>
                    <a:pt x="668480" y="1492885"/>
                  </a:cubicBezTo>
                  <a:cubicBezTo>
                    <a:pt x="631644" y="1399543"/>
                    <a:pt x="592289" y="1352922"/>
                    <a:pt x="458436" y="1275559"/>
                  </a:cubicBezTo>
                  <a:cubicBezTo>
                    <a:pt x="323991" y="1198195"/>
                    <a:pt x="279151" y="1102931"/>
                    <a:pt x="190064" y="1044681"/>
                  </a:cubicBezTo>
                  <a:cubicBezTo>
                    <a:pt x="101645" y="986329"/>
                    <a:pt x="60511" y="973992"/>
                    <a:pt x="31680" y="985015"/>
                  </a:cubicBezTo>
                  <a:cubicBezTo>
                    <a:pt x="3442" y="996139"/>
                    <a:pt x="-21758" y="937787"/>
                    <a:pt x="29827" y="879436"/>
                  </a:cubicBezTo>
                  <a:cubicBezTo>
                    <a:pt x="81411" y="821084"/>
                    <a:pt x="185173" y="824826"/>
                    <a:pt x="295086" y="893594"/>
                  </a:cubicBezTo>
                  <a:cubicBezTo>
                    <a:pt x="404999" y="962362"/>
                    <a:pt x="466441" y="1030523"/>
                    <a:pt x="559159" y="939608"/>
                  </a:cubicBezTo>
                  <a:cubicBezTo>
                    <a:pt x="626679" y="873267"/>
                    <a:pt x="597848" y="744327"/>
                    <a:pt x="532774" y="583431"/>
                  </a:cubicBezTo>
                  <a:cubicBezTo>
                    <a:pt x="467627" y="422535"/>
                    <a:pt x="382320" y="160914"/>
                    <a:pt x="443095" y="95786"/>
                  </a:cubicBezTo>
                  <a:cubicBezTo>
                    <a:pt x="528476" y="4366"/>
                    <a:pt x="567757" y="200253"/>
                    <a:pt x="623640" y="338395"/>
                  </a:cubicBezTo>
                  <a:cubicBezTo>
                    <a:pt x="679523" y="476537"/>
                    <a:pt x="718804" y="666964"/>
                    <a:pt x="775947" y="641782"/>
                  </a:cubicBezTo>
                  <a:cubicBezTo>
                    <a:pt x="789436" y="636220"/>
                    <a:pt x="772241" y="480279"/>
                    <a:pt x="777800" y="329799"/>
                  </a:cubicBezTo>
                  <a:cubicBezTo>
                    <a:pt x="783285" y="178712"/>
                    <a:pt x="763644" y="3759"/>
                    <a:pt x="868073" y="1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wrap="square" lIns="0" tIns="0" rIns="0" bIns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298" name="AutoShape 2"/>
            <p:cNvSpPr/>
            <p:nvPr/>
          </p:nvSpPr>
          <p:spPr>
            <a:xfrm>
              <a:off x="1488509" y="7617164"/>
              <a:ext cx="3441457" cy="3205146"/>
            </a:xfrm>
            <a:custGeom>
              <a:rect l="0" t="0" r="0" b="0"/>
              <a:pathLst>
                <a:path w="18386" h="19236">
                  <a:moveTo>
                    <a:pt x="14685" y="14523"/>
                  </a:moveTo>
                  <a:cubicBezTo>
                    <a:pt x="14685" y="14523"/>
                    <a:pt x="13428" y="15798"/>
                    <a:pt x="18303" y="19150"/>
                  </a:cubicBezTo>
                  <a:cubicBezTo>
                    <a:pt x="18303" y="19150"/>
                    <a:pt x="12933" y="19943"/>
                    <a:pt x="9851" y="16727"/>
                  </a:cubicBezTo>
                  <a:cubicBezTo>
                    <a:pt x="9851" y="16727"/>
                    <a:pt x="3719" y="18522"/>
                    <a:pt x="912" y="12527"/>
                  </a:cubicBezTo>
                  <a:cubicBezTo>
                    <a:pt x="-1894" y="6533"/>
                    <a:pt x="2364" y="2324"/>
                    <a:pt x="5666" y="1021"/>
                  </a:cubicBezTo>
                  <a:cubicBezTo>
                    <a:pt x="8967" y="-281"/>
                    <a:pt x="16405" y="-1657"/>
                    <a:pt x="18051" y="5941"/>
                  </a:cubicBezTo>
                  <a:cubicBezTo>
                    <a:pt x="19706" y="13548"/>
                    <a:pt x="14685" y="14523"/>
                    <a:pt x="14685" y="14523"/>
                  </a:cubicBezTo>
                  <a:close/>
                  <a:moveTo>
                    <a:pt x="14685" y="14523"/>
                  </a:moveTo>
                </a:path>
              </a:pathLst>
            </a:custGeom>
            <a:solidFill>
              <a:srgbClr val="FF004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9" name="AutoShape 3"/>
            <p:cNvSpPr/>
            <p:nvPr/>
          </p:nvSpPr>
          <p:spPr>
            <a:xfrm>
              <a:off x="2780478" y="3366407"/>
              <a:ext cx="5152701" cy="5510804"/>
            </a:xfrm>
            <a:custGeom>
              <a:rect l="0" t="0" r="0" b="0"/>
              <a:pathLst>
                <a:path w="17246" h="19694">
                  <a:moveTo>
                    <a:pt x="9293" y="16819"/>
                  </a:moveTo>
                  <a:cubicBezTo>
                    <a:pt x="9293" y="16819"/>
                    <a:pt x="10944" y="15945"/>
                    <a:pt x="11314" y="19693"/>
                  </a:cubicBezTo>
                  <a:cubicBezTo>
                    <a:pt x="11314" y="19693"/>
                    <a:pt x="13742" y="16401"/>
                    <a:pt x="13158" y="14665"/>
                  </a:cubicBezTo>
                  <a:cubicBezTo>
                    <a:pt x="13158" y="14665"/>
                    <a:pt x="18963" y="10439"/>
                    <a:pt x="16738" y="4554"/>
                  </a:cubicBezTo>
                  <a:cubicBezTo>
                    <a:pt x="14514" y="-1337"/>
                    <a:pt x="8983" y="-469"/>
                    <a:pt x="6007" y="1391"/>
                  </a:cubicBezTo>
                  <a:cubicBezTo>
                    <a:pt x="3031" y="3252"/>
                    <a:pt x="-2637" y="8389"/>
                    <a:pt x="1406" y="14329"/>
                  </a:cubicBezTo>
                  <a:cubicBezTo>
                    <a:pt x="5443" y="20263"/>
                    <a:pt x="9293" y="16819"/>
                    <a:pt x="9293" y="16819"/>
                  </a:cubicBezTo>
                  <a:close/>
                  <a:moveTo>
                    <a:pt x="9293" y="16819"/>
                  </a:moveTo>
                </a:path>
              </a:pathLst>
            </a:custGeom>
            <a:solidFill>
              <a:srgbClr val="FFC733">
                <a:alpha val="8196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0" name="AutoShape 4"/>
            <p:cNvSpPr/>
            <p:nvPr/>
          </p:nvSpPr>
          <p:spPr>
            <a:xfrm>
              <a:off x="5588284" y="4125470"/>
              <a:ext cx="4321740" cy="4533509"/>
            </a:xfrm>
            <a:custGeom>
              <a:rect l="0" t="0" r="0" b="0"/>
              <a:pathLst>
                <a:path w="19417" h="20101">
                  <a:moveTo>
                    <a:pt x="438" y="10902"/>
                  </a:moveTo>
                  <a:cubicBezTo>
                    <a:pt x="438" y="10902"/>
                    <a:pt x="-1791" y="4369"/>
                    <a:pt x="3812" y="1435"/>
                  </a:cubicBezTo>
                  <a:cubicBezTo>
                    <a:pt x="9415" y="-1499"/>
                    <a:pt x="19005" y="-234"/>
                    <a:pt x="19407" y="8036"/>
                  </a:cubicBezTo>
                  <a:cubicBezTo>
                    <a:pt x="19809" y="16299"/>
                    <a:pt x="8269" y="20101"/>
                    <a:pt x="7254" y="20101"/>
                  </a:cubicBezTo>
                  <a:cubicBezTo>
                    <a:pt x="7254" y="20101"/>
                    <a:pt x="8535" y="18432"/>
                    <a:pt x="8808" y="17100"/>
                  </a:cubicBezTo>
                  <a:cubicBezTo>
                    <a:pt x="8815" y="17107"/>
                    <a:pt x="1590" y="17302"/>
                    <a:pt x="438" y="10902"/>
                  </a:cubicBezTo>
                  <a:close/>
                  <a:moveTo>
                    <a:pt x="438" y="10902"/>
                  </a:moveTo>
                </a:path>
              </a:pathLst>
            </a:custGeom>
            <a:solidFill>
              <a:srgbClr val="29C3CD">
                <a:alpha val="8117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1" name="AutoShape 5"/>
            <p:cNvSpPr/>
            <p:nvPr/>
          </p:nvSpPr>
          <p:spPr>
            <a:xfrm>
              <a:off x="8198780" y="5947225"/>
              <a:ext cx="3741210" cy="3241202"/>
            </a:xfrm>
            <a:custGeom>
              <a:rect l="0" t="0" r="0" b="0"/>
              <a:pathLst>
                <a:path w="18559" h="19569">
                  <a:moveTo>
                    <a:pt x="12387" y="18456"/>
                  </a:moveTo>
                  <a:cubicBezTo>
                    <a:pt x="12387" y="18456"/>
                    <a:pt x="16656" y="17192"/>
                    <a:pt x="18101" y="12619"/>
                  </a:cubicBezTo>
                  <a:cubicBezTo>
                    <a:pt x="19547" y="8046"/>
                    <a:pt x="17891" y="568"/>
                    <a:pt x="8359" y="18"/>
                  </a:cubicBezTo>
                  <a:cubicBezTo>
                    <a:pt x="-1180" y="-532"/>
                    <a:pt x="-2053" y="11711"/>
                    <a:pt x="3202" y="16138"/>
                  </a:cubicBezTo>
                  <a:cubicBezTo>
                    <a:pt x="3202" y="16138"/>
                    <a:pt x="2336" y="18053"/>
                    <a:pt x="1011" y="18255"/>
                  </a:cubicBezTo>
                  <a:cubicBezTo>
                    <a:pt x="1019" y="18264"/>
                    <a:pt x="6454" y="21068"/>
                    <a:pt x="12387" y="18456"/>
                  </a:cubicBezTo>
                  <a:close/>
                  <a:moveTo>
                    <a:pt x="12387" y="18456"/>
                  </a:moveTo>
                </a:path>
              </a:pathLst>
            </a:custGeom>
            <a:solidFill>
              <a:srgbClr val="98C10D">
                <a:alpha val="9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2" name="AutoShape 6"/>
            <p:cNvSpPr/>
            <p:nvPr/>
          </p:nvSpPr>
          <p:spPr>
            <a:xfrm>
              <a:off x="8957650" y="8118152"/>
              <a:ext cx="2303159" cy="2136763"/>
            </a:xfrm>
            <a:custGeom>
              <a:rect l="0" t="0" r="0" b="0"/>
              <a:pathLst>
                <a:path w="18170" h="17410">
                  <a:moveTo>
                    <a:pt x="2646" y="12932"/>
                  </a:moveTo>
                  <a:cubicBezTo>
                    <a:pt x="2646" y="12932"/>
                    <a:pt x="-563" y="9841"/>
                    <a:pt x="1221" y="4933"/>
                  </a:cubicBezTo>
                  <a:cubicBezTo>
                    <a:pt x="2993" y="24"/>
                    <a:pt x="7866" y="-1101"/>
                    <a:pt x="12847" y="1026"/>
                  </a:cubicBezTo>
                  <a:cubicBezTo>
                    <a:pt x="17840" y="3152"/>
                    <a:pt x="21037" y="7096"/>
                    <a:pt x="14452" y="15318"/>
                  </a:cubicBezTo>
                  <a:cubicBezTo>
                    <a:pt x="8190" y="20499"/>
                    <a:pt x="0" y="14428"/>
                    <a:pt x="0" y="14428"/>
                  </a:cubicBezTo>
                  <a:cubicBezTo>
                    <a:pt x="0" y="14428"/>
                    <a:pt x="2299" y="14366"/>
                    <a:pt x="2646" y="12932"/>
                  </a:cubicBezTo>
                  <a:close/>
                  <a:moveTo>
                    <a:pt x="2646" y="12932"/>
                  </a:moveTo>
                </a:path>
              </a:pathLst>
            </a:custGeom>
            <a:solidFill>
              <a:srgbClr val="FF004F">
                <a:alpha val="78038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3" name="Rectangle 162"/>
            <p:cNvSpPr/>
            <p:nvPr/>
          </p:nvSpPr>
          <p:spPr>
            <a:xfrm>
              <a:off x="1952679" y="7667498"/>
              <a:ext cx="2395753" cy="26280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243861" tIns="121931" rIns="243861" bIns="121931">
              <a:spAutoFit/>
            </a:bodyPr>
            <a:lstStyle/>
            <a:p>
              <a:pPr lvl="0" algn="ctr" eaLnBrk="1" hangingPunct="1">
                <a:lnSpc>
                  <a:spcPct val="75000"/>
                </a:lnSpc>
              </a:pPr>
              <a:r>
                <a:rPr lang="en-US" altLang="zh-CN" sz="6600" b="1">
                  <a:solidFill>
                    <a:schemeClr val="bg1"/>
                  </a:solidFill>
                  <a:latin typeface="Lato Light" panose="020f0502020204030203"/>
                  <a:ea typeface="Lato Light" panose="020f0502020204030203"/>
                </a:rPr>
                <a:t>1</a:t>
              </a:r>
              <a:endParaRPr lang="en-US" altLang="zh-CN" sz="5400" b="1">
                <a:solidFill>
                  <a:schemeClr val="bg1"/>
                </a:solidFill>
                <a:latin typeface="Lato Light" panose="020f0502020204030203"/>
                <a:ea typeface="Lato Light" panose="020f0502020204030203"/>
              </a:endParaRPr>
            </a:p>
          </p:txBody>
        </p:sp>
        <p:sp>
          <p:nvSpPr>
            <p:cNvPr id="11304" name="Rectangle 164"/>
            <p:cNvSpPr/>
            <p:nvPr/>
          </p:nvSpPr>
          <p:spPr>
            <a:xfrm>
              <a:off x="3557293" y="4119253"/>
              <a:ext cx="2395753" cy="26280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243861" tIns="121931" rIns="243861" bIns="121931">
              <a:spAutoFit/>
            </a:bodyPr>
            <a:lstStyle/>
            <a:p>
              <a:pPr lvl="0" algn="ctr" eaLnBrk="1" hangingPunct="1">
                <a:lnSpc>
                  <a:spcPct val="75000"/>
                </a:lnSpc>
              </a:pPr>
              <a:r>
                <a:rPr lang="en-US" altLang="zh-CN" sz="6600" b="1">
                  <a:solidFill>
                    <a:schemeClr val="bg1"/>
                  </a:solidFill>
                  <a:latin typeface="Lato Light" panose="020f0502020204030203"/>
                  <a:ea typeface="Lato Light" panose="020f0502020204030203"/>
                </a:rPr>
                <a:t>2</a:t>
              </a:r>
              <a:endParaRPr lang="en-US" altLang="zh-CN" sz="5400" b="1">
                <a:solidFill>
                  <a:schemeClr val="bg1"/>
                </a:solidFill>
                <a:latin typeface="Lato Light" panose="020f0502020204030203"/>
                <a:ea typeface="Lato Light" panose="020f0502020204030203"/>
              </a:endParaRPr>
            </a:p>
          </p:txBody>
        </p:sp>
        <p:sp>
          <p:nvSpPr>
            <p:cNvPr id="11305" name="Rectangle 165"/>
            <p:cNvSpPr/>
            <p:nvPr/>
          </p:nvSpPr>
          <p:spPr>
            <a:xfrm>
              <a:off x="6521372" y="4398617"/>
              <a:ext cx="2395753" cy="26280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243861" tIns="121931" rIns="243861" bIns="121931">
              <a:spAutoFit/>
            </a:bodyPr>
            <a:lstStyle/>
            <a:p>
              <a:pPr lvl="0" algn="ctr" eaLnBrk="1" hangingPunct="1">
                <a:lnSpc>
                  <a:spcPct val="75000"/>
                </a:lnSpc>
              </a:pPr>
              <a:r>
                <a:rPr lang="en-US" altLang="zh-CN" sz="6600" b="1">
                  <a:solidFill>
                    <a:schemeClr val="bg1"/>
                  </a:solidFill>
                  <a:latin typeface="Lato Light" panose="020f0502020204030203"/>
                  <a:ea typeface="Lato Light" panose="020f0502020204030203"/>
                </a:rPr>
                <a:t>3</a:t>
              </a:r>
              <a:endParaRPr lang="en-US" altLang="zh-CN" sz="5400" b="1">
                <a:solidFill>
                  <a:schemeClr val="bg1"/>
                </a:solidFill>
                <a:latin typeface="Lato Light" panose="020f0502020204030203"/>
                <a:ea typeface="Lato Light" panose="020f0502020204030203"/>
              </a:endParaRPr>
            </a:p>
          </p:txBody>
        </p:sp>
        <p:sp>
          <p:nvSpPr>
            <p:cNvPr id="11306" name="Rectangle 166"/>
            <p:cNvSpPr/>
            <p:nvPr/>
          </p:nvSpPr>
          <p:spPr>
            <a:xfrm>
              <a:off x="8972865" y="6071444"/>
              <a:ext cx="2395753" cy="26280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243861" tIns="121931" rIns="243861" bIns="121931">
              <a:spAutoFit/>
            </a:bodyPr>
            <a:lstStyle/>
            <a:p>
              <a:pPr lvl="0" algn="ctr" eaLnBrk="1" hangingPunct="1">
                <a:lnSpc>
                  <a:spcPct val="75000"/>
                </a:lnSpc>
              </a:pPr>
              <a:r>
                <a:rPr lang="en-US" altLang="zh-CN" sz="6600" b="1">
                  <a:solidFill>
                    <a:schemeClr val="bg1"/>
                  </a:solidFill>
                  <a:latin typeface="Lato Light" panose="020f0502020204030203"/>
                  <a:ea typeface="Lato Light" panose="020f0502020204030203"/>
                </a:rPr>
                <a:t>4</a:t>
              </a:r>
              <a:endParaRPr lang="en-US" altLang="zh-CN" sz="5400" b="1">
                <a:solidFill>
                  <a:schemeClr val="bg1"/>
                </a:solidFill>
                <a:latin typeface="Lato Light" panose="020f0502020204030203"/>
                <a:ea typeface="Lato Light" panose="020f0502020204030203"/>
              </a:endParaRPr>
            </a:p>
          </p:txBody>
        </p:sp>
        <p:sp>
          <p:nvSpPr>
            <p:cNvPr id="11307" name="Rectangle 168"/>
            <p:cNvSpPr/>
            <p:nvPr/>
          </p:nvSpPr>
          <p:spPr>
            <a:xfrm>
              <a:off x="9181127" y="8108075"/>
              <a:ext cx="2023785" cy="196605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243861" tIns="121931" rIns="243861" bIns="121931">
              <a:spAutoFit/>
            </a:bodyPr>
            <a:lstStyle/>
            <a:p>
              <a:pPr lvl="0" algn="ctr" eaLnBrk="1" hangingPunct="1">
                <a:lnSpc>
                  <a:spcPct val="75000"/>
                </a:lnSpc>
              </a:pPr>
              <a:r>
                <a:rPr lang="en-US" altLang="zh-CN" sz="4400" b="1">
                  <a:solidFill>
                    <a:schemeClr val="bg1"/>
                  </a:solidFill>
                  <a:latin typeface="Lato Light" panose="020f0502020204030203"/>
                  <a:ea typeface="Lato Light" panose="020f0502020204030203"/>
                </a:rPr>
                <a:t>5</a:t>
              </a:r>
              <a:endParaRPr lang="en-US" altLang="zh-CN" sz="3200" b="1">
                <a:solidFill>
                  <a:schemeClr val="bg1"/>
                </a:solidFill>
                <a:latin typeface="Lato Light" panose="020f0502020204030203"/>
                <a:ea typeface="Lato Light" panose="020f0502020204030203"/>
              </a:endParaRPr>
            </a:p>
          </p:txBody>
        </p:sp>
      </p:grpSp>
      <p:grpSp>
        <p:nvGrpSpPr>
          <p:cNvPr id="11270" name="组合 16"/>
          <p:cNvGrpSpPr/>
          <p:nvPr/>
        </p:nvGrpSpPr>
        <p:grpSpPr>
          <a:xfrm>
            <a:off x="4638675" y="4694238"/>
            <a:ext cx="642938" cy="641350"/>
            <a:chOff x="5704987" y="1268327"/>
            <a:chExt cx="856342" cy="856342"/>
          </a:xfrm>
        </p:grpSpPr>
        <p:sp>
          <p:nvSpPr>
            <p:cNvPr id="18" name="椭圆 17"/>
            <p:cNvSpPr/>
            <p:nvPr/>
          </p:nvSpPr>
          <p:spPr>
            <a:xfrm>
              <a:off x="5704987" y="1268327"/>
              <a:ext cx="856342" cy="856342"/>
            </a:xfrm>
            <a:prstGeom prst="ellipse">
              <a:avLst/>
            </a:prstGeom>
            <a:solidFill>
              <a:srgbClr val="29C3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Freeform 112"/>
            <p:cNvSpPr>
              <a:spLocks noEditPoints="1"/>
            </p:cNvSpPr>
            <p:nvPr/>
          </p:nvSpPr>
          <p:spPr bwMode="auto">
            <a:xfrm>
              <a:off x="5919809" y="1472542"/>
              <a:ext cx="410830" cy="413348"/>
            </a:xfrm>
            <a:custGeom>
              <a:gdLst>
                <a:gd name="T0" fmla="*/ 179 w 288"/>
                <a:gd name="T1" fmla="*/ 120 h 288"/>
                <a:gd name="T2" fmla="*/ 183 w 288"/>
                <a:gd name="T3" fmla="*/ 92 h 288"/>
                <a:gd name="T4" fmla="*/ 92 w 288"/>
                <a:gd name="T5" fmla="*/ 0 h 288"/>
                <a:gd name="T6" fmla="*/ 0 w 288"/>
                <a:gd name="T7" fmla="*/ 92 h 288"/>
                <a:gd name="T8" fmla="*/ 92 w 288"/>
                <a:gd name="T9" fmla="*/ 183 h 288"/>
                <a:gd name="T10" fmla="*/ 121 w 288"/>
                <a:gd name="T11" fmla="*/ 178 h 288"/>
                <a:gd name="T12" fmla="*/ 142 w 288"/>
                <a:gd name="T13" fmla="*/ 199 h 288"/>
                <a:gd name="T14" fmla="*/ 186 w 288"/>
                <a:gd name="T15" fmla="*/ 199 h 288"/>
                <a:gd name="T16" fmla="*/ 186 w 288"/>
                <a:gd name="T17" fmla="*/ 244 h 288"/>
                <a:gd name="T18" fmla="*/ 186 w 288"/>
                <a:gd name="T19" fmla="*/ 244 h 288"/>
                <a:gd name="T20" fmla="*/ 230 w 288"/>
                <a:gd name="T21" fmla="*/ 244 h 288"/>
                <a:gd name="T22" fmla="*/ 230 w 288"/>
                <a:gd name="T23" fmla="*/ 288 h 288"/>
                <a:gd name="T24" fmla="*/ 230 w 288"/>
                <a:gd name="T25" fmla="*/ 288 h 288"/>
                <a:gd name="T26" fmla="*/ 288 w 288"/>
                <a:gd name="T27" fmla="*/ 288 h 288"/>
                <a:gd name="T28" fmla="*/ 288 w 288"/>
                <a:gd name="T29" fmla="*/ 288 h 288"/>
                <a:gd name="T30" fmla="*/ 288 w 288"/>
                <a:gd name="T31" fmla="*/ 288 h 288"/>
                <a:gd name="T32" fmla="*/ 288 w 288"/>
                <a:gd name="T33" fmla="*/ 230 h 288"/>
                <a:gd name="T34" fmla="*/ 179 w 288"/>
                <a:gd name="T35" fmla="*/ 120 h 288"/>
                <a:gd name="T36" fmla="*/ 73 w 288"/>
                <a:gd name="T37" fmla="*/ 103 h 288"/>
                <a:gd name="T38" fmla="*/ 42 w 288"/>
                <a:gd name="T39" fmla="*/ 72 h 288"/>
                <a:gd name="T40" fmla="*/ 73 w 288"/>
                <a:gd name="T41" fmla="*/ 41 h 288"/>
                <a:gd name="T42" fmla="*/ 104 w 288"/>
                <a:gd name="T43" fmla="*/ 72 h 288"/>
                <a:gd name="T44" fmla="*/ 73 w 288"/>
                <a:gd name="T45" fmla="*/ 103 h 28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8">
                  <a:moveTo>
                    <a:pt x="179" y="120"/>
                  </a:moveTo>
                  <a:cubicBezTo>
                    <a:pt x="182" y="111"/>
                    <a:pt x="183" y="102"/>
                    <a:pt x="183" y="92"/>
                  </a:cubicBezTo>
                  <a:cubicBezTo>
                    <a:pt x="183" y="41"/>
                    <a:pt x="142" y="0"/>
                    <a:pt x="92" y="0"/>
                  </a:cubicBezTo>
                  <a:cubicBezTo>
                    <a:pt x="41" y="0"/>
                    <a:pt x="0" y="41"/>
                    <a:pt x="0" y="92"/>
                  </a:cubicBezTo>
                  <a:cubicBezTo>
                    <a:pt x="0" y="142"/>
                    <a:pt x="41" y="183"/>
                    <a:pt x="92" y="183"/>
                  </a:cubicBezTo>
                  <a:cubicBezTo>
                    <a:pt x="102" y="183"/>
                    <a:pt x="112" y="181"/>
                    <a:pt x="121" y="178"/>
                  </a:cubicBezTo>
                  <a:cubicBezTo>
                    <a:pt x="142" y="199"/>
                    <a:pt x="142" y="199"/>
                    <a:pt x="142" y="199"/>
                  </a:cubicBezTo>
                  <a:cubicBezTo>
                    <a:pt x="186" y="199"/>
                    <a:pt x="186" y="199"/>
                    <a:pt x="186" y="199"/>
                  </a:cubicBezTo>
                  <a:cubicBezTo>
                    <a:pt x="186" y="244"/>
                    <a:pt x="186" y="244"/>
                    <a:pt x="186" y="244"/>
                  </a:cubicBezTo>
                  <a:cubicBezTo>
                    <a:pt x="186" y="244"/>
                    <a:pt x="186" y="244"/>
                    <a:pt x="186" y="244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30"/>
                    <a:pt x="288" y="230"/>
                    <a:pt x="288" y="230"/>
                  </a:cubicBezTo>
                  <a:lnTo>
                    <a:pt x="179" y="120"/>
                  </a:lnTo>
                  <a:close/>
                  <a:moveTo>
                    <a:pt x="73" y="103"/>
                  </a:moveTo>
                  <a:cubicBezTo>
                    <a:pt x="56" y="103"/>
                    <a:pt x="42" y="89"/>
                    <a:pt x="42" y="72"/>
                  </a:cubicBezTo>
                  <a:cubicBezTo>
                    <a:pt x="42" y="55"/>
                    <a:pt x="56" y="41"/>
                    <a:pt x="73" y="41"/>
                  </a:cubicBezTo>
                  <a:cubicBezTo>
                    <a:pt x="90" y="41"/>
                    <a:pt x="104" y="55"/>
                    <a:pt x="104" y="72"/>
                  </a:cubicBezTo>
                  <a:cubicBezTo>
                    <a:pt x="104" y="89"/>
                    <a:pt x="90" y="103"/>
                    <a:pt x="73" y="1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1271" name="组合 19"/>
          <p:cNvGrpSpPr/>
          <p:nvPr/>
        </p:nvGrpSpPr>
        <p:grpSpPr>
          <a:xfrm>
            <a:off x="4633913" y="3025775"/>
            <a:ext cx="642937" cy="642938"/>
            <a:chOff x="9115844" y="1268327"/>
            <a:chExt cx="856342" cy="856342"/>
          </a:xfrm>
        </p:grpSpPr>
        <p:sp>
          <p:nvSpPr>
            <p:cNvPr id="21" name="椭圆 20"/>
            <p:cNvSpPr/>
            <p:nvPr/>
          </p:nvSpPr>
          <p:spPr>
            <a:xfrm>
              <a:off x="9115844" y="1268327"/>
              <a:ext cx="856342" cy="856342"/>
            </a:xfrm>
            <a:prstGeom prst="ellipse">
              <a:avLst/>
            </a:prstGeom>
            <a:solidFill>
              <a:srgbClr val="FF00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Freeform 354"/>
            <p:cNvSpPr>
              <a:spLocks noEditPoints="1"/>
            </p:cNvSpPr>
            <p:nvPr/>
          </p:nvSpPr>
          <p:spPr bwMode="auto">
            <a:xfrm>
              <a:off x="9348681" y="1458879"/>
              <a:ext cx="390668" cy="413348"/>
            </a:xfrm>
            <a:custGeom>
              <a:gdLst>
                <a:gd name="T0" fmla="*/ 236 w 274"/>
                <a:gd name="T1" fmla="*/ 120 h 288"/>
                <a:gd name="T2" fmla="*/ 274 w 274"/>
                <a:gd name="T3" fmla="*/ 93 h 288"/>
                <a:gd name="T4" fmla="*/ 250 w 274"/>
                <a:gd name="T5" fmla="*/ 51 h 288"/>
                <a:gd name="T6" fmla="*/ 206 w 274"/>
                <a:gd name="T7" fmla="*/ 70 h 288"/>
                <a:gd name="T8" fmla="*/ 166 w 274"/>
                <a:gd name="T9" fmla="*/ 47 h 288"/>
                <a:gd name="T10" fmla="*/ 161 w 274"/>
                <a:gd name="T11" fmla="*/ 0 h 288"/>
                <a:gd name="T12" fmla="*/ 113 w 274"/>
                <a:gd name="T13" fmla="*/ 0 h 288"/>
                <a:gd name="T14" fmla="*/ 108 w 274"/>
                <a:gd name="T15" fmla="*/ 47 h 288"/>
                <a:gd name="T16" fmla="*/ 67 w 274"/>
                <a:gd name="T17" fmla="*/ 70 h 288"/>
                <a:gd name="T18" fmla="*/ 24 w 274"/>
                <a:gd name="T19" fmla="*/ 51 h 288"/>
                <a:gd name="T20" fmla="*/ 0 w 274"/>
                <a:gd name="T21" fmla="*/ 93 h 288"/>
                <a:gd name="T22" fmla="*/ 38 w 274"/>
                <a:gd name="T23" fmla="*/ 120 h 288"/>
                <a:gd name="T24" fmla="*/ 38 w 274"/>
                <a:gd name="T25" fmla="*/ 168 h 288"/>
                <a:gd name="T26" fmla="*/ 0 w 274"/>
                <a:gd name="T27" fmla="*/ 195 h 288"/>
                <a:gd name="T28" fmla="*/ 24 w 274"/>
                <a:gd name="T29" fmla="*/ 237 h 288"/>
                <a:gd name="T30" fmla="*/ 68 w 274"/>
                <a:gd name="T31" fmla="*/ 218 h 288"/>
                <a:gd name="T32" fmla="*/ 108 w 274"/>
                <a:gd name="T33" fmla="*/ 241 h 288"/>
                <a:gd name="T34" fmla="*/ 113 w 274"/>
                <a:gd name="T35" fmla="*/ 288 h 288"/>
                <a:gd name="T36" fmla="*/ 161 w 274"/>
                <a:gd name="T37" fmla="*/ 288 h 288"/>
                <a:gd name="T38" fmla="*/ 166 w 274"/>
                <a:gd name="T39" fmla="*/ 241 h 288"/>
                <a:gd name="T40" fmla="*/ 206 w 274"/>
                <a:gd name="T41" fmla="*/ 218 h 288"/>
                <a:gd name="T42" fmla="*/ 250 w 274"/>
                <a:gd name="T43" fmla="*/ 237 h 288"/>
                <a:gd name="T44" fmla="*/ 274 w 274"/>
                <a:gd name="T45" fmla="*/ 195 h 288"/>
                <a:gd name="T46" fmla="*/ 236 w 274"/>
                <a:gd name="T47" fmla="*/ 168 h 288"/>
                <a:gd name="T48" fmla="*/ 236 w 274"/>
                <a:gd name="T49" fmla="*/ 120 h 288"/>
                <a:gd name="T50" fmla="*/ 158 w 274"/>
                <a:gd name="T51" fmla="*/ 180 h 288"/>
                <a:gd name="T52" fmla="*/ 116 w 274"/>
                <a:gd name="T53" fmla="*/ 180 h 288"/>
                <a:gd name="T54" fmla="*/ 96 w 274"/>
                <a:gd name="T55" fmla="*/ 144 h 288"/>
                <a:gd name="T56" fmla="*/ 116 w 274"/>
                <a:gd name="T57" fmla="*/ 108 h 288"/>
                <a:gd name="T58" fmla="*/ 158 w 274"/>
                <a:gd name="T59" fmla="*/ 108 h 288"/>
                <a:gd name="T60" fmla="*/ 179 w 274"/>
                <a:gd name="T61" fmla="*/ 144 h 288"/>
                <a:gd name="T62" fmla="*/ 158 w 274"/>
                <a:gd name="T63" fmla="*/ 180 h 28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4" h="288">
                  <a:moveTo>
                    <a:pt x="236" y="120"/>
                  </a:moveTo>
                  <a:cubicBezTo>
                    <a:pt x="274" y="93"/>
                    <a:pt x="274" y="93"/>
                    <a:pt x="274" y="93"/>
                  </a:cubicBezTo>
                  <a:cubicBezTo>
                    <a:pt x="250" y="51"/>
                    <a:pt x="250" y="51"/>
                    <a:pt x="250" y="51"/>
                  </a:cubicBezTo>
                  <a:cubicBezTo>
                    <a:pt x="206" y="70"/>
                    <a:pt x="206" y="70"/>
                    <a:pt x="206" y="70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67" y="70"/>
                    <a:pt x="67" y="70"/>
                    <a:pt x="67" y="70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8" y="168"/>
                    <a:pt x="38" y="168"/>
                    <a:pt x="38" y="168"/>
                  </a:cubicBezTo>
                  <a:cubicBezTo>
                    <a:pt x="18" y="182"/>
                    <a:pt x="0" y="195"/>
                    <a:pt x="0" y="195"/>
                  </a:cubicBezTo>
                  <a:cubicBezTo>
                    <a:pt x="24" y="237"/>
                    <a:pt x="24" y="237"/>
                    <a:pt x="24" y="237"/>
                  </a:cubicBezTo>
                  <a:cubicBezTo>
                    <a:pt x="68" y="218"/>
                    <a:pt x="68" y="218"/>
                    <a:pt x="68" y="218"/>
                  </a:cubicBezTo>
                  <a:cubicBezTo>
                    <a:pt x="108" y="241"/>
                    <a:pt x="108" y="241"/>
                    <a:pt x="108" y="241"/>
                  </a:cubicBezTo>
                  <a:cubicBezTo>
                    <a:pt x="113" y="288"/>
                    <a:pt x="113" y="288"/>
                    <a:pt x="113" y="288"/>
                  </a:cubicBezTo>
                  <a:cubicBezTo>
                    <a:pt x="161" y="288"/>
                    <a:pt x="161" y="288"/>
                    <a:pt x="161" y="288"/>
                  </a:cubicBezTo>
                  <a:cubicBezTo>
                    <a:pt x="161" y="288"/>
                    <a:pt x="163" y="266"/>
                    <a:pt x="166" y="241"/>
                  </a:cubicBezTo>
                  <a:cubicBezTo>
                    <a:pt x="206" y="218"/>
                    <a:pt x="206" y="218"/>
                    <a:pt x="206" y="218"/>
                  </a:cubicBezTo>
                  <a:cubicBezTo>
                    <a:pt x="250" y="237"/>
                    <a:pt x="250" y="237"/>
                    <a:pt x="250" y="237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74" y="195"/>
                    <a:pt x="256" y="182"/>
                    <a:pt x="236" y="168"/>
                  </a:cubicBezTo>
                  <a:lnTo>
                    <a:pt x="236" y="120"/>
                  </a:lnTo>
                  <a:close/>
                  <a:moveTo>
                    <a:pt x="158" y="180"/>
                  </a:moveTo>
                  <a:cubicBezTo>
                    <a:pt x="116" y="180"/>
                    <a:pt x="116" y="180"/>
                    <a:pt x="116" y="180"/>
                  </a:cubicBezTo>
                  <a:cubicBezTo>
                    <a:pt x="96" y="144"/>
                    <a:pt x="96" y="144"/>
                    <a:pt x="96" y="144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79" y="144"/>
                    <a:pt x="179" y="144"/>
                    <a:pt x="179" y="144"/>
                  </a:cubicBezTo>
                  <a:lnTo>
                    <a:pt x="158" y="1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1272" name="组合 22"/>
          <p:cNvGrpSpPr/>
          <p:nvPr/>
        </p:nvGrpSpPr>
        <p:grpSpPr>
          <a:xfrm>
            <a:off x="4638675" y="5527675"/>
            <a:ext cx="642938" cy="642938"/>
            <a:chOff x="5704987" y="3754186"/>
            <a:chExt cx="856342" cy="856342"/>
          </a:xfrm>
        </p:grpSpPr>
        <p:sp>
          <p:nvSpPr>
            <p:cNvPr id="24" name="椭圆 23"/>
            <p:cNvSpPr/>
            <p:nvPr/>
          </p:nvSpPr>
          <p:spPr>
            <a:xfrm>
              <a:off x="5704987" y="3754186"/>
              <a:ext cx="856342" cy="856342"/>
            </a:xfrm>
            <a:prstGeom prst="ellipse">
              <a:avLst/>
            </a:prstGeom>
            <a:solidFill>
              <a:srgbClr val="98C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1287" name="组合 27"/>
            <p:cNvGrpSpPr/>
            <p:nvPr/>
          </p:nvGrpSpPr>
          <p:grpSpPr>
            <a:xfrm>
              <a:off x="5971477" y="3976942"/>
              <a:ext cx="307494" cy="410830"/>
              <a:chOff x="12676296" y="6441374"/>
              <a:chExt cx="193675" cy="258763"/>
            </a:xfrm>
          </p:grpSpPr>
          <p:sp>
            <p:nvSpPr>
              <p:cNvPr id="29" name="Freeform 347"/>
              <p:cNvSpPr>
                <a:spLocks noEditPoints="1"/>
              </p:cNvSpPr>
              <p:nvPr/>
            </p:nvSpPr>
            <p:spPr bwMode="auto">
              <a:xfrm>
                <a:off x="12676296" y="6441374"/>
                <a:ext cx="193675" cy="258763"/>
              </a:xfrm>
              <a:custGeom>
                <a:gdLst>
                  <a:gd name="T0" fmla="*/ 191 w 214"/>
                  <a:gd name="T1" fmla="*/ 20 h 289"/>
                  <a:gd name="T2" fmla="*/ 178 w 214"/>
                  <a:gd name="T3" fmla="*/ 20 h 289"/>
                  <a:gd name="T4" fmla="*/ 178 w 214"/>
                  <a:gd name="T5" fmla="*/ 11 h 289"/>
                  <a:gd name="T6" fmla="*/ 167 w 214"/>
                  <a:gd name="T7" fmla="*/ 0 h 289"/>
                  <a:gd name="T8" fmla="*/ 155 w 214"/>
                  <a:gd name="T9" fmla="*/ 11 h 289"/>
                  <a:gd name="T10" fmla="*/ 155 w 214"/>
                  <a:gd name="T11" fmla="*/ 20 h 289"/>
                  <a:gd name="T12" fmla="*/ 118 w 214"/>
                  <a:gd name="T13" fmla="*/ 20 h 289"/>
                  <a:gd name="T14" fmla="*/ 118 w 214"/>
                  <a:gd name="T15" fmla="*/ 11 h 289"/>
                  <a:gd name="T16" fmla="*/ 107 w 214"/>
                  <a:gd name="T17" fmla="*/ 0 h 289"/>
                  <a:gd name="T18" fmla="*/ 96 w 214"/>
                  <a:gd name="T19" fmla="*/ 11 h 289"/>
                  <a:gd name="T20" fmla="*/ 96 w 214"/>
                  <a:gd name="T21" fmla="*/ 20 h 289"/>
                  <a:gd name="T22" fmla="*/ 59 w 214"/>
                  <a:gd name="T23" fmla="*/ 20 h 289"/>
                  <a:gd name="T24" fmla="*/ 59 w 214"/>
                  <a:gd name="T25" fmla="*/ 11 h 289"/>
                  <a:gd name="T26" fmla="*/ 48 w 214"/>
                  <a:gd name="T27" fmla="*/ 0 h 289"/>
                  <a:gd name="T28" fmla="*/ 36 w 214"/>
                  <a:gd name="T29" fmla="*/ 11 h 289"/>
                  <a:gd name="T30" fmla="*/ 36 w 214"/>
                  <a:gd name="T31" fmla="*/ 20 h 289"/>
                  <a:gd name="T32" fmla="*/ 24 w 214"/>
                  <a:gd name="T33" fmla="*/ 20 h 289"/>
                  <a:gd name="T34" fmla="*/ 0 w 214"/>
                  <a:gd name="T35" fmla="*/ 43 h 289"/>
                  <a:gd name="T36" fmla="*/ 0 w 214"/>
                  <a:gd name="T37" fmla="*/ 266 h 289"/>
                  <a:gd name="T38" fmla="*/ 24 w 214"/>
                  <a:gd name="T39" fmla="*/ 289 h 289"/>
                  <a:gd name="T40" fmla="*/ 191 w 214"/>
                  <a:gd name="T41" fmla="*/ 289 h 289"/>
                  <a:gd name="T42" fmla="*/ 214 w 214"/>
                  <a:gd name="T43" fmla="*/ 266 h 289"/>
                  <a:gd name="T44" fmla="*/ 214 w 214"/>
                  <a:gd name="T45" fmla="*/ 43 h 289"/>
                  <a:gd name="T46" fmla="*/ 191 w 214"/>
                  <a:gd name="T47" fmla="*/ 20 h 289"/>
                  <a:gd name="T48" fmla="*/ 191 w 214"/>
                  <a:gd name="T49" fmla="*/ 264 h 289"/>
                  <a:gd name="T50" fmla="*/ 23 w 214"/>
                  <a:gd name="T51" fmla="*/ 264 h 289"/>
                  <a:gd name="T52" fmla="*/ 23 w 214"/>
                  <a:gd name="T53" fmla="*/ 45 h 289"/>
                  <a:gd name="T54" fmla="*/ 36 w 214"/>
                  <a:gd name="T55" fmla="*/ 45 h 289"/>
                  <a:gd name="T56" fmla="*/ 36 w 214"/>
                  <a:gd name="T57" fmla="*/ 52 h 289"/>
                  <a:gd name="T58" fmla="*/ 48 w 214"/>
                  <a:gd name="T59" fmla="*/ 63 h 289"/>
                  <a:gd name="T60" fmla="*/ 59 w 214"/>
                  <a:gd name="T61" fmla="*/ 52 h 289"/>
                  <a:gd name="T62" fmla="*/ 59 w 214"/>
                  <a:gd name="T63" fmla="*/ 45 h 289"/>
                  <a:gd name="T64" fmla="*/ 96 w 214"/>
                  <a:gd name="T65" fmla="*/ 45 h 289"/>
                  <a:gd name="T66" fmla="*/ 96 w 214"/>
                  <a:gd name="T67" fmla="*/ 52 h 289"/>
                  <a:gd name="T68" fmla="*/ 107 w 214"/>
                  <a:gd name="T69" fmla="*/ 63 h 289"/>
                  <a:gd name="T70" fmla="*/ 118 w 214"/>
                  <a:gd name="T71" fmla="*/ 52 h 289"/>
                  <a:gd name="T72" fmla="*/ 118 w 214"/>
                  <a:gd name="T73" fmla="*/ 45 h 289"/>
                  <a:gd name="T74" fmla="*/ 155 w 214"/>
                  <a:gd name="T75" fmla="*/ 45 h 289"/>
                  <a:gd name="T76" fmla="*/ 155 w 214"/>
                  <a:gd name="T77" fmla="*/ 52 h 289"/>
                  <a:gd name="T78" fmla="*/ 167 w 214"/>
                  <a:gd name="T79" fmla="*/ 63 h 289"/>
                  <a:gd name="T80" fmla="*/ 178 w 214"/>
                  <a:gd name="T81" fmla="*/ 52 h 289"/>
                  <a:gd name="T82" fmla="*/ 178 w 214"/>
                  <a:gd name="T83" fmla="*/ 45 h 289"/>
                  <a:gd name="T84" fmla="*/ 191 w 214"/>
                  <a:gd name="T85" fmla="*/ 45 h 289"/>
                  <a:gd name="T86" fmla="*/ 191 w 214"/>
                  <a:gd name="T87" fmla="*/ 264 h 28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14" h="289">
                    <a:moveTo>
                      <a:pt x="191" y="20"/>
                    </a:moveTo>
                    <a:cubicBezTo>
                      <a:pt x="178" y="20"/>
                      <a:pt x="178" y="20"/>
                      <a:pt x="178" y="20"/>
                    </a:cubicBezTo>
                    <a:cubicBezTo>
                      <a:pt x="178" y="11"/>
                      <a:pt x="178" y="11"/>
                      <a:pt x="178" y="11"/>
                    </a:cubicBezTo>
                    <a:cubicBezTo>
                      <a:pt x="178" y="5"/>
                      <a:pt x="173" y="0"/>
                      <a:pt x="167" y="0"/>
                    </a:cubicBezTo>
                    <a:cubicBezTo>
                      <a:pt x="160" y="0"/>
                      <a:pt x="155" y="5"/>
                      <a:pt x="155" y="11"/>
                    </a:cubicBezTo>
                    <a:cubicBezTo>
                      <a:pt x="155" y="20"/>
                      <a:pt x="155" y="20"/>
                      <a:pt x="155" y="20"/>
                    </a:cubicBezTo>
                    <a:cubicBezTo>
                      <a:pt x="118" y="20"/>
                      <a:pt x="118" y="20"/>
                      <a:pt x="118" y="20"/>
                    </a:cubicBezTo>
                    <a:cubicBezTo>
                      <a:pt x="118" y="11"/>
                      <a:pt x="118" y="11"/>
                      <a:pt x="118" y="11"/>
                    </a:cubicBezTo>
                    <a:cubicBezTo>
                      <a:pt x="118" y="5"/>
                      <a:pt x="113" y="0"/>
                      <a:pt x="107" y="0"/>
                    </a:cubicBezTo>
                    <a:cubicBezTo>
                      <a:pt x="101" y="0"/>
                      <a:pt x="96" y="5"/>
                      <a:pt x="96" y="11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5"/>
                      <a:pt x="54" y="0"/>
                      <a:pt x="48" y="0"/>
                    </a:cubicBezTo>
                    <a:cubicBezTo>
                      <a:pt x="41" y="0"/>
                      <a:pt x="36" y="5"/>
                      <a:pt x="36" y="11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11" y="20"/>
                      <a:pt x="0" y="30"/>
                      <a:pt x="0" y="43"/>
                    </a:cubicBezTo>
                    <a:cubicBezTo>
                      <a:pt x="0" y="266"/>
                      <a:pt x="0" y="266"/>
                      <a:pt x="0" y="266"/>
                    </a:cubicBezTo>
                    <a:cubicBezTo>
                      <a:pt x="0" y="278"/>
                      <a:pt x="11" y="289"/>
                      <a:pt x="24" y="289"/>
                    </a:cubicBezTo>
                    <a:cubicBezTo>
                      <a:pt x="191" y="289"/>
                      <a:pt x="191" y="289"/>
                      <a:pt x="191" y="289"/>
                    </a:cubicBezTo>
                    <a:cubicBezTo>
                      <a:pt x="204" y="289"/>
                      <a:pt x="214" y="278"/>
                      <a:pt x="214" y="266"/>
                    </a:cubicBezTo>
                    <a:cubicBezTo>
                      <a:pt x="214" y="43"/>
                      <a:pt x="214" y="43"/>
                      <a:pt x="214" y="43"/>
                    </a:cubicBezTo>
                    <a:cubicBezTo>
                      <a:pt x="214" y="30"/>
                      <a:pt x="204" y="20"/>
                      <a:pt x="191" y="20"/>
                    </a:cubicBezTo>
                    <a:close/>
                    <a:moveTo>
                      <a:pt x="191" y="264"/>
                    </a:moveTo>
                    <a:cubicBezTo>
                      <a:pt x="23" y="264"/>
                      <a:pt x="23" y="264"/>
                      <a:pt x="23" y="264"/>
                    </a:cubicBezTo>
                    <a:cubicBezTo>
                      <a:pt x="23" y="45"/>
                      <a:pt x="23" y="45"/>
                      <a:pt x="23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52"/>
                      <a:pt x="36" y="52"/>
                      <a:pt x="36" y="52"/>
                    </a:cubicBezTo>
                    <a:cubicBezTo>
                      <a:pt x="36" y="58"/>
                      <a:pt x="41" y="63"/>
                      <a:pt x="48" y="63"/>
                    </a:cubicBezTo>
                    <a:cubicBezTo>
                      <a:pt x="54" y="63"/>
                      <a:pt x="59" y="58"/>
                      <a:pt x="59" y="52"/>
                    </a:cubicBezTo>
                    <a:cubicBezTo>
                      <a:pt x="59" y="45"/>
                      <a:pt x="59" y="45"/>
                      <a:pt x="59" y="45"/>
                    </a:cubicBezTo>
                    <a:cubicBezTo>
                      <a:pt x="96" y="45"/>
                      <a:pt x="96" y="45"/>
                      <a:pt x="96" y="45"/>
                    </a:cubicBezTo>
                    <a:cubicBezTo>
                      <a:pt x="96" y="52"/>
                      <a:pt x="96" y="52"/>
                      <a:pt x="96" y="52"/>
                    </a:cubicBezTo>
                    <a:cubicBezTo>
                      <a:pt x="96" y="58"/>
                      <a:pt x="101" y="63"/>
                      <a:pt x="107" y="63"/>
                    </a:cubicBezTo>
                    <a:cubicBezTo>
                      <a:pt x="113" y="63"/>
                      <a:pt x="118" y="58"/>
                      <a:pt x="118" y="52"/>
                    </a:cubicBezTo>
                    <a:cubicBezTo>
                      <a:pt x="118" y="45"/>
                      <a:pt x="118" y="45"/>
                      <a:pt x="118" y="45"/>
                    </a:cubicBezTo>
                    <a:cubicBezTo>
                      <a:pt x="155" y="45"/>
                      <a:pt x="155" y="45"/>
                      <a:pt x="155" y="45"/>
                    </a:cubicBezTo>
                    <a:cubicBezTo>
                      <a:pt x="155" y="52"/>
                      <a:pt x="155" y="52"/>
                      <a:pt x="155" y="52"/>
                    </a:cubicBezTo>
                    <a:cubicBezTo>
                      <a:pt x="155" y="58"/>
                      <a:pt x="160" y="63"/>
                      <a:pt x="167" y="63"/>
                    </a:cubicBezTo>
                    <a:cubicBezTo>
                      <a:pt x="173" y="63"/>
                      <a:pt x="178" y="58"/>
                      <a:pt x="178" y="52"/>
                    </a:cubicBezTo>
                    <a:cubicBezTo>
                      <a:pt x="178" y="45"/>
                      <a:pt x="178" y="45"/>
                      <a:pt x="178" y="45"/>
                    </a:cubicBezTo>
                    <a:cubicBezTo>
                      <a:pt x="191" y="45"/>
                      <a:pt x="191" y="45"/>
                      <a:pt x="191" y="45"/>
                    </a:cubicBezTo>
                    <a:lnTo>
                      <a:pt x="191" y="2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0" name="Rectangle 348"/>
              <p:cNvSpPr>
                <a:spLocks noChangeArrowheads="1"/>
              </p:cNvSpPr>
              <p:nvPr/>
            </p:nvSpPr>
            <p:spPr bwMode="auto">
              <a:xfrm>
                <a:off x="12719159" y="6523924"/>
                <a:ext cx="107950" cy="142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1" name="Rectangle 349"/>
              <p:cNvSpPr>
                <a:spLocks noChangeArrowheads="1"/>
              </p:cNvSpPr>
              <p:nvPr/>
            </p:nvSpPr>
            <p:spPr bwMode="auto">
              <a:xfrm>
                <a:off x="12719159" y="6560436"/>
                <a:ext cx="107950" cy="142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2" name="Rectangle 350"/>
              <p:cNvSpPr>
                <a:spLocks noChangeArrowheads="1"/>
              </p:cNvSpPr>
              <p:nvPr/>
            </p:nvSpPr>
            <p:spPr bwMode="auto">
              <a:xfrm>
                <a:off x="12719159" y="6596949"/>
                <a:ext cx="107950" cy="142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3" name="Rectangle 351"/>
              <p:cNvSpPr>
                <a:spLocks noChangeArrowheads="1"/>
              </p:cNvSpPr>
              <p:nvPr/>
            </p:nvSpPr>
            <p:spPr bwMode="auto">
              <a:xfrm>
                <a:off x="12719159" y="6633461"/>
                <a:ext cx="107950" cy="15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1273" name="组合 33"/>
          <p:cNvGrpSpPr/>
          <p:nvPr/>
        </p:nvGrpSpPr>
        <p:grpSpPr>
          <a:xfrm>
            <a:off x="4633913" y="3859213"/>
            <a:ext cx="642937" cy="642937"/>
            <a:chOff x="9115844" y="3754186"/>
            <a:chExt cx="856342" cy="856342"/>
          </a:xfrm>
        </p:grpSpPr>
        <p:sp>
          <p:nvSpPr>
            <p:cNvPr id="35" name="椭圆 34"/>
            <p:cNvSpPr/>
            <p:nvPr/>
          </p:nvSpPr>
          <p:spPr>
            <a:xfrm>
              <a:off x="9115844" y="3754186"/>
              <a:ext cx="856342" cy="856342"/>
            </a:xfrm>
            <a:prstGeom prst="ellipse">
              <a:avLst/>
            </a:prstGeom>
            <a:solidFill>
              <a:srgbClr val="FFC7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1283" name="组合 35"/>
            <p:cNvGrpSpPr/>
            <p:nvPr/>
          </p:nvGrpSpPr>
          <p:grpSpPr>
            <a:xfrm>
              <a:off x="9415571" y="4009771"/>
              <a:ext cx="350338" cy="410830"/>
              <a:chOff x="13179534" y="6958899"/>
              <a:chExt cx="220662" cy="258762"/>
            </a:xfrm>
          </p:grpSpPr>
          <p:sp>
            <p:nvSpPr>
              <p:cNvPr id="37" name="Freeform 77"/>
              <p:cNvSpPr/>
              <p:nvPr/>
            </p:nvSpPr>
            <p:spPr bwMode="auto">
              <a:xfrm>
                <a:off x="13222396" y="6958899"/>
                <a:ext cx="177800" cy="149225"/>
              </a:xfrm>
              <a:custGeom>
                <a:gdLst>
                  <a:gd name="T0" fmla="*/ 134 w 196"/>
                  <a:gd name="T1" fmla="*/ 102 h 167"/>
                  <a:gd name="T2" fmla="*/ 196 w 196"/>
                  <a:gd name="T3" fmla="*/ 34 h 167"/>
                  <a:gd name="T4" fmla="*/ 76 w 196"/>
                  <a:gd name="T5" fmla="*/ 22 h 167"/>
                  <a:gd name="T6" fmla="*/ 0 w 196"/>
                  <a:gd name="T7" fmla="*/ 2 h 167"/>
                  <a:gd name="T8" fmla="*/ 0 w 196"/>
                  <a:gd name="T9" fmla="*/ 137 h 167"/>
                  <a:gd name="T10" fmla="*/ 39 w 196"/>
                  <a:gd name="T11" fmla="*/ 135 h 167"/>
                  <a:gd name="T12" fmla="*/ 191 w 196"/>
                  <a:gd name="T13" fmla="*/ 160 h 167"/>
                  <a:gd name="T14" fmla="*/ 134 w 196"/>
                  <a:gd name="T15" fmla="*/ 102 h 1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6" h="167">
                    <a:moveTo>
                      <a:pt x="134" y="102"/>
                    </a:moveTo>
                    <a:cubicBezTo>
                      <a:pt x="134" y="87"/>
                      <a:pt x="196" y="34"/>
                      <a:pt x="196" y="34"/>
                    </a:cubicBezTo>
                    <a:cubicBezTo>
                      <a:pt x="164" y="48"/>
                      <a:pt x="117" y="44"/>
                      <a:pt x="76" y="22"/>
                    </a:cubicBezTo>
                    <a:cubicBezTo>
                      <a:pt x="35" y="0"/>
                      <a:pt x="0" y="2"/>
                      <a:pt x="0" y="2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2" y="136"/>
                      <a:pt x="11" y="133"/>
                      <a:pt x="39" y="135"/>
                    </a:cubicBezTo>
                    <a:cubicBezTo>
                      <a:pt x="73" y="139"/>
                      <a:pt x="160" y="167"/>
                      <a:pt x="191" y="160"/>
                    </a:cubicBezTo>
                    <a:cubicBezTo>
                      <a:pt x="191" y="160"/>
                      <a:pt x="134" y="112"/>
                      <a:pt x="134" y="10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8" name="Rectangle 78"/>
              <p:cNvSpPr>
                <a:spLocks noChangeArrowheads="1"/>
              </p:cNvSpPr>
              <p:nvPr/>
            </p:nvSpPr>
            <p:spPr bwMode="auto">
              <a:xfrm>
                <a:off x="13179534" y="6960486"/>
                <a:ext cx="22225" cy="2571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39" name="Content Placeholder 2"/>
          <p:cNvSpPr txBox="1"/>
          <p:nvPr/>
        </p:nvSpPr>
        <p:spPr>
          <a:xfrm>
            <a:off x="5265738" y="3378200"/>
            <a:ext cx="2914650" cy="274638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/>
          <a:lstStyle/>
          <a:p>
            <a:pPr lvl="0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5" name="Title 13"/>
          <p:cNvSpPr txBox="1"/>
          <p:nvPr/>
        </p:nvSpPr>
        <p:spPr>
          <a:xfrm>
            <a:off x="5267325" y="3049588"/>
            <a:ext cx="1876425" cy="411162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 anchor="ctr"/>
          <a:lstStyle/>
          <a:p>
            <a:pPr lvl="0" eaLnBrk="1" hangingPunct="1"/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x-none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Content Placeholder 2"/>
          <p:cNvSpPr txBox="1"/>
          <p:nvPr/>
        </p:nvSpPr>
        <p:spPr>
          <a:xfrm>
            <a:off x="5265738" y="4243388"/>
            <a:ext cx="2914650" cy="273050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/>
          <a:lstStyle/>
          <a:p>
            <a:pPr lvl="0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7" name="Title 13"/>
          <p:cNvSpPr txBox="1"/>
          <p:nvPr/>
        </p:nvSpPr>
        <p:spPr>
          <a:xfrm>
            <a:off x="5267325" y="3913188"/>
            <a:ext cx="1876425" cy="412750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 anchor="ctr"/>
          <a:lstStyle/>
          <a:p>
            <a:pPr lvl="0" eaLnBrk="1" hangingPunct="1"/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x-none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Content Placeholder 2"/>
          <p:cNvSpPr txBox="1"/>
          <p:nvPr/>
        </p:nvSpPr>
        <p:spPr>
          <a:xfrm>
            <a:off x="5265738" y="5073650"/>
            <a:ext cx="2914650" cy="274638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/>
          <a:lstStyle/>
          <a:p>
            <a:pPr lvl="0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9" name="Title 13"/>
          <p:cNvSpPr txBox="1"/>
          <p:nvPr/>
        </p:nvSpPr>
        <p:spPr>
          <a:xfrm>
            <a:off x="5267325" y="4745038"/>
            <a:ext cx="1876425" cy="411162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 anchor="ctr"/>
          <a:lstStyle/>
          <a:p>
            <a:pPr lvl="0" eaLnBrk="1" hangingPunct="1"/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x-none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Content Placeholder 2"/>
          <p:cNvSpPr txBox="1"/>
          <p:nvPr/>
        </p:nvSpPr>
        <p:spPr>
          <a:xfrm>
            <a:off x="5265738" y="5938838"/>
            <a:ext cx="2914650" cy="274637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/>
          <a:lstStyle/>
          <a:p>
            <a:pPr lvl="0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81" name="Title 13"/>
          <p:cNvSpPr txBox="1"/>
          <p:nvPr/>
        </p:nvSpPr>
        <p:spPr>
          <a:xfrm>
            <a:off x="5267325" y="5610225"/>
            <a:ext cx="1876425" cy="411163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 anchor="ctr"/>
          <a:lstStyle/>
          <a:p>
            <a:pPr lvl="0" eaLnBrk="1" hangingPunct="1"/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x-none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1" grpId="0"/>
      <p:bldP spid="43" grpId="0"/>
      <p:bldP spid="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0415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55" name="空心弧 4054"/>
          <p:cNvSpPr/>
          <p:nvPr/>
        </p:nvSpPr>
        <p:spPr>
          <a:xfrm rot="7927306">
            <a:off x="-506412" y="-423862"/>
            <a:ext cx="3232150" cy="3232150"/>
          </a:xfrm>
          <a:prstGeom prst="blockArc">
            <a:avLst>
              <a:gd name="adj1" fmla="val 10800000"/>
              <a:gd name="adj2" fmla="val 1"/>
              <a:gd name="adj3" fmla="val 0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291" name="Oval 1682"/>
          <p:cNvSpPr/>
          <p:nvPr/>
        </p:nvSpPr>
        <p:spPr>
          <a:xfrm>
            <a:off x="3192463" y="3111500"/>
            <a:ext cx="41275" cy="38100"/>
          </a:xfrm>
          <a:prstGeom prst="ellipse">
            <a:avLst/>
          </a:prstGeom>
          <a:solidFill>
            <a:srgbClr val="FD9C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292" name="Oval 1683"/>
          <p:cNvSpPr/>
          <p:nvPr/>
        </p:nvSpPr>
        <p:spPr>
          <a:xfrm>
            <a:off x="3127375" y="1976438"/>
            <a:ext cx="41275" cy="41275"/>
          </a:xfrm>
          <a:prstGeom prst="ellipse">
            <a:avLst/>
          </a:prstGeom>
          <a:solidFill>
            <a:srgbClr val="FD9C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293" name="Oval 1684"/>
          <p:cNvSpPr/>
          <p:nvPr/>
        </p:nvSpPr>
        <p:spPr>
          <a:xfrm>
            <a:off x="5300663" y="868363"/>
            <a:ext cx="41275" cy="41275"/>
          </a:xfrm>
          <a:prstGeom prst="ellipse">
            <a:avLst/>
          </a:prstGeom>
          <a:solidFill>
            <a:srgbClr val="FD9C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294" name="Oval 1685"/>
          <p:cNvSpPr/>
          <p:nvPr/>
        </p:nvSpPr>
        <p:spPr>
          <a:xfrm>
            <a:off x="2438400" y="2257425"/>
            <a:ext cx="42863" cy="41275"/>
          </a:xfrm>
          <a:prstGeom prst="ellipse">
            <a:avLst/>
          </a:prstGeom>
          <a:solidFill>
            <a:srgbClr val="FD9C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295" name="Oval 1686"/>
          <p:cNvSpPr/>
          <p:nvPr/>
        </p:nvSpPr>
        <p:spPr>
          <a:xfrm>
            <a:off x="3387725" y="608013"/>
            <a:ext cx="41275" cy="41275"/>
          </a:xfrm>
          <a:prstGeom prst="ellipse">
            <a:avLst/>
          </a:prstGeom>
          <a:solidFill>
            <a:srgbClr val="FD9C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296" name="Oval 1689"/>
          <p:cNvSpPr/>
          <p:nvPr/>
        </p:nvSpPr>
        <p:spPr>
          <a:xfrm>
            <a:off x="3268663" y="3530600"/>
            <a:ext cx="41275" cy="41275"/>
          </a:xfrm>
          <a:prstGeom prst="ellipse">
            <a:avLst/>
          </a:prstGeom>
          <a:solidFill>
            <a:srgbClr val="FD9C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297" name="Oval 1690"/>
          <p:cNvSpPr/>
          <p:nvPr/>
        </p:nvSpPr>
        <p:spPr>
          <a:xfrm>
            <a:off x="3700463" y="2449513"/>
            <a:ext cx="41275" cy="41275"/>
          </a:xfrm>
          <a:prstGeom prst="ellipse">
            <a:avLst/>
          </a:prstGeom>
          <a:solidFill>
            <a:srgbClr val="FD9C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298" name="Oval 1691"/>
          <p:cNvSpPr/>
          <p:nvPr/>
        </p:nvSpPr>
        <p:spPr>
          <a:xfrm>
            <a:off x="635000" y="3019425"/>
            <a:ext cx="38100" cy="41275"/>
          </a:xfrm>
          <a:prstGeom prst="ellipse">
            <a:avLst/>
          </a:prstGeom>
          <a:solidFill>
            <a:srgbClr val="FD9C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299" name="Oval 1692"/>
          <p:cNvSpPr/>
          <p:nvPr/>
        </p:nvSpPr>
        <p:spPr>
          <a:xfrm>
            <a:off x="1474788" y="2084388"/>
            <a:ext cx="41275" cy="41275"/>
          </a:xfrm>
          <a:prstGeom prst="ellipse">
            <a:avLst/>
          </a:prstGeom>
          <a:solidFill>
            <a:srgbClr val="FD9C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00" name="Oval 1693"/>
          <p:cNvSpPr/>
          <p:nvPr/>
        </p:nvSpPr>
        <p:spPr>
          <a:xfrm>
            <a:off x="2532063" y="2925763"/>
            <a:ext cx="41275" cy="41275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01" name="Oval 1694"/>
          <p:cNvSpPr/>
          <p:nvPr/>
        </p:nvSpPr>
        <p:spPr>
          <a:xfrm>
            <a:off x="765175" y="582613"/>
            <a:ext cx="41275" cy="41275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02" name="Oval 1695"/>
          <p:cNvSpPr/>
          <p:nvPr/>
        </p:nvSpPr>
        <p:spPr>
          <a:xfrm>
            <a:off x="773113" y="1982788"/>
            <a:ext cx="41275" cy="41275"/>
          </a:xfrm>
          <a:prstGeom prst="ellipse">
            <a:avLst/>
          </a:prstGeom>
          <a:solidFill>
            <a:srgbClr val="FD9C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03" name="Oval 1696"/>
          <p:cNvSpPr/>
          <p:nvPr/>
        </p:nvSpPr>
        <p:spPr>
          <a:xfrm>
            <a:off x="3575050" y="1606550"/>
            <a:ext cx="41275" cy="36513"/>
          </a:xfrm>
          <a:prstGeom prst="ellipse">
            <a:avLst/>
          </a:prstGeom>
          <a:solidFill>
            <a:srgbClr val="FD9C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04" name="Oval 1697"/>
          <p:cNvSpPr/>
          <p:nvPr/>
        </p:nvSpPr>
        <p:spPr>
          <a:xfrm>
            <a:off x="2176463" y="1681163"/>
            <a:ext cx="41275" cy="41275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12305" name="组合 4151"/>
          <p:cNvGrpSpPr/>
          <p:nvPr/>
        </p:nvGrpSpPr>
        <p:grpSpPr>
          <a:xfrm>
            <a:off x="160338" y="3117850"/>
            <a:ext cx="2574925" cy="3163888"/>
            <a:chOff x="74692" y="3213663"/>
            <a:chExt cx="2575470" cy="3164593"/>
          </a:xfrm>
        </p:grpSpPr>
        <p:grpSp>
          <p:nvGrpSpPr>
            <p:cNvPr id="12395" name="组合 4049"/>
            <p:cNvGrpSpPr/>
            <p:nvPr/>
          </p:nvGrpSpPr>
          <p:grpSpPr>
            <a:xfrm rot="640026">
              <a:off x="1398560" y="3213663"/>
              <a:ext cx="1251602" cy="2653238"/>
              <a:chOff x="2549327" y="2196221"/>
              <a:chExt cx="1153692" cy="2445681"/>
            </a:xfrm>
          </p:grpSpPr>
          <p:sp>
            <p:nvSpPr>
              <p:cNvPr id="12412" name="Freeform 1571"/>
              <p:cNvSpPr/>
              <p:nvPr/>
            </p:nvSpPr>
            <p:spPr>
              <a:xfrm>
                <a:off x="2549327" y="3599819"/>
                <a:ext cx="726668" cy="823719"/>
              </a:xfrm>
              <a:custGeom>
                <a:cxnLst>
                  <a:cxn ang="0">
                    <a:pos x="476786" y="0"/>
                  </a:cxn>
                  <a:cxn ang="0">
                    <a:pos x="175205" y="309971"/>
                  </a:cxn>
                  <a:cxn ang="0">
                    <a:pos x="5744" y="792148"/>
                  </a:cxn>
                  <a:cxn ang="0">
                    <a:pos x="37339" y="809368"/>
                  </a:cxn>
                  <a:cxn ang="0">
                    <a:pos x="491147" y="459216"/>
                  </a:cxn>
                  <a:cxn ang="0">
                    <a:pos x="476786" y="0"/>
                  </a:cxn>
                </a:cxnLst>
                <a:rect l="0" t="0" r="0" b="0"/>
                <a:pathLst>
                  <a:path w="253" h="287">
                    <a:moveTo>
                      <a:pt x="166" y="0"/>
                    </a:moveTo>
                    <a:cubicBezTo>
                      <a:pt x="166" y="0"/>
                      <a:pt x="115" y="14"/>
                      <a:pt x="61" y="108"/>
                    </a:cubicBezTo>
                    <a:cubicBezTo>
                      <a:pt x="39" y="148"/>
                      <a:pt x="13" y="237"/>
                      <a:pt x="2" y="276"/>
                    </a:cubicBezTo>
                    <a:cubicBezTo>
                      <a:pt x="0" y="283"/>
                      <a:pt x="8" y="287"/>
                      <a:pt x="13" y="282"/>
                    </a:cubicBezTo>
                    <a:cubicBezTo>
                      <a:pt x="47" y="244"/>
                      <a:pt x="126" y="153"/>
                      <a:pt x="171" y="160"/>
                    </a:cubicBezTo>
                    <a:cubicBezTo>
                      <a:pt x="253" y="174"/>
                      <a:pt x="166" y="0"/>
                      <a:pt x="166" y="0"/>
                    </a:cubicBezTo>
                    <a:close/>
                  </a:path>
                </a:pathLst>
              </a:custGeom>
              <a:solidFill>
                <a:srgbClr val="EFF7E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13" name="Freeform 1572"/>
              <p:cNvSpPr/>
              <p:nvPr/>
            </p:nvSpPr>
            <p:spPr>
              <a:xfrm>
                <a:off x="3043073" y="3700509"/>
                <a:ext cx="585945" cy="941393"/>
              </a:xfrm>
              <a:custGeom>
                <a:cxnLst>
                  <a:cxn ang="0">
                    <a:pos x="439459" y="0"/>
                  </a:cxn>
                  <a:cxn ang="0">
                    <a:pos x="577328" y="413294"/>
                  </a:cxn>
                  <a:cxn ang="0">
                    <a:pos x="522755" y="921302"/>
                  </a:cxn>
                  <a:cxn ang="0">
                    <a:pos x="485415" y="924172"/>
                  </a:cxn>
                  <a:cxn ang="0">
                    <a:pos x="226910" y="410424"/>
                  </a:cxn>
                  <a:cxn ang="0">
                    <a:pos x="439459" y="0"/>
                  </a:cxn>
                </a:cxnLst>
                <a:rect l="0" t="0" r="0" b="0"/>
                <a:pathLst>
                  <a:path w="204" h="328">
                    <a:moveTo>
                      <a:pt x="153" y="0"/>
                    </a:moveTo>
                    <a:cubicBezTo>
                      <a:pt x="153" y="0"/>
                      <a:pt x="193" y="35"/>
                      <a:pt x="201" y="144"/>
                    </a:cubicBezTo>
                    <a:cubicBezTo>
                      <a:pt x="204" y="190"/>
                      <a:pt x="189" y="281"/>
                      <a:pt x="182" y="321"/>
                    </a:cubicBezTo>
                    <a:cubicBezTo>
                      <a:pt x="181" y="328"/>
                      <a:pt x="171" y="328"/>
                      <a:pt x="169" y="322"/>
                    </a:cubicBezTo>
                    <a:cubicBezTo>
                      <a:pt x="155" y="273"/>
                      <a:pt x="123" y="156"/>
                      <a:pt x="79" y="143"/>
                    </a:cubicBezTo>
                    <a:cubicBezTo>
                      <a:pt x="0" y="121"/>
                      <a:pt x="153" y="0"/>
                      <a:pt x="153" y="0"/>
                    </a:cubicBezTo>
                  </a:path>
                </a:pathLst>
              </a:custGeom>
              <a:solidFill>
                <a:srgbClr val="BD1313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14" name="Freeform 1573"/>
              <p:cNvSpPr/>
              <p:nvPr/>
            </p:nvSpPr>
            <p:spPr>
              <a:xfrm>
                <a:off x="2870808" y="3921299"/>
                <a:ext cx="611420" cy="306924"/>
              </a:xfrm>
              <a:custGeom>
                <a:cxnLst>
                  <a:cxn ang="0">
                    <a:pos x="3639" y="0"/>
                  </a:cxn>
                  <a:cxn ang="0">
                    <a:pos x="0" y="20623"/>
                  </a:cxn>
                  <a:cxn ang="0">
                    <a:pos x="12131" y="98264"/>
                  </a:cxn>
                  <a:cxn ang="0">
                    <a:pos x="3639" y="132232"/>
                  </a:cxn>
                  <a:cxn ang="0">
                    <a:pos x="54591" y="174692"/>
                  </a:cxn>
                  <a:cxn ang="0">
                    <a:pos x="46099" y="206234"/>
                  </a:cxn>
                  <a:cxn ang="0">
                    <a:pos x="258398" y="283874"/>
                  </a:cxn>
                  <a:cxn ang="0">
                    <a:pos x="479188" y="306924"/>
                  </a:cxn>
                  <a:cxn ang="0">
                    <a:pos x="488893" y="272956"/>
                  </a:cxn>
                  <a:cxn ang="0">
                    <a:pos x="551976" y="255972"/>
                  </a:cxn>
                  <a:cxn ang="0">
                    <a:pos x="560468" y="224431"/>
                  </a:cxn>
                  <a:cxn ang="0">
                    <a:pos x="602928" y="157708"/>
                  </a:cxn>
                  <a:cxn ang="0">
                    <a:pos x="611420" y="138298"/>
                  </a:cxn>
                  <a:cxn ang="0">
                    <a:pos x="316628" y="29115"/>
                  </a:cxn>
                  <a:cxn ang="0">
                    <a:pos x="3639" y="0"/>
                  </a:cxn>
                </a:cxnLst>
                <a:rect l="0" t="0" r="0" b="0"/>
                <a:pathLst>
                  <a:path w="502" h="253">
                    <a:moveTo>
                      <a:pt x="3" y="0"/>
                    </a:moveTo>
                    <a:lnTo>
                      <a:pt x="0" y="17"/>
                    </a:lnTo>
                    <a:lnTo>
                      <a:pt x="10" y="81"/>
                    </a:lnTo>
                    <a:lnTo>
                      <a:pt x="3" y="109"/>
                    </a:lnTo>
                    <a:lnTo>
                      <a:pt x="45" y="144"/>
                    </a:lnTo>
                    <a:lnTo>
                      <a:pt x="38" y="170"/>
                    </a:lnTo>
                    <a:lnTo>
                      <a:pt x="213" y="234"/>
                    </a:lnTo>
                    <a:lnTo>
                      <a:pt x="395" y="253"/>
                    </a:lnTo>
                    <a:lnTo>
                      <a:pt x="403" y="225"/>
                    </a:lnTo>
                    <a:lnTo>
                      <a:pt x="455" y="211"/>
                    </a:lnTo>
                    <a:lnTo>
                      <a:pt x="462" y="185"/>
                    </a:lnTo>
                    <a:lnTo>
                      <a:pt x="497" y="130"/>
                    </a:lnTo>
                    <a:lnTo>
                      <a:pt x="504" y="114"/>
                    </a:lnTo>
                    <a:lnTo>
                      <a:pt x="261" y="24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FF7E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15" name="Freeform 1574"/>
              <p:cNvSpPr/>
              <p:nvPr/>
            </p:nvSpPr>
            <p:spPr>
              <a:xfrm>
                <a:off x="2870808" y="3921299"/>
                <a:ext cx="611420" cy="306924"/>
              </a:xfrm>
              <a:custGeom>
                <a:cxnLst>
                  <a:cxn ang="0">
                    <a:pos x="3639" y="0"/>
                  </a:cxn>
                  <a:cxn ang="0">
                    <a:pos x="0" y="20623"/>
                  </a:cxn>
                  <a:cxn ang="0">
                    <a:pos x="12131" y="98264"/>
                  </a:cxn>
                  <a:cxn ang="0">
                    <a:pos x="3639" y="132232"/>
                  </a:cxn>
                  <a:cxn ang="0">
                    <a:pos x="54591" y="174692"/>
                  </a:cxn>
                  <a:cxn ang="0">
                    <a:pos x="46099" y="206234"/>
                  </a:cxn>
                  <a:cxn ang="0">
                    <a:pos x="258398" y="283874"/>
                  </a:cxn>
                  <a:cxn ang="0">
                    <a:pos x="479188" y="306924"/>
                  </a:cxn>
                  <a:cxn ang="0">
                    <a:pos x="488893" y="272956"/>
                  </a:cxn>
                  <a:cxn ang="0">
                    <a:pos x="551976" y="255972"/>
                  </a:cxn>
                  <a:cxn ang="0">
                    <a:pos x="560468" y="224431"/>
                  </a:cxn>
                  <a:cxn ang="0">
                    <a:pos x="602928" y="157708"/>
                  </a:cxn>
                  <a:cxn ang="0">
                    <a:pos x="611420" y="138298"/>
                  </a:cxn>
                  <a:cxn ang="0">
                    <a:pos x="316628" y="29115"/>
                  </a:cxn>
                  <a:cxn ang="0">
                    <a:pos x="3639" y="0"/>
                  </a:cxn>
                </a:cxnLst>
                <a:rect l="0" t="0" r="0" b="0"/>
                <a:pathLst>
                  <a:path w="502" h="253">
                    <a:moveTo>
                      <a:pt x="3" y="0"/>
                    </a:moveTo>
                    <a:lnTo>
                      <a:pt x="0" y="17"/>
                    </a:lnTo>
                    <a:lnTo>
                      <a:pt x="10" y="81"/>
                    </a:lnTo>
                    <a:lnTo>
                      <a:pt x="3" y="109"/>
                    </a:lnTo>
                    <a:lnTo>
                      <a:pt x="45" y="144"/>
                    </a:lnTo>
                    <a:lnTo>
                      <a:pt x="38" y="170"/>
                    </a:lnTo>
                    <a:lnTo>
                      <a:pt x="213" y="234"/>
                    </a:lnTo>
                    <a:lnTo>
                      <a:pt x="395" y="253"/>
                    </a:lnTo>
                    <a:lnTo>
                      <a:pt x="403" y="225"/>
                    </a:lnTo>
                    <a:lnTo>
                      <a:pt x="455" y="211"/>
                    </a:lnTo>
                    <a:lnTo>
                      <a:pt x="462" y="185"/>
                    </a:lnTo>
                    <a:lnTo>
                      <a:pt x="497" y="130"/>
                    </a:lnTo>
                    <a:lnTo>
                      <a:pt x="504" y="114"/>
                    </a:lnTo>
                    <a:lnTo>
                      <a:pt x="261" y="24"/>
                    </a:lnTo>
                    <a:lnTo>
                      <a:pt x="3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16" name="Freeform 1575"/>
              <p:cNvSpPr/>
              <p:nvPr/>
            </p:nvSpPr>
            <p:spPr>
              <a:xfrm>
                <a:off x="2874447" y="2408520"/>
                <a:ext cx="828572" cy="1651077"/>
              </a:xfrm>
              <a:custGeom>
                <a:cxnLst>
                  <a:cxn ang="0">
                    <a:pos x="607811" y="1651077"/>
                  </a:cxn>
                  <a:cxn ang="0">
                    <a:pos x="688087" y="1369676"/>
                  </a:cxn>
                  <a:cxn ang="0">
                    <a:pos x="653683" y="40200"/>
                  </a:cxn>
                  <a:cxn ang="0">
                    <a:pos x="48740" y="1226104"/>
                  </a:cxn>
                  <a:cxn ang="0">
                    <a:pos x="0" y="1513248"/>
                  </a:cxn>
                  <a:cxn ang="0">
                    <a:pos x="607811" y="1651077"/>
                  </a:cxn>
                </a:cxnLst>
                <a:rect l="0" t="0" r="0" b="0"/>
                <a:pathLst>
                  <a:path w="289" h="575">
                    <a:moveTo>
                      <a:pt x="212" y="575"/>
                    </a:moveTo>
                    <a:cubicBezTo>
                      <a:pt x="223" y="544"/>
                      <a:pt x="232" y="512"/>
                      <a:pt x="240" y="477"/>
                    </a:cubicBezTo>
                    <a:cubicBezTo>
                      <a:pt x="280" y="300"/>
                      <a:pt x="289" y="28"/>
                      <a:pt x="228" y="14"/>
                    </a:cubicBezTo>
                    <a:cubicBezTo>
                      <a:pt x="166" y="0"/>
                      <a:pt x="57" y="249"/>
                      <a:pt x="17" y="427"/>
                    </a:cubicBezTo>
                    <a:cubicBezTo>
                      <a:pt x="9" y="461"/>
                      <a:pt x="3" y="495"/>
                      <a:pt x="0" y="527"/>
                    </a:cubicBezTo>
                    <a:cubicBezTo>
                      <a:pt x="212" y="575"/>
                      <a:pt x="212" y="575"/>
                      <a:pt x="212" y="575"/>
                    </a:cubicBezTo>
                  </a:path>
                </a:pathLst>
              </a:custGeom>
              <a:solidFill>
                <a:srgbClr val="60C6EB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17" name="Freeform 1576"/>
              <p:cNvSpPr/>
              <p:nvPr/>
            </p:nvSpPr>
            <p:spPr>
              <a:xfrm>
                <a:off x="2874447" y="4053531"/>
                <a:ext cx="548337" cy="160134"/>
              </a:xfrm>
              <a:custGeom>
                <a:cxnLst>
                  <a:cxn ang="0">
                    <a:pos x="531112" y="160134"/>
                  </a:cxn>
                  <a:cxn ang="0">
                    <a:pos x="548337" y="122960"/>
                  </a:cxn>
                  <a:cxn ang="0">
                    <a:pos x="0" y="0"/>
                  </a:cxn>
                  <a:cxn ang="0">
                    <a:pos x="0" y="40034"/>
                  </a:cxn>
                  <a:cxn ang="0">
                    <a:pos x="531112" y="160134"/>
                  </a:cxn>
                </a:cxnLst>
                <a:rect l="0" t="0" r="0" b="0"/>
                <a:pathLst>
                  <a:path w="191" h="56">
                    <a:moveTo>
                      <a:pt x="185" y="56"/>
                    </a:moveTo>
                    <a:cubicBezTo>
                      <a:pt x="187" y="52"/>
                      <a:pt x="189" y="48"/>
                      <a:pt x="191" y="4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0" y="9"/>
                      <a:pt x="0" y="14"/>
                    </a:cubicBezTo>
                    <a:cubicBezTo>
                      <a:pt x="185" y="56"/>
                      <a:pt x="185" y="56"/>
                      <a:pt x="185" y="56"/>
                    </a:cubicBezTo>
                  </a:path>
                </a:pathLst>
              </a:custGeom>
              <a:solidFill>
                <a:srgbClr val="A6E7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18" name="Freeform 1577"/>
              <p:cNvSpPr/>
              <p:nvPr/>
            </p:nvSpPr>
            <p:spPr>
              <a:xfrm>
                <a:off x="2916907" y="4127532"/>
                <a:ext cx="433090" cy="169839"/>
              </a:xfrm>
              <a:custGeom>
                <a:cxnLst>
                  <a:cxn ang="0">
                    <a:pos x="384332" y="169839"/>
                  </a:cxn>
                  <a:cxn ang="0">
                    <a:pos x="433090" y="100752"/>
                  </a:cxn>
                  <a:cxn ang="0">
                    <a:pos x="0" y="0"/>
                  </a:cxn>
                  <a:cxn ang="0">
                    <a:pos x="17209" y="83480"/>
                  </a:cxn>
                  <a:cxn ang="0">
                    <a:pos x="384332" y="169839"/>
                  </a:cxn>
                </a:cxnLst>
                <a:rect l="0" t="0" r="0" b="0"/>
                <a:pathLst>
                  <a:path w="151" h="59">
                    <a:moveTo>
                      <a:pt x="134" y="59"/>
                    </a:moveTo>
                    <a:cubicBezTo>
                      <a:pt x="140" y="51"/>
                      <a:pt x="146" y="43"/>
                      <a:pt x="151" y="3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11"/>
                      <a:pt x="3" y="20"/>
                      <a:pt x="6" y="29"/>
                    </a:cubicBezTo>
                    <a:cubicBezTo>
                      <a:pt x="134" y="59"/>
                      <a:pt x="134" y="59"/>
                      <a:pt x="134" y="59"/>
                    </a:cubicBezTo>
                  </a:path>
                </a:pathLst>
              </a:custGeom>
              <a:solidFill>
                <a:srgbClr val="4DA2C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19" name="Freeform 1578"/>
              <p:cNvSpPr/>
              <p:nvPr/>
            </p:nvSpPr>
            <p:spPr>
              <a:xfrm>
                <a:off x="2865955" y="3941923"/>
                <a:ext cx="607781" cy="220791"/>
              </a:xfrm>
              <a:custGeom>
                <a:cxnLst>
                  <a:cxn ang="0">
                    <a:pos x="576245" y="220791"/>
                  </a:cxn>
                  <a:cxn ang="0">
                    <a:pos x="607781" y="137636"/>
                  </a:cxn>
                  <a:cxn ang="0">
                    <a:pos x="5734" y="0"/>
                  </a:cxn>
                  <a:cxn ang="0">
                    <a:pos x="0" y="88890"/>
                  </a:cxn>
                  <a:cxn ang="0">
                    <a:pos x="576245" y="220791"/>
                  </a:cxn>
                </a:cxnLst>
                <a:rect l="0" t="0" r="0" b="0"/>
                <a:pathLst>
                  <a:path w="211" h="77">
                    <a:moveTo>
                      <a:pt x="201" y="77"/>
                    </a:moveTo>
                    <a:cubicBezTo>
                      <a:pt x="205" y="67"/>
                      <a:pt x="209" y="58"/>
                      <a:pt x="212" y="48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1"/>
                      <a:pt x="0" y="21"/>
                      <a:pt x="0" y="31"/>
                    </a:cubicBezTo>
                    <a:cubicBezTo>
                      <a:pt x="201" y="77"/>
                      <a:pt x="201" y="77"/>
                      <a:pt x="201" y="77"/>
                    </a:cubicBezTo>
                  </a:path>
                </a:pathLst>
              </a:custGeom>
              <a:solidFill>
                <a:srgbClr val="3A7F9A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20" name="Freeform 1579"/>
              <p:cNvSpPr/>
              <p:nvPr/>
            </p:nvSpPr>
            <p:spPr>
              <a:xfrm>
                <a:off x="3488294" y="2196221"/>
                <a:ext cx="100691" cy="263251"/>
              </a:xfrm>
              <a:custGeom>
                <a:cxnLst>
                  <a:cxn ang="0">
                    <a:pos x="77676" y="263251"/>
                  </a:cxn>
                  <a:cxn ang="0">
                    <a:pos x="97814" y="0"/>
                  </a:cxn>
                  <a:cxn ang="0">
                    <a:pos x="0" y="243221"/>
                  </a:cxn>
                  <a:cxn ang="0">
                    <a:pos x="77676" y="263251"/>
                  </a:cxn>
                </a:cxnLst>
                <a:rect l="0" t="0" r="0" b="0"/>
                <a:pathLst>
                  <a:path w="35" h="92">
                    <a:moveTo>
                      <a:pt x="27" y="92"/>
                    </a:moveTo>
                    <a:cubicBezTo>
                      <a:pt x="34" y="37"/>
                      <a:pt x="35" y="1"/>
                      <a:pt x="34" y="0"/>
                    </a:cubicBezTo>
                    <a:cubicBezTo>
                      <a:pt x="32" y="0"/>
                      <a:pt x="17" y="33"/>
                      <a:pt x="0" y="85"/>
                    </a:cubicBezTo>
                    <a:cubicBezTo>
                      <a:pt x="27" y="92"/>
                      <a:pt x="27" y="92"/>
                      <a:pt x="27" y="92"/>
                    </a:cubicBezTo>
                  </a:path>
                </a:pathLst>
              </a:custGeom>
              <a:solidFill>
                <a:srgbClr val="EFF7E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21" name="Freeform 1580"/>
              <p:cNvSpPr/>
              <p:nvPr/>
            </p:nvSpPr>
            <p:spPr>
              <a:xfrm>
                <a:off x="3286913" y="2318748"/>
                <a:ext cx="362728" cy="428237"/>
              </a:xfrm>
              <a:custGeom>
                <a:cxnLst>
                  <a:cxn ang="0">
                    <a:pos x="362728" y="428237"/>
                  </a:cxn>
                  <a:cxn ang="0">
                    <a:pos x="267728" y="2874"/>
                  </a:cxn>
                  <a:cxn ang="0">
                    <a:pos x="0" y="344889"/>
                  </a:cxn>
                  <a:cxn ang="0">
                    <a:pos x="362728" y="428237"/>
                  </a:cxn>
                </a:cxnLst>
                <a:rect l="0" t="0" r="0" b="0"/>
                <a:pathLst>
                  <a:path w="125" h="149">
                    <a:moveTo>
                      <a:pt x="126" y="149"/>
                    </a:moveTo>
                    <a:cubicBezTo>
                      <a:pt x="121" y="63"/>
                      <a:pt x="101" y="3"/>
                      <a:pt x="93" y="1"/>
                    </a:cubicBezTo>
                    <a:cubicBezTo>
                      <a:pt x="86" y="0"/>
                      <a:pt x="43" y="45"/>
                      <a:pt x="0" y="120"/>
                    </a:cubicBezTo>
                    <a:cubicBezTo>
                      <a:pt x="126" y="149"/>
                      <a:pt x="126" y="149"/>
                      <a:pt x="126" y="149"/>
                    </a:cubicBezTo>
                  </a:path>
                </a:pathLst>
              </a:custGeom>
              <a:solidFill>
                <a:srgbClr val="EFF7E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22" name="Freeform 1581"/>
              <p:cNvSpPr/>
              <p:nvPr/>
            </p:nvSpPr>
            <p:spPr>
              <a:xfrm>
                <a:off x="3212912" y="2908332"/>
                <a:ext cx="340891" cy="340891"/>
              </a:xfrm>
              <a:custGeom>
                <a:cxnLst>
                  <a:cxn ang="0">
                    <a:pos x="323703" y="203389"/>
                  </a:cxn>
                  <a:cxn ang="0">
                    <a:pos x="137502" y="320839"/>
                  </a:cxn>
                  <a:cxn ang="0">
                    <a:pos x="20052" y="134638"/>
                  </a:cxn>
                  <a:cxn ang="0">
                    <a:pos x="206253" y="20052"/>
                  </a:cxn>
                  <a:cxn ang="0">
                    <a:pos x="323703" y="203389"/>
                  </a:cxn>
                </a:cxnLst>
                <a:rect l="0" t="0" r="0" b="0"/>
                <a:pathLst>
                  <a:path w="119" h="119">
                    <a:moveTo>
                      <a:pt x="113" y="71"/>
                    </a:moveTo>
                    <a:cubicBezTo>
                      <a:pt x="106" y="100"/>
                      <a:pt x="77" y="119"/>
                      <a:pt x="48" y="112"/>
                    </a:cubicBezTo>
                    <a:cubicBezTo>
                      <a:pt x="19" y="105"/>
                      <a:pt x="0" y="76"/>
                      <a:pt x="7" y="47"/>
                    </a:cubicBezTo>
                    <a:cubicBezTo>
                      <a:pt x="14" y="18"/>
                      <a:pt x="43" y="0"/>
                      <a:pt x="72" y="7"/>
                    </a:cubicBezTo>
                    <a:cubicBezTo>
                      <a:pt x="101" y="13"/>
                      <a:pt x="119" y="42"/>
                      <a:pt x="113" y="71"/>
                    </a:cubicBezTo>
                  </a:path>
                </a:pathLst>
              </a:custGeom>
              <a:solidFill>
                <a:srgbClr val="EFF7E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23" name="Freeform 1582"/>
              <p:cNvSpPr/>
              <p:nvPr/>
            </p:nvSpPr>
            <p:spPr>
              <a:xfrm>
                <a:off x="3244453" y="2939873"/>
                <a:ext cx="277808" cy="277808"/>
              </a:xfrm>
              <a:custGeom>
                <a:cxnLst>
                  <a:cxn ang="0">
                    <a:pos x="42960" y="63008"/>
                  </a:cxn>
                  <a:cxn ang="0">
                    <a:pos x="214800" y="42960"/>
                  </a:cxn>
                  <a:cxn ang="0">
                    <a:pos x="234848" y="214800"/>
                  </a:cxn>
                  <a:cxn ang="0">
                    <a:pos x="63008" y="234848"/>
                  </a:cxn>
                  <a:cxn ang="0">
                    <a:pos x="42960" y="63008"/>
                  </a:cxn>
                </a:cxnLst>
                <a:rect l="0" t="0" r="0" b="0"/>
                <a:pathLst>
                  <a:path w="97" h="97">
                    <a:moveTo>
                      <a:pt x="15" y="22"/>
                    </a:moveTo>
                    <a:cubicBezTo>
                      <a:pt x="30" y="3"/>
                      <a:pt x="57" y="0"/>
                      <a:pt x="75" y="15"/>
                    </a:cubicBezTo>
                    <a:cubicBezTo>
                      <a:pt x="94" y="29"/>
                      <a:pt x="97" y="56"/>
                      <a:pt x="82" y="75"/>
                    </a:cubicBezTo>
                    <a:cubicBezTo>
                      <a:pt x="68" y="93"/>
                      <a:pt x="41" y="97"/>
                      <a:pt x="22" y="82"/>
                    </a:cubicBezTo>
                    <a:cubicBezTo>
                      <a:pt x="4" y="67"/>
                      <a:pt x="0" y="40"/>
                      <a:pt x="15" y="22"/>
                    </a:cubicBezTo>
                  </a:path>
                </a:pathLst>
              </a:custGeom>
              <a:solidFill>
                <a:srgbClr val="F9EF9A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24" name="Freeform 1583"/>
              <p:cNvSpPr>
                <a:spLocks noEditPoints="1"/>
              </p:cNvSpPr>
              <p:nvPr/>
            </p:nvSpPr>
            <p:spPr>
              <a:xfrm>
                <a:off x="3261437" y="2953217"/>
                <a:ext cx="169839" cy="198954"/>
              </a:xfrm>
              <a:custGeom>
                <a:cxnLst>
                  <a:cxn ang="0">
                    <a:pos x="152567" y="5767"/>
                  </a:cxn>
                  <a:cxn ang="0">
                    <a:pos x="169839" y="11534"/>
                  </a:cxn>
                  <a:cxn ang="0">
                    <a:pos x="23029" y="198954"/>
                  </a:cxn>
                  <a:cxn ang="0">
                    <a:pos x="14393" y="181654"/>
                  </a:cxn>
                  <a:cxn ang="0">
                    <a:pos x="152567" y="5767"/>
                  </a:cxn>
                  <a:cxn ang="0">
                    <a:pos x="8636" y="170120"/>
                  </a:cxn>
                  <a:cxn ang="0">
                    <a:pos x="141053" y="2883"/>
                  </a:cxn>
                  <a:cxn ang="0">
                    <a:pos x="103631" y="2883"/>
                  </a:cxn>
                  <a:cxn ang="0">
                    <a:pos x="0" y="132636"/>
                  </a:cxn>
                  <a:cxn ang="0">
                    <a:pos x="8636" y="170120"/>
                  </a:cxn>
                </a:cxnLst>
                <a:rect l="0" t="0" r="0" b="0"/>
                <a:pathLst>
                  <a:path w="59" h="69">
                    <a:moveTo>
                      <a:pt x="53" y="2"/>
                    </a:moveTo>
                    <a:cubicBezTo>
                      <a:pt x="55" y="2"/>
                      <a:pt x="57" y="3"/>
                      <a:pt x="59" y="4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7" y="67"/>
                      <a:pt x="6" y="65"/>
                      <a:pt x="5" y="63"/>
                    </a:cubicBezTo>
                    <a:cubicBezTo>
                      <a:pt x="53" y="2"/>
                      <a:pt x="53" y="2"/>
                      <a:pt x="53" y="2"/>
                    </a:cubicBezTo>
                    <a:moveTo>
                      <a:pt x="3" y="59"/>
                    </a:moveTo>
                    <a:cubicBezTo>
                      <a:pt x="49" y="1"/>
                      <a:pt x="49" y="1"/>
                      <a:pt x="49" y="1"/>
                    </a:cubicBezTo>
                    <a:cubicBezTo>
                      <a:pt x="44" y="0"/>
                      <a:pt x="40" y="0"/>
                      <a:pt x="36" y="1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51"/>
                      <a:pt x="1" y="55"/>
                      <a:pt x="3" y="59"/>
                    </a:cubicBezTo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25" name="Freeform 1584"/>
              <p:cNvSpPr/>
              <p:nvPr/>
            </p:nvSpPr>
            <p:spPr>
              <a:xfrm>
                <a:off x="3032155" y="3732050"/>
                <a:ext cx="289940" cy="815227"/>
              </a:xfrm>
              <a:custGeom>
                <a:cxnLst>
                  <a:cxn ang="0">
                    <a:pos x="20095" y="812356"/>
                  </a:cxn>
                  <a:cxn ang="0">
                    <a:pos x="45931" y="795133"/>
                  </a:cxn>
                  <a:cxn ang="0">
                    <a:pos x="269845" y="134914"/>
                  </a:cxn>
                  <a:cxn ang="0">
                    <a:pos x="200949" y="11482"/>
                  </a:cxn>
                  <a:cxn ang="0">
                    <a:pos x="86121" y="91857"/>
                  </a:cxn>
                  <a:cxn ang="0">
                    <a:pos x="2871" y="786522"/>
                  </a:cxn>
                  <a:cxn ang="0">
                    <a:pos x="20095" y="812356"/>
                  </a:cxn>
                </a:cxnLst>
                <a:rect l="0" t="0" r="0" b="0"/>
                <a:pathLst>
                  <a:path w="100" h="284">
                    <a:moveTo>
                      <a:pt x="7" y="283"/>
                    </a:moveTo>
                    <a:cubicBezTo>
                      <a:pt x="11" y="284"/>
                      <a:pt x="15" y="281"/>
                      <a:pt x="16" y="277"/>
                    </a:cubicBezTo>
                    <a:cubicBezTo>
                      <a:pt x="94" y="47"/>
                      <a:pt x="94" y="47"/>
                      <a:pt x="94" y="47"/>
                    </a:cubicBezTo>
                    <a:cubicBezTo>
                      <a:pt x="101" y="28"/>
                      <a:pt x="89" y="8"/>
                      <a:pt x="70" y="4"/>
                    </a:cubicBezTo>
                    <a:cubicBezTo>
                      <a:pt x="51" y="0"/>
                      <a:pt x="32" y="13"/>
                      <a:pt x="30" y="32"/>
                    </a:cubicBezTo>
                    <a:cubicBezTo>
                      <a:pt x="1" y="274"/>
                      <a:pt x="1" y="274"/>
                      <a:pt x="1" y="274"/>
                    </a:cubicBezTo>
                    <a:cubicBezTo>
                      <a:pt x="0" y="278"/>
                      <a:pt x="3" y="282"/>
                      <a:pt x="7" y="283"/>
                    </a:cubicBezTo>
                  </a:path>
                </a:pathLst>
              </a:custGeom>
              <a:solidFill>
                <a:srgbClr val="EFF7E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26" name="Freeform 1585"/>
              <p:cNvSpPr/>
              <p:nvPr/>
            </p:nvSpPr>
            <p:spPr>
              <a:xfrm>
                <a:off x="3370619" y="3814543"/>
                <a:ext cx="249906" cy="824932"/>
              </a:xfrm>
              <a:custGeom>
                <a:cxnLst>
                  <a:cxn ang="0">
                    <a:pos x="183839" y="0"/>
                  </a:cxn>
                  <a:cxn ang="0">
                    <a:pos x="112027" y="244318"/>
                  </a:cxn>
                  <a:cxn ang="0">
                    <a:pos x="112027" y="244318"/>
                  </a:cxn>
                  <a:cxn ang="0">
                    <a:pos x="103409" y="264438"/>
                  </a:cxn>
                  <a:cxn ang="0">
                    <a:pos x="71812" y="347794"/>
                  </a:cxn>
                  <a:cxn ang="0">
                    <a:pos x="71812" y="347794"/>
                  </a:cxn>
                  <a:cxn ang="0">
                    <a:pos x="57450" y="342045"/>
                  </a:cxn>
                  <a:cxn ang="0">
                    <a:pos x="51705" y="362165"/>
                  </a:cxn>
                  <a:cxn ang="0">
                    <a:pos x="34470" y="399532"/>
                  </a:cxn>
                  <a:cxn ang="0">
                    <a:pos x="34470" y="399532"/>
                  </a:cxn>
                  <a:cxn ang="0">
                    <a:pos x="0" y="390909"/>
                  </a:cxn>
                  <a:cxn ang="0">
                    <a:pos x="157987" y="810560"/>
                  </a:cxn>
                  <a:cxn ang="0">
                    <a:pos x="175221" y="824932"/>
                  </a:cxn>
                  <a:cxn ang="0">
                    <a:pos x="195329" y="807686"/>
                  </a:cxn>
                  <a:cxn ang="0">
                    <a:pos x="249906" y="339171"/>
                  </a:cxn>
                  <a:cxn ang="0">
                    <a:pos x="249906" y="298930"/>
                  </a:cxn>
                  <a:cxn ang="0">
                    <a:pos x="183839" y="0"/>
                  </a:cxn>
                </a:cxnLst>
                <a:rect l="0" t="0" r="0" b="0"/>
                <a:pathLst>
                  <a:path w="87" h="287">
                    <a:moveTo>
                      <a:pt x="64" y="0"/>
                    </a:moveTo>
                    <a:cubicBezTo>
                      <a:pt x="57" y="30"/>
                      <a:pt x="48" y="58"/>
                      <a:pt x="39" y="85"/>
                    </a:cubicBezTo>
                    <a:cubicBezTo>
                      <a:pt x="39" y="85"/>
                      <a:pt x="39" y="85"/>
                      <a:pt x="39" y="85"/>
                    </a:cubicBezTo>
                    <a:cubicBezTo>
                      <a:pt x="36" y="92"/>
                      <a:pt x="36" y="92"/>
                      <a:pt x="36" y="92"/>
                    </a:cubicBezTo>
                    <a:cubicBezTo>
                      <a:pt x="33" y="102"/>
                      <a:pt x="29" y="111"/>
                      <a:pt x="25" y="121"/>
                    </a:cubicBezTo>
                    <a:cubicBezTo>
                      <a:pt x="25" y="121"/>
                      <a:pt x="25" y="121"/>
                      <a:pt x="25" y="121"/>
                    </a:cubicBezTo>
                    <a:cubicBezTo>
                      <a:pt x="20" y="119"/>
                      <a:pt x="20" y="119"/>
                      <a:pt x="20" y="119"/>
                    </a:cubicBezTo>
                    <a:cubicBezTo>
                      <a:pt x="18" y="126"/>
                      <a:pt x="18" y="126"/>
                      <a:pt x="18" y="126"/>
                    </a:cubicBezTo>
                    <a:cubicBezTo>
                      <a:pt x="16" y="131"/>
                      <a:pt x="14" y="135"/>
                      <a:pt x="12" y="139"/>
                    </a:cubicBezTo>
                    <a:cubicBezTo>
                      <a:pt x="12" y="139"/>
                      <a:pt x="12" y="139"/>
                      <a:pt x="12" y="139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26" y="178"/>
                      <a:pt x="45" y="247"/>
                      <a:pt x="55" y="282"/>
                    </a:cubicBezTo>
                    <a:cubicBezTo>
                      <a:pt x="56" y="285"/>
                      <a:pt x="59" y="287"/>
                      <a:pt x="61" y="287"/>
                    </a:cubicBezTo>
                    <a:cubicBezTo>
                      <a:pt x="64" y="287"/>
                      <a:pt x="67" y="285"/>
                      <a:pt x="68" y="281"/>
                    </a:cubicBezTo>
                    <a:cubicBezTo>
                      <a:pt x="74" y="245"/>
                      <a:pt x="87" y="167"/>
                      <a:pt x="87" y="118"/>
                    </a:cubicBezTo>
                    <a:cubicBezTo>
                      <a:pt x="87" y="113"/>
                      <a:pt x="87" y="108"/>
                      <a:pt x="87" y="104"/>
                    </a:cubicBezTo>
                    <a:cubicBezTo>
                      <a:pt x="83" y="56"/>
                      <a:pt x="73" y="23"/>
                      <a:pt x="64" y="0"/>
                    </a:cubicBezTo>
                  </a:path>
                </a:pathLst>
              </a:custGeom>
              <a:solidFill>
                <a:srgbClr val="DCE4DC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27" name="Freeform 1586"/>
              <p:cNvSpPr/>
              <p:nvPr/>
            </p:nvSpPr>
            <p:spPr>
              <a:xfrm>
                <a:off x="3246879" y="4007432"/>
                <a:ext cx="235348" cy="71575"/>
              </a:xfrm>
              <a:custGeom>
                <a:cxnLst>
                  <a:cxn ang="0">
                    <a:pos x="8492" y="0"/>
                  </a:cxn>
                  <a:cxn ang="0">
                    <a:pos x="0" y="20623"/>
                  </a:cxn>
                  <a:cxn ang="0">
                    <a:pos x="226856" y="71575"/>
                  </a:cxn>
                  <a:cxn ang="0">
                    <a:pos x="226856" y="71575"/>
                  </a:cxn>
                  <a:cxn ang="0">
                    <a:pos x="235348" y="52165"/>
                  </a:cxn>
                  <a:cxn ang="0">
                    <a:pos x="8492" y="0"/>
                  </a:cxn>
                </a:cxnLst>
                <a:rect l="0" t="0" r="0" b="0"/>
                <a:pathLst>
                  <a:path w="194" h="59">
                    <a:moveTo>
                      <a:pt x="7" y="0"/>
                    </a:moveTo>
                    <a:lnTo>
                      <a:pt x="0" y="17"/>
                    </a:lnTo>
                    <a:lnTo>
                      <a:pt x="187" y="59"/>
                    </a:lnTo>
                    <a:lnTo>
                      <a:pt x="187" y="59"/>
                    </a:lnTo>
                    <a:lnTo>
                      <a:pt x="194" y="43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FF7E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28" name="Freeform 1587"/>
              <p:cNvSpPr/>
              <p:nvPr/>
            </p:nvSpPr>
            <p:spPr>
              <a:xfrm>
                <a:off x="3246879" y="4007432"/>
                <a:ext cx="235348" cy="71575"/>
              </a:xfrm>
              <a:custGeom>
                <a:cxnLst>
                  <a:cxn ang="0">
                    <a:pos x="8492" y="0"/>
                  </a:cxn>
                  <a:cxn ang="0">
                    <a:pos x="0" y="20623"/>
                  </a:cxn>
                  <a:cxn ang="0">
                    <a:pos x="226856" y="71575"/>
                  </a:cxn>
                  <a:cxn ang="0">
                    <a:pos x="226856" y="71575"/>
                  </a:cxn>
                  <a:cxn ang="0">
                    <a:pos x="235348" y="52165"/>
                  </a:cxn>
                  <a:cxn ang="0">
                    <a:pos x="8492" y="0"/>
                  </a:cxn>
                </a:cxnLst>
                <a:rect l="0" t="0" r="0" b="0"/>
                <a:pathLst>
                  <a:path w="194" h="59">
                    <a:moveTo>
                      <a:pt x="7" y="0"/>
                    </a:moveTo>
                    <a:lnTo>
                      <a:pt x="0" y="17"/>
                    </a:lnTo>
                    <a:lnTo>
                      <a:pt x="187" y="59"/>
                    </a:lnTo>
                    <a:lnTo>
                      <a:pt x="187" y="59"/>
                    </a:lnTo>
                    <a:lnTo>
                      <a:pt x="194" y="43"/>
                    </a:lnTo>
                    <a:lnTo>
                      <a:pt x="7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29" name="Freeform 1588"/>
              <p:cNvSpPr/>
              <p:nvPr/>
            </p:nvSpPr>
            <p:spPr>
              <a:xfrm>
                <a:off x="3255372" y="4007432"/>
                <a:ext cx="226857" cy="52165"/>
              </a:xfrm>
              <a:custGeom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26857" y="52165"/>
                  </a:cxn>
                  <a:cxn ang="0">
                    <a:pos x="0" y="0"/>
                  </a:cxn>
                </a:cxnLst>
                <a:rect l="0" t="0" r="0" b="0"/>
                <a:pathLst>
                  <a:path w="187" h="43">
                    <a:moveTo>
                      <a:pt x="0" y="0"/>
                    </a:moveTo>
                    <a:lnTo>
                      <a:pt x="0" y="0"/>
                    </a:lnTo>
                    <a:lnTo>
                      <a:pt x="187" y="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70F1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30" name="Freeform 1589"/>
              <p:cNvSpPr/>
              <p:nvPr/>
            </p:nvSpPr>
            <p:spPr>
              <a:xfrm>
                <a:off x="3255372" y="4007432"/>
                <a:ext cx="226857" cy="52165"/>
              </a:xfrm>
              <a:custGeom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26857" y="52165"/>
                  </a:cxn>
                  <a:cxn ang="0">
                    <a:pos x="0" y="0"/>
                  </a:cxn>
                </a:cxnLst>
                <a:rect l="0" t="0" r="0" b="0"/>
                <a:pathLst>
                  <a:path w="187" h="43">
                    <a:moveTo>
                      <a:pt x="0" y="0"/>
                    </a:moveTo>
                    <a:lnTo>
                      <a:pt x="0" y="0"/>
                    </a:lnTo>
                    <a:lnTo>
                      <a:pt x="187" y="43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31" name="Freeform 1590"/>
              <p:cNvSpPr/>
              <p:nvPr/>
            </p:nvSpPr>
            <p:spPr>
              <a:xfrm>
                <a:off x="3246879" y="4007432"/>
                <a:ext cx="8492" cy="20624"/>
              </a:xfrm>
              <a:custGeom>
                <a:cxnLst>
                  <a:cxn ang="0">
                    <a:pos x="8492" y="0"/>
                  </a:cxn>
                  <a:cxn ang="0">
                    <a:pos x="0" y="20624"/>
                  </a:cxn>
                  <a:cxn ang="0">
                    <a:pos x="0" y="20624"/>
                  </a:cxn>
                  <a:cxn ang="0">
                    <a:pos x="8492" y="0"/>
                  </a:cxn>
                  <a:cxn ang="0">
                    <a:pos x="8492" y="0"/>
                  </a:cxn>
                </a:cxnLst>
                <a:rect l="0" t="0" r="0" b="0"/>
                <a:pathLst>
                  <a:path w="7" h="17">
                    <a:moveTo>
                      <a:pt x="7" y="0"/>
                    </a:moveTo>
                    <a:lnTo>
                      <a:pt x="0" y="17"/>
                    </a:lnTo>
                    <a:lnTo>
                      <a:pt x="0" y="17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9C0303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32" name="Freeform 1591"/>
              <p:cNvSpPr/>
              <p:nvPr/>
            </p:nvSpPr>
            <p:spPr>
              <a:xfrm>
                <a:off x="3246879" y="4007432"/>
                <a:ext cx="8492" cy="20624"/>
              </a:xfrm>
              <a:custGeom>
                <a:cxnLst>
                  <a:cxn ang="0">
                    <a:pos x="8492" y="0"/>
                  </a:cxn>
                  <a:cxn ang="0">
                    <a:pos x="0" y="20624"/>
                  </a:cxn>
                  <a:cxn ang="0">
                    <a:pos x="0" y="20624"/>
                  </a:cxn>
                  <a:cxn ang="0">
                    <a:pos x="8492" y="0"/>
                  </a:cxn>
                  <a:cxn ang="0">
                    <a:pos x="8492" y="0"/>
                  </a:cxn>
                </a:cxnLst>
                <a:rect l="0" t="0" r="0" b="0"/>
                <a:pathLst>
                  <a:path w="7" h="17">
                    <a:moveTo>
                      <a:pt x="7" y="0"/>
                    </a:moveTo>
                    <a:lnTo>
                      <a:pt x="0" y="17"/>
                    </a:lnTo>
                    <a:lnTo>
                      <a:pt x="0" y="17"/>
                    </a:lnTo>
                    <a:lnTo>
                      <a:pt x="7" y="0"/>
                    </a:lnTo>
                    <a:lnTo>
                      <a:pt x="7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33" name="Freeform 1592"/>
              <p:cNvSpPr/>
              <p:nvPr/>
            </p:nvSpPr>
            <p:spPr>
              <a:xfrm>
                <a:off x="3212912" y="4110548"/>
                <a:ext cx="214725" cy="66723"/>
              </a:xfrm>
              <a:custGeom>
                <a:cxnLst>
                  <a:cxn ang="0">
                    <a:pos x="8492" y="0"/>
                  </a:cxn>
                  <a:cxn ang="0">
                    <a:pos x="0" y="20623"/>
                  </a:cxn>
                  <a:cxn ang="0">
                    <a:pos x="209872" y="66723"/>
                  </a:cxn>
                  <a:cxn ang="0">
                    <a:pos x="209872" y="66723"/>
                  </a:cxn>
                  <a:cxn ang="0">
                    <a:pos x="214725" y="46100"/>
                  </a:cxn>
                  <a:cxn ang="0">
                    <a:pos x="8492" y="0"/>
                  </a:cxn>
                </a:cxnLst>
                <a:rect l="0" t="0" r="0" b="0"/>
                <a:pathLst>
                  <a:path w="177" h="55">
                    <a:moveTo>
                      <a:pt x="7" y="0"/>
                    </a:moveTo>
                    <a:lnTo>
                      <a:pt x="0" y="17"/>
                    </a:lnTo>
                    <a:lnTo>
                      <a:pt x="173" y="55"/>
                    </a:lnTo>
                    <a:lnTo>
                      <a:pt x="173" y="55"/>
                    </a:lnTo>
                    <a:lnTo>
                      <a:pt x="177" y="38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FF7E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34" name="Freeform 1593"/>
              <p:cNvSpPr/>
              <p:nvPr/>
            </p:nvSpPr>
            <p:spPr>
              <a:xfrm>
                <a:off x="3212912" y="4110548"/>
                <a:ext cx="214725" cy="66723"/>
              </a:xfrm>
              <a:custGeom>
                <a:cxnLst>
                  <a:cxn ang="0">
                    <a:pos x="8492" y="0"/>
                  </a:cxn>
                  <a:cxn ang="0">
                    <a:pos x="0" y="20623"/>
                  </a:cxn>
                  <a:cxn ang="0">
                    <a:pos x="209872" y="66723"/>
                  </a:cxn>
                  <a:cxn ang="0">
                    <a:pos x="209872" y="66723"/>
                  </a:cxn>
                  <a:cxn ang="0">
                    <a:pos x="214725" y="46100"/>
                  </a:cxn>
                  <a:cxn ang="0">
                    <a:pos x="8492" y="0"/>
                  </a:cxn>
                </a:cxnLst>
                <a:rect l="0" t="0" r="0" b="0"/>
                <a:pathLst>
                  <a:path w="177" h="55">
                    <a:moveTo>
                      <a:pt x="7" y="0"/>
                    </a:moveTo>
                    <a:lnTo>
                      <a:pt x="0" y="17"/>
                    </a:lnTo>
                    <a:lnTo>
                      <a:pt x="173" y="55"/>
                    </a:lnTo>
                    <a:lnTo>
                      <a:pt x="173" y="55"/>
                    </a:lnTo>
                    <a:lnTo>
                      <a:pt x="177" y="38"/>
                    </a:lnTo>
                    <a:lnTo>
                      <a:pt x="7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35" name="Freeform 1594"/>
              <p:cNvSpPr/>
              <p:nvPr/>
            </p:nvSpPr>
            <p:spPr>
              <a:xfrm>
                <a:off x="3212912" y="4131172"/>
                <a:ext cx="209873" cy="46099"/>
              </a:xfrm>
              <a:custGeom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09873" y="46099"/>
                  </a:cxn>
                  <a:cxn ang="0">
                    <a:pos x="0" y="0"/>
                  </a:cxn>
                </a:cxnLst>
                <a:rect l="0" t="0" r="0" b="0"/>
                <a:pathLst>
                  <a:path w="173" h="38">
                    <a:moveTo>
                      <a:pt x="0" y="0"/>
                    </a:moveTo>
                    <a:lnTo>
                      <a:pt x="0" y="0"/>
                    </a:lnTo>
                    <a:lnTo>
                      <a:pt x="173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B1113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36" name="Freeform 1595"/>
              <p:cNvSpPr/>
              <p:nvPr/>
            </p:nvSpPr>
            <p:spPr>
              <a:xfrm>
                <a:off x="3212912" y="4131172"/>
                <a:ext cx="209873" cy="46099"/>
              </a:xfrm>
              <a:custGeom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09873" y="46099"/>
                  </a:cxn>
                  <a:cxn ang="0">
                    <a:pos x="0" y="0"/>
                  </a:cxn>
                </a:cxnLst>
                <a:rect l="0" t="0" r="0" b="0"/>
                <a:pathLst>
                  <a:path w="173" h="38">
                    <a:moveTo>
                      <a:pt x="0" y="0"/>
                    </a:moveTo>
                    <a:lnTo>
                      <a:pt x="0" y="0"/>
                    </a:lnTo>
                    <a:lnTo>
                      <a:pt x="173" y="38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37" name="Freeform 1596"/>
              <p:cNvSpPr>
                <a:spLocks noEditPoints="1"/>
              </p:cNvSpPr>
              <p:nvPr/>
            </p:nvSpPr>
            <p:spPr>
              <a:xfrm>
                <a:off x="3129206" y="4110548"/>
                <a:ext cx="92198" cy="94625"/>
              </a:xfrm>
              <a:custGeom>
                <a:cxnLst>
                  <a:cxn ang="0">
                    <a:pos x="14558" y="26689"/>
                  </a:cxn>
                  <a:cxn ang="0">
                    <a:pos x="0" y="94625"/>
                  </a:cxn>
                  <a:cxn ang="0">
                    <a:pos x="14558" y="29115"/>
                  </a:cxn>
                  <a:cxn ang="0">
                    <a:pos x="14558" y="26689"/>
                  </a:cxn>
                  <a:cxn ang="0">
                    <a:pos x="92198" y="0"/>
                  </a:cxn>
                  <a:cxn ang="0">
                    <a:pos x="83706" y="20623"/>
                  </a:cxn>
                  <a:cxn ang="0">
                    <a:pos x="83706" y="20623"/>
                  </a:cxn>
                  <a:cxn ang="0">
                    <a:pos x="92198" y="0"/>
                  </a:cxn>
                </a:cxnLst>
                <a:rect l="0" t="0" r="0" b="0"/>
                <a:pathLst>
                  <a:path w="76" h="78">
                    <a:moveTo>
                      <a:pt x="12" y="22"/>
                    </a:moveTo>
                    <a:lnTo>
                      <a:pt x="0" y="78"/>
                    </a:lnTo>
                    <a:lnTo>
                      <a:pt x="12" y="24"/>
                    </a:lnTo>
                    <a:lnTo>
                      <a:pt x="12" y="22"/>
                    </a:lnTo>
                    <a:close/>
                    <a:moveTo>
                      <a:pt x="76" y="0"/>
                    </a:moveTo>
                    <a:lnTo>
                      <a:pt x="69" y="17"/>
                    </a:lnTo>
                    <a:lnTo>
                      <a:pt x="69" y="17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rgbClr val="9C0303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38" name="Freeform 1597"/>
              <p:cNvSpPr>
                <a:spLocks noEditPoints="1"/>
              </p:cNvSpPr>
              <p:nvPr/>
            </p:nvSpPr>
            <p:spPr>
              <a:xfrm>
                <a:off x="3129206" y="4110548"/>
                <a:ext cx="92198" cy="94625"/>
              </a:xfrm>
              <a:custGeom>
                <a:cxnLst>
                  <a:cxn ang="0">
                    <a:pos x="14558" y="26689"/>
                  </a:cxn>
                  <a:cxn ang="0">
                    <a:pos x="0" y="94625"/>
                  </a:cxn>
                  <a:cxn ang="0">
                    <a:pos x="14558" y="29115"/>
                  </a:cxn>
                  <a:cxn ang="0">
                    <a:pos x="14558" y="26689"/>
                  </a:cxn>
                  <a:cxn ang="0">
                    <a:pos x="92198" y="0"/>
                  </a:cxn>
                  <a:cxn ang="0">
                    <a:pos x="83706" y="20623"/>
                  </a:cxn>
                  <a:cxn ang="0">
                    <a:pos x="83706" y="20623"/>
                  </a:cxn>
                  <a:cxn ang="0">
                    <a:pos x="92198" y="0"/>
                  </a:cxn>
                </a:cxnLst>
                <a:rect l="0" t="0" r="0" b="0"/>
                <a:pathLst>
                  <a:path w="76" h="78">
                    <a:moveTo>
                      <a:pt x="12" y="22"/>
                    </a:moveTo>
                    <a:lnTo>
                      <a:pt x="0" y="78"/>
                    </a:lnTo>
                    <a:lnTo>
                      <a:pt x="12" y="24"/>
                    </a:lnTo>
                    <a:lnTo>
                      <a:pt x="12" y="22"/>
                    </a:lnTo>
                    <a:moveTo>
                      <a:pt x="76" y="0"/>
                    </a:moveTo>
                    <a:lnTo>
                      <a:pt x="69" y="17"/>
                    </a:lnTo>
                    <a:lnTo>
                      <a:pt x="69" y="17"/>
                    </a:lnTo>
                    <a:lnTo>
                      <a:pt x="76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39" name="Freeform 1598"/>
              <p:cNvSpPr/>
              <p:nvPr/>
            </p:nvSpPr>
            <p:spPr>
              <a:xfrm>
                <a:off x="3192289" y="4168779"/>
                <a:ext cx="163774" cy="59444"/>
              </a:xfrm>
              <a:custGeom>
                <a:cxnLst>
                  <a:cxn ang="0">
                    <a:pos x="8492" y="0"/>
                  </a:cxn>
                  <a:cxn ang="0">
                    <a:pos x="0" y="23050"/>
                  </a:cxn>
                  <a:cxn ang="0">
                    <a:pos x="157708" y="59444"/>
                  </a:cxn>
                  <a:cxn ang="0">
                    <a:pos x="157708" y="59444"/>
                  </a:cxn>
                  <a:cxn ang="0">
                    <a:pos x="163774" y="33968"/>
                  </a:cxn>
                  <a:cxn ang="0">
                    <a:pos x="8492" y="0"/>
                  </a:cxn>
                </a:cxnLst>
                <a:rect l="0" t="0" r="0" b="0"/>
                <a:pathLst>
                  <a:path w="135" h="49">
                    <a:moveTo>
                      <a:pt x="7" y="0"/>
                    </a:moveTo>
                    <a:lnTo>
                      <a:pt x="0" y="19"/>
                    </a:lnTo>
                    <a:lnTo>
                      <a:pt x="130" y="49"/>
                    </a:lnTo>
                    <a:lnTo>
                      <a:pt x="130" y="49"/>
                    </a:lnTo>
                    <a:lnTo>
                      <a:pt x="135" y="28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FF7E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40" name="Freeform 1599"/>
              <p:cNvSpPr/>
              <p:nvPr/>
            </p:nvSpPr>
            <p:spPr>
              <a:xfrm>
                <a:off x="3192289" y="4168779"/>
                <a:ext cx="163774" cy="59444"/>
              </a:xfrm>
              <a:custGeom>
                <a:cxnLst>
                  <a:cxn ang="0">
                    <a:pos x="8492" y="0"/>
                  </a:cxn>
                  <a:cxn ang="0">
                    <a:pos x="0" y="23050"/>
                  </a:cxn>
                  <a:cxn ang="0">
                    <a:pos x="157708" y="59444"/>
                  </a:cxn>
                  <a:cxn ang="0">
                    <a:pos x="157708" y="59444"/>
                  </a:cxn>
                  <a:cxn ang="0">
                    <a:pos x="163774" y="33968"/>
                  </a:cxn>
                  <a:cxn ang="0">
                    <a:pos x="8492" y="0"/>
                  </a:cxn>
                </a:cxnLst>
                <a:rect l="0" t="0" r="0" b="0"/>
                <a:pathLst>
                  <a:path w="135" h="49">
                    <a:moveTo>
                      <a:pt x="7" y="0"/>
                    </a:moveTo>
                    <a:lnTo>
                      <a:pt x="0" y="19"/>
                    </a:lnTo>
                    <a:lnTo>
                      <a:pt x="130" y="49"/>
                    </a:lnTo>
                    <a:lnTo>
                      <a:pt x="130" y="49"/>
                    </a:lnTo>
                    <a:lnTo>
                      <a:pt x="135" y="28"/>
                    </a:lnTo>
                    <a:lnTo>
                      <a:pt x="7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41" name="Freeform 1600"/>
              <p:cNvSpPr/>
              <p:nvPr/>
            </p:nvSpPr>
            <p:spPr>
              <a:xfrm>
                <a:off x="3192289" y="4168779"/>
                <a:ext cx="8492" cy="23050"/>
              </a:xfrm>
              <a:custGeom>
                <a:cxnLst>
                  <a:cxn ang="0">
                    <a:pos x="8492" y="0"/>
                  </a:cxn>
                  <a:cxn ang="0">
                    <a:pos x="0" y="23050"/>
                  </a:cxn>
                  <a:cxn ang="0">
                    <a:pos x="0" y="23050"/>
                  </a:cxn>
                  <a:cxn ang="0">
                    <a:pos x="8492" y="0"/>
                  </a:cxn>
                  <a:cxn ang="0">
                    <a:pos x="8492" y="0"/>
                  </a:cxn>
                </a:cxnLst>
                <a:rect l="0" t="0" r="0" b="0"/>
                <a:pathLst>
                  <a:path w="7" h="19">
                    <a:moveTo>
                      <a:pt x="7" y="0"/>
                    </a:moveTo>
                    <a:lnTo>
                      <a:pt x="0" y="19"/>
                    </a:lnTo>
                    <a:lnTo>
                      <a:pt x="0" y="19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9C0303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42" name="Freeform 1601"/>
              <p:cNvSpPr/>
              <p:nvPr/>
            </p:nvSpPr>
            <p:spPr>
              <a:xfrm>
                <a:off x="3192289" y="4168779"/>
                <a:ext cx="8492" cy="23050"/>
              </a:xfrm>
              <a:custGeom>
                <a:cxnLst>
                  <a:cxn ang="0">
                    <a:pos x="8492" y="0"/>
                  </a:cxn>
                  <a:cxn ang="0">
                    <a:pos x="0" y="23050"/>
                  </a:cxn>
                  <a:cxn ang="0">
                    <a:pos x="0" y="23050"/>
                  </a:cxn>
                  <a:cxn ang="0">
                    <a:pos x="8492" y="0"/>
                  </a:cxn>
                  <a:cxn ang="0">
                    <a:pos x="8492" y="0"/>
                  </a:cxn>
                </a:cxnLst>
                <a:rect l="0" t="0" r="0" b="0"/>
                <a:pathLst>
                  <a:path w="7" h="19">
                    <a:moveTo>
                      <a:pt x="7" y="0"/>
                    </a:moveTo>
                    <a:lnTo>
                      <a:pt x="0" y="19"/>
                    </a:lnTo>
                    <a:lnTo>
                      <a:pt x="0" y="19"/>
                    </a:lnTo>
                    <a:lnTo>
                      <a:pt x="7" y="0"/>
                    </a:lnTo>
                    <a:lnTo>
                      <a:pt x="7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43" name="Freeform 1602"/>
              <p:cNvSpPr/>
              <p:nvPr/>
            </p:nvSpPr>
            <p:spPr>
              <a:xfrm>
                <a:off x="3235962" y="2706951"/>
                <a:ext cx="435516" cy="1352646"/>
              </a:xfrm>
              <a:custGeom>
                <a:cxnLst>
                  <a:cxn ang="0">
                    <a:pos x="183375" y="221133"/>
                  </a:cxn>
                  <a:cxn ang="0">
                    <a:pos x="300850" y="390573"/>
                  </a:cxn>
                  <a:cxn ang="0">
                    <a:pos x="300850" y="390573"/>
                  </a:cxn>
                  <a:cxn ang="0">
                    <a:pos x="300850" y="390573"/>
                  </a:cxn>
                  <a:cxn ang="0">
                    <a:pos x="300850" y="390573"/>
                  </a:cxn>
                  <a:cxn ang="0">
                    <a:pos x="300850" y="390573"/>
                  </a:cxn>
                  <a:cxn ang="0">
                    <a:pos x="300850" y="393445"/>
                  </a:cxn>
                  <a:cxn ang="0">
                    <a:pos x="300850" y="393445"/>
                  </a:cxn>
                  <a:cxn ang="0">
                    <a:pos x="300850" y="393445"/>
                  </a:cxn>
                  <a:cxn ang="0">
                    <a:pos x="300850" y="393445"/>
                  </a:cxn>
                  <a:cxn ang="0">
                    <a:pos x="300850" y="393445"/>
                  </a:cxn>
                  <a:cxn ang="0">
                    <a:pos x="300850" y="393445"/>
                  </a:cxn>
                  <a:cxn ang="0">
                    <a:pos x="300850" y="396317"/>
                  </a:cxn>
                  <a:cxn ang="0">
                    <a:pos x="300850" y="396317"/>
                  </a:cxn>
                  <a:cxn ang="0">
                    <a:pos x="300850" y="396317"/>
                  </a:cxn>
                  <a:cxn ang="0">
                    <a:pos x="300850" y="396317"/>
                  </a:cxn>
                  <a:cxn ang="0">
                    <a:pos x="300850" y="396317"/>
                  </a:cxn>
                  <a:cxn ang="0">
                    <a:pos x="300850" y="396317"/>
                  </a:cxn>
                  <a:cxn ang="0">
                    <a:pos x="300850" y="399189"/>
                  </a:cxn>
                  <a:cxn ang="0">
                    <a:pos x="300850" y="399189"/>
                  </a:cxn>
                  <a:cxn ang="0">
                    <a:pos x="300850" y="399189"/>
                  </a:cxn>
                  <a:cxn ang="0">
                    <a:pos x="300850" y="399189"/>
                  </a:cxn>
                  <a:cxn ang="0">
                    <a:pos x="300850" y="404932"/>
                  </a:cxn>
                  <a:cxn ang="0">
                    <a:pos x="300850" y="404932"/>
                  </a:cxn>
                  <a:cxn ang="0">
                    <a:pos x="148992" y="525550"/>
                  </a:cxn>
                  <a:cxn ang="0">
                    <a:pos x="0" y="1036741"/>
                  </a:cxn>
                  <a:cxn ang="0">
                    <a:pos x="68766" y="1151616"/>
                  </a:cxn>
                  <a:cxn ang="0">
                    <a:pos x="68766" y="1151616"/>
                  </a:cxn>
                  <a:cxn ang="0">
                    <a:pos x="68766" y="1151616"/>
                  </a:cxn>
                  <a:cxn ang="0">
                    <a:pos x="68766" y="1151616"/>
                  </a:cxn>
                  <a:cxn ang="0">
                    <a:pos x="68766" y="1151616"/>
                  </a:cxn>
                  <a:cxn ang="0">
                    <a:pos x="68766" y="1151616"/>
                  </a:cxn>
                  <a:cxn ang="0">
                    <a:pos x="68766" y="1151616"/>
                  </a:cxn>
                  <a:cxn ang="0">
                    <a:pos x="68766" y="1151616"/>
                  </a:cxn>
                  <a:cxn ang="0">
                    <a:pos x="68766" y="1151616"/>
                  </a:cxn>
                  <a:cxn ang="0">
                    <a:pos x="68766" y="1154488"/>
                  </a:cxn>
                  <a:cxn ang="0">
                    <a:pos x="68766" y="1154488"/>
                  </a:cxn>
                  <a:cxn ang="0">
                    <a:pos x="68766" y="1154488"/>
                  </a:cxn>
                  <a:cxn ang="0">
                    <a:pos x="68766" y="1154488"/>
                  </a:cxn>
                  <a:cxn ang="0">
                    <a:pos x="68766" y="1154488"/>
                  </a:cxn>
                  <a:cxn ang="0">
                    <a:pos x="68766" y="1154488"/>
                  </a:cxn>
                  <a:cxn ang="0">
                    <a:pos x="68766" y="1154488"/>
                  </a:cxn>
                  <a:cxn ang="0">
                    <a:pos x="68766" y="1154488"/>
                  </a:cxn>
                  <a:cxn ang="0">
                    <a:pos x="68766" y="1154488"/>
                  </a:cxn>
                  <a:cxn ang="0">
                    <a:pos x="68766" y="1157360"/>
                  </a:cxn>
                  <a:cxn ang="0">
                    <a:pos x="68766" y="1157360"/>
                  </a:cxn>
                  <a:cxn ang="0">
                    <a:pos x="68766" y="1157360"/>
                  </a:cxn>
                  <a:cxn ang="0">
                    <a:pos x="68766" y="1157360"/>
                  </a:cxn>
                  <a:cxn ang="0">
                    <a:pos x="68766" y="1157360"/>
                  </a:cxn>
                  <a:cxn ang="0">
                    <a:pos x="68766" y="1157360"/>
                  </a:cxn>
                  <a:cxn ang="0">
                    <a:pos x="68766" y="1157360"/>
                  </a:cxn>
                  <a:cxn ang="0">
                    <a:pos x="68766" y="1157360"/>
                  </a:cxn>
                  <a:cxn ang="0">
                    <a:pos x="68766" y="1160231"/>
                  </a:cxn>
                  <a:cxn ang="0">
                    <a:pos x="65900" y="1160231"/>
                  </a:cxn>
                  <a:cxn ang="0">
                    <a:pos x="65900" y="1160231"/>
                  </a:cxn>
                  <a:cxn ang="0">
                    <a:pos x="65900" y="1160231"/>
                  </a:cxn>
                  <a:cxn ang="0">
                    <a:pos x="20057" y="1300953"/>
                  </a:cxn>
                  <a:cxn ang="0">
                    <a:pos x="318041" y="1108538"/>
                  </a:cxn>
                  <a:cxn ang="0">
                    <a:pos x="409729" y="40206"/>
                  </a:cxn>
                </a:cxnLst>
                <a:rect l="0" t="0" r="0" b="0"/>
                <a:pathLst>
                  <a:path w="152" h="471">
                    <a:moveTo>
                      <a:pt x="82" y="0"/>
                    </a:moveTo>
                    <a:cubicBezTo>
                      <a:pt x="64" y="77"/>
                      <a:pt x="64" y="77"/>
                      <a:pt x="64" y="77"/>
                    </a:cubicBezTo>
                    <a:cubicBezTo>
                      <a:pt x="91" y="83"/>
                      <a:pt x="109" y="109"/>
                      <a:pt x="105" y="136"/>
                    </a:cubicBezTo>
                    <a:cubicBezTo>
                      <a:pt x="105" y="136"/>
                      <a:pt x="105" y="136"/>
                      <a:pt x="105" y="136"/>
                    </a:cubicBezTo>
                    <a:cubicBezTo>
                      <a:pt x="105" y="136"/>
                      <a:pt x="105" y="136"/>
                      <a:pt x="105" y="136"/>
                    </a:cubicBezTo>
                    <a:cubicBezTo>
                      <a:pt x="105" y="136"/>
                      <a:pt x="105" y="136"/>
                      <a:pt x="105" y="136"/>
                    </a:cubicBezTo>
                    <a:cubicBezTo>
                      <a:pt x="105" y="136"/>
                      <a:pt x="105" y="136"/>
                      <a:pt x="105" y="136"/>
                    </a:cubicBezTo>
                    <a:cubicBezTo>
                      <a:pt x="105" y="136"/>
                      <a:pt x="105" y="136"/>
                      <a:pt x="105" y="136"/>
                    </a:cubicBezTo>
                    <a:cubicBezTo>
                      <a:pt x="105" y="136"/>
                      <a:pt x="105" y="136"/>
                      <a:pt x="105" y="136"/>
                    </a:cubicBezTo>
                    <a:cubicBezTo>
                      <a:pt x="105" y="136"/>
                      <a:pt x="105" y="136"/>
                      <a:pt x="105" y="136"/>
                    </a:cubicBezTo>
                    <a:cubicBezTo>
                      <a:pt x="105" y="136"/>
                      <a:pt x="105" y="136"/>
                      <a:pt x="105" y="136"/>
                    </a:cubicBezTo>
                    <a:cubicBezTo>
                      <a:pt x="105" y="136"/>
                      <a:pt x="105" y="136"/>
                      <a:pt x="105" y="136"/>
                    </a:cubicBezTo>
                    <a:cubicBezTo>
                      <a:pt x="105" y="136"/>
                      <a:pt x="105" y="136"/>
                      <a:pt x="105" y="137"/>
                    </a:cubicBezTo>
                    <a:cubicBezTo>
                      <a:pt x="105" y="137"/>
                      <a:pt x="105" y="137"/>
                      <a:pt x="105" y="137"/>
                    </a:cubicBezTo>
                    <a:cubicBezTo>
                      <a:pt x="105" y="137"/>
                      <a:pt x="105" y="137"/>
                      <a:pt x="105" y="137"/>
                    </a:cubicBezTo>
                    <a:cubicBezTo>
                      <a:pt x="105" y="137"/>
                      <a:pt x="105" y="137"/>
                      <a:pt x="105" y="137"/>
                    </a:cubicBezTo>
                    <a:cubicBezTo>
                      <a:pt x="105" y="137"/>
                      <a:pt x="105" y="137"/>
                      <a:pt x="105" y="137"/>
                    </a:cubicBezTo>
                    <a:cubicBezTo>
                      <a:pt x="105" y="137"/>
                      <a:pt x="105" y="137"/>
                      <a:pt x="105" y="137"/>
                    </a:cubicBezTo>
                    <a:cubicBezTo>
                      <a:pt x="105" y="137"/>
                      <a:pt x="105" y="137"/>
                      <a:pt x="105" y="137"/>
                    </a:cubicBezTo>
                    <a:cubicBezTo>
                      <a:pt x="105" y="137"/>
                      <a:pt x="105" y="137"/>
                      <a:pt x="105" y="137"/>
                    </a:cubicBezTo>
                    <a:cubicBezTo>
                      <a:pt x="105" y="137"/>
                      <a:pt x="105" y="137"/>
                      <a:pt x="105" y="137"/>
                    </a:cubicBezTo>
                    <a:cubicBezTo>
                      <a:pt x="105" y="137"/>
                      <a:pt x="105" y="137"/>
                      <a:pt x="105" y="137"/>
                    </a:cubicBezTo>
                    <a:cubicBezTo>
                      <a:pt x="105" y="137"/>
                      <a:pt x="105" y="137"/>
                      <a:pt x="105" y="137"/>
                    </a:cubicBezTo>
                    <a:cubicBezTo>
                      <a:pt x="105" y="137"/>
                      <a:pt x="105" y="137"/>
                      <a:pt x="105" y="137"/>
                    </a:cubicBezTo>
                    <a:cubicBezTo>
                      <a:pt x="105" y="137"/>
                      <a:pt x="105" y="137"/>
                      <a:pt x="105" y="138"/>
                    </a:cubicBezTo>
                    <a:cubicBezTo>
                      <a:pt x="105" y="138"/>
                      <a:pt x="105" y="138"/>
                      <a:pt x="105" y="138"/>
                    </a:cubicBezTo>
                    <a:cubicBezTo>
                      <a:pt x="105" y="138"/>
                      <a:pt x="105" y="138"/>
                      <a:pt x="105" y="138"/>
                    </a:cubicBezTo>
                    <a:cubicBezTo>
                      <a:pt x="105" y="138"/>
                      <a:pt x="105" y="138"/>
                      <a:pt x="105" y="138"/>
                    </a:cubicBezTo>
                    <a:cubicBezTo>
                      <a:pt x="105" y="138"/>
                      <a:pt x="105" y="138"/>
                      <a:pt x="105" y="138"/>
                    </a:cubicBezTo>
                    <a:cubicBezTo>
                      <a:pt x="105" y="138"/>
                      <a:pt x="105" y="138"/>
                      <a:pt x="105" y="138"/>
                    </a:cubicBezTo>
                    <a:cubicBezTo>
                      <a:pt x="105" y="138"/>
                      <a:pt x="105" y="138"/>
                      <a:pt x="105" y="138"/>
                    </a:cubicBezTo>
                    <a:cubicBezTo>
                      <a:pt x="105" y="138"/>
                      <a:pt x="105" y="138"/>
                      <a:pt x="105" y="138"/>
                    </a:cubicBezTo>
                    <a:cubicBezTo>
                      <a:pt x="105" y="138"/>
                      <a:pt x="105" y="138"/>
                      <a:pt x="105" y="138"/>
                    </a:cubicBezTo>
                    <a:cubicBezTo>
                      <a:pt x="105" y="138"/>
                      <a:pt x="105" y="138"/>
                      <a:pt x="105" y="138"/>
                    </a:cubicBezTo>
                    <a:cubicBezTo>
                      <a:pt x="105" y="138"/>
                      <a:pt x="105" y="138"/>
                      <a:pt x="105" y="138"/>
                    </a:cubicBezTo>
                    <a:cubicBezTo>
                      <a:pt x="105" y="138"/>
                      <a:pt x="105" y="138"/>
                      <a:pt x="105" y="138"/>
                    </a:cubicBezTo>
                    <a:cubicBezTo>
                      <a:pt x="105" y="139"/>
                      <a:pt x="105" y="139"/>
                      <a:pt x="105" y="139"/>
                    </a:cubicBezTo>
                    <a:cubicBezTo>
                      <a:pt x="105" y="139"/>
                      <a:pt x="105" y="139"/>
                      <a:pt x="105" y="139"/>
                    </a:cubicBezTo>
                    <a:cubicBezTo>
                      <a:pt x="105" y="139"/>
                      <a:pt x="105" y="139"/>
                      <a:pt x="105" y="139"/>
                    </a:cubicBezTo>
                    <a:cubicBezTo>
                      <a:pt x="105" y="139"/>
                      <a:pt x="105" y="139"/>
                      <a:pt x="105" y="139"/>
                    </a:cubicBezTo>
                    <a:cubicBezTo>
                      <a:pt x="105" y="139"/>
                      <a:pt x="105" y="139"/>
                      <a:pt x="105" y="139"/>
                    </a:cubicBezTo>
                    <a:cubicBezTo>
                      <a:pt x="105" y="139"/>
                      <a:pt x="105" y="139"/>
                      <a:pt x="105" y="139"/>
                    </a:cubicBezTo>
                    <a:cubicBezTo>
                      <a:pt x="105" y="139"/>
                      <a:pt x="105" y="139"/>
                      <a:pt x="105" y="139"/>
                    </a:cubicBezTo>
                    <a:cubicBezTo>
                      <a:pt x="105" y="139"/>
                      <a:pt x="105" y="139"/>
                      <a:pt x="105" y="139"/>
                    </a:cubicBezTo>
                    <a:cubicBezTo>
                      <a:pt x="105" y="139"/>
                      <a:pt x="105" y="139"/>
                      <a:pt x="105" y="139"/>
                    </a:cubicBezTo>
                    <a:cubicBezTo>
                      <a:pt x="105" y="140"/>
                      <a:pt x="105" y="141"/>
                      <a:pt x="105" y="141"/>
                    </a:cubicBezTo>
                    <a:cubicBezTo>
                      <a:pt x="105" y="141"/>
                      <a:pt x="105" y="141"/>
                      <a:pt x="105" y="141"/>
                    </a:cubicBezTo>
                    <a:cubicBezTo>
                      <a:pt x="105" y="141"/>
                      <a:pt x="105" y="141"/>
                      <a:pt x="105" y="141"/>
                    </a:cubicBezTo>
                    <a:cubicBezTo>
                      <a:pt x="105" y="141"/>
                      <a:pt x="105" y="141"/>
                      <a:pt x="104" y="141"/>
                    </a:cubicBezTo>
                    <a:cubicBezTo>
                      <a:pt x="99" y="166"/>
                      <a:pt x="76" y="183"/>
                      <a:pt x="52" y="183"/>
                    </a:cubicBezTo>
                    <a:cubicBezTo>
                      <a:pt x="48" y="183"/>
                      <a:pt x="44" y="183"/>
                      <a:pt x="40" y="182"/>
                    </a:cubicBezTo>
                    <a:cubicBezTo>
                      <a:pt x="0" y="361"/>
                      <a:pt x="0" y="361"/>
                      <a:pt x="0" y="361"/>
                    </a:cubicBezTo>
                    <a:cubicBezTo>
                      <a:pt x="17" y="365"/>
                      <a:pt x="28" y="383"/>
                      <a:pt x="24" y="401"/>
                    </a:cubicBezTo>
                    <a:cubicBezTo>
                      <a:pt x="24" y="401"/>
                      <a:pt x="24" y="401"/>
                      <a:pt x="24" y="401"/>
                    </a:cubicBezTo>
                    <a:cubicBezTo>
                      <a:pt x="24" y="401"/>
                      <a:pt x="24" y="401"/>
                      <a:pt x="24" y="401"/>
                    </a:cubicBezTo>
                    <a:cubicBezTo>
                      <a:pt x="24" y="401"/>
                      <a:pt x="24" y="401"/>
                      <a:pt x="24" y="401"/>
                    </a:cubicBezTo>
                    <a:cubicBezTo>
                      <a:pt x="24" y="401"/>
                      <a:pt x="24" y="401"/>
                      <a:pt x="24" y="401"/>
                    </a:cubicBezTo>
                    <a:cubicBezTo>
                      <a:pt x="24" y="401"/>
                      <a:pt x="24" y="401"/>
                      <a:pt x="24" y="401"/>
                    </a:cubicBezTo>
                    <a:cubicBezTo>
                      <a:pt x="24" y="401"/>
                      <a:pt x="24" y="401"/>
                      <a:pt x="24" y="401"/>
                    </a:cubicBezTo>
                    <a:cubicBezTo>
                      <a:pt x="24" y="401"/>
                      <a:pt x="24" y="401"/>
                      <a:pt x="24" y="401"/>
                    </a:cubicBezTo>
                    <a:cubicBezTo>
                      <a:pt x="24" y="401"/>
                      <a:pt x="24" y="401"/>
                      <a:pt x="24" y="401"/>
                    </a:cubicBezTo>
                    <a:cubicBezTo>
                      <a:pt x="24" y="401"/>
                      <a:pt x="24" y="401"/>
                      <a:pt x="24" y="401"/>
                    </a:cubicBezTo>
                    <a:cubicBezTo>
                      <a:pt x="24" y="401"/>
                      <a:pt x="24" y="401"/>
                      <a:pt x="24" y="401"/>
                    </a:cubicBezTo>
                    <a:cubicBezTo>
                      <a:pt x="24" y="401"/>
                      <a:pt x="24" y="401"/>
                      <a:pt x="24" y="401"/>
                    </a:cubicBezTo>
                    <a:cubicBezTo>
                      <a:pt x="24" y="401"/>
                      <a:pt x="24" y="401"/>
                      <a:pt x="24" y="401"/>
                    </a:cubicBezTo>
                    <a:cubicBezTo>
                      <a:pt x="24" y="401"/>
                      <a:pt x="24" y="401"/>
                      <a:pt x="24" y="401"/>
                    </a:cubicBezTo>
                    <a:cubicBezTo>
                      <a:pt x="24" y="401"/>
                      <a:pt x="24" y="401"/>
                      <a:pt x="24" y="401"/>
                    </a:cubicBezTo>
                    <a:cubicBezTo>
                      <a:pt x="24" y="401"/>
                      <a:pt x="24" y="401"/>
                      <a:pt x="24" y="401"/>
                    </a:cubicBezTo>
                    <a:cubicBezTo>
                      <a:pt x="24" y="401"/>
                      <a:pt x="24" y="401"/>
                      <a:pt x="24" y="401"/>
                    </a:cubicBezTo>
                    <a:cubicBezTo>
                      <a:pt x="24" y="401"/>
                      <a:pt x="24" y="401"/>
                      <a:pt x="24" y="401"/>
                    </a:cubicBezTo>
                    <a:cubicBezTo>
                      <a:pt x="24" y="401"/>
                      <a:pt x="24" y="401"/>
                      <a:pt x="24" y="402"/>
                    </a:cubicBezTo>
                    <a:cubicBezTo>
                      <a:pt x="24" y="402"/>
                      <a:pt x="24" y="402"/>
                      <a:pt x="24" y="402"/>
                    </a:cubicBezTo>
                    <a:cubicBezTo>
                      <a:pt x="24" y="402"/>
                      <a:pt x="24" y="402"/>
                      <a:pt x="24" y="402"/>
                    </a:cubicBezTo>
                    <a:cubicBezTo>
                      <a:pt x="24" y="402"/>
                      <a:pt x="24" y="402"/>
                      <a:pt x="24" y="402"/>
                    </a:cubicBezTo>
                    <a:cubicBezTo>
                      <a:pt x="24" y="402"/>
                      <a:pt x="24" y="402"/>
                      <a:pt x="24" y="402"/>
                    </a:cubicBezTo>
                    <a:cubicBezTo>
                      <a:pt x="24" y="402"/>
                      <a:pt x="24" y="402"/>
                      <a:pt x="24" y="402"/>
                    </a:cubicBezTo>
                    <a:cubicBezTo>
                      <a:pt x="24" y="402"/>
                      <a:pt x="24" y="402"/>
                      <a:pt x="24" y="402"/>
                    </a:cubicBezTo>
                    <a:cubicBezTo>
                      <a:pt x="24" y="402"/>
                      <a:pt x="24" y="402"/>
                      <a:pt x="24" y="402"/>
                    </a:cubicBezTo>
                    <a:cubicBezTo>
                      <a:pt x="24" y="402"/>
                      <a:pt x="24" y="402"/>
                      <a:pt x="24" y="402"/>
                    </a:cubicBezTo>
                    <a:cubicBezTo>
                      <a:pt x="24" y="402"/>
                      <a:pt x="24" y="402"/>
                      <a:pt x="24" y="402"/>
                    </a:cubicBezTo>
                    <a:cubicBezTo>
                      <a:pt x="24" y="402"/>
                      <a:pt x="24" y="402"/>
                      <a:pt x="24" y="402"/>
                    </a:cubicBezTo>
                    <a:cubicBezTo>
                      <a:pt x="24" y="402"/>
                      <a:pt x="24" y="402"/>
                      <a:pt x="24" y="402"/>
                    </a:cubicBezTo>
                    <a:cubicBezTo>
                      <a:pt x="24" y="402"/>
                      <a:pt x="24" y="402"/>
                      <a:pt x="24" y="402"/>
                    </a:cubicBezTo>
                    <a:cubicBezTo>
                      <a:pt x="24" y="402"/>
                      <a:pt x="24" y="402"/>
                      <a:pt x="24" y="402"/>
                    </a:cubicBezTo>
                    <a:cubicBezTo>
                      <a:pt x="24" y="402"/>
                      <a:pt x="24" y="402"/>
                      <a:pt x="24" y="402"/>
                    </a:cubicBezTo>
                    <a:cubicBezTo>
                      <a:pt x="24" y="402"/>
                      <a:pt x="24" y="402"/>
                      <a:pt x="24" y="402"/>
                    </a:cubicBezTo>
                    <a:cubicBezTo>
                      <a:pt x="24" y="402"/>
                      <a:pt x="24" y="402"/>
                      <a:pt x="24" y="402"/>
                    </a:cubicBezTo>
                    <a:cubicBezTo>
                      <a:pt x="24" y="402"/>
                      <a:pt x="24" y="402"/>
                      <a:pt x="24" y="402"/>
                    </a:cubicBezTo>
                    <a:cubicBezTo>
                      <a:pt x="24" y="402"/>
                      <a:pt x="24" y="402"/>
                      <a:pt x="24" y="402"/>
                    </a:cubicBezTo>
                    <a:cubicBezTo>
                      <a:pt x="24" y="403"/>
                      <a:pt x="24" y="403"/>
                      <a:pt x="24" y="403"/>
                    </a:cubicBezTo>
                    <a:cubicBezTo>
                      <a:pt x="24" y="403"/>
                      <a:pt x="24" y="403"/>
                      <a:pt x="24" y="403"/>
                    </a:cubicBezTo>
                    <a:cubicBezTo>
                      <a:pt x="24" y="403"/>
                      <a:pt x="24" y="403"/>
                      <a:pt x="24" y="403"/>
                    </a:cubicBezTo>
                    <a:cubicBezTo>
                      <a:pt x="24" y="403"/>
                      <a:pt x="24" y="403"/>
                      <a:pt x="24" y="403"/>
                    </a:cubicBezTo>
                    <a:cubicBezTo>
                      <a:pt x="24" y="403"/>
                      <a:pt x="24" y="403"/>
                      <a:pt x="24" y="403"/>
                    </a:cubicBezTo>
                    <a:cubicBezTo>
                      <a:pt x="24" y="403"/>
                      <a:pt x="24" y="403"/>
                      <a:pt x="24" y="403"/>
                    </a:cubicBezTo>
                    <a:cubicBezTo>
                      <a:pt x="24" y="403"/>
                      <a:pt x="24" y="403"/>
                      <a:pt x="24" y="403"/>
                    </a:cubicBezTo>
                    <a:cubicBezTo>
                      <a:pt x="24" y="403"/>
                      <a:pt x="24" y="403"/>
                      <a:pt x="24" y="403"/>
                    </a:cubicBezTo>
                    <a:cubicBezTo>
                      <a:pt x="24" y="403"/>
                      <a:pt x="24" y="403"/>
                      <a:pt x="24" y="403"/>
                    </a:cubicBezTo>
                    <a:cubicBezTo>
                      <a:pt x="24" y="403"/>
                      <a:pt x="24" y="403"/>
                      <a:pt x="24" y="403"/>
                    </a:cubicBezTo>
                    <a:cubicBezTo>
                      <a:pt x="24" y="403"/>
                      <a:pt x="24" y="403"/>
                      <a:pt x="24" y="403"/>
                    </a:cubicBezTo>
                    <a:cubicBezTo>
                      <a:pt x="24" y="403"/>
                      <a:pt x="24" y="403"/>
                      <a:pt x="24" y="403"/>
                    </a:cubicBezTo>
                    <a:cubicBezTo>
                      <a:pt x="24" y="403"/>
                      <a:pt x="24" y="403"/>
                      <a:pt x="24" y="403"/>
                    </a:cubicBezTo>
                    <a:cubicBezTo>
                      <a:pt x="24" y="403"/>
                      <a:pt x="24" y="403"/>
                      <a:pt x="24" y="403"/>
                    </a:cubicBezTo>
                    <a:cubicBezTo>
                      <a:pt x="24" y="403"/>
                      <a:pt x="24" y="403"/>
                      <a:pt x="24" y="403"/>
                    </a:cubicBezTo>
                    <a:cubicBezTo>
                      <a:pt x="24" y="403"/>
                      <a:pt x="24" y="403"/>
                      <a:pt x="24" y="403"/>
                    </a:cubicBezTo>
                    <a:cubicBezTo>
                      <a:pt x="24" y="403"/>
                      <a:pt x="24" y="404"/>
                      <a:pt x="24" y="404"/>
                    </a:cubicBezTo>
                    <a:cubicBezTo>
                      <a:pt x="24" y="404"/>
                      <a:pt x="24" y="404"/>
                      <a:pt x="24" y="404"/>
                    </a:cubicBezTo>
                    <a:cubicBezTo>
                      <a:pt x="23" y="404"/>
                      <a:pt x="23" y="404"/>
                      <a:pt x="23" y="404"/>
                    </a:cubicBezTo>
                    <a:cubicBezTo>
                      <a:pt x="23" y="404"/>
                      <a:pt x="23" y="404"/>
                      <a:pt x="23" y="404"/>
                    </a:cubicBezTo>
                    <a:cubicBezTo>
                      <a:pt x="23" y="404"/>
                      <a:pt x="23" y="404"/>
                      <a:pt x="23" y="404"/>
                    </a:cubicBezTo>
                    <a:cubicBezTo>
                      <a:pt x="23" y="404"/>
                      <a:pt x="23" y="404"/>
                      <a:pt x="23" y="404"/>
                    </a:cubicBezTo>
                    <a:cubicBezTo>
                      <a:pt x="23" y="404"/>
                      <a:pt x="23" y="404"/>
                      <a:pt x="23" y="404"/>
                    </a:cubicBezTo>
                    <a:cubicBezTo>
                      <a:pt x="23" y="404"/>
                      <a:pt x="23" y="404"/>
                      <a:pt x="23" y="404"/>
                    </a:cubicBezTo>
                    <a:cubicBezTo>
                      <a:pt x="7" y="453"/>
                      <a:pt x="7" y="453"/>
                      <a:pt x="7" y="453"/>
                    </a:cubicBezTo>
                    <a:cubicBezTo>
                      <a:pt x="86" y="471"/>
                      <a:pt x="86" y="471"/>
                      <a:pt x="86" y="471"/>
                    </a:cubicBezTo>
                    <a:cubicBezTo>
                      <a:pt x="95" y="444"/>
                      <a:pt x="104" y="416"/>
                      <a:pt x="111" y="386"/>
                    </a:cubicBezTo>
                    <a:cubicBezTo>
                      <a:pt x="112" y="382"/>
                      <a:pt x="113" y="378"/>
                      <a:pt x="114" y="373"/>
                    </a:cubicBezTo>
                    <a:cubicBezTo>
                      <a:pt x="139" y="262"/>
                      <a:pt x="152" y="112"/>
                      <a:pt x="143" y="14"/>
                    </a:cubicBezTo>
                    <a:cubicBezTo>
                      <a:pt x="82" y="0"/>
                      <a:pt x="82" y="0"/>
                      <a:pt x="82" y="0"/>
                    </a:cubicBezTo>
                  </a:path>
                </a:pathLst>
              </a:custGeom>
              <a:solidFill>
                <a:srgbClr val="249AD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44" name="Freeform 1603"/>
              <p:cNvSpPr/>
              <p:nvPr/>
            </p:nvSpPr>
            <p:spPr>
              <a:xfrm>
                <a:off x="3471310" y="2448553"/>
                <a:ext cx="174691" cy="298431"/>
              </a:xfrm>
              <a:custGeom>
                <a:cxnLst>
                  <a:cxn ang="0">
                    <a:pos x="57276" y="0"/>
                  </a:cxn>
                  <a:cxn ang="0">
                    <a:pos x="0" y="258258"/>
                  </a:cxn>
                  <a:cxn ang="0">
                    <a:pos x="174691" y="298431"/>
                  </a:cxn>
                  <a:cxn ang="0">
                    <a:pos x="174691" y="298431"/>
                  </a:cxn>
                  <a:cxn ang="0">
                    <a:pos x="0" y="258258"/>
                  </a:cxn>
                  <a:cxn ang="0">
                    <a:pos x="57276" y="0"/>
                  </a:cxn>
                  <a:cxn ang="0">
                    <a:pos x="57276" y="0"/>
                  </a:cxn>
                </a:cxnLst>
                <a:rect l="0" t="0" r="0" b="0"/>
                <a:pathLst>
                  <a:path w="61" h="104">
                    <a:moveTo>
                      <a:pt x="20" y="0"/>
                    </a:moveTo>
                    <a:cubicBezTo>
                      <a:pt x="0" y="90"/>
                      <a:pt x="0" y="90"/>
                      <a:pt x="0" y="90"/>
                    </a:cubicBezTo>
                    <a:cubicBezTo>
                      <a:pt x="61" y="104"/>
                      <a:pt x="61" y="104"/>
                      <a:pt x="61" y="104"/>
                    </a:cubicBezTo>
                    <a:cubicBezTo>
                      <a:pt x="61" y="104"/>
                      <a:pt x="61" y="104"/>
                      <a:pt x="61" y="104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solidFill>
                <a:srgbClr val="470F1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45" name="Freeform 1604"/>
              <p:cNvSpPr>
                <a:spLocks noEditPoints="1"/>
              </p:cNvSpPr>
              <p:nvPr/>
            </p:nvSpPr>
            <p:spPr>
              <a:xfrm>
                <a:off x="3349996" y="2927742"/>
                <a:ext cx="198954" cy="304497"/>
              </a:xfrm>
              <a:custGeom>
                <a:cxnLst>
                  <a:cxn ang="0">
                    <a:pos x="34601" y="304497"/>
                  </a:cxn>
                  <a:cxn ang="0">
                    <a:pos x="0" y="301624"/>
                  </a:cxn>
                  <a:cxn ang="0">
                    <a:pos x="184537" y="183847"/>
                  </a:cxn>
                  <a:cxn ang="0">
                    <a:pos x="187420" y="178102"/>
                  </a:cxn>
                  <a:cxn ang="0">
                    <a:pos x="187420" y="178102"/>
                  </a:cxn>
                  <a:cxn ang="0">
                    <a:pos x="187420" y="178102"/>
                  </a:cxn>
                  <a:cxn ang="0">
                    <a:pos x="187420" y="178102"/>
                  </a:cxn>
                  <a:cxn ang="0">
                    <a:pos x="187420" y="178102"/>
                  </a:cxn>
                  <a:cxn ang="0">
                    <a:pos x="187420" y="178102"/>
                  </a:cxn>
                  <a:cxn ang="0">
                    <a:pos x="187420" y="178102"/>
                  </a:cxn>
                  <a:cxn ang="0">
                    <a:pos x="187420" y="175229"/>
                  </a:cxn>
                  <a:cxn ang="0">
                    <a:pos x="187420" y="175229"/>
                  </a:cxn>
                  <a:cxn ang="0">
                    <a:pos x="187420" y="175229"/>
                  </a:cxn>
                  <a:cxn ang="0">
                    <a:pos x="187420" y="175229"/>
                  </a:cxn>
                  <a:cxn ang="0">
                    <a:pos x="187420" y="175229"/>
                  </a:cxn>
                  <a:cxn ang="0">
                    <a:pos x="187420" y="175229"/>
                  </a:cxn>
                  <a:cxn ang="0">
                    <a:pos x="187420" y="175229"/>
                  </a:cxn>
                  <a:cxn ang="0">
                    <a:pos x="187420" y="175229"/>
                  </a:cxn>
                  <a:cxn ang="0">
                    <a:pos x="187420" y="175229"/>
                  </a:cxn>
                  <a:cxn ang="0">
                    <a:pos x="187420" y="172357"/>
                  </a:cxn>
                  <a:cxn ang="0">
                    <a:pos x="187420" y="172357"/>
                  </a:cxn>
                  <a:cxn ang="0">
                    <a:pos x="187420" y="172357"/>
                  </a:cxn>
                  <a:cxn ang="0">
                    <a:pos x="187420" y="172357"/>
                  </a:cxn>
                  <a:cxn ang="0">
                    <a:pos x="187420" y="172357"/>
                  </a:cxn>
                  <a:cxn ang="0">
                    <a:pos x="187420" y="172357"/>
                  </a:cxn>
                  <a:cxn ang="0">
                    <a:pos x="187420" y="172357"/>
                  </a:cxn>
                  <a:cxn ang="0">
                    <a:pos x="187420" y="172357"/>
                  </a:cxn>
                  <a:cxn ang="0">
                    <a:pos x="187420" y="172357"/>
                  </a:cxn>
                  <a:cxn ang="0">
                    <a:pos x="187420" y="169484"/>
                  </a:cxn>
                  <a:cxn ang="0">
                    <a:pos x="187420" y="169484"/>
                  </a:cxn>
                  <a:cxn ang="0">
                    <a:pos x="187420" y="169484"/>
                  </a:cxn>
                  <a:cxn ang="0">
                    <a:pos x="187420" y="169484"/>
                  </a:cxn>
                  <a:cxn ang="0">
                    <a:pos x="187420" y="169484"/>
                  </a:cxn>
                  <a:cxn ang="0">
                    <a:pos x="187420" y="169484"/>
                  </a:cxn>
                  <a:cxn ang="0">
                    <a:pos x="69201" y="0"/>
                  </a:cxn>
                  <a:cxn ang="0">
                    <a:pos x="63435" y="31599"/>
                  </a:cxn>
                  <a:cxn ang="0">
                    <a:pos x="187420" y="169484"/>
                  </a:cxn>
                </a:cxnLst>
                <a:rect l="0" t="0" r="0" b="0"/>
                <a:pathLst>
                  <a:path w="69" h="105">
                    <a:moveTo>
                      <a:pt x="64" y="64"/>
                    </a:moveTo>
                    <a:cubicBezTo>
                      <a:pt x="59" y="89"/>
                      <a:pt x="36" y="106"/>
                      <a:pt x="12" y="106"/>
                    </a:cubicBezTo>
                    <a:cubicBezTo>
                      <a:pt x="8" y="106"/>
                      <a:pt x="4" y="106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4" y="106"/>
                      <a:pt x="8" y="106"/>
                      <a:pt x="12" y="106"/>
                    </a:cubicBezTo>
                    <a:cubicBezTo>
                      <a:pt x="36" y="106"/>
                      <a:pt x="59" y="89"/>
                      <a:pt x="64" y="64"/>
                    </a:cubicBezTo>
                    <a:moveTo>
                      <a:pt x="65" y="62"/>
                    </a:moveTo>
                    <a:cubicBezTo>
                      <a:pt x="65" y="62"/>
                      <a:pt x="65" y="62"/>
                      <a:pt x="65" y="62"/>
                    </a:cubicBezTo>
                    <a:cubicBezTo>
                      <a:pt x="65" y="62"/>
                      <a:pt x="65" y="62"/>
                      <a:pt x="65" y="62"/>
                    </a:cubicBezTo>
                    <a:moveTo>
                      <a:pt x="65" y="62"/>
                    </a:moveTo>
                    <a:cubicBezTo>
                      <a:pt x="65" y="62"/>
                      <a:pt x="65" y="62"/>
                      <a:pt x="65" y="62"/>
                    </a:cubicBezTo>
                    <a:cubicBezTo>
                      <a:pt x="65" y="62"/>
                      <a:pt x="65" y="62"/>
                      <a:pt x="65" y="62"/>
                    </a:cubicBezTo>
                    <a:moveTo>
                      <a:pt x="65" y="62"/>
                    </a:moveTo>
                    <a:cubicBezTo>
                      <a:pt x="65" y="62"/>
                      <a:pt x="65" y="62"/>
                      <a:pt x="65" y="62"/>
                    </a:cubicBezTo>
                    <a:cubicBezTo>
                      <a:pt x="65" y="62"/>
                      <a:pt x="65" y="62"/>
                      <a:pt x="65" y="62"/>
                    </a:cubicBezTo>
                    <a:moveTo>
                      <a:pt x="65" y="62"/>
                    </a:moveTo>
                    <a:cubicBezTo>
                      <a:pt x="65" y="62"/>
                      <a:pt x="65" y="62"/>
                      <a:pt x="65" y="62"/>
                    </a:cubicBezTo>
                    <a:cubicBezTo>
                      <a:pt x="65" y="62"/>
                      <a:pt x="65" y="62"/>
                      <a:pt x="65" y="62"/>
                    </a:cubicBezTo>
                    <a:moveTo>
                      <a:pt x="65" y="61"/>
                    </a:moveTo>
                    <a:cubicBezTo>
                      <a:pt x="65" y="62"/>
                      <a:pt x="65" y="62"/>
                      <a:pt x="65" y="62"/>
                    </a:cubicBezTo>
                    <a:cubicBezTo>
                      <a:pt x="65" y="62"/>
                      <a:pt x="65" y="62"/>
                      <a:pt x="65" y="61"/>
                    </a:cubicBezTo>
                    <a:moveTo>
                      <a:pt x="65" y="61"/>
                    </a:moveTo>
                    <a:cubicBezTo>
                      <a:pt x="65" y="61"/>
                      <a:pt x="65" y="61"/>
                      <a:pt x="65" y="61"/>
                    </a:cubicBezTo>
                    <a:cubicBezTo>
                      <a:pt x="65" y="61"/>
                      <a:pt x="65" y="61"/>
                      <a:pt x="65" y="61"/>
                    </a:cubicBezTo>
                    <a:moveTo>
                      <a:pt x="65" y="61"/>
                    </a:moveTo>
                    <a:cubicBezTo>
                      <a:pt x="65" y="61"/>
                      <a:pt x="65" y="61"/>
                      <a:pt x="65" y="61"/>
                    </a:cubicBezTo>
                    <a:cubicBezTo>
                      <a:pt x="65" y="61"/>
                      <a:pt x="65" y="61"/>
                      <a:pt x="65" y="61"/>
                    </a:cubicBezTo>
                    <a:moveTo>
                      <a:pt x="65" y="61"/>
                    </a:moveTo>
                    <a:cubicBezTo>
                      <a:pt x="65" y="61"/>
                      <a:pt x="65" y="61"/>
                      <a:pt x="65" y="61"/>
                    </a:cubicBezTo>
                    <a:cubicBezTo>
                      <a:pt x="65" y="61"/>
                      <a:pt x="65" y="61"/>
                      <a:pt x="65" y="61"/>
                    </a:cubicBezTo>
                    <a:moveTo>
                      <a:pt x="65" y="61"/>
                    </a:moveTo>
                    <a:cubicBezTo>
                      <a:pt x="65" y="61"/>
                      <a:pt x="65" y="61"/>
                      <a:pt x="65" y="61"/>
                    </a:cubicBezTo>
                    <a:cubicBezTo>
                      <a:pt x="65" y="61"/>
                      <a:pt x="65" y="61"/>
                      <a:pt x="65" y="61"/>
                    </a:cubicBezTo>
                    <a:moveTo>
                      <a:pt x="65" y="61"/>
                    </a:moveTo>
                    <a:cubicBezTo>
                      <a:pt x="65" y="61"/>
                      <a:pt x="65" y="61"/>
                      <a:pt x="65" y="61"/>
                    </a:cubicBezTo>
                    <a:cubicBezTo>
                      <a:pt x="65" y="61"/>
                      <a:pt x="65" y="61"/>
                      <a:pt x="65" y="61"/>
                    </a:cubicBezTo>
                    <a:moveTo>
                      <a:pt x="65" y="60"/>
                    </a:moveTo>
                    <a:cubicBezTo>
                      <a:pt x="65" y="60"/>
                      <a:pt x="65" y="60"/>
                      <a:pt x="65" y="61"/>
                    </a:cubicBezTo>
                    <a:cubicBezTo>
                      <a:pt x="65" y="60"/>
                      <a:pt x="65" y="60"/>
                      <a:pt x="65" y="60"/>
                    </a:cubicBezTo>
                    <a:moveTo>
                      <a:pt x="65" y="60"/>
                    </a:move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60"/>
                      <a:pt x="65" y="60"/>
                      <a:pt x="65" y="60"/>
                    </a:cubicBezTo>
                    <a:moveTo>
                      <a:pt x="65" y="60"/>
                    </a:move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60"/>
                      <a:pt x="65" y="60"/>
                      <a:pt x="65" y="60"/>
                    </a:cubicBezTo>
                    <a:moveTo>
                      <a:pt x="65" y="60"/>
                    </a:move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60"/>
                      <a:pt x="65" y="60"/>
                      <a:pt x="65" y="60"/>
                    </a:cubicBezTo>
                    <a:moveTo>
                      <a:pt x="65" y="60"/>
                    </a:move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60"/>
                      <a:pt x="65" y="60"/>
                      <a:pt x="65" y="60"/>
                    </a:cubicBezTo>
                    <a:moveTo>
                      <a:pt x="65" y="60"/>
                    </a:move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60"/>
                      <a:pt x="65" y="60"/>
                      <a:pt x="65" y="60"/>
                    </a:cubicBezTo>
                    <a:moveTo>
                      <a:pt x="65" y="59"/>
                    </a:moveTo>
                    <a:cubicBezTo>
                      <a:pt x="65" y="59"/>
                      <a:pt x="65" y="59"/>
                      <a:pt x="65" y="60"/>
                    </a:cubicBezTo>
                    <a:cubicBezTo>
                      <a:pt x="65" y="59"/>
                      <a:pt x="65" y="59"/>
                      <a:pt x="65" y="59"/>
                    </a:cubicBezTo>
                    <a:moveTo>
                      <a:pt x="65" y="59"/>
                    </a:moveTo>
                    <a:cubicBezTo>
                      <a:pt x="65" y="59"/>
                      <a:pt x="65" y="59"/>
                      <a:pt x="65" y="59"/>
                    </a:cubicBezTo>
                    <a:cubicBezTo>
                      <a:pt x="65" y="59"/>
                      <a:pt x="65" y="59"/>
                      <a:pt x="65" y="59"/>
                    </a:cubicBezTo>
                    <a:moveTo>
                      <a:pt x="65" y="59"/>
                    </a:moveTo>
                    <a:cubicBezTo>
                      <a:pt x="65" y="59"/>
                      <a:pt x="65" y="59"/>
                      <a:pt x="65" y="59"/>
                    </a:cubicBezTo>
                    <a:cubicBezTo>
                      <a:pt x="65" y="59"/>
                      <a:pt x="65" y="59"/>
                      <a:pt x="65" y="59"/>
                    </a:cubicBezTo>
                    <a:moveTo>
                      <a:pt x="65" y="59"/>
                    </a:moveTo>
                    <a:cubicBezTo>
                      <a:pt x="65" y="59"/>
                      <a:pt x="65" y="59"/>
                      <a:pt x="65" y="59"/>
                    </a:cubicBezTo>
                    <a:cubicBezTo>
                      <a:pt x="65" y="59"/>
                      <a:pt x="65" y="59"/>
                      <a:pt x="65" y="59"/>
                    </a:cubicBezTo>
                    <a:moveTo>
                      <a:pt x="65" y="59"/>
                    </a:moveTo>
                    <a:cubicBezTo>
                      <a:pt x="65" y="59"/>
                      <a:pt x="65" y="59"/>
                      <a:pt x="65" y="59"/>
                    </a:cubicBezTo>
                    <a:cubicBezTo>
                      <a:pt x="65" y="59"/>
                      <a:pt x="65" y="59"/>
                      <a:pt x="65" y="59"/>
                    </a:cubicBezTo>
                    <a:moveTo>
                      <a:pt x="24" y="0"/>
                    </a:move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51" y="6"/>
                      <a:pt x="69" y="32"/>
                      <a:pt x="65" y="59"/>
                    </a:cubicBezTo>
                    <a:cubicBezTo>
                      <a:pt x="69" y="32"/>
                      <a:pt x="51" y="6"/>
                      <a:pt x="24" y="0"/>
                    </a:cubicBezTo>
                  </a:path>
                </a:pathLst>
              </a:custGeom>
              <a:solidFill>
                <a:srgbClr val="470F1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46" name="Freeform 1605"/>
              <p:cNvSpPr>
                <a:spLocks noEditPoints="1"/>
              </p:cNvSpPr>
              <p:nvPr/>
            </p:nvSpPr>
            <p:spPr>
              <a:xfrm>
                <a:off x="3381538" y="2959283"/>
                <a:ext cx="31542" cy="129806"/>
              </a:xfrm>
              <a:custGeom>
                <a:cxnLst>
                  <a:cxn ang="0">
                    <a:pos x="20624" y="43673"/>
                  </a:cxn>
                  <a:cxn ang="0">
                    <a:pos x="20624" y="43673"/>
                  </a:cxn>
                  <a:cxn ang="0">
                    <a:pos x="0" y="129806"/>
                  </a:cxn>
                  <a:cxn ang="0">
                    <a:pos x="12132" y="86133"/>
                  </a:cxn>
                  <a:cxn ang="0">
                    <a:pos x="20624" y="43673"/>
                  </a:cxn>
                  <a:cxn ang="0">
                    <a:pos x="31542" y="0"/>
                  </a:cxn>
                  <a:cxn ang="0">
                    <a:pos x="29116" y="2426"/>
                  </a:cxn>
                  <a:cxn ang="0">
                    <a:pos x="29116" y="2426"/>
                  </a:cxn>
                  <a:cxn ang="0">
                    <a:pos x="31542" y="0"/>
                  </a:cxn>
                  <a:cxn ang="0">
                    <a:pos x="31542" y="0"/>
                  </a:cxn>
                  <a:cxn ang="0">
                    <a:pos x="31542" y="0"/>
                  </a:cxn>
                  <a:cxn ang="0">
                    <a:pos x="31542" y="0"/>
                  </a:cxn>
                </a:cxnLst>
                <a:rect l="0" t="0" r="0" b="0"/>
                <a:pathLst>
                  <a:path w="26" h="107">
                    <a:moveTo>
                      <a:pt x="17" y="36"/>
                    </a:moveTo>
                    <a:lnTo>
                      <a:pt x="17" y="36"/>
                    </a:lnTo>
                    <a:lnTo>
                      <a:pt x="0" y="107"/>
                    </a:lnTo>
                    <a:lnTo>
                      <a:pt x="10" y="71"/>
                    </a:lnTo>
                    <a:lnTo>
                      <a:pt x="17" y="36"/>
                    </a:lnTo>
                    <a:close/>
                    <a:moveTo>
                      <a:pt x="26" y="0"/>
                    </a:moveTo>
                    <a:lnTo>
                      <a:pt x="24" y="2"/>
                    </a:lnTo>
                    <a:lnTo>
                      <a:pt x="24" y="2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5EBA8E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47" name="Freeform 1606"/>
              <p:cNvSpPr>
                <a:spLocks noEditPoints="1"/>
              </p:cNvSpPr>
              <p:nvPr/>
            </p:nvSpPr>
            <p:spPr>
              <a:xfrm>
                <a:off x="3381538" y="2959283"/>
                <a:ext cx="31542" cy="129806"/>
              </a:xfrm>
              <a:custGeom>
                <a:cxnLst>
                  <a:cxn ang="0">
                    <a:pos x="20624" y="43673"/>
                  </a:cxn>
                  <a:cxn ang="0">
                    <a:pos x="20624" y="43673"/>
                  </a:cxn>
                  <a:cxn ang="0">
                    <a:pos x="0" y="129806"/>
                  </a:cxn>
                  <a:cxn ang="0">
                    <a:pos x="12132" y="86133"/>
                  </a:cxn>
                  <a:cxn ang="0">
                    <a:pos x="20624" y="43673"/>
                  </a:cxn>
                  <a:cxn ang="0">
                    <a:pos x="31542" y="0"/>
                  </a:cxn>
                  <a:cxn ang="0">
                    <a:pos x="29116" y="2426"/>
                  </a:cxn>
                  <a:cxn ang="0">
                    <a:pos x="29116" y="2426"/>
                  </a:cxn>
                  <a:cxn ang="0">
                    <a:pos x="31542" y="0"/>
                  </a:cxn>
                  <a:cxn ang="0">
                    <a:pos x="31542" y="0"/>
                  </a:cxn>
                  <a:cxn ang="0">
                    <a:pos x="31542" y="0"/>
                  </a:cxn>
                  <a:cxn ang="0">
                    <a:pos x="31542" y="0"/>
                  </a:cxn>
                </a:cxnLst>
                <a:rect l="0" t="0" r="0" b="0"/>
                <a:pathLst>
                  <a:path w="26" h="107">
                    <a:moveTo>
                      <a:pt x="17" y="36"/>
                    </a:moveTo>
                    <a:lnTo>
                      <a:pt x="17" y="36"/>
                    </a:lnTo>
                    <a:lnTo>
                      <a:pt x="0" y="107"/>
                    </a:lnTo>
                    <a:lnTo>
                      <a:pt x="10" y="71"/>
                    </a:lnTo>
                    <a:lnTo>
                      <a:pt x="17" y="36"/>
                    </a:lnTo>
                    <a:moveTo>
                      <a:pt x="26" y="0"/>
                    </a:moveTo>
                    <a:lnTo>
                      <a:pt x="24" y="2"/>
                    </a:lnTo>
                    <a:lnTo>
                      <a:pt x="24" y="2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6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48" name="Freeform 1607"/>
              <p:cNvSpPr/>
              <p:nvPr/>
            </p:nvSpPr>
            <p:spPr>
              <a:xfrm>
                <a:off x="3402161" y="2961710"/>
                <a:ext cx="8492" cy="41247"/>
              </a:xfrm>
              <a:custGeom>
                <a:cxnLst>
                  <a:cxn ang="0">
                    <a:pos x="8492" y="0"/>
                  </a:cxn>
                  <a:cxn ang="0">
                    <a:pos x="8492" y="0"/>
                  </a:cxn>
                  <a:cxn ang="0">
                    <a:pos x="0" y="41247"/>
                  </a:cxn>
                  <a:cxn ang="0">
                    <a:pos x="0" y="41247"/>
                  </a:cxn>
                  <a:cxn ang="0">
                    <a:pos x="8492" y="0"/>
                  </a:cxn>
                </a:cxnLst>
                <a:rect l="0" t="0" r="0" b="0"/>
                <a:pathLst>
                  <a:path w="7" h="34">
                    <a:moveTo>
                      <a:pt x="7" y="0"/>
                    </a:moveTo>
                    <a:lnTo>
                      <a:pt x="7" y="0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60C6EB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49" name="Freeform 1608"/>
              <p:cNvSpPr/>
              <p:nvPr/>
            </p:nvSpPr>
            <p:spPr>
              <a:xfrm>
                <a:off x="3402161" y="2961710"/>
                <a:ext cx="8492" cy="41247"/>
              </a:xfrm>
              <a:custGeom>
                <a:cxnLst>
                  <a:cxn ang="0">
                    <a:pos x="8492" y="0"/>
                  </a:cxn>
                  <a:cxn ang="0">
                    <a:pos x="8492" y="0"/>
                  </a:cxn>
                  <a:cxn ang="0">
                    <a:pos x="0" y="41247"/>
                  </a:cxn>
                  <a:cxn ang="0">
                    <a:pos x="0" y="41247"/>
                  </a:cxn>
                  <a:cxn ang="0">
                    <a:pos x="8492" y="0"/>
                  </a:cxn>
                </a:cxnLst>
                <a:rect l="0" t="0" r="0" b="0"/>
                <a:pathLst>
                  <a:path w="7" h="34">
                    <a:moveTo>
                      <a:pt x="7" y="0"/>
                    </a:moveTo>
                    <a:lnTo>
                      <a:pt x="7" y="0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7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50" name="Freeform 1609"/>
              <p:cNvSpPr>
                <a:spLocks noEditPoints="1"/>
              </p:cNvSpPr>
              <p:nvPr/>
            </p:nvSpPr>
            <p:spPr>
              <a:xfrm>
                <a:off x="3235962" y="3742969"/>
                <a:ext cx="80067" cy="264463"/>
              </a:xfrm>
              <a:custGeom>
                <a:cxnLst>
                  <a:cxn ang="0">
                    <a:pos x="65769" y="123608"/>
                  </a:cxn>
                  <a:cxn ang="0">
                    <a:pos x="65769" y="123608"/>
                  </a:cxn>
                  <a:cxn ang="0">
                    <a:pos x="65769" y="123608"/>
                  </a:cxn>
                  <a:cxn ang="0">
                    <a:pos x="65769" y="123608"/>
                  </a:cxn>
                  <a:cxn ang="0">
                    <a:pos x="65769" y="123608"/>
                  </a:cxn>
                  <a:cxn ang="0">
                    <a:pos x="68629" y="123608"/>
                  </a:cxn>
                  <a:cxn ang="0">
                    <a:pos x="68629" y="123608"/>
                  </a:cxn>
                  <a:cxn ang="0">
                    <a:pos x="68629" y="120733"/>
                  </a:cxn>
                  <a:cxn ang="0">
                    <a:pos x="68629" y="120733"/>
                  </a:cxn>
                  <a:cxn ang="0">
                    <a:pos x="68629" y="120733"/>
                  </a:cxn>
                  <a:cxn ang="0">
                    <a:pos x="68629" y="120733"/>
                  </a:cxn>
                  <a:cxn ang="0">
                    <a:pos x="68629" y="120733"/>
                  </a:cxn>
                  <a:cxn ang="0">
                    <a:pos x="68629" y="120733"/>
                  </a:cxn>
                  <a:cxn ang="0">
                    <a:pos x="68629" y="120733"/>
                  </a:cxn>
                  <a:cxn ang="0">
                    <a:pos x="68629" y="120733"/>
                  </a:cxn>
                  <a:cxn ang="0">
                    <a:pos x="68629" y="120733"/>
                  </a:cxn>
                  <a:cxn ang="0">
                    <a:pos x="68629" y="120733"/>
                  </a:cxn>
                  <a:cxn ang="0">
                    <a:pos x="68629" y="120733"/>
                  </a:cxn>
                  <a:cxn ang="0">
                    <a:pos x="68629" y="120733"/>
                  </a:cxn>
                  <a:cxn ang="0">
                    <a:pos x="68629" y="117859"/>
                  </a:cxn>
                  <a:cxn ang="0">
                    <a:pos x="68629" y="117859"/>
                  </a:cxn>
                  <a:cxn ang="0">
                    <a:pos x="68629" y="117859"/>
                  </a:cxn>
                  <a:cxn ang="0">
                    <a:pos x="68629" y="117859"/>
                  </a:cxn>
                  <a:cxn ang="0">
                    <a:pos x="68629" y="117859"/>
                  </a:cxn>
                  <a:cxn ang="0">
                    <a:pos x="68629" y="117859"/>
                  </a:cxn>
                  <a:cxn ang="0">
                    <a:pos x="68629" y="117859"/>
                  </a:cxn>
                  <a:cxn ang="0">
                    <a:pos x="68629" y="117859"/>
                  </a:cxn>
                  <a:cxn ang="0">
                    <a:pos x="68629" y="117859"/>
                  </a:cxn>
                  <a:cxn ang="0">
                    <a:pos x="68629" y="117859"/>
                  </a:cxn>
                  <a:cxn ang="0">
                    <a:pos x="68629" y="117859"/>
                  </a:cxn>
                  <a:cxn ang="0">
                    <a:pos x="68629" y="117859"/>
                  </a:cxn>
                  <a:cxn ang="0">
                    <a:pos x="68629" y="117859"/>
                  </a:cxn>
                  <a:cxn ang="0">
                    <a:pos x="68629" y="114984"/>
                  </a:cxn>
                  <a:cxn ang="0">
                    <a:pos x="68629" y="114984"/>
                  </a:cxn>
                  <a:cxn ang="0">
                    <a:pos x="68629" y="114984"/>
                  </a:cxn>
                  <a:cxn ang="0">
                    <a:pos x="68629" y="114984"/>
                  </a:cxn>
                  <a:cxn ang="0">
                    <a:pos x="68629" y="114984"/>
                  </a:cxn>
                  <a:cxn ang="0">
                    <a:pos x="68629" y="114984"/>
                  </a:cxn>
                  <a:cxn ang="0">
                    <a:pos x="68629" y="114984"/>
                  </a:cxn>
                  <a:cxn ang="0">
                    <a:pos x="68629" y="114984"/>
                  </a:cxn>
                  <a:cxn ang="0">
                    <a:pos x="68629" y="114984"/>
                  </a:cxn>
                  <a:cxn ang="0">
                    <a:pos x="68629" y="114984"/>
                  </a:cxn>
                  <a:cxn ang="0">
                    <a:pos x="68629" y="114984"/>
                  </a:cxn>
                  <a:cxn ang="0">
                    <a:pos x="68629" y="114984"/>
                  </a:cxn>
                  <a:cxn ang="0">
                    <a:pos x="68629" y="114984"/>
                  </a:cxn>
                  <a:cxn ang="0">
                    <a:pos x="68629" y="11498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0" b="0"/>
                <a:pathLst>
                  <a:path w="28" h="92">
                    <a:moveTo>
                      <a:pt x="23" y="43"/>
                    </a:moveTo>
                    <a:cubicBezTo>
                      <a:pt x="23" y="43"/>
                      <a:pt x="23" y="43"/>
                      <a:pt x="23" y="43"/>
                    </a:cubicBezTo>
                    <a:cubicBezTo>
                      <a:pt x="7" y="92"/>
                      <a:pt x="7" y="92"/>
                      <a:pt x="7" y="92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3" y="43"/>
                      <a:pt x="23" y="43"/>
                      <a:pt x="23" y="43"/>
                    </a:cubicBezTo>
                    <a:moveTo>
                      <a:pt x="23" y="43"/>
                    </a:moveTo>
                    <a:cubicBezTo>
                      <a:pt x="23" y="43"/>
                      <a:pt x="23" y="43"/>
                      <a:pt x="23" y="43"/>
                    </a:cubicBezTo>
                    <a:cubicBezTo>
                      <a:pt x="23" y="43"/>
                      <a:pt x="23" y="43"/>
                      <a:pt x="23" y="43"/>
                    </a:cubicBezTo>
                    <a:moveTo>
                      <a:pt x="23" y="43"/>
                    </a:moveTo>
                    <a:cubicBezTo>
                      <a:pt x="23" y="43"/>
                      <a:pt x="23" y="43"/>
                      <a:pt x="23" y="43"/>
                    </a:cubicBezTo>
                    <a:cubicBezTo>
                      <a:pt x="23" y="43"/>
                      <a:pt x="23" y="43"/>
                      <a:pt x="23" y="43"/>
                    </a:cubicBezTo>
                    <a:moveTo>
                      <a:pt x="24" y="43"/>
                    </a:moveTo>
                    <a:cubicBezTo>
                      <a:pt x="24" y="43"/>
                      <a:pt x="24" y="43"/>
                      <a:pt x="24" y="43"/>
                    </a:cubicBezTo>
                    <a:cubicBezTo>
                      <a:pt x="24" y="43"/>
                      <a:pt x="24" y="43"/>
                      <a:pt x="24" y="43"/>
                    </a:cubicBezTo>
                    <a:moveTo>
                      <a:pt x="24" y="42"/>
                    </a:moveTo>
                    <a:cubicBezTo>
                      <a:pt x="24" y="42"/>
                      <a:pt x="24" y="42"/>
                      <a:pt x="24" y="42"/>
                    </a:cubicBezTo>
                    <a:cubicBezTo>
                      <a:pt x="24" y="42"/>
                      <a:pt x="24" y="42"/>
                      <a:pt x="24" y="42"/>
                    </a:cubicBezTo>
                    <a:moveTo>
                      <a:pt x="24" y="42"/>
                    </a:moveTo>
                    <a:cubicBezTo>
                      <a:pt x="24" y="42"/>
                      <a:pt x="24" y="42"/>
                      <a:pt x="24" y="42"/>
                    </a:cubicBezTo>
                    <a:cubicBezTo>
                      <a:pt x="24" y="42"/>
                      <a:pt x="24" y="42"/>
                      <a:pt x="24" y="42"/>
                    </a:cubicBezTo>
                    <a:moveTo>
                      <a:pt x="24" y="42"/>
                    </a:moveTo>
                    <a:cubicBezTo>
                      <a:pt x="24" y="42"/>
                      <a:pt x="24" y="42"/>
                      <a:pt x="24" y="42"/>
                    </a:cubicBezTo>
                    <a:cubicBezTo>
                      <a:pt x="24" y="42"/>
                      <a:pt x="24" y="42"/>
                      <a:pt x="24" y="42"/>
                    </a:cubicBezTo>
                    <a:moveTo>
                      <a:pt x="24" y="42"/>
                    </a:moveTo>
                    <a:cubicBezTo>
                      <a:pt x="24" y="42"/>
                      <a:pt x="24" y="42"/>
                      <a:pt x="24" y="42"/>
                    </a:cubicBezTo>
                    <a:cubicBezTo>
                      <a:pt x="24" y="42"/>
                      <a:pt x="24" y="42"/>
                      <a:pt x="24" y="42"/>
                    </a:cubicBezTo>
                    <a:moveTo>
                      <a:pt x="24" y="42"/>
                    </a:moveTo>
                    <a:cubicBezTo>
                      <a:pt x="24" y="42"/>
                      <a:pt x="24" y="42"/>
                      <a:pt x="24" y="42"/>
                    </a:cubicBezTo>
                    <a:cubicBezTo>
                      <a:pt x="24" y="42"/>
                      <a:pt x="24" y="42"/>
                      <a:pt x="24" y="42"/>
                    </a:cubicBezTo>
                    <a:moveTo>
                      <a:pt x="24" y="42"/>
                    </a:moveTo>
                    <a:cubicBezTo>
                      <a:pt x="24" y="42"/>
                      <a:pt x="24" y="42"/>
                      <a:pt x="24" y="42"/>
                    </a:cubicBezTo>
                    <a:cubicBezTo>
                      <a:pt x="24" y="42"/>
                      <a:pt x="24" y="42"/>
                      <a:pt x="24" y="42"/>
                    </a:cubicBezTo>
                    <a:moveTo>
                      <a:pt x="24" y="42"/>
                    </a:moveTo>
                    <a:cubicBezTo>
                      <a:pt x="24" y="42"/>
                      <a:pt x="24" y="42"/>
                      <a:pt x="24" y="42"/>
                    </a:cubicBezTo>
                    <a:cubicBezTo>
                      <a:pt x="24" y="42"/>
                      <a:pt x="24" y="42"/>
                      <a:pt x="24" y="42"/>
                    </a:cubicBezTo>
                    <a:moveTo>
                      <a:pt x="24" y="42"/>
                    </a:moveTo>
                    <a:cubicBezTo>
                      <a:pt x="24" y="42"/>
                      <a:pt x="24" y="42"/>
                      <a:pt x="24" y="42"/>
                    </a:cubicBezTo>
                    <a:cubicBezTo>
                      <a:pt x="24" y="42"/>
                      <a:pt x="24" y="42"/>
                      <a:pt x="24" y="42"/>
                    </a:cubicBezTo>
                    <a:moveTo>
                      <a:pt x="24" y="41"/>
                    </a:moveTo>
                    <a:cubicBezTo>
                      <a:pt x="24" y="41"/>
                      <a:pt x="24" y="41"/>
                      <a:pt x="24" y="41"/>
                    </a:cubicBezTo>
                    <a:cubicBezTo>
                      <a:pt x="24" y="41"/>
                      <a:pt x="24" y="41"/>
                      <a:pt x="24" y="41"/>
                    </a:cubicBezTo>
                    <a:moveTo>
                      <a:pt x="24" y="41"/>
                    </a:moveTo>
                    <a:cubicBezTo>
                      <a:pt x="24" y="41"/>
                      <a:pt x="24" y="41"/>
                      <a:pt x="24" y="41"/>
                    </a:cubicBezTo>
                    <a:cubicBezTo>
                      <a:pt x="24" y="41"/>
                      <a:pt x="24" y="41"/>
                      <a:pt x="24" y="41"/>
                    </a:cubicBezTo>
                    <a:moveTo>
                      <a:pt x="24" y="41"/>
                    </a:moveTo>
                    <a:cubicBezTo>
                      <a:pt x="24" y="41"/>
                      <a:pt x="24" y="41"/>
                      <a:pt x="24" y="41"/>
                    </a:cubicBezTo>
                    <a:cubicBezTo>
                      <a:pt x="24" y="41"/>
                      <a:pt x="24" y="41"/>
                      <a:pt x="24" y="41"/>
                    </a:cubicBezTo>
                    <a:moveTo>
                      <a:pt x="24" y="41"/>
                    </a:moveTo>
                    <a:cubicBezTo>
                      <a:pt x="24" y="41"/>
                      <a:pt x="24" y="41"/>
                      <a:pt x="24" y="41"/>
                    </a:cubicBezTo>
                    <a:cubicBezTo>
                      <a:pt x="24" y="41"/>
                      <a:pt x="24" y="41"/>
                      <a:pt x="24" y="41"/>
                    </a:cubicBezTo>
                    <a:moveTo>
                      <a:pt x="24" y="41"/>
                    </a:moveTo>
                    <a:cubicBezTo>
                      <a:pt x="24" y="41"/>
                      <a:pt x="24" y="41"/>
                      <a:pt x="24" y="41"/>
                    </a:cubicBezTo>
                    <a:cubicBezTo>
                      <a:pt x="24" y="41"/>
                      <a:pt x="24" y="41"/>
                      <a:pt x="24" y="41"/>
                    </a:cubicBezTo>
                    <a:moveTo>
                      <a:pt x="24" y="41"/>
                    </a:moveTo>
                    <a:cubicBezTo>
                      <a:pt x="24" y="41"/>
                      <a:pt x="24" y="41"/>
                      <a:pt x="24" y="41"/>
                    </a:cubicBezTo>
                    <a:cubicBezTo>
                      <a:pt x="24" y="41"/>
                      <a:pt x="24" y="41"/>
                      <a:pt x="24" y="41"/>
                    </a:cubicBezTo>
                    <a:moveTo>
                      <a:pt x="24" y="41"/>
                    </a:moveTo>
                    <a:cubicBezTo>
                      <a:pt x="24" y="41"/>
                      <a:pt x="24" y="41"/>
                      <a:pt x="24" y="41"/>
                    </a:cubicBezTo>
                    <a:cubicBezTo>
                      <a:pt x="24" y="41"/>
                      <a:pt x="24" y="41"/>
                      <a:pt x="24" y="41"/>
                    </a:cubicBezTo>
                    <a:moveTo>
                      <a:pt x="24" y="41"/>
                    </a:moveTo>
                    <a:cubicBezTo>
                      <a:pt x="24" y="41"/>
                      <a:pt x="24" y="41"/>
                      <a:pt x="24" y="41"/>
                    </a:cubicBezTo>
                    <a:cubicBezTo>
                      <a:pt x="24" y="41"/>
                      <a:pt x="24" y="41"/>
                      <a:pt x="24" y="41"/>
                    </a:cubicBezTo>
                    <a:moveTo>
                      <a:pt x="24" y="41"/>
                    </a:moveTo>
                    <a:cubicBezTo>
                      <a:pt x="24" y="41"/>
                      <a:pt x="24" y="41"/>
                      <a:pt x="24" y="41"/>
                    </a:cubicBezTo>
                    <a:cubicBezTo>
                      <a:pt x="24" y="41"/>
                      <a:pt x="24" y="41"/>
                      <a:pt x="24" y="41"/>
                    </a:cubicBezTo>
                    <a:moveTo>
                      <a:pt x="24" y="40"/>
                    </a:moveTo>
                    <a:cubicBezTo>
                      <a:pt x="24" y="40"/>
                      <a:pt x="24" y="40"/>
                      <a:pt x="24" y="41"/>
                    </a:cubicBezTo>
                    <a:cubicBezTo>
                      <a:pt x="24" y="40"/>
                      <a:pt x="24" y="40"/>
                      <a:pt x="24" y="40"/>
                    </a:cubicBezTo>
                    <a:moveTo>
                      <a:pt x="24" y="40"/>
                    </a:move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40"/>
                      <a:pt x="24" y="40"/>
                      <a:pt x="24" y="40"/>
                    </a:cubicBezTo>
                    <a:moveTo>
                      <a:pt x="24" y="40"/>
                    </a:move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40"/>
                      <a:pt x="24" y="40"/>
                      <a:pt x="24" y="40"/>
                    </a:cubicBezTo>
                    <a:moveTo>
                      <a:pt x="24" y="40"/>
                    </a:move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40"/>
                      <a:pt x="24" y="40"/>
                      <a:pt x="24" y="40"/>
                    </a:cubicBezTo>
                    <a:moveTo>
                      <a:pt x="24" y="40"/>
                    </a:move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40"/>
                      <a:pt x="24" y="40"/>
                      <a:pt x="24" y="40"/>
                    </a:cubicBezTo>
                    <a:moveTo>
                      <a:pt x="24" y="40"/>
                    </a:move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40"/>
                      <a:pt x="24" y="40"/>
                      <a:pt x="24" y="40"/>
                    </a:cubicBezTo>
                    <a:moveTo>
                      <a:pt x="24" y="40"/>
                    </a:move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40"/>
                      <a:pt x="24" y="40"/>
                      <a:pt x="24" y="40"/>
                    </a:cubicBezTo>
                    <a:moveTo>
                      <a:pt x="24" y="40"/>
                    </a:move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40"/>
                      <a:pt x="24" y="40"/>
                      <a:pt x="24" y="40"/>
                    </a:cubicBezTo>
                    <a:moveTo>
                      <a:pt x="24" y="40"/>
                    </a:move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40"/>
                      <a:pt x="24" y="40"/>
                      <a:pt x="24" y="4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7" y="4"/>
                      <a:pt x="28" y="22"/>
                      <a:pt x="24" y="40"/>
                    </a:cubicBezTo>
                    <a:cubicBezTo>
                      <a:pt x="28" y="22"/>
                      <a:pt x="17" y="4"/>
                      <a:pt x="0" y="0"/>
                    </a:cubicBezTo>
                  </a:path>
                </a:pathLst>
              </a:custGeom>
              <a:solidFill>
                <a:srgbClr val="4F2127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51" name="Freeform 1610"/>
              <p:cNvSpPr/>
              <p:nvPr/>
            </p:nvSpPr>
            <p:spPr>
              <a:xfrm>
                <a:off x="3143763" y="4116614"/>
                <a:ext cx="6066" cy="23050"/>
              </a:xfrm>
              <a:custGeom>
                <a:cxnLst>
                  <a:cxn ang="0">
                    <a:pos x="6066" y="0"/>
                  </a:cxn>
                  <a:cxn ang="0">
                    <a:pos x="0" y="20624"/>
                  </a:cxn>
                  <a:cxn ang="0">
                    <a:pos x="0" y="23050"/>
                  </a:cxn>
                  <a:cxn ang="0">
                    <a:pos x="6066" y="0"/>
                  </a:cxn>
                  <a:cxn ang="0">
                    <a:pos x="6066" y="0"/>
                  </a:cxn>
                </a:cxnLst>
                <a:rect l="0" t="0" r="0" b="0"/>
                <a:pathLst>
                  <a:path w="5" h="19">
                    <a:moveTo>
                      <a:pt x="5" y="0"/>
                    </a:moveTo>
                    <a:lnTo>
                      <a:pt x="0" y="17"/>
                    </a:lnTo>
                    <a:lnTo>
                      <a:pt x="0" y="19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89262A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52" name="Freeform 1611"/>
              <p:cNvSpPr/>
              <p:nvPr/>
            </p:nvSpPr>
            <p:spPr>
              <a:xfrm>
                <a:off x="3143763" y="4116614"/>
                <a:ext cx="6066" cy="23050"/>
              </a:xfrm>
              <a:custGeom>
                <a:cxnLst>
                  <a:cxn ang="0">
                    <a:pos x="6066" y="0"/>
                  </a:cxn>
                  <a:cxn ang="0">
                    <a:pos x="0" y="20624"/>
                  </a:cxn>
                  <a:cxn ang="0">
                    <a:pos x="0" y="23050"/>
                  </a:cxn>
                  <a:cxn ang="0">
                    <a:pos x="6066" y="0"/>
                  </a:cxn>
                  <a:cxn ang="0">
                    <a:pos x="6066" y="0"/>
                  </a:cxn>
                </a:cxnLst>
                <a:rect l="0" t="0" r="0" b="0"/>
                <a:pathLst>
                  <a:path w="5" h="19">
                    <a:moveTo>
                      <a:pt x="5" y="0"/>
                    </a:moveTo>
                    <a:lnTo>
                      <a:pt x="0" y="17"/>
                    </a:lnTo>
                    <a:lnTo>
                      <a:pt x="0" y="19"/>
                    </a:lnTo>
                    <a:lnTo>
                      <a:pt x="5" y="0"/>
                    </a:lnTo>
                    <a:lnTo>
                      <a:pt x="5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53" name="Freeform 1612"/>
              <p:cNvSpPr/>
              <p:nvPr/>
            </p:nvSpPr>
            <p:spPr>
              <a:xfrm>
                <a:off x="3356062" y="4202747"/>
                <a:ext cx="14558" cy="2426"/>
              </a:xfrm>
              <a:custGeom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4558" y="2426"/>
                  </a:cxn>
                  <a:cxn ang="0">
                    <a:pos x="14558" y="2426"/>
                  </a:cxn>
                  <a:cxn ang="0">
                    <a:pos x="0" y="0"/>
                  </a:cxn>
                </a:cxnLst>
                <a:rect l="0" t="0" r="0" b="0"/>
                <a:pathLst>
                  <a:path w="12" h="2">
                    <a:moveTo>
                      <a:pt x="0" y="0"/>
                    </a:moveTo>
                    <a:lnTo>
                      <a:pt x="0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6E7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54" name="Freeform 1613"/>
              <p:cNvSpPr/>
              <p:nvPr/>
            </p:nvSpPr>
            <p:spPr>
              <a:xfrm>
                <a:off x="3356062" y="4202747"/>
                <a:ext cx="14558" cy="2426"/>
              </a:xfrm>
              <a:custGeom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4558" y="2426"/>
                  </a:cxn>
                  <a:cxn ang="0">
                    <a:pos x="14558" y="2426"/>
                  </a:cxn>
                  <a:cxn ang="0">
                    <a:pos x="0" y="0"/>
                  </a:cxn>
                </a:cxnLst>
                <a:rect l="0" t="0" r="0" b="0"/>
                <a:pathLst>
                  <a:path w="12" h="2">
                    <a:moveTo>
                      <a:pt x="0" y="0"/>
                    </a:moveTo>
                    <a:lnTo>
                      <a:pt x="0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55" name="Freeform 1614"/>
              <p:cNvSpPr/>
              <p:nvPr/>
            </p:nvSpPr>
            <p:spPr>
              <a:xfrm>
                <a:off x="3370619" y="4205173"/>
                <a:ext cx="33968" cy="8492"/>
              </a:xfrm>
              <a:custGeom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33968" y="8492"/>
                  </a:cxn>
                  <a:cxn ang="0">
                    <a:pos x="0" y="0"/>
                  </a:cxn>
                </a:cxnLst>
                <a:rect l="0" t="0" r="0" b="0"/>
                <a:pathLst>
                  <a:path w="28" h="7">
                    <a:moveTo>
                      <a:pt x="0" y="0"/>
                    </a:moveTo>
                    <a:lnTo>
                      <a:pt x="0" y="0"/>
                    </a:lnTo>
                    <a:lnTo>
                      <a:pt x="28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B1113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56" name="Freeform 1615"/>
              <p:cNvSpPr/>
              <p:nvPr/>
            </p:nvSpPr>
            <p:spPr>
              <a:xfrm>
                <a:off x="3370619" y="4205173"/>
                <a:ext cx="33968" cy="8492"/>
              </a:xfrm>
              <a:custGeom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33968" y="8492"/>
                  </a:cxn>
                  <a:cxn ang="0">
                    <a:pos x="0" y="0"/>
                  </a:cxn>
                </a:cxnLst>
                <a:rect l="0" t="0" r="0" b="0"/>
                <a:pathLst>
                  <a:path w="28" h="7">
                    <a:moveTo>
                      <a:pt x="0" y="0"/>
                    </a:moveTo>
                    <a:lnTo>
                      <a:pt x="0" y="0"/>
                    </a:lnTo>
                    <a:lnTo>
                      <a:pt x="28" y="7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57" name="Freeform 1616"/>
              <p:cNvSpPr/>
              <p:nvPr/>
            </p:nvSpPr>
            <p:spPr>
              <a:xfrm>
                <a:off x="3200780" y="4131172"/>
                <a:ext cx="222004" cy="82493"/>
              </a:xfrm>
              <a:custGeom>
                <a:cxnLst>
                  <a:cxn ang="0">
                    <a:pos x="11533" y="0"/>
                  </a:cxn>
                  <a:cxn ang="0">
                    <a:pos x="0" y="36980"/>
                  </a:cxn>
                  <a:cxn ang="0">
                    <a:pos x="155691" y="71115"/>
                  </a:cxn>
                  <a:cxn ang="0">
                    <a:pos x="170107" y="73959"/>
                  </a:cxn>
                  <a:cxn ang="0">
                    <a:pos x="204705" y="82493"/>
                  </a:cxn>
                  <a:cxn ang="0">
                    <a:pos x="222004" y="45513"/>
                  </a:cxn>
                  <a:cxn ang="0">
                    <a:pos x="222004" y="45513"/>
                  </a:cxn>
                  <a:cxn ang="0">
                    <a:pos x="11533" y="0"/>
                  </a:cxn>
                </a:cxnLst>
                <a:rect l="0" t="0" r="0" b="0"/>
                <a:pathLst>
                  <a:path w="77" h="28">
                    <a:moveTo>
                      <a:pt x="4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71" y="29"/>
                      <a:pt x="71" y="29"/>
                      <a:pt x="71" y="29"/>
                    </a:cubicBezTo>
                    <a:cubicBezTo>
                      <a:pt x="73" y="25"/>
                      <a:pt x="75" y="21"/>
                      <a:pt x="77" y="16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6CD1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58" name="Freeform 1617"/>
              <p:cNvSpPr/>
              <p:nvPr/>
            </p:nvSpPr>
            <p:spPr>
              <a:xfrm>
                <a:off x="3200780" y="4131172"/>
                <a:ext cx="12131" cy="37608"/>
              </a:xfrm>
              <a:custGeom>
                <a:cxnLst>
                  <a:cxn ang="0">
                    <a:pos x="12131" y="0"/>
                  </a:cxn>
                  <a:cxn ang="0">
                    <a:pos x="0" y="37608"/>
                  </a:cxn>
                  <a:cxn ang="0">
                    <a:pos x="0" y="37608"/>
                  </a:cxn>
                  <a:cxn ang="0">
                    <a:pos x="12131" y="0"/>
                  </a:cxn>
                </a:cxnLst>
                <a:rect l="0" t="0" r="0" b="0"/>
                <a:pathLst>
                  <a:path w="10" h="31">
                    <a:moveTo>
                      <a:pt x="10" y="0"/>
                    </a:moveTo>
                    <a:lnTo>
                      <a:pt x="0" y="31"/>
                    </a:lnTo>
                    <a:lnTo>
                      <a:pt x="0" y="31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89262A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59" name="Freeform 1618"/>
              <p:cNvSpPr/>
              <p:nvPr/>
            </p:nvSpPr>
            <p:spPr>
              <a:xfrm>
                <a:off x="3200780" y="4131172"/>
                <a:ext cx="12131" cy="37608"/>
              </a:xfrm>
              <a:custGeom>
                <a:cxnLst>
                  <a:cxn ang="0">
                    <a:pos x="12131" y="0"/>
                  </a:cxn>
                  <a:cxn ang="0">
                    <a:pos x="0" y="37608"/>
                  </a:cxn>
                  <a:cxn ang="0">
                    <a:pos x="0" y="37608"/>
                  </a:cxn>
                  <a:cxn ang="0">
                    <a:pos x="12131" y="0"/>
                  </a:cxn>
                </a:cxnLst>
                <a:rect l="0" t="0" r="0" b="0"/>
                <a:pathLst>
                  <a:path w="10" h="31">
                    <a:moveTo>
                      <a:pt x="10" y="0"/>
                    </a:moveTo>
                    <a:lnTo>
                      <a:pt x="0" y="31"/>
                    </a:lnTo>
                    <a:lnTo>
                      <a:pt x="0" y="31"/>
                    </a:lnTo>
                    <a:lnTo>
                      <a:pt x="10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60" name="Freeform 1619"/>
              <p:cNvSpPr/>
              <p:nvPr/>
            </p:nvSpPr>
            <p:spPr>
              <a:xfrm>
                <a:off x="3192289" y="4191829"/>
                <a:ext cx="157708" cy="36394"/>
              </a:xfrm>
              <a:custGeom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57708" y="36394"/>
                  </a:cxn>
                  <a:cxn ang="0">
                    <a:pos x="157708" y="36394"/>
                  </a:cxn>
                  <a:cxn ang="0">
                    <a:pos x="0" y="0"/>
                  </a:cxn>
                </a:cxnLst>
                <a:rect l="0" t="0" r="0" b="0"/>
                <a:pathLst>
                  <a:path w="130" h="30">
                    <a:moveTo>
                      <a:pt x="0" y="0"/>
                    </a:moveTo>
                    <a:lnTo>
                      <a:pt x="0" y="0"/>
                    </a:lnTo>
                    <a:lnTo>
                      <a:pt x="130" y="30"/>
                    </a:lnTo>
                    <a:lnTo>
                      <a:pt x="130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90C0E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61" name="Freeform 1620"/>
              <p:cNvSpPr/>
              <p:nvPr/>
            </p:nvSpPr>
            <p:spPr>
              <a:xfrm>
                <a:off x="3192289" y="4191829"/>
                <a:ext cx="157708" cy="36394"/>
              </a:xfrm>
              <a:custGeom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57708" y="36394"/>
                  </a:cxn>
                  <a:cxn ang="0">
                    <a:pos x="157708" y="36394"/>
                  </a:cxn>
                  <a:cxn ang="0">
                    <a:pos x="0" y="0"/>
                  </a:cxn>
                </a:cxnLst>
                <a:rect l="0" t="0" r="0" b="0"/>
                <a:pathLst>
                  <a:path w="130" h="30">
                    <a:moveTo>
                      <a:pt x="0" y="0"/>
                    </a:moveTo>
                    <a:lnTo>
                      <a:pt x="0" y="0"/>
                    </a:lnTo>
                    <a:lnTo>
                      <a:pt x="130" y="30"/>
                    </a:lnTo>
                    <a:lnTo>
                      <a:pt x="130" y="3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62" name="Freeform 1621"/>
              <p:cNvSpPr/>
              <p:nvPr/>
            </p:nvSpPr>
            <p:spPr>
              <a:xfrm>
                <a:off x="3166813" y="4191829"/>
                <a:ext cx="183184" cy="105543"/>
              </a:xfrm>
              <a:custGeom>
                <a:cxnLst>
                  <a:cxn ang="0">
                    <a:pos x="25760" y="0"/>
                  </a:cxn>
                  <a:cxn ang="0">
                    <a:pos x="0" y="74165"/>
                  </a:cxn>
                  <a:cxn ang="0">
                    <a:pos x="134526" y="105543"/>
                  </a:cxn>
                  <a:cxn ang="0">
                    <a:pos x="183184" y="37083"/>
                  </a:cxn>
                  <a:cxn ang="0">
                    <a:pos x="183184" y="37083"/>
                  </a:cxn>
                  <a:cxn ang="0">
                    <a:pos x="25760" y="0"/>
                  </a:cxn>
                </a:cxnLst>
                <a:rect l="0" t="0" r="0" b="0"/>
                <a:pathLst>
                  <a:path w="64" h="37">
                    <a:moveTo>
                      <a:pt x="9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53" y="29"/>
                      <a:pt x="59" y="21"/>
                      <a:pt x="64" y="13"/>
                    </a:cubicBezTo>
                    <a:cubicBezTo>
                      <a:pt x="64" y="13"/>
                      <a:pt x="64" y="13"/>
                      <a:pt x="64" y="13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176794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63" name="Freeform 1622"/>
              <p:cNvSpPr/>
              <p:nvPr/>
            </p:nvSpPr>
            <p:spPr>
              <a:xfrm>
                <a:off x="3166813" y="4191829"/>
                <a:ext cx="25476" cy="74002"/>
              </a:xfrm>
              <a:custGeom>
                <a:cxnLst>
                  <a:cxn ang="0">
                    <a:pos x="25476" y="0"/>
                  </a:cxn>
                  <a:cxn ang="0">
                    <a:pos x="0" y="74002"/>
                  </a:cxn>
                  <a:cxn ang="0">
                    <a:pos x="0" y="74002"/>
                  </a:cxn>
                  <a:cxn ang="0">
                    <a:pos x="25476" y="0"/>
                  </a:cxn>
                  <a:cxn ang="0">
                    <a:pos x="25476" y="0"/>
                  </a:cxn>
                  <a:cxn ang="0">
                    <a:pos x="25476" y="0"/>
                  </a:cxn>
                </a:cxnLst>
                <a:rect l="0" t="0" r="0" b="0"/>
                <a:pathLst>
                  <a:path w="21" h="61">
                    <a:moveTo>
                      <a:pt x="21" y="0"/>
                    </a:moveTo>
                    <a:lnTo>
                      <a:pt x="0" y="61"/>
                    </a:lnTo>
                    <a:lnTo>
                      <a:pt x="0" y="61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401B2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64" name="Freeform 1623"/>
              <p:cNvSpPr/>
              <p:nvPr/>
            </p:nvSpPr>
            <p:spPr>
              <a:xfrm>
                <a:off x="3166813" y="4191829"/>
                <a:ext cx="25476" cy="74002"/>
              </a:xfrm>
              <a:custGeom>
                <a:cxnLst>
                  <a:cxn ang="0">
                    <a:pos x="25476" y="0"/>
                  </a:cxn>
                  <a:cxn ang="0">
                    <a:pos x="0" y="74002"/>
                  </a:cxn>
                  <a:cxn ang="0">
                    <a:pos x="0" y="74002"/>
                  </a:cxn>
                  <a:cxn ang="0">
                    <a:pos x="25476" y="0"/>
                  </a:cxn>
                  <a:cxn ang="0">
                    <a:pos x="25476" y="0"/>
                  </a:cxn>
                  <a:cxn ang="0">
                    <a:pos x="25476" y="0"/>
                  </a:cxn>
                </a:cxnLst>
                <a:rect l="0" t="0" r="0" b="0"/>
                <a:pathLst>
                  <a:path w="21" h="61">
                    <a:moveTo>
                      <a:pt x="21" y="0"/>
                    </a:moveTo>
                    <a:lnTo>
                      <a:pt x="0" y="61"/>
                    </a:lnTo>
                    <a:lnTo>
                      <a:pt x="0" y="61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21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65" name="Freeform 1624"/>
              <p:cNvSpPr/>
              <p:nvPr/>
            </p:nvSpPr>
            <p:spPr>
              <a:xfrm>
                <a:off x="3221404" y="4110548"/>
                <a:ext cx="206233" cy="46099"/>
              </a:xfrm>
              <a:custGeom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06233" y="46099"/>
                  </a:cxn>
                  <a:cxn ang="0">
                    <a:pos x="0" y="0"/>
                  </a:cxn>
                </a:cxnLst>
                <a:rect l="0" t="0" r="0" b="0"/>
                <a:pathLst>
                  <a:path w="170" h="38">
                    <a:moveTo>
                      <a:pt x="0" y="0"/>
                    </a:moveTo>
                    <a:lnTo>
                      <a:pt x="0" y="0"/>
                    </a:lnTo>
                    <a:lnTo>
                      <a:pt x="17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B090B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66" name="Freeform 1625"/>
              <p:cNvSpPr/>
              <p:nvPr/>
            </p:nvSpPr>
            <p:spPr>
              <a:xfrm>
                <a:off x="3221404" y="4110548"/>
                <a:ext cx="206233" cy="46099"/>
              </a:xfrm>
              <a:custGeom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06233" y="46099"/>
                  </a:cxn>
                  <a:cxn ang="0">
                    <a:pos x="0" y="0"/>
                  </a:cxn>
                </a:cxnLst>
                <a:rect l="0" t="0" r="0" b="0"/>
                <a:pathLst>
                  <a:path w="170" h="38">
                    <a:moveTo>
                      <a:pt x="0" y="0"/>
                    </a:moveTo>
                    <a:lnTo>
                      <a:pt x="0" y="0"/>
                    </a:lnTo>
                    <a:lnTo>
                      <a:pt x="170" y="38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67" name="Freeform 1626"/>
              <p:cNvSpPr/>
              <p:nvPr/>
            </p:nvSpPr>
            <p:spPr>
              <a:xfrm>
                <a:off x="3221404" y="4028055"/>
                <a:ext cx="252332" cy="134658"/>
              </a:xfrm>
              <a:custGeom>
                <a:cxnLst>
                  <a:cxn ang="0">
                    <a:pos x="25807" y="0"/>
                  </a:cxn>
                  <a:cxn ang="0">
                    <a:pos x="0" y="83087"/>
                  </a:cxn>
                  <a:cxn ang="0">
                    <a:pos x="206453" y="128928"/>
                  </a:cxn>
                  <a:cxn ang="0">
                    <a:pos x="220791" y="134658"/>
                  </a:cxn>
                  <a:cxn ang="0">
                    <a:pos x="252332" y="51571"/>
                  </a:cxn>
                  <a:cxn ang="0">
                    <a:pos x="252332" y="51571"/>
                  </a:cxn>
                  <a:cxn ang="0">
                    <a:pos x="25807" y="0"/>
                  </a:cxn>
                </a:cxnLst>
                <a:rect l="0" t="0" r="0" b="0"/>
                <a:pathLst>
                  <a:path w="88" h="47">
                    <a:moveTo>
                      <a:pt x="9" y="0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72" y="45"/>
                      <a:pt x="72" y="45"/>
                      <a:pt x="72" y="45"/>
                    </a:cubicBezTo>
                    <a:cubicBezTo>
                      <a:pt x="77" y="47"/>
                      <a:pt x="77" y="47"/>
                      <a:pt x="77" y="47"/>
                    </a:cubicBezTo>
                    <a:cubicBezTo>
                      <a:pt x="81" y="37"/>
                      <a:pt x="85" y="2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0D3F5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68" name="Freeform 1627"/>
              <p:cNvSpPr>
                <a:spLocks noEditPoints="1"/>
              </p:cNvSpPr>
              <p:nvPr/>
            </p:nvSpPr>
            <p:spPr>
              <a:xfrm>
                <a:off x="3155895" y="4028055"/>
                <a:ext cx="90986" cy="82493"/>
              </a:xfrm>
              <a:custGeom>
                <a:cxnLst>
                  <a:cxn ang="0">
                    <a:pos x="4853" y="33968"/>
                  </a:cxn>
                  <a:cxn ang="0">
                    <a:pos x="0" y="67935"/>
                  </a:cxn>
                  <a:cxn ang="0">
                    <a:pos x="4853" y="33968"/>
                  </a:cxn>
                  <a:cxn ang="0">
                    <a:pos x="90986" y="0"/>
                  </a:cxn>
                  <a:cxn ang="0">
                    <a:pos x="65510" y="82493"/>
                  </a:cxn>
                  <a:cxn ang="0">
                    <a:pos x="65510" y="82493"/>
                  </a:cxn>
                  <a:cxn ang="0">
                    <a:pos x="90986" y="0"/>
                  </a:cxn>
                  <a:cxn ang="0">
                    <a:pos x="90986" y="0"/>
                  </a:cxn>
                </a:cxnLst>
                <a:rect l="0" t="0" r="0" b="0"/>
                <a:pathLst>
                  <a:path w="75" h="68">
                    <a:moveTo>
                      <a:pt x="4" y="28"/>
                    </a:moveTo>
                    <a:lnTo>
                      <a:pt x="0" y="56"/>
                    </a:lnTo>
                    <a:lnTo>
                      <a:pt x="4" y="28"/>
                    </a:lnTo>
                    <a:close/>
                    <a:moveTo>
                      <a:pt x="75" y="0"/>
                    </a:moveTo>
                    <a:lnTo>
                      <a:pt x="54" y="68"/>
                    </a:lnTo>
                    <a:lnTo>
                      <a:pt x="54" y="68"/>
                    </a:lnTo>
                    <a:lnTo>
                      <a:pt x="75" y="0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30151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69" name="Freeform 1628"/>
              <p:cNvSpPr>
                <a:spLocks noEditPoints="1"/>
              </p:cNvSpPr>
              <p:nvPr/>
            </p:nvSpPr>
            <p:spPr>
              <a:xfrm>
                <a:off x="3155895" y="4028055"/>
                <a:ext cx="90986" cy="82493"/>
              </a:xfrm>
              <a:custGeom>
                <a:cxnLst>
                  <a:cxn ang="0">
                    <a:pos x="4853" y="33968"/>
                  </a:cxn>
                  <a:cxn ang="0">
                    <a:pos x="0" y="67935"/>
                  </a:cxn>
                  <a:cxn ang="0">
                    <a:pos x="4853" y="33968"/>
                  </a:cxn>
                  <a:cxn ang="0">
                    <a:pos x="90986" y="0"/>
                  </a:cxn>
                  <a:cxn ang="0">
                    <a:pos x="65510" y="82493"/>
                  </a:cxn>
                  <a:cxn ang="0">
                    <a:pos x="65510" y="82493"/>
                  </a:cxn>
                  <a:cxn ang="0">
                    <a:pos x="90986" y="0"/>
                  </a:cxn>
                  <a:cxn ang="0">
                    <a:pos x="90986" y="0"/>
                  </a:cxn>
                </a:cxnLst>
                <a:rect l="0" t="0" r="0" b="0"/>
                <a:pathLst>
                  <a:path w="75" h="68">
                    <a:moveTo>
                      <a:pt x="4" y="28"/>
                    </a:moveTo>
                    <a:lnTo>
                      <a:pt x="0" y="56"/>
                    </a:lnTo>
                    <a:lnTo>
                      <a:pt x="4" y="28"/>
                    </a:lnTo>
                    <a:moveTo>
                      <a:pt x="75" y="0"/>
                    </a:moveTo>
                    <a:lnTo>
                      <a:pt x="54" y="68"/>
                    </a:lnTo>
                    <a:lnTo>
                      <a:pt x="54" y="68"/>
                    </a:lnTo>
                    <a:lnTo>
                      <a:pt x="75" y="0"/>
                    </a:lnTo>
                    <a:lnTo>
                      <a:pt x="75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70" name="Freeform 1629"/>
              <p:cNvSpPr/>
              <p:nvPr/>
            </p:nvSpPr>
            <p:spPr>
              <a:xfrm>
                <a:off x="3576852" y="2284780"/>
                <a:ext cx="6066" cy="71575"/>
              </a:xfrm>
              <a:custGeom>
                <a:cxnLst>
                  <a:cxn ang="0">
                    <a:pos x="6066" y="0"/>
                  </a:cxn>
                  <a:cxn ang="0">
                    <a:pos x="0" y="71575"/>
                  </a:cxn>
                  <a:cxn ang="0">
                    <a:pos x="0" y="71575"/>
                  </a:cxn>
                  <a:cxn ang="0">
                    <a:pos x="6066" y="0"/>
                  </a:cxn>
                </a:cxnLst>
                <a:rect l="0" t="0" r="0" b="0"/>
                <a:pathLst>
                  <a:path w="2" h="25">
                    <a:moveTo>
                      <a:pt x="2" y="0"/>
                    </a:moveTo>
                    <a:cubicBezTo>
                      <a:pt x="2" y="7"/>
                      <a:pt x="1" y="16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" y="16"/>
                      <a:pt x="2" y="7"/>
                      <a:pt x="2" y="0"/>
                    </a:cubicBezTo>
                  </a:path>
                </a:pathLst>
              </a:custGeom>
              <a:solidFill>
                <a:srgbClr val="942C2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71" name="Freeform 1630"/>
              <p:cNvSpPr/>
              <p:nvPr/>
            </p:nvSpPr>
            <p:spPr>
              <a:xfrm>
                <a:off x="3557442" y="2198647"/>
                <a:ext cx="27902" cy="157708"/>
              </a:xfrm>
              <a:custGeom>
                <a:cxnLst>
                  <a:cxn ang="0">
                    <a:pos x="27902" y="0"/>
                  </a:cxn>
                  <a:cxn ang="0">
                    <a:pos x="0" y="123299"/>
                  </a:cxn>
                  <a:cxn ang="0">
                    <a:pos x="19531" y="157708"/>
                  </a:cxn>
                  <a:cxn ang="0">
                    <a:pos x="25112" y="86023"/>
                  </a:cxn>
                  <a:cxn ang="0">
                    <a:pos x="27902" y="0"/>
                  </a:cxn>
                </a:cxnLst>
                <a:rect l="0" t="0" r="0" b="0"/>
                <a:pathLst>
                  <a:path w="10" h="55">
                    <a:moveTo>
                      <a:pt x="10" y="0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2" y="44"/>
                      <a:pt x="4" y="48"/>
                      <a:pt x="7" y="55"/>
                    </a:cubicBezTo>
                    <a:cubicBezTo>
                      <a:pt x="8" y="46"/>
                      <a:pt x="9" y="37"/>
                      <a:pt x="9" y="30"/>
                    </a:cubicBezTo>
                    <a:cubicBezTo>
                      <a:pt x="10" y="13"/>
                      <a:pt x="10" y="2"/>
                      <a:pt x="10" y="0"/>
                    </a:cubicBezTo>
                  </a:path>
                </a:pathLst>
              </a:custGeom>
              <a:solidFill>
                <a:srgbClr val="DCE4DC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72" name="Freeform 1631"/>
              <p:cNvSpPr/>
              <p:nvPr/>
            </p:nvSpPr>
            <p:spPr>
              <a:xfrm>
                <a:off x="3557442" y="2322387"/>
                <a:ext cx="19410" cy="33968"/>
              </a:xfrm>
              <a:custGeom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9410" y="33968"/>
                  </a:cxn>
                  <a:cxn ang="0">
                    <a:pos x="19410" y="33968"/>
                  </a:cxn>
                  <a:cxn ang="0">
                    <a:pos x="19410" y="33968"/>
                  </a:cxn>
                  <a:cxn ang="0">
                    <a:pos x="0" y="0"/>
                  </a:cxn>
                </a:cxnLst>
                <a:rect l="0" t="0" r="0" b="0"/>
                <a:pathLst>
                  <a:path w="7" h="1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4" y="5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4" y="5"/>
                      <a:pt x="2" y="1"/>
                      <a:pt x="0" y="0"/>
                    </a:cubicBezTo>
                  </a:path>
                </a:pathLst>
              </a:custGeom>
              <a:solidFill>
                <a:srgbClr val="6E0303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73" name="Freeform 1632"/>
              <p:cNvSpPr>
                <a:spLocks noEditPoints="1"/>
              </p:cNvSpPr>
              <p:nvPr/>
            </p:nvSpPr>
            <p:spPr>
              <a:xfrm>
                <a:off x="3620525" y="2517702"/>
                <a:ext cx="29115" cy="226857"/>
              </a:xfrm>
              <a:custGeom>
                <a:cxnLst>
                  <a:cxn ang="0">
                    <a:pos x="29115" y="226857"/>
                  </a:cxn>
                  <a:cxn ang="0">
                    <a:pos x="29115" y="226857"/>
                  </a:cxn>
                  <a:cxn ang="0">
                    <a:pos x="29115" y="226857"/>
                  </a:cxn>
                  <a:cxn ang="0">
                    <a:pos x="29115" y="223985"/>
                  </a:cxn>
                  <a:cxn ang="0">
                    <a:pos x="29115" y="223985"/>
                  </a:cxn>
                  <a:cxn ang="0">
                    <a:pos x="29115" y="223985"/>
                  </a:cxn>
                  <a:cxn ang="0">
                    <a:pos x="26204" y="195269"/>
                  </a:cxn>
                  <a:cxn ang="0">
                    <a:pos x="26204" y="195269"/>
                  </a:cxn>
                  <a:cxn ang="0">
                    <a:pos x="26204" y="195269"/>
                  </a:cxn>
                  <a:cxn ang="0">
                    <a:pos x="26204" y="189526"/>
                  </a:cxn>
                  <a:cxn ang="0">
                    <a:pos x="26204" y="189526"/>
                  </a:cxn>
                  <a:cxn ang="0">
                    <a:pos x="26204" y="189526"/>
                  </a:cxn>
                  <a:cxn ang="0">
                    <a:pos x="26204" y="189526"/>
                  </a:cxn>
                  <a:cxn ang="0">
                    <a:pos x="26204" y="189526"/>
                  </a:cxn>
                  <a:cxn ang="0">
                    <a:pos x="26204" y="189526"/>
                  </a:cxn>
                  <a:cxn ang="0">
                    <a:pos x="26204" y="186654"/>
                  </a:cxn>
                  <a:cxn ang="0">
                    <a:pos x="26204" y="186654"/>
                  </a:cxn>
                  <a:cxn ang="0">
                    <a:pos x="26204" y="186654"/>
                  </a:cxn>
                  <a:cxn ang="0">
                    <a:pos x="26204" y="186654"/>
                  </a:cxn>
                  <a:cxn ang="0">
                    <a:pos x="26204" y="186654"/>
                  </a:cxn>
                  <a:cxn ang="0">
                    <a:pos x="26204" y="186654"/>
                  </a:cxn>
                  <a:cxn ang="0">
                    <a:pos x="26204" y="186654"/>
                  </a:cxn>
                  <a:cxn ang="0">
                    <a:pos x="26204" y="186654"/>
                  </a:cxn>
                  <a:cxn ang="0">
                    <a:pos x="26204" y="186654"/>
                  </a:cxn>
                  <a:cxn ang="0">
                    <a:pos x="26204" y="183783"/>
                  </a:cxn>
                  <a:cxn ang="0">
                    <a:pos x="26204" y="183783"/>
                  </a:cxn>
                  <a:cxn ang="0">
                    <a:pos x="26204" y="183783"/>
                  </a:cxn>
                  <a:cxn ang="0">
                    <a:pos x="26204" y="183783"/>
                  </a:cxn>
                  <a:cxn ang="0">
                    <a:pos x="26204" y="183783"/>
                  </a:cxn>
                  <a:cxn ang="0">
                    <a:pos x="26204" y="183783"/>
                  </a:cxn>
                  <a:cxn ang="0">
                    <a:pos x="26204" y="183783"/>
                  </a:cxn>
                  <a:cxn ang="0">
                    <a:pos x="26204" y="183783"/>
                  </a:cxn>
                  <a:cxn ang="0">
                    <a:pos x="26204" y="183783"/>
                  </a:cxn>
                  <a:cxn ang="0">
                    <a:pos x="26204" y="180911"/>
                  </a:cxn>
                  <a:cxn ang="0">
                    <a:pos x="26204" y="183783"/>
                  </a:cxn>
                  <a:cxn ang="0">
                    <a:pos x="26204" y="180911"/>
                  </a:cxn>
                  <a:cxn ang="0">
                    <a:pos x="26204" y="180911"/>
                  </a:cxn>
                  <a:cxn ang="0">
                    <a:pos x="26204" y="180911"/>
                  </a:cxn>
                  <a:cxn ang="0">
                    <a:pos x="26204" y="180911"/>
                  </a:cxn>
                  <a:cxn ang="0">
                    <a:pos x="0" y="0"/>
                  </a:cxn>
                  <a:cxn ang="0">
                    <a:pos x="26204" y="18091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0" b="0"/>
                <a:pathLst>
                  <a:path w="10" h="79">
                    <a:moveTo>
                      <a:pt x="10" y="79"/>
                    </a:moveTo>
                    <a:cubicBezTo>
                      <a:pt x="10" y="79"/>
                      <a:pt x="10" y="79"/>
                      <a:pt x="10" y="79"/>
                    </a:cubicBezTo>
                    <a:cubicBezTo>
                      <a:pt x="10" y="79"/>
                      <a:pt x="10" y="79"/>
                      <a:pt x="10" y="79"/>
                    </a:cubicBezTo>
                    <a:moveTo>
                      <a:pt x="10" y="78"/>
                    </a:moveTo>
                    <a:cubicBezTo>
                      <a:pt x="10" y="78"/>
                      <a:pt x="10" y="78"/>
                      <a:pt x="10" y="78"/>
                    </a:cubicBezTo>
                    <a:cubicBezTo>
                      <a:pt x="10" y="78"/>
                      <a:pt x="10" y="78"/>
                      <a:pt x="10" y="78"/>
                    </a:cubicBezTo>
                    <a:moveTo>
                      <a:pt x="9" y="68"/>
                    </a:moveTo>
                    <a:cubicBezTo>
                      <a:pt x="9" y="68"/>
                      <a:pt x="9" y="68"/>
                      <a:pt x="9" y="68"/>
                    </a:cubicBezTo>
                    <a:cubicBezTo>
                      <a:pt x="9" y="68"/>
                      <a:pt x="9" y="68"/>
                      <a:pt x="9" y="68"/>
                    </a:cubicBezTo>
                    <a:moveTo>
                      <a:pt x="9" y="66"/>
                    </a:moveTo>
                    <a:cubicBezTo>
                      <a:pt x="9" y="66"/>
                      <a:pt x="9" y="66"/>
                      <a:pt x="9" y="66"/>
                    </a:cubicBezTo>
                    <a:cubicBezTo>
                      <a:pt x="9" y="66"/>
                      <a:pt x="9" y="66"/>
                      <a:pt x="9" y="66"/>
                    </a:cubicBezTo>
                    <a:moveTo>
                      <a:pt x="9" y="66"/>
                    </a:moveTo>
                    <a:cubicBezTo>
                      <a:pt x="9" y="66"/>
                      <a:pt x="9" y="66"/>
                      <a:pt x="9" y="66"/>
                    </a:cubicBezTo>
                    <a:cubicBezTo>
                      <a:pt x="9" y="66"/>
                      <a:pt x="9" y="66"/>
                      <a:pt x="9" y="66"/>
                    </a:cubicBezTo>
                    <a:moveTo>
                      <a:pt x="9" y="65"/>
                    </a:moveTo>
                    <a:cubicBezTo>
                      <a:pt x="9" y="65"/>
                      <a:pt x="9" y="65"/>
                      <a:pt x="9" y="65"/>
                    </a:cubicBezTo>
                    <a:cubicBezTo>
                      <a:pt x="9" y="65"/>
                      <a:pt x="9" y="65"/>
                      <a:pt x="9" y="65"/>
                    </a:cubicBezTo>
                    <a:moveTo>
                      <a:pt x="9" y="65"/>
                    </a:moveTo>
                    <a:cubicBezTo>
                      <a:pt x="9" y="65"/>
                      <a:pt x="9" y="65"/>
                      <a:pt x="9" y="65"/>
                    </a:cubicBezTo>
                    <a:cubicBezTo>
                      <a:pt x="9" y="65"/>
                      <a:pt x="9" y="65"/>
                      <a:pt x="9" y="65"/>
                    </a:cubicBezTo>
                    <a:moveTo>
                      <a:pt x="9" y="65"/>
                    </a:moveTo>
                    <a:cubicBezTo>
                      <a:pt x="9" y="65"/>
                      <a:pt x="9" y="65"/>
                      <a:pt x="9" y="65"/>
                    </a:cubicBezTo>
                    <a:cubicBezTo>
                      <a:pt x="9" y="65"/>
                      <a:pt x="9" y="65"/>
                      <a:pt x="9" y="65"/>
                    </a:cubicBezTo>
                    <a:moveTo>
                      <a:pt x="9" y="64"/>
                    </a:moveTo>
                    <a:cubicBezTo>
                      <a:pt x="9" y="64"/>
                      <a:pt x="9" y="64"/>
                      <a:pt x="9" y="64"/>
                    </a:cubicBezTo>
                    <a:cubicBezTo>
                      <a:pt x="9" y="64"/>
                      <a:pt x="9" y="64"/>
                      <a:pt x="9" y="64"/>
                    </a:cubicBezTo>
                    <a:moveTo>
                      <a:pt x="9" y="64"/>
                    </a:moveTo>
                    <a:cubicBezTo>
                      <a:pt x="9" y="64"/>
                      <a:pt x="9" y="64"/>
                      <a:pt x="9" y="64"/>
                    </a:cubicBezTo>
                    <a:cubicBezTo>
                      <a:pt x="9" y="64"/>
                      <a:pt x="9" y="64"/>
                      <a:pt x="9" y="64"/>
                    </a:cubicBezTo>
                    <a:moveTo>
                      <a:pt x="9" y="64"/>
                    </a:moveTo>
                    <a:cubicBezTo>
                      <a:pt x="9" y="64"/>
                      <a:pt x="9" y="64"/>
                      <a:pt x="9" y="64"/>
                    </a:cubicBezTo>
                    <a:cubicBezTo>
                      <a:pt x="9" y="64"/>
                      <a:pt x="9" y="64"/>
                      <a:pt x="9" y="64"/>
                    </a:cubicBezTo>
                    <a:moveTo>
                      <a:pt x="9" y="63"/>
                    </a:moveTo>
                    <a:cubicBezTo>
                      <a:pt x="9" y="63"/>
                      <a:pt x="9" y="63"/>
                      <a:pt x="9" y="64"/>
                    </a:cubicBezTo>
                    <a:cubicBezTo>
                      <a:pt x="9" y="63"/>
                      <a:pt x="9" y="63"/>
                      <a:pt x="9" y="63"/>
                    </a:cubicBezTo>
                    <a:moveTo>
                      <a:pt x="9" y="63"/>
                    </a:moveTo>
                    <a:cubicBezTo>
                      <a:pt x="9" y="63"/>
                      <a:pt x="9" y="63"/>
                      <a:pt x="9" y="63"/>
                    </a:cubicBezTo>
                    <a:cubicBezTo>
                      <a:pt x="9" y="63"/>
                      <a:pt x="9" y="63"/>
                      <a:pt x="9" y="63"/>
                    </a:cubicBezTo>
                    <a:moveTo>
                      <a:pt x="0" y="0"/>
                    </a:moveTo>
                    <a:cubicBezTo>
                      <a:pt x="4" y="18"/>
                      <a:pt x="7" y="39"/>
                      <a:pt x="9" y="63"/>
                    </a:cubicBezTo>
                    <a:cubicBezTo>
                      <a:pt x="7" y="39"/>
                      <a:pt x="4" y="18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D1313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74" name="Freeform 1633"/>
              <p:cNvSpPr/>
              <p:nvPr/>
            </p:nvSpPr>
            <p:spPr>
              <a:xfrm>
                <a:off x="3471310" y="2322387"/>
                <a:ext cx="178331" cy="424597"/>
              </a:xfrm>
              <a:custGeom>
                <a:cxnLst>
                  <a:cxn ang="0">
                    <a:pos x="86289" y="0"/>
                  </a:cxn>
                  <a:cxn ang="0">
                    <a:pos x="57526" y="126232"/>
                  </a:cxn>
                  <a:cxn ang="0">
                    <a:pos x="0" y="384432"/>
                  </a:cxn>
                  <a:cxn ang="0">
                    <a:pos x="175455" y="424597"/>
                  </a:cxn>
                  <a:cxn ang="0">
                    <a:pos x="178331" y="424597"/>
                  </a:cxn>
                  <a:cxn ang="0">
                    <a:pos x="178331" y="424597"/>
                  </a:cxn>
                  <a:cxn ang="0">
                    <a:pos x="178331" y="421728"/>
                  </a:cxn>
                  <a:cxn ang="0">
                    <a:pos x="178331" y="421728"/>
                  </a:cxn>
                  <a:cxn ang="0">
                    <a:pos x="178331" y="418859"/>
                  </a:cxn>
                  <a:cxn ang="0">
                    <a:pos x="178331" y="418859"/>
                  </a:cxn>
                  <a:cxn ang="0">
                    <a:pos x="175455" y="390170"/>
                  </a:cxn>
                  <a:cxn ang="0">
                    <a:pos x="175455" y="390170"/>
                  </a:cxn>
                  <a:cxn ang="0">
                    <a:pos x="175455" y="384432"/>
                  </a:cxn>
                  <a:cxn ang="0">
                    <a:pos x="175455" y="384432"/>
                  </a:cxn>
                  <a:cxn ang="0">
                    <a:pos x="175455" y="384432"/>
                  </a:cxn>
                  <a:cxn ang="0">
                    <a:pos x="175455" y="384432"/>
                  </a:cxn>
                  <a:cxn ang="0">
                    <a:pos x="175455" y="381564"/>
                  </a:cxn>
                  <a:cxn ang="0">
                    <a:pos x="175455" y="381564"/>
                  </a:cxn>
                  <a:cxn ang="0">
                    <a:pos x="175455" y="381564"/>
                  </a:cxn>
                  <a:cxn ang="0">
                    <a:pos x="175455" y="381564"/>
                  </a:cxn>
                  <a:cxn ang="0">
                    <a:pos x="175455" y="381564"/>
                  </a:cxn>
                  <a:cxn ang="0">
                    <a:pos x="175455" y="381564"/>
                  </a:cxn>
                  <a:cxn ang="0">
                    <a:pos x="175455" y="378695"/>
                  </a:cxn>
                  <a:cxn ang="0">
                    <a:pos x="175455" y="378695"/>
                  </a:cxn>
                  <a:cxn ang="0">
                    <a:pos x="175455" y="378695"/>
                  </a:cxn>
                  <a:cxn ang="0">
                    <a:pos x="175455" y="378695"/>
                  </a:cxn>
                  <a:cxn ang="0">
                    <a:pos x="175455" y="378695"/>
                  </a:cxn>
                  <a:cxn ang="0">
                    <a:pos x="175455" y="378695"/>
                  </a:cxn>
                  <a:cxn ang="0">
                    <a:pos x="175455" y="378695"/>
                  </a:cxn>
                  <a:cxn ang="0">
                    <a:pos x="175455" y="375826"/>
                  </a:cxn>
                  <a:cxn ang="0">
                    <a:pos x="175455" y="375826"/>
                  </a:cxn>
                  <a:cxn ang="0">
                    <a:pos x="175455" y="375826"/>
                  </a:cxn>
                  <a:cxn ang="0">
                    <a:pos x="175455" y="375826"/>
                  </a:cxn>
                  <a:cxn ang="0">
                    <a:pos x="149568" y="195085"/>
                  </a:cxn>
                  <a:cxn ang="0">
                    <a:pos x="149568" y="195085"/>
                  </a:cxn>
                  <a:cxn ang="0">
                    <a:pos x="149568" y="195085"/>
                  </a:cxn>
                  <a:cxn ang="0">
                    <a:pos x="149568" y="195085"/>
                  </a:cxn>
                  <a:cxn ang="0">
                    <a:pos x="149568" y="195085"/>
                  </a:cxn>
                  <a:cxn ang="0">
                    <a:pos x="106423" y="34427"/>
                  </a:cxn>
                  <a:cxn ang="0">
                    <a:pos x="86289" y="0"/>
                  </a:cxn>
                  <a:cxn ang="0">
                    <a:pos x="86289" y="0"/>
                  </a:cxn>
                </a:cxnLst>
                <a:rect l="0" t="0" r="0" b="0"/>
                <a:pathLst>
                  <a:path w="62" h="148">
                    <a:moveTo>
                      <a:pt x="30" y="0"/>
                    </a:moveTo>
                    <a:cubicBezTo>
                      <a:pt x="20" y="44"/>
                      <a:pt x="20" y="44"/>
                      <a:pt x="20" y="44"/>
                    </a:cubicBezTo>
                    <a:cubicBezTo>
                      <a:pt x="0" y="134"/>
                      <a:pt x="0" y="134"/>
                      <a:pt x="0" y="134"/>
                    </a:cubicBezTo>
                    <a:cubicBezTo>
                      <a:pt x="61" y="148"/>
                      <a:pt x="61" y="148"/>
                      <a:pt x="61" y="148"/>
                    </a:cubicBezTo>
                    <a:cubicBezTo>
                      <a:pt x="62" y="148"/>
                      <a:pt x="62" y="148"/>
                      <a:pt x="62" y="148"/>
                    </a:cubicBezTo>
                    <a:cubicBezTo>
                      <a:pt x="62" y="148"/>
                      <a:pt x="62" y="148"/>
                      <a:pt x="62" y="148"/>
                    </a:cubicBezTo>
                    <a:cubicBezTo>
                      <a:pt x="62" y="148"/>
                      <a:pt x="62" y="148"/>
                      <a:pt x="62" y="147"/>
                    </a:cubicBezTo>
                    <a:cubicBezTo>
                      <a:pt x="62" y="147"/>
                      <a:pt x="62" y="147"/>
                      <a:pt x="62" y="147"/>
                    </a:cubicBezTo>
                    <a:cubicBezTo>
                      <a:pt x="62" y="147"/>
                      <a:pt x="62" y="146"/>
                      <a:pt x="62" y="146"/>
                    </a:cubicBezTo>
                    <a:cubicBezTo>
                      <a:pt x="62" y="146"/>
                      <a:pt x="62" y="146"/>
                      <a:pt x="62" y="146"/>
                    </a:cubicBezTo>
                    <a:cubicBezTo>
                      <a:pt x="62" y="142"/>
                      <a:pt x="61" y="139"/>
                      <a:pt x="61" y="136"/>
                    </a:cubicBezTo>
                    <a:cubicBezTo>
                      <a:pt x="61" y="136"/>
                      <a:pt x="61" y="136"/>
                      <a:pt x="61" y="136"/>
                    </a:cubicBezTo>
                    <a:cubicBezTo>
                      <a:pt x="61" y="135"/>
                      <a:pt x="61" y="135"/>
                      <a:pt x="61" y="134"/>
                    </a:cubicBezTo>
                    <a:cubicBezTo>
                      <a:pt x="61" y="134"/>
                      <a:pt x="61" y="134"/>
                      <a:pt x="61" y="134"/>
                    </a:cubicBezTo>
                    <a:cubicBezTo>
                      <a:pt x="61" y="134"/>
                      <a:pt x="61" y="134"/>
                      <a:pt x="61" y="134"/>
                    </a:cubicBezTo>
                    <a:cubicBezTo>
                      <a:pt x="61" y="134"/>
                      <a:pt x="61" y="134"/>
                      <a:pt x="61" y="134"/>
                    </a:cubicBezTo>
                    <a:cubicBezTo>
                      <a:pt x="61" y="134"/>
                      <a:pt x="61" y="133"/>
                      <a:pt x="61" y="133"/>
                    </a:cubicBezTo>
                    <a:cubicBezTo>
                      <a:pt x="61" y="133"/>
                      <a:pt x="61" y="133"/>
                      <a:pt x="61" y="133"/>
                    </a:cubicBezTo>
                    <a:cubicBezTo>
                      <a:pt x="61" y="133"/>
                      <a:pt x="61" y="133"/>
                      <a:pt x="61" y="133"/>
                    </a:cubicBezTo>
                    <a:cubicBezTo>
                      <a:pt x="61" y="133"/>
                      <a:pt x="61" y="133"/>
                      <a:pt x="61" y="133"/>
                    </a:cubicBezTo>
                    <a:cubicBezTo>
                      <a:pt x="61" y="133"/>
                      <a:pt x="61" y="133"/>
                      <a:pt x="61" y="133"/>
                    </a:cubicBezTo>
                    <a:cubicBezTo>
                      <a:pt x="61" y="133"/>
                      <a:pt x="61" y="133"/>
                      <a:pt x="61" y="133"/>
                    </a:cubicBezTo>
                    <a:cubicBezTo>
                      <a:pt x="61" y="133"/>
                      <a:pt x="61" y="133"/>
                      <a:pt x="61" y="132"/>
                    </a:cubicBezTo>
                    <a:cubicBezTo>
                      <a:pt x="61" y="132"/>
                      <a:pt x="61" y="132"/>
                      <a:pt x="61" y="132"/>
                    </a:cubicBezTo>
                    <a:cubicBezTo>
                      <a:pt x="61" y="132"/>
                      <a:pt x="61" y="132"/>
                      <a:pt x="61" y="132"/>
                    </a:cubicBezTo>
                    <a:cubicBezTo>
                      <a:pt x="61" y="132"/>
                      <a:pt x="61" y="132"/>
                      <a:pt x="61" y="132"/>
                    </a:cubicBezTo>
                    <a:cubicBezTo>
                      <a:pt x="61" y="132"/>
                      <a:pt x="61" y="132"/>
                      <a:pt x="61" y="132"/>
                    </a:cubicBezTo>
                    <a:cubicBezTo>
                      <a:pt x="61" y="132"/>
                      <a:pt x="61" y="132"/>
                      <a:pt x="61" y="132"/>
                    </a:cubicBezTo>
                    <a:cubicBezTo>
                      <a:pt x="61" y="132"/>
                      <a:pt x="61" y="132"/>
                      <a:pt x="61" y="132"/>
                    </a:cubicBezTo>
                    <a:cubicBezTo>
                      <a:pt x="61" y="131"/>
                      <a:pt x="61" y="131"/>
                      <a:pt x="61" y="131"/>
                    </a:cubicBezTo>
                    <a:cubicBezTo>
                      <a:pt x="61" y="131"/>
                      <a:pt x="61" y="131"/>
                      <a:pt x="61" y="131"/>
                    </a:cubicBezTo>
                    <a:cubicBezTo>
                      <a:pt x="61" y="131"/>
                      <a:pt x="61" y="131"/>
                      <a:pt x="61" y="131"/>
                    </a:cubicBezTo>
                    <a:cubicBezTo>
                      <a:pt x="61" y="131"/>
                      <a:pt x="61" y="131"/>
                      <a:pt x="61" y="131"/>
                    </a:cubicBezTo>
                    <a:cubicBezTo>
                      <a:pt x="59" y="107"/>
                      <a:pt x="56" y="86"/>
                      <a:pt x="52" y="68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47" y="42"/>
                      <a:pt x="42" y="23"/>
                      <a:pt x="37" y="12"/>
                    </a:cubicBezTo>
                    <a:cubicBezTo>
                      <a:pt x="34" y="5"/>
                      <a:pt x="32" y="1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</a:path>
                </a:pathLst>
              </a:custGeom>
              <a:solidFill>
                <a:srgbClr val="DCE4DC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75" name="Freeform 1634"/>
              <p:cNvSpPr>
                <a:spLocks noEditPoints="1"/>
              </p:cNvSpPr>
              <p:nvPr/>
            </p:nvSpPr>
            <p:spPr>
              <a:xfrm>
                <a:off x="3534393" y="3097581"/>
                <a:ext cx="2426" cy="14558"/>
              </a:xfrm>
              <a:custGeom>
                <a:cxnLst>
                  <a:cxn ang="0">
                    <a:pos x="0" y="14558"/>
                  </a:cxn>
                  <a:cxn ang="0">
                    <a:pos x="2426" y="8735"/>
                  </a:cxn>
                  <a:cxn ang="0">
                    <a:pos x="2426" y="8735"/>
                  </a:cxn>
                  <a:cxn ang="0">
                    <a:pos x="2426" y="8735"/>
                  </a:cxn>
                  <a:cxn ang="0">
                    <a:pos x="2426" y="8735"/>
                  </a:cxn>
                  <a:cxn ang="0">
                    <a:pos x="2426" y="8735"/>
                  </a:cxn>
                  <a:cxn ang="0">
                    <a:pos x="2426" y="8735"/>
                  </a:cxn>
                  <a:cxn ang="0">
                    <a:pos x="2426" y="8735"/>
                  </a:cxn>
                  <a:cxn ang="0">
                    <a:pos x="2426" y="8735"/>
                  </a:cxn>
                  <a:cxn ang="0">
                    <a:pos x="2426" y="5823"/>
                  </a:cxn>
                  <a:cxn ang="0">
                    <a:pos x="2426" y="5823"/>
                  </a:cxn>
                  <a:cxn ang="0">
                    <a:pos x="2426" y="5823"/>
                  </a:cxn>
                  <a:cxn ang="0">
                    <a:pos x="2426" y="5823"/>
                  </a:cxn>
                  <a:cxn ang="0">
                    <a:pos x="2426" y="5823"/>
                  </a:cxn>
                  <a:cxn ang="0">
                    <a:pos x="2426" y="5823"/>
                  </a:cxn>
                  <a:cxn ang="0">
                    <a:pos x="2426" y="5823"/>
                  </a:cxn>
                  <a:cxn ang="0">
                    <a:pos x="2426" y="5823"/>
                  </a:cxn>
                  <a:cxn ang="0">
                    <a:pos x="2426" y="5823"/>
                  </a:cxn>
                  <a:cxn ang="0">
                    <a:pos x="2426" y="2912"/>
                  </a:cxn>
                  <a:cxn ang="0">
                    <a:pos x="2426" y="2912"/>
                  </a:cxn>
                  <a:cxn ang="0">
                    <a:pos x="2426" y="2912"/>
                  </a:cxn>
                  <a:cxn ang="0">
                    <a:pos x="2426" y="2912"/>
                  </a:cxn>
                  <a:cxn ang="0">
                    <a:pos x="2426" y="2912"/>
                  </a:cxn>
                  <a:cxn ang="0">
                    <a:pos x="2426" y="2912"/>
                  </a:cxn>
                  <a:cxn ang="0">
                    <a:pos x="2426" y="2912"/>
                  </a:cxn>
                  <a:cxn ang="0">
                    <a:pos x="2426" y="2912"/>
                  </a:cxn>
                  <a:cxn ang="0">
                    <a:pos x="2426" y="2912"/>
                  </a:cxn>
                  <a:cxn ang="0">
                    <a:pos x="2426" y="0"/>
                  </a:cxn>
                  <a:cxn ang="0">
                    <a:pos x="2426" y="0"/>
                  </a:cxn>
                  <a:cxn ang="0">
                    <a:pos x="2426" y="0"/>
                  </a:cxn>
                  <a:cxn ang="0">
                    <a:pos x="2426" y="0"/>
                  </a:cxn>
                  <a:cxn ang="0">
                    <a:pos x="2426" y="0"/>
                  </a:cxn>
                  <a:cxn ang="0">
                    <a:pos x="2426" y="0"/>
                  </a:cxn>
                  <a:cxn ang="0">
                    <a:pos x="2426" y="0"/>
                  </a:cxn>
                </a:cxnLst>
                <a:rect l="0" t="0" r="0" b="0"/>
                <a:pathLst>
                  <a:path w="1" h="5">
                    <a:moveTo>
                      <a:pt x="1" y="5"/>
                    </a:moveTo>
                    <a:cubicBezTo>
                      <a:pt x="1" y="5"/>
                      <a:pt x="1" y="5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moveTo>
                      <a:pt x="1" y="3"/>
                    </a:moveTo>
                    <a:cubicBezTo>
                      <a:pt x="1" y="4"/>
                      <a:pt x="1" y="5"/>
                      <a:pt x="1" y="5"/>
                    </a:cubicBezTo>
                    <a:cubicBezTo>
                      <a:pt x="1" y="5"/>
                      <a:pt x="1" y="4"/>
                      <a:pt x="1" y="3"/>
                    </a:cubicBezTo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470F1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76" name="Freeform 1635"/>
              <p:cNvSpPr/>
              <p:nvPr/>
            </p:nvSpPr>
            <p:spPr>
              <a:xfrm>
                <a:off x="3349996" y="2927742"/>
                <a:ext cx="198954" cy="304497"/>
              </a:xfrm>
              <a:custGeom>
                <a:cxnLst>
                  <a:cxn ang="0">
                    <a:pos x="69201" y="0"/>
                  </a:cxn>
                  <a:cxn ang="0">
                    <a:pos x="63435" y="31599"/>
                  </a:cxn>
                  <a:cxn ang="0">
                    <a:pos x="109569" y="51707"/>
                  </a:cxn>
                  <a:cxn ang="0">
                    <a:pos x="109569" y="51707"/>
                  </a:cxn>
                  <a:cxn ang="0">
                    <a:pos x="109569" y="54580"/>
                  </a:cxn>
                  <a:cxn ang="0">
                    <a:pos x="109569" y="54580"/>
                  </a:cxn>
                  <a:cxn ang="0">
                    <a:pos x="109569" y="54580"/>
                  </a:cxn>
                  <a:cxn ang="0">
                    <a:pos x="109569" y="54580"/>
                  </a:cxn>
                  <a:cxn ang="0">
                    <a:pos x="129753" y="226936"/>
                  </a:cxn>
                  <a:cxn ang="0">
                    <a:pos x="123986" y="235554"/>
                  </a:cxn>
                  <a:cxn ang="0">
                    <a:pos x="34601" y="272898"/>
                  </a:cxn>
                  <a:cxn ang="0">
                    <a:pos x="8650" y="270026"/>
                  </a:cxn>
                  <a:cxn ang="0">
                    <a:pos x="0" y="301624"/>
                  </a:cxn>
                  <a:cxn ang="0">
                    <a:pos x="0" y="301624"/>
                  </a:cxn>
                  <a:cxn ang="0">
                    <a:pos x="34601" y="304497"/>
                  </a:cxn>
                  <a:cxn ang="0">
                    <a:pos x="184537" y="183847"/>
                  </a:cxn>
                  <a:cxn ang="0">
                    <a:pos x="187420" y="183847"/>
                  </a:cxn>
                  <a:cxn ang="0">
                    <a:pos x="187420" y="183847"/>
                  </a:cxn>
                  <a:cxn ang="0">
                    <a:pos x="187420" y="183847"/>
                  </a:cxn>
                  <a:cxn ang="0">
                    <a:pos x="187420" y="178102"/>
                  </a:cxn>
                  <a:cxn ang="0">
                    <a:pos x="187420" y="178102"/>
                  </a:cxn>
                  <a:cxn ang="0">
                    <a:pos x="187420" y="178102"/>
                  </a:cxn>
                  <a:cxn ang="0">
                    <a:pos x="187420" y="178102"/>
                  </a:cxn>
                  <a:cxn ang="0">
                    <a:pos x="187420" y="178102"/>
                  </a:cxn>
                  <a:cxn ang="0">
                    <a:pos x="187420" y="178102"/>
                  </a:cxn>
                  <a:cxn ang="0">
                    <a:pos x="187420" y="178102"/>
                  </a:cxn>
                  <a:cxn ang="0">
                    <a:pos x="187420" y="178102"/>
                  </a:cxn>
                  <a:cxn ang="0">
                    <a:pos x="187420" y="178102"/>
                  </a:cxn>
                  <a:cxn ang="0">
                    <a:pos x="187420" y="175229"/>
                  </a:cxn>
                  <a:cxn ang="0">
                    <a:pos x="187420" y="175229"/>
                  </a:cxn>
                  <a:cxn ang="0">
                    <a:pos x="187420" y="175229"/>
                  </a:cxn>
                  <a:cxn ang="0">
                    <a:pos x="187420" y="175229"/>
                  </a:cxn>
                  <a:cxn ang="0">
                    <a:pos x="187420" y="175229"/>
                  </a:cxn>
                  <a:cxn ang="0">
                    <a:pos x="187420" y="175229"/>
                  </a:cxn>
                  <a:cxn ang="0">
                    <a:pos x="187420" y="175229"/>
                  </a:cxn>
                  <a:cxn ang="0">
                    <a:pos x="187420" y="175229"/>
                  </a:cxn>
                  <a:cxn ang="0">
                    <a:pos x="187420" y="175229"/>
                  </a:cxn>
                  <a:cxn ang="0">
                    <a:pos x="187420" y="175229"/>
                  </a:cxn>
                  <a:cxn ang="0">
                    <a:pos x="187420" y="175229"/>
                  </a:cxn>
                  <a:cxn ang="0">
                    <a:pos x="187420" y="175229"/>
                  </a:cxn>
                  <a:cxn ang="0">
                    <a:pos x="187420" y="172357"/>
                  </a:cxn>
                  <a:cxn ang="0">
                    <a:pos x="187420" y="172357"/>
                  </a:cxn>
                  <a:cxn ang="0">
                    <a:pos x="187420" y="172357"/>
                  </a:cxn>
                  <a:cxn ang="0">
                    <a:pos x="187420" y="172357"/>
                  </a:cxn>
                  <a:cxn ang="0">
                    <a:pos x="187420" y="172357"/>
                  </a:cxn>
                  <a:cxn ang="0">
                    <a:pos x="187420" y="172357"/>
                  </a:cxn>
                  <a:cxn ang="0">
                    <a:pos x="187420" y="172357"/>
                  </a:cxn>
                  <a:cxn ang="0">
                    <a:pos x="187420" y="172357"/>
                  </a:cxn>
                  <a:cxn ang="0">
                    <a:pos x="187420" y="172357"/>
                  </a:cxn>
                  <a:cxn ang="0">
                    <a:pos x="187420" y="172357"/>
                  </a:cxn>
                  <a:cxn ang="0">
                    <a:pos x="187420" y="172357"/>
                  </a:cxn>
                  <a:cxn ang="0">
                    <a:pos x="187420" y="172357"/>
                  </a:cxn>
                  <a:cxn ang="0">
                    <a:pos x="187420" y="169484"/>
                  </a:cxn>
                  <a:cxn ang="0">
                    <a:pos x="187420" y="169484"/>
                  </a:cxn>
                  <a:cxn ang="0">
                    <a:pos x="187420" y="169484"/>
                  </a:cxn>
                  <a:cxn ang="0">
                    <a:pos x="187420" y="169484"/>
                  </a:cxn>
                  <a:cxn ang="0">
                    <a:pos x="187420" y="169484"/>
                  </a:cxn>
                  <a:cxn ang="0">
                    <a:pos x="187420" y="169484"/>
                  </a:cxn>
                  <a:cxn ang="0">
                    <a:pos x="187420" y="169484"/>
                  </a:cxn>
                  <a:cxn ang="0">
                    <a:pos x="187420" y="169484"/>
                  </a:cxn>
                  <a:cxn ang="0">
                    <a:pos x="187420" y="169484"/>
                  </a:cxn>
                  <a:cxn ang="0">
                    <a:pos x="187420" y="169484"/>
                  </a:cxn>
                  <a:cxn ang="0">
                    <a:pos x="69201" y="0"/>
                  </a:cxn>
                </a:cxnLst>
                <a:rect l="0" t="0" r="0" b="0"/>
                <a:pathLst>
                  <a:path w="69" h="105">
                    <a:moveTo>
                      <a:pt x="24" y="0"/>
                    </a:moveTo>
                    <a:cubicBezTo>
                      <a:pt x="22" y="11"/>
                      <a:pt x="22" y="11"/>
                      <a:pt x="22" y="11"/>
                    </a:cubicBezTo>
                    <a:cubicBezTo>
                      <a:pt x="27" y="12"/>
                      <a:pt x="33" y="15"/>
                      <a:pt x="38" y="18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8" y="18"/>
                      <a:pt x="38" y="18"/>
                      <a:pt x="38" y="19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57" y="33"/>
                      <a:pt x="60" y="60"/>
                      <a:pt x="45" y="79"/>
                    </a:cubicBezTo>
                    <a:cubicBezTo>
                      <a:pt x="45" y="80"/>
                      <a:pt x="44" y="81"/>
                      <a:pt x="43" y="82"/>
                    </a:cubicBezTo>
                    <a:cubicBezTo>
                      <a:pt x="35" y="91"/>
                      <a:pt x="23" y="95"/>
                      <a:pt x="12" y="95"/>
                    </a:cubicBezTo>
                    <a:cubicBezTo>
                      <a:pt x="9" y="95"/>
                      <a:pt x="6" y="95"/>
                      <a:pt x="3" y="94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4" y="106"/>
                      <a:pt x="8" y="106"/>
                      <a:pt x="12" y="106"/>
                    </a:cubicBezTo>
                    <a:cubicBezTo>
                      <a:pt x="36" y="106"/>
                      <a:pt x="59" y="89"/>
                      <a:pt x="64" y="64"/>
                    </a:cubicBezTo>
                    <a:cubicBezTo>
                      <a:pt x="65" y="64"/>
                      <a:pt x="65" y="64"/>
                      <a:pt x="65" y="64"/>
                    </a:cubicBezTo>
                    <a:cubicBezTo>
                      <a:pt x="65" y="64"/>
                      <a:pt x="65" y="64"/>
                      <a:pt x="65" y="64"/>
                    </a:cubicBezTo>
                    <a:cubicBezTo>
                      <a:pt x="65" y="64"/>
                      <a:pt x="65" y="64"/>
                      <a:pt x="65" y="64"/>
                    </a:cubicBezTo>
                    <a:cubicBezTo>
                      <a:pt x="65" y="64"/>
                      <a:pt x="65" y="63"/>
                      <a:pt x="65" y="62"/>
                    </a:cubicBezTo>
                    <a:cubicBezTo>
                      <a:pt x="65" y="62"/>
                      <a:pt x="65" y="62"/>
                      <a:pt x="65" y="62"/>
                    </a:cubicBezTo>
                    <a:cubicBezTo>
                      <a:pt x="65" y="62"/>
                      <a:pt x="65" y="62"/>
                      <a:pt x="65" y="62"/>
                    </a:cubicBezTo>
                    <a:cubicBezTo>
                      <a:pt x="65" y="62"/>
                      <a:pt x="65" y="62"/>
                      <a:pt x="65" y="62"/>
                    </a:cubicBezTo>
                    <a:cubicBezTo>
                      <a:pt x="65" y="62"/>
                      <a:pt x="65" y="62"/>
                      <a:pt x="65" y="62"/>
                    </a:cubicBezTo>
                    <a:cubicBezTo>
                      <a:pt x="65" y="62"/>
                      <a:pt x="65" y="62"/>
                      <a:pt x="65" y="62"/>
                    </a:cubicBezTo>
                    <a:cubicBezTo>
                      <a:pt x="65" y="62"/>
                      <a:pt x="65" y="62"/>
                      <a:pt x="65" y="62"/>
                    </a:cubicBezTo>
                    <a:cubicBezTo>
                      <a:pt x="65" y="62"/>
                      <a:pt x="65" y="62"/>
                      <a:pt x="65" y="62"/>
                    </a:cubicBezTo>
                    <a:cubicBezTo>
                      <a:pt x="65" y="62"/>
                      <a:pt x="65" y="62"/>
                      <a:pt x="65" y="62"/>
                    </a:cubicBezTo>
                    <a:cubicBezTo>
                      <a:pt x="65" y="62"/>
                      <a:pt x="65" y="62"/>
                      <a:pt x="65" y="61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59"/>
                      <a:pt x="65" y="59"/>
                      <a:pt x="65" y="59"/>
                    </a:cubicBezTo>
                    <a:cubicBezTo>
                      <a:pt x="65" y="59"/>
                      <a:pt x="65" y="59"/>
                      <a:pt x="65" y="59"/>
                    </a:cubicBezTo>
                    <a:cubicBezTo>
                      <a:pt x="65" y="59"/>
                      <a:pt x="65" y="59"/>
                      <a:pt x="65" y="59"/>
                    </a:cubicBezTo>
                    <a:cubicBezTo>
                      <a:pt x="65" y="59"/>
                      <a:pt x="65" y="59"/>
                      <a:pt x="65" y="59"/>
                    </a:cubicBezTo>
                    <a:cubicBezTo>
                      <a:pt x="65" y="59"/>
                      <a:pt x="65" y="59"/>
                      <a:pt x="65" y="59"/>
                    </a:cubicBezTo>
                    <a:cubicBezTo>
                      <a:pt x="65" y="59"/>
                      <a:pt x="65" y="59"/>
                      <a:pt x="65" y="59"/>
                    </a:cubicBezTo>
                    <a:cubicBezTo>
                      <a:pt x="65" y="59"/>
                      <a:pt x="65" y="59"/>
                      <a:pt x="65" y="59"/>
                    </a:cubicBezTo>
                    <a:cubicBezTo>
                      <a:pt x="65" y="59"/>
                      <a:pt x="65" y="59"/>
                      <a:pt x="65" y="59"/>
                    </a:cubicBezTo>
                    <a:cubicBezTo>
                      <a:pt x="65" y="59"/>
                      <a:pt x="65" y="59"/>
                      <a:pt x="65" y="59"/>
                    </a:cubicBezTo>
                    <a:cubicBezTo>
                      <a:pt x="65" y="59"/>
                      <a:pt x="65" y="59"/>
                      <a:pt x="65" y="59"/>
                    </a:cubicBezTo>
                    <a:cubicBezTo>
                      <a:pt x="69" y="32"/>
                      <a:pt x="51" y="6"/>
                      <a:pt x="24" y="0"/>
                    </a:cubicBezTo>
                  </a:path>
                </a:pathLst>
              </a:custGeom>
              <a:solidFill>
                <a:srgbClr val="EFF7E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77" name="Freeform 1636"/>
              <p:cNvSpPr>
                <a:spLocks noEditPoints="1"/>
              </p:cNvSpPr>
              <p:nvPr/>
            </p:nvSpPr>
            <p:spPr>
              <a:xfrm>
                <a:off x="3359701" y="2959283"/>
                <a:ext cx="114035" cy="241414"/>
              </a:xfrm>
              <a:custGeom>
                <a:cxnLst>
                  <a:cxn ang="0">
                    <a:pos x="34211" y="86219"/>
                  </a:cxn>
                  <a:cxn ang="0">
                    <a:pos x="22807" y="129329"/>
                  </a:cxn>
                  <a:cxn ang="0">
                    <a:pos x="0" y="238540"/>
                  </a:cxn>
                  <a:cxn ang="0">
                    <a:pos x="25658" y="241414"/>
                  </a:cxn>
                  <a:cxn ang="0">
                    <a:pos x="114035" y="204052"/>
                  </a:cxn>
                  <a:cxn ang="0">
                    <a:pos x="25658" y="241414"/>
                  </a:cxn>
                  <a:cxn ang="0">
                    <a:pos x="0" y="238540"/>
                  </a:cxn>
                  <a:cxn ang="0">
                    <a:pos x="34211" y="86219"/>
                  </a:cxn>
                  <a:cxn ang="0">
                    <a:pos x="99781" y="22992"/>
                  </a:cxn>
                  <a:cxn ang="0">
                    <a:pos x="99781" y="22992"/>
                  </a:cxn>
                  <a:cxn ang="0">
                    <a:pos x="99781" y="22992"/>
                  </a:cxn>
                  <a:cxn ang="0">
                    <a:pos x="99781" y="20118"/>
                  </a:cxn>
                  <a:cxn ang="0">
                    <a:pos x="99781" y="22992"/>
                  </a:cxn>
                  <a:cxn ang="0">
                    <a:pos x="99781" y="20118"/>
                  </a:cxn>
                  <a:cxn ang="0">
                    <a:pos x="54167" y="0"/>
                  </a:cxn>
                  <a:cxn ang="0">
                    <a:pos x="54167" y="0"/>
                  </a:cxn>
                  <a:cxn ang="0">
                    <a:pos x="99781" y="20118"/>
                  </a:cxn>
                  <a:cxn ang="0">
                    <a:pos x="54167" y="0"/>
                  </a:cxn>
                </a:cxnLst>
                <a:rect l="0" t="0" r="0" b="0"/>
                <a:pathLst>
                  <a:path w="40" h="84">
                    <a:moveTo>
                      <a:pt x="12" y="30"/>
                    </a:moveTo>
                    <a:cubicBezTo>
                      <a:pt x="8" y="45"/>
                      <a:pt x="8" y="45"/>
                      <a:pt x="8" y="45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3" y="84"/>
                      <a:pt x="6" y="84"/>
                      <a:pt x="9" y="84"/>
                    </a:cubicBezTo>
                    <a:cubicBezTo>
                      <a:pt x="20" y="84"/>
                      <a:pt x="32" y="80"/>
                      <a:pt x="40" y="71"/>
                    </a:cubicBezTo>
                    <a:cubicBezTo>
                      <a:pt x="32" y="80"/>
                      <a:pt x="20" y="84"/>
                      <a:pt x="9" y="84"/>
                    </a:cubicBezTo>
                    <a:cubicBezTo>
                      <a:pt x="6" y="84"/>
                      <a:pt x="3" y="84"/>
                      <a:pt x="0" y="83"/>
                    </a:cubicBezTo>
                    <a:cubicBezTo>
                      <a:pt x="12" y="30"/>
                      <a:pt x="12" y="30"/>
                      <a:pt x="12" y="30"/>
                    </a:cubicBezTo>
                    <a:moveTo>
                      <a:pt x="35" y="8"/>
                    </a:move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moveTo>
                      <a:pt x="35" y="7"/>
                    </a:moveTo>
                    <a:cubicBezTo>
                      <a:pt x="35" y="7"/>
                      <a:pt x="35" y="7"/>
                      <a:pt x="35" y="8"/>
                    </a:cubicBezTo>
                    <a:cubicBezTo>
                      <a:pt x="35" y="7"/>
                      <a:pt x="35" y="7"/>
                      <a:pt x="35" y="7"/>
                    </a:cubicBezTo>
                    <a:moveTo>
                      <a:pt x="19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24" y="1"/>
                      <a:pt x="30" y="4"/>
                      <a:pt x="35" y="7"/>
                    </a:cubicBezTo>
                    <a:cubicBezTo>
                      <a:pt x="30" y="4"/>
                      <a:pt x="24" y="1"/>
                      <a:pt x="19" y="0"/>
                    </a:cubicBezTo>
                  </a:path>
                </a:pathLst>
              </a:custGeom>
              <a:solidFill>
                <a:srgbClr val="B9120B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78" name="Freeform 1637"/>
              <p:cNvSpPr>
                <a:spLocks noEditPoints="1"/>
              </p:cNvSpPr>
              <p:nvPr/>
            </p:nvSpPr>
            <p:spPr>
              <a:xfrm>
                <a:off x="3459178" y="2979906"/>
                <a:ext cx="63083" cy="183184"/>
              </a:xfrm>
              <a:custGeom>
                <a:cxnLst>
                  <a:cxn ang="0">
                    <a:pos x="0" y="2862"/>
                  </a:cxn>
                  <a:cxn ang="0">
                    <a:pos x="0" y="2862"/>
                  </a:cxn>
                  <a:cxn ang="0">
                    <a:pos x="20072" y="174597"/>
                  </a:cxn>
                  <a:cxn ang="0">
                    <a:pos x="14337" y="183184"/>
                  </a:cxn>
                  <a:cxn ang="0">
                    <a:pos x="20072" y="174597"/>
                  </a:cxn>
                  <a:cxn ang="0">
                    <a:pos x="0" y="2862"/>
                  </a:cxn>
                  <a:cxn ang="0">
                    <a:pos x="0" y="2862"/>
                  </a:cxn>
                  <a:cxn ang="0">
                    <a:pos x="0" y="2862"/>
                  </a:cxn>
                  <a:cxn ang="0">
                    <a:pos x="0" y="2862"/>
                  </a:cxn>
                  <a:cxn ang="0">
                    <a:pos x="0" y="286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0" b="0"/>
                <a:pathLst>
                  <a:path w="22" h="64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9" y="15"/>
                      <a:pt x="22" y="42"/>
                      <a:pt x="7" y="61"/>
                    </a:cubicBezTo>
                    <a:cubicBezTo>
                      <a:pt x="7" y="62"/>
                      <a:pt x="6" y="63"/>
                      <a:pt x="5" y="64"/>
                    </a:cubicBezTo>
                    <a:cubicBezTo>
                      <a:pt x="6" y="63"/>
                      <a:pt x="7" y="62"/>
                      <a:pt x="7" y="61"/>
                    </a:cubicBezTo>
                    <a:cubicBezTo>
                      <a:pt x="22" y="42"/>
                      <a:pt x="19" y="15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9120B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79" name="Freeform 1638"/>
              <p:cNvSpPr/>
              <p:nvPr/>
            </p:nvSpPr>
            <p:spPr>
              <a:xfrm>
                <a:off x="3359701" y="2959283"/>
                <a:ext cx="162560" cy="241414"/>
              </a:xfrm>
              <a:custGeom>
                <a:cxnLst>
                  <a:cxn ang="0">
                    <a:pos x="54187" y="0"/>
                  </a:cxn>
                  <a:cxn ang="0">
                    <a:pos x="51335" y="2874"/>
                  </a:cxn>
                  <a:cxn ang="0">
                    <a:pos x="54187" y="0"/>
                  </a:cxn>
                  <a:cxn ang="0">
                    <a:pos x="71298" y="5748"/>
                  </a:cxn>
                  <a:cxn ang="0">
                    <a:pos x="71298" y="5748"/>
                  </a:cxn>
                  <a:cxn ang="0">
                    <a:pos x="71298" y="5748"/>
                  </a:cxn>
                  <a:cxn ang="0">
                    <a:pos x="42779" y="43110"/>
                  </a:cxn>
                  <a:cxn ang="0">
                    <a:pos x="34223" y="86219"/>
                  </a:cxn>
                  <a:cxn ang="0">
                    <a:pos x="0" y="238540"/>
                  </a:cxn>
                  <a:cxn ang="0">
                    <a:pos x="25667" y="241414"/>
                  </a:cxn>
                  <a:cxn ang="0">
                    <a:pos x="114077" y="204052"/>
                  </a:cxn>
                  <a:cxn ang="0">
                    <a:pos x="119781" y="195430"/>
                  </a:cxn>
                  <a:cxn ang="0">
                    <a:pos x="99818" y="22992"/>
                  </a:cxn>
                  <a:cxn ang="0">
                    <a:pos x="99818" y="22992"/>
                  </a:cxn>
                  <a:cxn ang="0">
                    <a:pos x="99818" y="22992"/>
                  </a:cxn>
                  <a:cxn ang="0">
                    <a:pos x="99818" y="22992"/>
                  </a:cxn>
                  <a:cxn ang="0">
                    <a:pos x="99818" y="20118"/>
                  </a:cxn>
                  <a:cxn ang="0">
                    <a:pos x="99818" y="20118"/>
                  </a:cxn>
                  <a:cxn ang="0">
                    <a:pos x="54187" y="0"/>
                  </a:cxn>
                  <a:cxn ang="0">
                    <a:pos x="54187" y="0"/>
                  </a:cxn>
                </a:cxnLst>
                <a:rect l="0" t="0" r="0" b="0"/>
                <a:pathLst>
                  <a:path w="57" h="84">
                    <a:moveTo>
                      <a:pt x="19" y="0"/>
                    </a:moveTo>
                    <a:cubicBezTo>
                      <a:pt x="18" y="1"/>
                      <a:pt x="18" y="1"/>
                      <a:pt x="18" y="1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1" y="0"/>
                      <a:pt x="23" y="1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3" y="84"/>
                      <a:pt x="6" y="84"/>
                      <a:pt x="9" y="84"/>
                    </a:cubicBezTo>
                    <a:cubicBezTo>
                      <a:pt x="20" y="84"/>
                      <a:pt x="32" y="80"/>
                      <a:pt x="40" y="71"/>
                    </a:cubicBezTo>
                    <a:cubicBezTo>
                      <a:pt x="41" y="70"/>
                      <a:pt x="42" y="69"/>
                      <a:pt x="42" y="68"/>
                    </a:cubicBezTo>
                    <a:cubicBezTo>
                      <a:pt x="57" y="49"/>
                      <a:pt x="54" y="22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0" y="4"/>
                      <a:pt x="24" y="1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</a:path>
                </a:pathLst>
              </a:custGeom>
              <a:solidFill>
                <a:srgbClr val="F3E05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80" name="Freeform 1639"/>
              <p:cNvSpPr/>
              <p:nvPr/>
            </p:nvSpPr>
            <p:spPr>
              <a:xfrm>
                <a:off x="3402161" y="2959283"/>
                <a:ext cx="29115" cy="43673"/>
              </a:xfrm>
              <a:custGeom>
                <a:cxnLst>
                  <a:cxn ang="0">
                    <a:pos x="10918" y="0"/>
                  </a:cxn>
                  <a:cxn ang="0">
                    <a:pos x="8492" y="2426"/>
                  </a:cxn>
                  <a:cxn ang="0">
                    <a:pos x="0" y="43673"/>
                  </a:cxn>
                  <a:cxn ang="0">
                    <a:pos x="29115" y="6066"/>
                  </a:cxn>
                  <a:cxn ang="0">
                    <a:pos x="29115" y="6066"/>
                  </a:cxn>
                  <a:cxn ang="0">
                    <a:pos x="0" y="43673"/>
                  </a:cxn>
                  <a:cxn ang="0">
                    <a:pos x="8492" y="2426"/>
                  </a:cxn>
                  <a:cxn ang="0">
                    <a:pos x="10918" y="0"/>
                  </a:cxn>
                </a:cxnLst>
                <a:rect l="0" t="0" r="0" b="0"/>
                <a:pathLst>
                  <a:path w="24" h="36">
                    <a:moveTo>
                      <a:pt x="9" y="0"/>
                    </a:moveTo>
                    <a:lnTo>
                      <a:pt x="7" y="2"/>
                    </a:lnTo>
                    <a:lnTo>
                      <a:pt x="0" y="36"/>
                    </a:lnTo>
                    <a:lnTo>
                      <a:pt x="24" y="5"/>
                    </a:lnTo>
                    <a:lnTo>
                      <a:pt x="24" y="5"/>
                    </a:lnTo>
                    <a:lnTo>
                      <a:pt x="0" y="36"/>
                    </a:lnTo>
                    <a:lnTo>
                      <a:pt x="7" y="2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9EF9A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81" name="Freeform 1640"/>
              <p:cNvSpPr/>
              <p:nvPr/>
            </p:nvSpPr>
            <p:spPr>
              <a:xfrm>
                <a:off x="3402161" y="2959283"/>
                <a:ext cx="29115" cy="43673"/>
              </a:xfrm>
              <a:custGeom>
                <a:cxnLst>
                  <a:cxn ang="0">
                    <a:pos x="10918" y="0"/>
                  </a:cxn>
                  <a:cxn ang="0">
                    <a:pos x="8492" y="2426"/>
                  </a:cxn>
                  <a:cxn ang="0">
                    <a:pos x="0" y="43673"/>
                  </a:cxn>
                  <a:cxn ang="0">
                    <a:pos x="29115" y="6066"/>
                  </a:cxn>
                  <a:cxn ang="0">
                    <a:pos x="29115" y="6066"/>
                  </a:cxn>
                  <a:cxn ang="0">
                    <a:pos x="0" y="43673"/>
                  </a:cxn>
                  <a:cxn ang="0">
                    <a:pos x="8492" y="2426"/>
                  </a:cxn>
                  <a:cxn ang="0">
                    <a:pos x="10918" y="0"/>
                  </a:cxn>
                </a:cxnLst>
                <a:rect l="0" t="0" r="0" b="0"/>
                <a:pathLst>
                  <a:path w="24" h="36">
                    <a:moveTo>
                      <a:pt x="9" y="0"/>
                    </a:moveTo>
                    <a:lnTo>
                      <a:pt x="7" y="2"/>
                    </a:lnTo>
                    <a:lnTo>
                      <a:pt x="0" y="36"/>
                    </a:lnTo>
                    <a:lnTo>
                      <a:pt x="24" y="5"/>
                    </a:lnTo>
                    <a:lnTo>
                      <a:pt x="24" y="5"/>
                    </a:lnTo>
                    <a:lnTo>
                      <a:pt x="0" y="36"/>
                    </a:lnTo>
                    <a:lnTo>
                      <a:pt x="7" y="2"/>
                    </a:lnTo>
                    <a:lnTo>
                      <a:pt x="9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82" name="Freeform 1641"/>
              <p:cNvSpPr/>
              <p:nvPr/>
            </p:nvSpPr>
            <p:spPr>
              <a:xfrm>
                <a:off x="3402161" y="2959283"/>
                <a:ext cx="29115" cy="43673"/>
              </a:xfrm>
              <a:custGeom>
                <a:cxnLst>
                  <a:cxn ang="0">
                    <a:pos x="11646" y="0"/>
                  </a:cxn>
                  <a:cxn ang="0">
                    <a:pos x="11646" y="0"/>
                  </a:cxn>
                  <a:cxn ang="0">
                    <a:pos x="8735" y="2912"/>
                  </a:cxn>
                  <a:cxn ang="0">
                    <a:pos x="0" y="43673"/>
                  </a:cxn>
                  <a:cxn ang="0">
                    <a:pos x="29115" y="5823"/>
                  </a:cxn>
                  <a:cxn ang="0">
                    <a:pos x="11646" y="0"/>
                  </a:cxn>
                </a:cxnLst>
                <a:rect l="0" t="0" r="0" b="0"/>
                <a:pathLst>
                  <a:path w="10" h="15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8" y="1"/>
                      <a:pt x="6" y="0"/>
                      <a:pt x="4" y="0"/>
                    </a:cubicBezTo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83" name="Freeform 1642"/>
              <p:cNvSpPr/>
              <p:nvPr/>
            </p:nvSpPr>
            <p:spPr>
              <a:xfrm>
                <a:off x="3051565" y="3742969"/>
                <a:ext cx="264463" cy="801883"/>
              </a:xfrm>
              <a:custGeom>
                <a:cxnLst>
                  <a:cxn ang="0">
                    <a:pos x="109235" y="319029"/>
                  </a:cxn>
                  <a:cxn ang="0">
                    <a:pos x="97736" y="373637"/>
                  </a:cxn>
                  <a:cxn ang="0">
                    <a:pos x="77614" y="462735"/>
                  </a:cxn>
                  <a:cxn ang="0">
                    <a:pos x="5749" y="801883"/>
                  </a:cxn>
                  <a:cxn ang="0">
                    <a:pos x="114984" y="523092"/>
                  </a:cxn>
                  <a:cxn ang="0">
                    <a:pos x="149479" y="425372"/>
                  </a:cxn>
                  <a:cxn ang="0">
                    <a:pos x="169601" y="367889"/>
                  </a:cxn>
                  <a:cxn ang="0">
                    <a:pos x="204096" y="264420"/>
                  </a:cxn>
                  <a:cxn ang="0">
                    <a:pos x="250090" y="123588"/>
                  </a:cxn>
                  <a:cxn ang="0">
                    <a:pos x="250090" y="123588"/>
                  </a:cxn>
                  <a:cxn ang="0">
                    <a:pos x="250090" y="123588"/>
                  </a:cxn>
                  <a:cxn ang="0">
                    <a:pos x="252965" y="123588"/>
                  </a:cxn>
                  <a:cxn ang="0">
                    <a:pos x="252965" y="120714"/>
                  </a:cxn>
                  <a:cxn ang="0">
                    <a:pos x="252965" y="120714"/>
                  </a:cxn>
                  <a:cxn ang="0">
                    <a:pos x="252965" y="120714"/>
                  </a:cxn>
                  <a:cxn ang="0">
                    <a:pos x="252965" y="120714"/>
                  </a:cxn>
                  <a:cxn ang="0">
                    <a:pos x="252965" y="120714"/>
                  </a:cxn>
                  <a:cxn ang="0">
                    <a:pos x="252965" y="120714"/>
                  </a:cxn>
                  <a:cxn ang="0">
                    <a:pos x="252965" y="120714"/>
                  </a:cxn>
                  <a:cxn ang="0">
                    <a:pos x="252965" y="120714"/>
                  </a:cxn>
                  <a:cxn ang="0">
                    <a:pos x="252965" y="117839"/>
                  </a:cxn>
                  <a:cxn ang="0">
                    <a:pos x="252965" y="117839"/>
                  </a:cxn>
                  <a:cxn ang="0">
                    <a:pos x="252965" y="117839"/>
                  </a:cxn>
                  <a:cxn ang="0">
                    <a:pos x="252965" y="117839"/>
                  </a:cxn>
                  <a:cxn ang="0">
                    <a:pos x="252965" y="117839"/>
                  </a:cxn>
                  <a:cxn ang="0">
                    <a:pos x="252965" y="117839"/>
                  </a:cxn>
                  <a:cxn ang="0">
                    <a:pos x="252965" y="117839"/>
                  </a:cxn>
                  <a:cxn ang="0">
                    <a:pos x="252965" y="117839"/>
                  </a:cxn>
                  <a:cxn ang="0">
                    <a:pos x="252965" y="117839"/>
                  </a:cxn>
                  <a:cxn ang="0">
                    <a:pos x="252965" y="114965"/>
                  </a:cxn>
                  <a:cxn ang="0">
                    <a:pos x="252965" y="114965"/>
                  </a:cxn>
                  <a:cxn ang="0">
                    <a:pos x="252965" y="114965"/>
                  </a:cxn>
                  <a:cxn ang="0">
                    <a:pos x="252965" y="114965"/>
                  </a:cxn>
                  <a:cxn ang="0">
                    <a:pos x="252965" y="114965"/>
                  </a:cxn>
                  <a:cxn ang="0">
                    <a:pos x="252965" y="114965"/>
                  </a:cxn>
                  <a:cxn ang="0">
                    <a:pos x="252965" y="114965"/>
                  </a:cxn>
                  <a:cxn ang="0">
                    <a:pos x="252965" y="114965"/>
                  </a:cxn>
                  <a:cxn ang="0">
                    <a:pos x="252965" y="114965"/>
                  </a:cxn>
                  <a:cxn ang="0">
                    <a:pos x="183974" y="0"/>
                  </a:cxn>
                </a:cxnLst>
                <a:rect l="0" t="0" r="0" b="0"/>
                <a:pathLst>
                  <a:path w="92" h="279">
                    <a:moveTo>
                      <a:pt x="64" y="0"/>
                    </a:moveTo>
                    <a:cubicBezTo>
                      <a:pt x="38" y="111"/>
                      <a:pt x="38" y="111"/>
                      <a:pt x="38" y="111"/>
                    </a:cubicBezTo>
                    <a:cubicBezTo>
                      <a:pt x="36" y="123"/>
                      <a:pt x="36" y="123"/>
                      <a:pt x="36" y="123"/>
                    </a:cubicBezTo>
                    <a:cubicBezTo>
                      <a:pt x="34" y="130"/>
                      <a:pt x="34" y="130"/>
                      <a:pt x="34" y="130"/>
                    </a:cubicBezTo>
                    <a:cubicBezTo>
                      <a:pt x="32" y="138"/>
                      <a:pt x="32" y="138"/>
                      <a:pt x="32" y="138"/>
                    </a:cubicBezTo>
                    <a:cubicBezTo>
                      <a:pt x="27" y="161"/>
                      <a:pt x="27" y="161"/>
                      <a:pt x="27" y="161"/>
                    </a:cubicBezTo>
                    <a:cubicBezTo>
                      <a:pt x="0" y="279"/>
                      <a:pt x="0" y="279"/>
                      <a:pt x="0" y="279"/>
                    </a:cubicBezTo>
                    <a:cubicBezTo>
                      <a:pt x="1" y="279"/>
                      <a:pt x="1" y="279"/>
                      <a:pt x="2" y="279"/>
                    </a:cubicBezTo>
                    <a:cubicBezTo>
                      <a:pt x="5" y="279"/>
                      <a:pt x="8" y="277"/>
                      <a:pt x="9" y="273"/>
                    </a:cubicBezTo>
                    <a:cubicBezTo>
                      <a:pt x="40" y="182"/>
                      <a:pt x="40" y="182"/>
                      <a:pt x="40" y="182"/>
                    </a:cubicBezTo>
                    <a:cubicBezTo>
                      <a:pt x="49" y="156"/>
                      <a:pt x="49" y="156"/>
                      <a:pt x="49" y="156"/>
                    </a:cubicBezTo>
                    <a:cubicBezTo>
                      <a:pt x="52" y="148"/>
                      <a:pt x="52" y="148"/>
                      <a:pt x="52" y="148"/>
                    </a:cubicBezTo>
                    <a:cubicBezTo>
                      <a:pt x="56" y="135"/>
                      <a:pt x="56" y="135"/>
                      <a:pt x="56" y="135"/>
                    </a:cubicBezTo>
                    <a:cubicBezTo>
                      <a:pt x="59" y="128"/>
                      <a:pt x="59" y="128"/>
                      <a:pt x="59" y="128"/>
                    </a:cubicBezTo>
                    <a:cubicBezTo>
                      <a:pt x="68" y="99"/>
                      <a:pt x="68" y="99"/>
                      <a:pt x="68" y="99"/>
                    </a:cubicBezTo>
                    <a:cubicBezTo>
                      <a:pt x="71" y="92"/>
                      <a:pt x="71" y="92"/>
                      <a:pt x="71" y="92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7" y="43"/>
                      <a:pt x="87" y="43"/>
                      <a:pt x="88" y="43"/>
                    </a:cubicBezTo>
                    <a:cubicBezTo>
                      <a:pt x="88" y="43"/>
                      <a:pt x="88" y="43"/>
                      <a:pt x="88" y="43"/>
                    </a:cubicBezTo>
                    <a:cubicBezTo>
                      <a:pt x="88" y="43"/>
                      <a:pt x="88" y="42"/>
                      <a:pt x="88" y="42"/>
                    </a:cubicBezTo>
                    <a:cubicBezTo>
                      <a:pt x="88" y="42"/>
                      <a:pt x="88" y="42"/>
                      <a:pt x="88" y="42"/>
                    </a:cubicBezTo>
                    <a:cubicBezTo>
                      <a:pt x="88" y="42"/>
                      <a:pt x="88" y="42"/>
                      <a:pt x="88" y="42"/>
                    </a:cubicBezTo>
                    <a:cubicBezTo>
                      <a:pt x="88" y="42"/>
                      <a:pt x="88" y="42"/>
                      <a:pt x="88" y="42"/>
                    </a:cubicBezTo>
                    <a:cubicBezTo>
                      <a:pt x="88" y="42"/>
                      <a:pt x="88" y="42"/>
                      <a:pt x="88" y="42"/>
                    </a:cubicBezTo>
                    <a:cubicBezTo>
                      <a:pt x="88" y="42"/>
                      <a:pt x="88" y="42"/>
                      <a:pt x="88" y="42"/>
                    </a:cubicBezTo>
                    <a:cubicBezTo>
                      <a:pt x="88" y="42"/>
                      <a:pt x="88" y="42"/>
                      <a:pt x="88" y="42"/>
                    </a:cubicBezTo>
                    <a:cubicBezTo>
                      <a:pt x="88" y="42"/>
                      <a:pt x="88" y="42"/>
                      <a:pt x="88" y="42"/>
                    </a:cubicBezTo>
                    <a:cubicBezTo>
                      <a:pt x="88" y="42"/>
                      <a:pt x="88" y="42"/>
                      <a:pt x="88" y="42"/>
                    </a:cubicBezTo>
                    <a:cubicBezTo>
                      <a:pt x="88" y="42"/>
                      <a:pt x="88" y="42"/>
                      <a:pt x="88" y="42"/>
                    </a:cubicBezTo>
                    <a:cubicBezTo>
                      <a:pt x="88" y="42"/>
                      <a:pt x="88" y="42"/>
                      <a:pt x="88" y="42"/>
                    </a:cubicBezTo>
                    <a:cubicBezTo>
                      <a:pt x="88" y="42"/>
                      <a:pt x="88" y="42"/>
                      <a:pt x="88" y="42"/>
                    </a:cubicBezTo>
                    <a:cubicBezTo>
                      <a:pt x="88" y="42"/>
                      <a:pt x="88" y="42"/>
                      <a:pt x="88" y="42"/>
                    </a:cubicBezTo>
                    <a:cubicBezTo>
                      <a:pt x="88" y="42"/>
                      <a:pt x="88" y="42"/>
                      <a:pt x="88" y="42"/>
                    </a:cubicBezTo>
                    <a:cubicBezTo>
                      <a:pt x="88" y="42"/>
                      <a:pt x="88" y="42"/>
                      <a:pt x="88" y="42"/>
                    </a:cubicBezTo>
                    <a:cubicBezTo>
                      <a:pt x="88" y="42"/>
                      <a:pt x="88" y="42"/>
                      <a:pt x="88" y="42"/>
                    </a:cubicBezTo>
                    <a:cubicBezTo>
                      <a:pt x="88" y="42"/>
                      <a:pt x="88" y="42"/>
                      <a:pt x="88" y="41"/>
                    </a:cubicBezTo>
                    <a:cubicBezTo>
                      <a:pt x="88" y="41"/>
                      <a:pt x="88" y="41"/>
                      <a:pt x="88" y="41"/>
                    </a:cubicBezTo>
                    <a:cubicBezTo>
                      <a:pt x="88" y="41"/>
                      <a:pt x="88" y="41"/>
                      <a:pt x="88" y="41"/>
                    </a:cubicBezTo>
                    <a:cubicBezTo>
                      <a:pt x="88" y="41"/>
                      <a:pt x="88" y="41"/>
                      <a:pt x="88" y="41"/>
                    </a:cubicBezTo>
                    <a:cubicBezTo>
                      <a:pt x="88" y="41"/>
                      <a:pt x="88" y="41"/>
                      <a:pt x="88" y="41"/>
                    </a:cubicBezTo>
                    <a:cubicBezTo>
                      <a:pt x="88" y="41"/>
                      <a:pt x="88" y="41"/>
                      <a:pt x="88" y="41"/>
                    </a:cubicBezTo>
                    <a:cubicBezTo>
                      <a:pt x="88" y="41"/>
                      <a:pt x="88" y="41"/>
                      <a:pt x="88" y="41"/>
                    </a:cubicBezTo>
                    <a:cubicBezTo>
                      <a:pt x="88" y="41"/>
                      <a:pt x="88" y="41"/>
                      <a:pt x="88" y="41"/>
                    </a:cubicBezTo>
                    <a:cubicBezTo>
                      <a:pt x="88" y="41"/>
                      <a:pt x="88" y="41"/>
                      <a:pt x="88" y="41"/>
                    </a:cubicBezTo>
                    <a:cubicBezTo>
                      <a:pt x="88" y="41"/>
                      <a:pt x="88" y="41"/>
                      <a:pt x="88" y="41"/>
                    </a:cubicBezTo>
                    <a:cubicBezTo>
                      <a:pt x="88" y="41"/>
                      <a:pt x="88" y="41"/>
                      <a:pt x="88" y="41"/>
                    </a:cubicBezTo>
                    <a:cubicBezTo>
                      <a:pt x="88" y="41"/>
                      <a:pt x="88" y="41"/>
                      <a:pt x="88" y="41"/>
                    </a:cubicBezTo>
                    <a:cubicBezTo>
                      <a:pt x="88" y="41"/>
                      <a:pt x="88" y="41"/>
                      <a:pt x="88" y="41"/>
                    </a:cubicBezTo>
                    <a:cubicBezTo>
                      <a:pt x="88" y="41"/>
                      <a:pt x="88" y="41"/>
                      <a:pt x="88" y="41"/>
                    </a:cubicBezTo>
                    <a:cubicBezTo>
                      <a:pt x="88" y="41"/>
                      <a:pt x="88" y="41"/>
                      <a:pt x="88" y="41"/>
                    </a:cubicBezTo>
                    <a:cubicBezTo>
                      <a:pt x="88" y="41"/>
                      <a:pt x="88" y="41"/>
                      <a:pt x="88" y="41"/>
                    </a:cubicBezTo>
                    <a:cubicBezTo>
                      <a:pt x="88" y="41"/>
                      <a:pt x="88" y="41"/>
                      <a:pt x="88" y="41"/>
                    </a:cubicBezTo>
                    <a:cubicBezTo>
                      <a:pt x="88" y="41"/>
                      <a:pt x="88" y="41"/>
                      <a:pt x="88" y="41"/>
                    </a:cubicBezTo>
                    <a:cubicBezTo>
                      <a:pt x="88" y="41"/>
                      <a:pt x="88" y="41"/>
                      <a:pt x="88" y="41"/>
                    </a:cubicBezTo>
                    <a:cubicBezTo>
                      <a:pt x="88" y="40"/>
                      <a:pt x="88" y="40"/>
                      <a:pt x="88" y="40"/>
                    </a:cubicBezTo>
                    <a:cubicBezTo>
                      <a:pt x="88" y="40"/>
                      <a:pt x="88" y="40"/>
                      <a:pt x="88" y="40"/>
                    </a:cubicBezTo>
                    <a:cubicBezTo>
                      <a:pt x="88" y="40"/>
                      <a:pt x="88" y="40"/>
                      <a:pt x="88" y="40"/>
                    </a:cubicBezTo>
                    <a:cubicBezTo>
                      <a:pt x="88" y="40"/>
                      <a:pt x="88" y="40"/>
                      <a:pt x="88" y="40"/>
                    </a:cubicBezTo>
                    <a:cubicBezTo>
                      <a:pt x="88" y="40"/>
                      <a:pt x="88" y="40"/>
                      <a:pt x="88" y="40"/>
                    </a:cubicBezTo>
                    <a:cubicBezTo>
                      <a:pt x="88" y="40"/>
                      <a:pt x="88" y="40"/>
                      <a:pt x="88" y="40"/>
                    </a:cubicBezTo>
                    <a:cubicBezTo>
                      <a:pt x="88" y="40"/>
                      <a:pt x="88" y="40"/>
                      <a:pt x="88" y="40"/>
                    </a:cubicBezTo>
                    <a:cubicBezTo>
                      <a:pt x="88" y="40"/>
                      <a:pt x="88" y="40"/>
                      <a:pt x="88" y="40"/>
                    </a:cubicBezTo>
                    <a:cubicBezTo>
                      <a:pt x="88" y="40"/>
                      <a:pt x="88" y="40"/>
                      <a:pt x="88" y="40"/>
                    </a:cubicBezTo>
                    <a:cubicBezTo>
                      <a:pt x="88" y="40"/>
                      <a:pt x="88" y="40"/>
                      <a:pt x="88" y="40"/>
                    </a:cubicBezTo>
                    <a:cubicBezTo>
                      <a:pt x="88" y="40"/>
                      <a:pt x="88" y="40"/>
                      <a:pt x="88" y="40"/>
                    </a:cubicBezTo>
                    <a:cubicBezTo>
                      <a:pt x="88" y="40"/>
                      <a:pt x="88" y="40"/>
                      <a:pt x="88" y="40"/>
                    </a:cubicBezTo>
                    <a:cubicBezTo>
                      <a:pt x="88" y="40"/>
                      <a:pt x="88" y="40"/>
                      <a:pt x="88" y="40"/>
                    </a:cubicBezTo>
                    <a:cubicBezTo>
                      <a:pt x="88" y="40"/>
                      <a:pt x="88" y="40"/>
                      <a:pt x="88" y="40"/>
                    </a:cubicBezTo>
                    <a:cubicBezTo>
                      <a:pt x="88" y="40"/>
                      <a:pt x="88" y="40"/>
                      <a:pt x="88" y="40"/>
                    </a:cubicBezTo>
                    <a:cubicBezTo>
                      <a:pt x="88" y="40"/>
                      <a:pt x="88" y="40"/>
                      <a:pt x="88" y="40"/>
                    </a:cubicBezTo>
                    <a:cubicBezTo>
                      <a:pt x="88" y="40"/>
                      <a:pt x="88" y="40"/>
                      <a:pt x="88" y="40"/>
                    </a:cubicBezTo>
                    <a:cubicBezTo>
                      <a:pt x="88" y="40"/>
                      <a:pt x="88" y="40"/>
                      <a:pt x="88" y="40"/>
                    </a:cubicBezTo>
                    <a:cubicBezTo>
                      <a:pt x="92" y="22"/>
                      <a:pt x="81" y="4"/>
                      <a:pt x="64" y="0"/>
                    </a:cubicBezTo>
                    <a:cubicBezTo>
                      <a:pt x="64" y="0"/>
                      <a:pt x="64" y="0"/>
                      <a:pt x="64" y="0"/>
                    </a:cubicBezTo>
                  </a:path>
                </a:pathLst>
              </a:custGeom>
              <a:solidFill>
                <a:srgbClr val="DCE4DC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84" name="Freeform 1643"/>
              <p:cNvSpPr>
                <a:spLocks noEditPoints="1"/>
              </p:cNvSpPr>
              <p:nvPr/>
            </p:nvSpPr>
            <p:spPr>
              <a:xfrm>
                <a:off x="3301471" y="3858216"/>
                <a:ext cx="3640" cy="8492"/>
              </a:xfrm>
              <a:custGeom>
                <a:cxnLst>
                  <a:cxn ang="0">
                    <a:pos x="0" y="8492"/>
                  </a:cxn>
                  <a:cxn ang="0">
                    <a:pos x="0" y="8492"/>
                  </a:cxn>
                  <a:cxn ang="0">
                    <a:pos x="0" y="8492"/>
                  </a:cxn>
                  <a:cxn ang="0">
                    <a:pos x="0" y="8492"/>
                  </a:cxn>
                  <a:cxn ang="0">
                    <a:pos x="3640" y="5661"/>
                  </a:cxn>
                  <a:cxn ang="0">
                    <a:pos x="3640" y="5661"/>
                  </a:cxn>
                  <a:cxn ang="0">
                    <a:pos x="3640" y="5661"/>
                  </a:cxn>
                  <a:cxn ang="0">
                    <a:pos x="3640" y="5661"/>
                  </a:cxn>
                  <a:cxn ang="0">
                    <a:pos x="3640" y="5661"/>
                  </a:cxn>
                  <a:cxn ang="0">
                    <a:pos x="3640" y="5661"/>
                  </a:cxn>
                  <a:cxn ang="0">
                    <a:pos x="3640" y="5661"/>
                  </a:cxn>
                  <a:cxn ang="0">
                    <a:pos x="3640" y="5661"/>
                  </a:cxn>
                  <a:cxn ang="0">
                    <a:pos x="3640" y="5661"/>
                  </a:cxn>
                  <a:cxn ang="0">
                    <a:pos x="3640" y="5661"/>
                  </a:cxn>
                  <a:cxn ang="0">
                    <a:pos x="3640" y="5661"/>
                  </a:cxn>
                  <a:cxn ang="0">
                    <a:pos x="3640" y="5661"/>
                  </a:cxn>
                  <a:cxn ang="0">
                    <a:pos x="3640" y="2831"/>
                  </a:cxn>
                  <a:cxn ang="0">
                    <a:pos x="3640" y="2831"/>
                  </a:cxn>
                  <a:cxn ang="0">
                    <a:pos x="3640" y="2831"/>
                  </a:cxn>
                  <a:cxn ang="0">
                    <a:pos x="3640" y="2831"/>
                  </a:cxn>
                  <a:cxn ang="0">
                    <a:pos x="3640" y="2831"/>
                  </a:cxn>
                  <a:cxn ang="0">
                    <a:pos x="3640" y="2831"/>
                  </a:cxn>
                  <a:cxn ang="0">
                    <a:pos x="3640" y="2831"/>
                  </a:cxn>
                  <a:cxn ang="0">
                    <a:pos x="3640" y="2831"/>
                  </a:cxn>
                  <a:cxn ang="0">
                    <a:pos x="3640" y="2831"/>
                  </a:cxn>
                  <a:cxn ang="0">
                    <a:pos x="3640" y="2831"/>
                  </a:cxn>
                  <a:cxn ang="0">
                    <a:pos x="3640" y="2831"/>
                  </a:cxn>
                  <a:cxn ang="0">
                    <a:pos x="3640" y="2831"/>
                  </a:cxn>
                  <a:cxn ang="0">
                    <a:pos x="3640" y="2831"/>
                  </a:cxn>
                  <a:cxn ang="0">
                    <a:pos x="3640" y="2831"/>
                  </a:cxn>
                  <a:cxn ang="0">
                    <a:pos x="3640" y="2831"/>
                  </a:cxn>
                  <a:cxn ang="0">
                    <a:pos x="3640" y="0"/>
                  </a:cxn>
                  <a:cxn ang="0">
                    <a:pos x="3640" y="0"/>
                  </a:cxn>
                  <a:cxn ang="0">
                    <a:pos x="3640" y="0"/>
                  </a:cxn>
                  <a:cxn ang="0">
                    <a:pos x="3640" y="0"/>
                  </a:cxn>
                  <a:cxn ang="0">
                    <a:pos x="3640" y="0"/>
                  </a:cxn>
                  <a:cxn ang="0">
                    <a:pos x="3640" y="0"/>
                  </a:cxn>
                  <a:cxn ang="0">
                    <a:pos x="3640" y="0"/>
                  </a:cxn>
                  <a:cxn ang="0">
                    <a:pos x="3640" y="0"/>
                  </a:cxn>
                  <a:cxn ang="0">
                    <a:pos x="3640" y="0"/>
                  </a:cxn>
                  <a:cxn ang="0">
                    <a:pos x="3640" y="0"/>
                  </a:cxn>
                  <a:cxn ang="0">
                    <a:pos x="3640" y="0"/>
                  </a:cxn>
                  <a:cxn ang="0">
                    <a:pos x="3640" y="0"/>
                  </a:cxn>
                  <a:cxn ang="0">
                    <a:pos x="3640" y="0"/>
                  </a:cxn>
                  <a:cxn ang="0">
                    <a:pos x="3640" y="0"/>
                  </a:cxn>
                </a:cxnLst>
                <a:rect l="0" t="0" r="0" b="0"/>
                <a:pathLst>
                  <a:path w="1" h="3"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1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moveTo>
                      <a:pt x="1" y="2"/>
                    </a:move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4F2127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2396" name="组合 4051"/>
            <p:cNvGrpSpPr/>
            <p:nvPr/>
          </p:nvGrpSpPr>
          <p:grpSpPr>
            <a:xfrm>
              <a:off x="360442" y="5681240"/>
              <a:ext cx="1458860" cy="697016"/>
              <a:chOff x="533400" y="4429603"/>
              <a:chExt cx="2667380" cy="1274424"/>
            </a:xfrm>
          </p:grpSpPr>
          <p:sp>
            <p:nvSpPr>
              <p:cNvPr id="12409" name="Freeform 1644"/>
              <p:cNvSpPr/>
              <p:nvPr/>
            </p:nvSpPr>
            <p:spPr>
              <a:xfrm>
                <a:off x="554084" y="4429603"/>
                <a:ext cx="2409632" cy="1140776"/>
              </a:xfrm>
              <a:custGeom>
                <a:cxnLst>
                  <a:cxn ang="0">
                    <a:pos x="2405867" y="39532"/>
                  </a:cxn>
                  <a:cxn ang="0">
                    <a:pos x="2405867" y="41414"/>
                  </a:cxn>
                  <a:cxn ang="0">
                    <a:pos x="2403984" y="50827"/>
                  </a:cxn>
                  <a:cxn ang="0">
                    <a:pos x="2394572" y="79064"/>
                  </a:cxn>
                  <a:cxn ang="0">
                    <a:pos x="2356921" y="186364"/>
                  </a:cxn>
                  <a:cxn ang="0">
                    <a:pos x="2275973" y="342609"/>
                  </a:cxn>
                  <a:cxn ang="0">
                    <a:pos x="2144196" y="525209"/>
                  </a:cxn>
                  <a:cxn ang="0">
                    <a:pos x="1952178" y="713456"/>
                  </a:cxn>
                  <a:cxn ang="0">
                    <a:pos x="1705568" y="879113"/>
                  </a:cxn>
                  <a:cxn ang="0">
                    <a:pos x="1415659" y="1007121"/>
                  </a:cxn>
                  <a:cxn ang="0">
                    <a:pos x="1259409" y="1054182"/>
                  </a:cxn>
                  <a:cxn ang="0">
                    <a:pos x="1180343" y="1074890"/>
                  </a:cxn>
                  <a:cxn ang="0">
                    <a:pos x="1138928" y="1082419"/>
                  </a:cxn>
                  <a:cxn ang="0">
                    <a:pos x="1099395" y="1091832"/>
                  </a:cxn>
                  <a:cxn ang="0">
                    <a:pos x="775600" y="1135129"/>
                  </a:cxn>
                  <a:cxn ang="0">
                    <a:pos x="461219" y="1112539"/>
                  </a:cxn>
                  <a:cxn ang="0">
                    <a:pos x="192018" y="990179"/>
                  </a:cxn>
                  <a:cxn ang="0">
                    <a:pos x="97891" y="890408"/>
                  </a:cxn>
                  <a:cxn ang="0">
                    <a:pos x="37651" y="775577"/>
                  </a:cxn>
                  <a:cxn ang="0">
                    <a:pos x="5648" y="555328"/>
                  </a:cxn>
                  <a:cxn ang="0">
                    <a:pos x="52711" y="391553"/>
                  </a:cxn>
                  <a:cxn ang="0">
                    <a:pos x="112952" y="299313"/>
                  </a:cxn>
                  <a:cxn ang="0">
                    <a:pos x="139307" y="269193"/>
                  </a:cxn>
                  <a:cxn ang="0">
                    <a:pos x="112952" y="299313"/>
                  </a:cxn>
                  <a:cxn ang="0">
                    <a:pos x="54593" y="391553"/>
                  </a:cxn>
                  <a:cxn ang="0">
                    <a:pos x="11295" y="557211"/>
                  </a:cxn>
                  <a:cxn ang="0">
                    <a:pos x="47063" y="771812"/>
                  </a:cxn>
                  <a:cxn ang="0">
                    <a:pos x="107304" y="882878"/>
                  </a:cxn>
                  <a:cxn ang="0">
                    <a:pos x="201430" y="978884"/>
                  </a:cxn>
                  <a:cxn ang="0">
                    <a:pos x="464984" y="1093714"/>
                  </a:cxn>
                  <a:cxn ang="0">
                    <a:pos x="775600" y="1110657"/>
                  </a:cxn>
                  <a:cxn ang="0">
                    <a:pos x="1093747" y="1061712"/>
                  </a:cxn>
                  <a:cxn ang="0">
                    <a:pos x="1133280" y="1052300"/>
                  </a:cxn>
                  <a:cxn ang="0">
                    <a:pos x="1172813" y="1042888"/>
                  </a:cxn>
                  <a:cxn ang="0">
                    <a:pos x="1249997" y="1022180"/>
                  </a:cxn>
                  <a:cxn ang="0">
                    <a:pos x="1402481" y="973236"/>
                  </a:cxn>
                  <a:cxn ang="0">
                    <a:pos x="1684860" y="843346"/>
                  </a:cxn>
                  <a:cxn ang="0">
                    <a:pos x="1922058" y="677689"/>
                  </a:cxn>
                  <a:cxn ang="0">
                    <a:pos x="2104663" y="493207"/>
                  </a:cxn>
                  <a:cxn ang="0">
                    <a:pos x="2228910" y="314372"/>
                  </a:cxn>
                  <a:cxn ang="0">
                    <a:pos x="2302328" y="163775"/>
                  </a:cxn>
                  <a:cxn ang="0">
                    <a:pos x="2338096" y="62121"/>
                  </a:cxn>
                  <a:cxn ang="0">
                    <a:pos x="2345626" y="35767"/>
                  </a:cxn>
                  <a:cxn ang="0">
                    <a:pos x="2347509" y="26355"/>
                  </a:cxn>
                  <a:cxn ang="0">
                    <a:pos x="2347509" y="26355"/>
                  </a:cxn>
                  <a:cxn ang="0">
                    <a:pos x="2383277" y="3765"/>
                  </a:cxn>
                  <a:cxn ang="0">
                    <a:pos x="2405867" y="39532"/>
                  </a:cxn>
                </a:cxnLst>
                <a:rect l="0" t="0" r="0" b="0"/>
                <a:pathLst>
                  <a:path w="1280" h="606">
                    <a:moveTo>
                      <a:pt x="1278" y="21"/>
                    </a:moveTo>
                    <a:cubicBezTo>
                      <a:pt x="1278" y="21"/>
                      <a:pt x="1278" y="21"/>
                      <a:pt x="1278" y="22"/>
                    </a:cubicBezTo>
                    <a:cubicBezTo>
                      <a:pt x="1278" y="23"/>
                      <a:pt x="1277" y="25"/>
                      <a:pt x="1277" y="27"/>
                    </a:cubicBezTo>
                    <a:cubicBezTo>
                      <a:pt x="1276" y="30"/>
                      <a:pt x="1274" y="35"/>
                      <a:pt x="1272" y="42"/>
                    </a:cubicBezTo>
                    <a:cubicBezTo>
                      <a:pt x="1268" y="56"/>
                      <a:pt x="1262" y="75"/>
                      <a:pt x="1252" y="99"/>
                    </a:cubicBezTo>
                    <a:cubicBezTo>
                      <a:pt x="1241" y="123"/>
                      <a:pt x="1228" y="151"/>
                      <a:pt x="1209" y="182"/>
                    </a:cubicBezTo>
                    <a:cubicBezTo>
                      <a:pt x="1190" y="212"/>
                      <a:pt x="1167" y="246"/>
                      <a:pt x="1139" y="279"/>
                    </a:cubicBezTo>
                    <a:cubicBezTo>
                      <a:pt x="1110" y="313"/>
                      <a:pt x="1076" y="347"/>
                      <a:pt x="1037" y="379"/>
                    </a:cubicBezTo>
                    <a:cubicBezTo>
                      <a:pt x="998" y="411"/>
                      <a:pt x="954" y="441"/>
                      <a:pt x="906" y="467"/>
                    </a:cubicBezTo>
                    <a:cubicBezTo>
                      <a:pt x="858" y="493"/>
                      <a:pt x="806" y="516"/>
                      <a:pt x="752" y="535"/>
                    </a:cubicBezTo>
                    <a:cubicBezTo>
                      <a:pt x="724" y="544"/>
                      <a:pt x="697" y="553"/>
                      <a:pt x="669" y="560"/>
                    </a:cubicBezTo>
                    <a:cubicBezTo>
                      <a:pt x="655" y="564"/>
                      <a:pt x="641" y="567"/>
                      <a:pt x="627" y="571"/>
                    </a:cubicBezTo>
                    <a:cubicBezTo>
                      <a:pt x="605" y="575"/>
                      <a:pt x="605" y="575"/>
                      <a:pt x="605" y="575"/>
                    </a:cubicBezTo>
                    <a:cubicBezTo>
                      <a:pt x="584" y="580"/>
                      <a:pt x="584" y="580"/>
                      <a:pt x="584" y="580"/>
                    </a:cubicBezTo>
                    <a:cubicBezTo>
                      <a:pt x="527" y="592"/>
                      <a:pt x="470" y="600"/>
                      <a:pt x="412" y="603"/>
                    </a:cubicBezTo>
                    <a:cubicBezTo>
                      <a:pt x="355" y="606"/>
                      <a:pt x="298" y="603"/>
                      <a:pt x="245" y="591"/>
                    </a:cubicBezTo>
                    <a:cubicBezTo>
                      <a:pt x="191" y="579"/>
                      <a:pt x="141" y="558"/>
                      <a:pt x="102" y="526"/>
                    </a:cubicBezTo>
                    <a:cubicBezTo>
                      <a:pt x="83" y="510"/>
                      <a:pt x="66" y="492"/>
                      <a:pt x="52" y="473"/>
                    </a:cubicBezTo>
                    <a:cubicBezTo>
                      <a:pt x="38" y="453"/>
                      <a:pt x="28" y="433"/>
                      <a:pt x="20" y="412"/>
                    </a:cubicBezTo>
                    <a:cubicBezTo>
                      <a:pt x="5" y="371"/>
                      <a:pt x="0" y="331"/>
                      <a:pt x="3" y="295"/>
                    </a:cubicBezTo>
                    <a:cubicBezTo>
                      <a:pt x="6" y="260"/>
                      <a:pt x="17" y="230"/>
                      <a:pt x="28" y="208"/>
                    </a:cubicBezTo>
                    <a:cubicBezTo>
                      <a:pt x="39" y="185"/>
                      <a:pt x="51" y="169"/>
                      <a:pt x="60" y="159"/>
                    </a:cubicBezTo>
                    <a:cubicBezTo>
                      <a:pt x="68" y="148"/>
                      <a:pt x="74" y="143"/>
                      <a:pt x="74" y="143"/>
                    </a:cubicBezTo>
                    <a:cubicBezTo>
                      <a:pt x="74" y="143"/>
                      <a:pt x="68" y="148"/>
                      <a:pt x="60" y="159"/>
                    </a:cubicBezTo>
                    <a:cubicBezTo>
                      <a:pt x="52" y="169"/>
                      <a:pt x="40" y="186"/>
                      <a:pt x="29" y="208"/>
                    </a:cubicBezTo>
                    <a:cubicBezTo>
                      <a:pt x="19" y="231"/>
                      <a:pt x="9" y="261"/>
                      <a:pt x="6" y="296"/>
                    </a:cubicBezTo>
                    <a:cubicBezTo>
                      <a:pt x="3" y="330"/>
                      <a:pt x="9" y="371"/>
                      <a:pt x="25" y="410"/>
                    </a:cubicBezTo>
                    <a:cubicBezTo>
                      <a:pt x="33" y="430"/>
                      <a:pt x="43" y="450"/>
                      <a:pt x="57" y="469"/>
                    </a:cubicBezTo>
                    <a:cubicBezTo>
                      <a:pt x="71" y="488"/>
                      <a:pt x="87" y="505"/>
                      <a:pt x="107" y="520"/>
                    </a:cubicBezTo>
                    <a:cubicBezTo>
                      <a:pt x="145" y="550"/>
                      <a:pt x="194" y="571"/>
                      <a:pt x="247" y="581"/>
                    </a:cubicBezTo>
                    <a:cubicBezTo>
                      <a:pt x="299" y="592"/>
                      <a:pt x="355" y="594"/>
                      <a:pt x="412" y="590"/>
                    </a:cubicBezTo>
                    <a:cubicBezTo>
                      <a:pt x="468" y="586"/>
                      <a:pt x="525" y="577"/>
                      <a:pt x="581" y="564"/>
                    </a:cubicBezTo>
                    <a:cubicBezTo>
                      <a:pt x="602" y="559"/>
                      <a:pt x="602" y="559"/>
                      <a:pt x="602" y="559"/>
                    </a:cubicBezTo>
                    <a:cubicBezTo>
                      <a:pt x="623" y="554"/>
                      <a:pt x="623" y="554"/>
                      <a:pt x="623" y="554"/>
                    </a:cubicBezTo>
                    <a:cubicBezTo>
                      <a:pt x="637" y="551"/>
                      <a:pt x="651" y="547"/>
                      <a:pt x="664" y="543"/>
                    </a:cubicBezTo>
                    <a:cubicBezTo>
                      <a:pt x="692" y="535"/>
                      <a:pt x="719" y="527"/>
                      <a:pt x="745" y="517"/>
                    </a:cubicBezTo>
                    <a:cubicBezTo>
                      <a:pt x="798" y="498"/>
                      <a:pt x="849" y="474"/>
                      <a:pt x="895" y="448"/>
                    </a:cubicBezTo>
                    <a:cubicBezTo>
                      <a:pt x="942" y="421"/>
                      <a:pt x="984" y="391"/>
                      <a:pt x="1021" y="360"/>
                    </a:cubicBezTo>
                    <a:cubicBezTo>
                      <a:pt x="1059" y="328"/>
                      <a:pt x="1091" y="295"/>
                      <a:pt x="1118" y="262"/>
                    </a:cubicBezTo>
                    <a:cubicBezTo>
                      <a:pt x="1145" y="229"/>
                      <a:pt x="1167" y="197"/>
                      <a:pt x="1184" y="167"/>
                    </a:cubicBezTo>
                    <a:cubicBezTo>
                      <a:pt x="1201" y="137"/>
                      <a:pt x="1214" y="110"/>
                      <a:pt x="1223" y="87"/>
                    </a:cubicBezTo>
                    <a:cubicBezTo>
                      <a:pt x="1233" y="64"/>
                      <a:pt x="1239" y="46"/>
                      <a:pt x="1242" y="33"/>
                    </a:cubicBezTo>
                    <a:cubicBezTo>
                      <a:pt x="1244" y="27"/>
                      <a:pt x="1245" y="22"/>
                      <a:pt x="1246" y="19"/>
                    </a:cubicBezTo>
                    <a:cubicBezTo>
                      <a:pt x="1246" y="16"/>
                      <a:pt x="1247" y="14"/>
                      <a:pt x="1247" y="14"/>
                    </a:cubicBezTo>
                    <a:cubicBezTo>
                      <a:pt x="1247" y="14"/>
                      <a:pt x="1247" y="14"/>
                      <a:pt x="1247" y="14"/>
                    </a:cubicBezTo>
                    <a:cubicBezTo>
                      <a:pt x="1249" y="5"/>
                      <a:pt x="1257" y="0"/>
                      <a:pt x="1266" y="2"/>
                    </a:cubicBezTo>
                    <a:cubicBezTo>
                      <a:pt x="1275" y="4"/>
                      <a:pt x="1280" y="12"/>
                      <a:pt x="1278" y="21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10" name="Freeform 1645"/>
              <p:cNvSpPr/>
              <p:nvPr/>
            </p:nvSpPr>
            <p:spPr>
              <a:xfrm>
                <a:off x="533400" y="4495631"/>
                <a:ext cx="2667380" cy="1208396"/>
              </a:xfrm>
              <a:custGeom>
                <a:cxnLst>
                  <a:cxn ang="0">
                    <a:pos x="2663615" y="39527"/>
                  </a:cxn>
                  <a:cxn ang="0">
                    <a:pos x="2663615" y="43291"/>
                  </a:cxn>
                  <a:cxn ang="0">
                    <a:pos x="2661733" y="50820"/>
                  </a:cxn>
                  <a:cxn ang="0">
                    <a:pos x="2652321" y="84701"/>
                  </a:cxn>
                  <a:cxn ang="0">
                    <a:pos x="2610908" y="201399"/>
                  </a:cxn>
                  <a:cxn ang="0">
                    <a:pos x="2526199" y="372683"/>
                  </a:cxn>
                  <a:cxn ang="0">
                    <a:pos x="2383136" y="575964"/>
                  </a:cxn>
                  <a:cxn ang="0">
                    <a:pos x="2174188" y="783010"/>
                  </a:cxn>
                  <a:cxn ang="0">
                    <a:pos x="1903120" y="963705"/>
                  </a:cxn>
                  <a:cxn ang="0">
                    <a:pos x="1581227" y="1097344"/>
                  </a:cxn>
                  <a:cxn ang="0">
                    <a:pos x="1232981" y="1180162"/>
                  </a:cxn>
                  <a:cxn ang="0">
                    <a:pos x="875322" y="1204632"/>
                  </a:cxn>
                  <a:cxn ang="0">
                    <a:pos x="532723" y="1148164"/>
                  </a:cxn>
                  <a:cxn ang="0">
                    <a:pos x="244714" y="999468"/>
                  </a:cxn>
                  <a:cxn ang="0">
                    <a:pos x="54590" y="781128"/>
                  </a:cxn>
                  <a:cxn ang="0">
                    <a:pos x="11294" y="658783"/>
                  </a:cxn>
                  <a:cxn ang="0">
                    <a:pos x="0" y="542084"/>
                  </a:cxn>
                  <a:cxn ang="0">
                    <a:pos x="13177" y="442326"/>
                  </a:cxn>
                  <a:cxn ang="0">
                    <a:pos x="41413" y="359507"/>
                  </a:cxn>
                  <a:cxn ang="0">
                    <a:pos x="107298" y="257866"/>
                  </a:cxn>
                  <a:cxn ang="0">
                    <a:pos x="137416" y="227751"/>
                  </a:cxn>
                  <a:cxn ang="0">
                    <a:pos x="107298" y="257866"/>
                  </a:cxn>
                  <a:cxn ang="0">
                    <a:pos x="43296" y="361389"/>
                  </a:cxn>
                  <a:cxn ang="0">
                    <a:pos x="16942" y="442326"/>
                  </a:cxn>
                  <a:cxn ang="0">
                    <a:pos x="5647" y="543966"/>
                  </a:cxn>
                  <a:cxn ang="0">
                    <a:pos x="9412" y="598551"/>
                  </a:cxn>
                  <a:cxn ang="0">
                    <a:pos x="13177" y="628667"/>
                  </a:cxn>
                  <a:cxn ang="0">
                    <a:pos x="15059" y="641843"/>
                  </a:cxn>
                  <a:cxn ang="0">
                    <a:pos x="18824" y="656901"/>
                  </a:cxn>
                  <a:cxn ang="0">
                    <a:pos x="64002" y="775482"/>
                  </a:cxn>
                  <a:cxn ang="0">
                    <a:pos x="252243" y="988174"/>
                  </a:cxn>
                  <a:cxn ang="0">
                    <a:pos x="538370" y="1129342"/>
                  </a:cxn>
                  <a:cxn ang="0">
                    <a:pos x="875322" y="1182045"/>
                  </a:cxn>
                  <a:cxn ang="0">
                    <a:pos x="1227334" y="1151929"/>
                  </a:cxn>
                  <a:cxn ang="0">
                    <a:pos x="1569933" y="1065346"/>
                  </a:cxn>
                  <a:cxn ang="0">
                    <a:pos x="1884296" y="927943"/>
                  </a:cxn>
                  <a:cxn ang="0">
                    <a:pos x="2145951" y="749130"/>
                  </a:cxn>
                  <a:cxn ang="0">
                    <a:pos x="2343605" y="545849"/>
                  </a:cxn>
                  <a:cxn ang="0">
                    <a:pos x="2479139" y="346332"/>
                  </a:cxn>
                  <a:cxn ang="0">
                    <a:pos x="2558200" y="178812"/>
                  </a:cxn>
                  <a:cxn ang="0">
                    <a:pos x="2595848" y="67761"/>
                  </a:cxn>
                  <a:cxn ang="0">
                    <a:pos x="2603378" y="37645"/>
                  </a:cxn>
                  <a:cxn ang="0">
                    <a:pos x="2605260" y="28234"/>
                  </a:cxn>
                  <a:cxn ang="0">
                    <a:pos x="2605260" y="28234"/>
                  </a:cxn>
                  <a:cxn ang="0">
                    <a:pos x="2641026" y="3764"/>
                  </a:cxn>
                  <a:cxn ang="0">
                    <a:pos x="2663615" y="39527"/>
                  </a:cxn>
                </a:cxnLst>
                <a:rect l="0" t="0" r="0" b="0"/>
                <a:pathLst>
                  <a:path w="1417" h="642">
                    <a:moveTo>
                      <a:pt x="1415" y="21"/>
                    </a:moveTo>
                    <a:cubicBezTo>
                      <a:pt x="1415" y="21"/>
                      <a:pt x="1415" y="22"/>
                      <a:pt x="1415" y="23"/>
                    </a:cubicBezTo>
                    <a:cubicBezTo>
                      <a:pt x="1415" y="24"/>
                      <a:pt x="1414" y="25"/>
                      <a:pt x="1414" y="27"/>
                    </a:cubicBezTo>
                    <a:cubicBezTo>
                      <a:pt x="1413" y="31"/>
                      <a:pt x="1411" y="37"/>
                      <a:pt x="1409" y="45"/>
                    </a:cubicBezTo>
                    <a:cubicBezTo>
                      <a:pt x="1405" y="59"/>
                      <a:pt x="1398" y="81"/>
                      <a:pt x="1387" y="107"/>
                    </a:cubicBezTo>
                    <a:cubicBezTo>
                      <a:pt x="1376" y="133"/>
                      <a:pt x="1362" y="164"/>
                      <a:pt x="1342" y="198"/>
                    </a:cubicBezTo>
                    <a:cubicBezTo>
                      <a:pt x="1322" y="232"/>
                      <a:pt x="1297" y="269"/>
                      <a:pt x="1266" y="306"/>
                    </a:cubicBezTo>
                    <a:cubicBezTo>
                      <a:pt x="1235" y="344"/>
                      <a:pt x="1198" y="381"/>
                      <a:pt x="1155" y="416"/>
                    </a:cubicBezTo>
                    <a:cubicBezTo>
                      <a:pt x="1112" y="451"/>
                      <a:pt x="1064" y="484"/>
                      <a:pt x="1011" y="512"/>
                    </a:cubicBezTo>
                    <a:cubicBezTo>
                      <a:pt x="957" y="540"/>
                      <a:pt x="900" y="564"/>
                      <a:pt x="840" y="583"/>
                    </a:cubicBezTo>
                    <a:cubicBezTo>
                      <a:pt x="780" y="602"/>
                      <a:pt x="718" y="617"/>
                      <a:pt x="655" y="627"/>
                    </a:cubicBezTo>
                    <a:cubicBezTo>
                      <a:pt x="592" y="637"/>
                      <a:pt x="528" y="642"/>
                      <a:pt x="465" y="640"/>
                    </a:cubicBezTo>
                    <a:cubicBezTo>
                      <a:pt x="402" y="638"/>
                      <a:pt x="340" y="628"/>
                      <a:pt x="283" y="610"/>
                    </a:cubicBezTo>
                    <a:cubicBezTo>
                      <a:pt x="226" y="591"/>
                      <a:pt x="173" y="565"/>
                      <a:pt x="130" y="531"/>
                    </a:cubicBezTo>
                    <a:cubicBezTo>
                      <a:pt x="86" y="498"/>
                      <a:pt x="52" y="457"/>
                      <a:pt x="29" y="415"/>
                    </a:cubicBezTo>
                    <a:cubicBezTo>
                      <a:pt x="18" y="393"/>
                      <a:pt x="10" y="372"/>
                      <a:pt x="6" y="350"/>
                    </a:cubicBezTo>
                    <a:cubicBezTo>
                      <a:pt x="1" y="329"/>
                      <a:pt x="0" y="308"/>
                      <a:pt x="0" y="288"/>
                    </a:cubicBezTo>
                    <a:cubicBezTo>
                      <a:pt x="1" y="269"/>
                      <a:pt x="3" y="251"/>
                      <a:pt x="7" y="235"/>
                    </a:cubicBezTo>
                    <a:cubicBezTo>
                      <a:pt x="11" y="218"/>
                      <a:pt x="16" y="204"/>
                      <a:pt x="22" y="191"/>
                    </a:cubicBezTo>
                    <a:cubicBezTo>
                      <a:pt x="34" y="166"/>
                      <a:pt x="47" y="148"/>
                      <a:pt x="57" y="137"/>
                    </a:cubicBezTo>
                    <a:cubicBezTo>
                      <a:pt x="66" y="126"/>
                      <a:pt x="73" y="121"/>
                      <a:pt x="73" y="121"/>
                    </a:cubicBezTo>
                    <a:cubicBezTo>
                      <a:pt x="73" y="121"/>
                      <a:pt x="67" y="126"/>
                      <a:pt x="57" y="137"/>
                    </a:cubicBezTo>
                    <a:cubicBezTo>
                      <a:pt x="47" y="148"/>
                      <a:pt x="34" y="166"/>
                      <a:pt x="23" y="192"/>
                    </a:cubicBezTo>
                    <a:cubicBezTo>
                      <a:pt x="18" y="204"/>
                      <a:pt x="13" y="219"/>
                      <a:pt x="9" y="235"/>
                    </a:cubicBezTo>
                    <a:cubicBezTo>
                      <a:pt x="6" y="251"/>
                      <a:pt x="3" y="269"/>
                      <a:pt x="3" y="289"/>
                    </a:cubicBezTo>
                    <a:cubicBezTo>
                      <a:pt x="3" y="298"/>
                      <a:pt x="4" y="308"/>
                      <a:pt x="5" y="318"/>
                    </a:cubicBezTo>
                    <a:cubicBezTo>
                      <a:pt x="5" y="323"/>
                      <a:pt x="6" y="328"/>
                      <a:pt x="7" y="334"/>
                    </a:cubicBezTo>
                    <a:cubicBezTo>
                      <a:pt x="7" y="336"/>
                      <a:pt x="7" y="339"/>
                      <a:pt x="8" y="341"/>
                    </a:cubicBezTo>
                    <a:cubicBezTo>
                      <a:pt x="8" y="344"/>
                      <a:pt x="9" y="347"/>
                      <a:pt x="10" y="349"/>
                    </a:cubicBezTo>
                    <a:cubicBezTo>
                      <a:pt x="14" y="370"/>
                      <a:pt x="23" y="392"/>
                      <a:pt x="34" y="412"/>
                    </a:cubicBezTo>
                    <a:cubicBezTo>
                      <a:pt x="56" y="454"/>
                      <a:pt x="91" y="493"/>
                      <a:pt x="134" y="525"/>
                    </a:cubicBezTo>
                    <a:cubicBezTo>
                      <a:pt x="177" y="558"/>
                      <a:pt x="229" y="583"/>
                      <a:pt x="286" y="600"/>
                    </a:cubicBezTo>
                    <a:cubicBezTo>
                      <a:pt x="342" y="617"/>
                      <a:pt x="403" y="626"/>
                      <a:pt x="465" y="628"/>
                    </a:cubicBezTo>
                    <a:cubicBezTo>
                      <a:pt x="527" y="629"/>
                      <a:pt x="590" y="623"/>
                      <a:pt x="652" y="612"/>
                    </a:cubicBezTo>
                    <a:cubicBezTo>
                      <a:pt x="714" y="601"/>
                      <a:pt x="775" y="586"/>
                      <a:pt x="834" y="566"/>
                    </a:cubicBezTo>
                    <a:cubicBezTo>
                      <a:pt x="893" y="546"/>
                      <a:pt x="949" y="522"/>
                      <a:pt x="1001" y="493"/>
                    </a:cubicBezTo>
                    <a:cubicBezTo>
                      <a:pt x="1052" y="465"/>
                      <a:pt x="1099" y="432"/>
                      <a:pt x="1140" y="398"/>
                    </a:cubicBezTo>
                    <a:cubicBezTo>
                      <a:pt x="1181" y="363"/>
                      <a:pt x="1216" y="326"/>
                      <a:pt x="1245" y="290"/>
                    </a:cubicBezTo>
                    <a:cubicBezTo>
                      <a:pt x="1275" y="253"/>
                      <a:pt x="1298" y="217"/>
                      <a:pt x="1317" y="184"/>
                    </a:cubicBezTo>
                    <a:cubicBezTo>
                      <a:pt x="1335" y="151"/>
                      <a:pt x="1349" y="121"/>
                      <a:pt x="1359" y="95"/>
                    </a:cubicBezTo>
                    <a:cubicBezTo>
                      <a:pt x="1369" y="70"/>
                      <a:pt x="1375" y="50"/>
                      <a:pt x="1379" y="36"/>
                    </a:cubicBezTo>
                    <a:cubicBezTo>
                      <a:pt x="1381" y="29"/>
                      <a:pt x="1382" y="24"/>
                      <a:pt x="1383" y="20"/>
                    </a:cubicBezTo>
                    <a:cubicBezTo>
                      <a:pt x="1384" y="17"/>
                      <a:pt x="1384" y="15"/>
                      <a:pt x="1384" y="15"/>
                    </a:cubicBezTo>
                    <a:cubicBezTo>
                      <a:pt x="1384" y="15"/>
                      <a:pt x="1384" y="15"/>
                      <a:pt x="1384" y="15"/>
                    </a:cubicBezTo>
                    <a:cubicBezTo>
                      <a:pt x="1386" y="6"/>
                      <a:pt x="1394" y="0"/>
                      <a:pt x="1403" y="2"/>
                    </a:cubicBezTo>
                    <a:cubicBezTo>
                      <a:pt x="1412" y="4"/>
                      <a:pt x="1417" y="13"/>
                      <a:pt x="1415" y="21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11" name="Freeform 1646"/>
              <p:cNvSpPr/>
              <p:nvPr/>
            </p:nvSpPr>
            <p:spPr>
              <a:xfrm>
                <a:off x="541355" y="4587912"/>
                <a:ext cx="2491570" cy="1038950"/>
              </a:xfrm>
              <a:custGeom>
                <a:cxnLst>
                  <a:cxn ang="0">
                    <a:pos x="2485924" y="41407"/>
                  </a:cxn>
                  <a:cxn ang="0">
                    <a:pos x="2485924" y="45172"/>
                  </a:cxn>
                  <a:cxn ang="0">
                    <a:pos x="2482161" y="52700"/>
                  </a:cxn>
                  <a:cxn ang="0">
                    <a:pos x="2472751" y="80933"/>
                  </a:cxn>
                  <a:cxn ang="0">
                    <a:pos x="2425705" y="182569"/>
                  </a:cxn>
                  <a:cxn ang="0">
                    <a:pos x="2335376" y="329377"/>
                  </a:cxn>
                  <a:cxn ang="0">
                    <a:pos x="2192356" y="500653"/>
                  </a:cxn>
                  <a:cxn ang="0">
                    <a:pos x="1992880" y="671930"/>
                  </a:cxn>
                  <a:cxn ang="0">
                    <a:pos x="1740712" y="822502"/>
                  </a:cxn>
                  <a:cxn ang="0">
                    <a:pos x="1449025" y="935431"/>
                  </a:cxn>
                  <a:cxn ang="0">
                    <a:pos x="1292831" y="976839"/>
                  </a:cxn>
                  <a:cxn ang="0">
                    <a:pos x="1134756" y="1008836"/>
                  </a:cxn>
                  <a:cxn ang="0">
                    <a:pos x="814841" y="1037068"/>
                  </a:cxn>
                  <a:cxn ang="0">
                    <a:pos x="504336" y="1001307"/>
                  </a:cxn>
                  <a:cxn ang="0">
                    <a:pos x="363197" y="952371"/>
                  </a:cxn>
                  <a:cxn ang="0">
                    <a:pos x="240877" y="880849"/>
                  </a:cxn>
                  <a:cxn ang="0">
                    <a:pos x="65865" y="686987"/>
                  </a:cxn>
                  <a:cxn ang="0">
                    <a:pos x="20700" y="579704"/>
                  </a:cxn>
                  <a:cxn ang="0">
                    <a:pos x="9409" y="528886"/>
                  </a:cxn>
                  <a:cxn ang="0">
                    <a:pos x="3764" y="478068"/>
                  </a:cxn>
                  <a:cxn ang="0">
                    <a:pos x="24464" y="310556"/>
                  </a:cxn>
                  <a:cxn ang="0">
                    <a:pos x="71510" y="210801"/>
                  </a:cxn>
                  <a:cxn ang="0">
                    <a:pos x="94093" y="180687"/>
                  </a:cxn>
                  <a:cxn ang="0">
                    <a:pos x="71510" y="212684"/>
                  </a:cxn>
                  <a:cxn ang="0">
                    <a:pos x="28228" y="310556"/>
                  </a:cxn>
                  <a:cxn ang="0">
                    <a:pos x="9409" y="476185"/>
                  </a:cxn>
                  <a:cxn ang="0">
                    <a:pos x="15055" y="527004"/>
                  </a:cxn>
                  <a:cxn ang="0">
                    <a:pos x="28228" y="577822"/>
                  </a:cxn>
                  <a:cxn ang="0">
                    <a:pos x="73392" y="683223"/>
                  </a:cxn>
                  <a:cxn ang="0">
                    <a:pos x="248404" y="869556"/>
                  </a:cxn>
                  <a:cxn ang="0">
                    <a:pos x="509981" y="984367"/>
                  </a:cxn>
                  <a:cxn ang="0">
                    <a:pos x="814841" y="1014482"/>
                  </a:cxn>
                  <a:cxn ang="0">
                    <a:pos x="1130992" y="980603"/>
                  </a:cxn>
                  <a:cxn ang="0">
                    <a:pos x="1285304" y="946724"/>
                  </a:cxn>
                  <a:cxn ang="0">
                    <a:pos x="1437734" y="903435"/>
                  </a:cxn>
                  <a:cxn ang="0">
                    <a:pos x="1721893" y="786741"/>
                  </a:cxn>
                  <a:cxn ang="0">
                    <a:pos x="1964652" y="636169"/>
                  </a:cxn>
                  <a:cxn ang="0">
                    <a:pos x="2154719" y="466775"/>
                  </a:cxn>
                  <a:cxn ang="0">
                    <a:pos x="2290212" y="297381"/>
                  </a:cxn>
                  <a:cxn ang="0">
                    <a:pos x="2374895" y="156219"/>
                  </a:cxn>
                  <a:cxn ang="0">
                    <a:pos x="2416296" y="58347"/>
                  </a:cxn>
                  <a:cxn ang="0">
                    <a:pos x="2425705" y="33879"/>
                  </a:cxn>
                  <a:cxn ang="0">
                    <a:pos x="2427587" y="24468"/>
                  </a:cxn>
                  <a:cxn ang="0">
                    <a:pos x="2429469" y="24468"/>
                  </a:cxn>
                  <a:cxn ang="0">
                    <a:pos x="2467106" y="3764"/>
                  </a:cxn>
                  <a:cxn ang="0">
                    <a:pos x="2485924" y="41407"/>
                  </a:cxn>
                </a:cxnLst>
                <a:rect l="0" t="0" r="0" b="0"/>
                <a:pathLst>
                  <a:path w="1324" h="552">
                    <a:moveTo>
                      <a:pt x="1321" y="22"/>
                    </a:moveTo>
                    <a:cubicBezTo>
                      <a:pt x="1321" y="22"/>
                      <a:pt x="1321" y="23"/>
                      <a:pt x="1321" y="24"/>
                    </a:cubicBezTo>
                    <a:cubicBezTo>
                      <a:pt x="1320" y="25"/>
                      <a:pt x="1320" y="26"/>
                      <a:pt x="1319" y="28"/>
                    </a:cubicBezTo>
                    <a:cubicBezTo>
                      <a:pt x="1318" y="31"/>
                      <a:pt x="1316" y="36"/>
                      <a:pt x="1314" y="43"/>
                    </a:cubicBezTo>
                    <a:cubicBezTo>
                      <a:pt x="1309" y="56"/>
                      <a:pt x="1301" y="74"/>
                      <a:pt x="1289" y="97"/>
                    </a:cubicBezTo>
                    <a:cubicBezTo>
                      <a:pt x="1277" y="119"/>
                      <a:pt x="1261" y="146"/>
                      <a:pt x="1241" y="175"/>
                    </a:cubicBezTo>
                    <a:cubicBezTo>
                      <a:pt x="1220" y="204"/>
                      <a:pt x="1195" y="235"/>
                      <a:pt x="1165" y="266"/>
                    </a:cubicBezTo>
                    <a:cubicBezTo>
                      <a:pt x="1134" y="297"/>
                      <a:pt x="1099" y="328"/>
                      <a:pt x="1059" y="357"/>
                    </a:cubicBezTo>
                    <a:cubicBezTo>
                      <a:pt x="1018" y="387"/>
                      <a:pt x="973" y="414"/>
                      <a:pt x="925" y="437"/>
                    </a:cubicBezTo>
                    <a:cubicBezTo>
                      <a:pt x="876" y="461"/>
                      <a:pt x="824" y="481"/>
                      <a:pt x="770" y="497"/>
                    </a:cubicBezTo>
                    <a:cubicBezTo>
                      <a:pt x="743" y="505"/>
                      <a:pt x="715" y="513"/>
                      <a:pt x="687" y="519"/>
                    </a:cubicBezTo>
                    <a:cubicBezTo>
                      <a:pt x="660" y="525"/>
                      <a:pt x="632" y="531"/>
                      <a:pt x="603" y="536"/>
                    </a:cubicBezTo>
                    <a:cubicBezTo>
                      <a:pt x="547" y="546"/>
                      <a:pt x="489" y="551"/>
                      <a:pt x="433" y="551"/>
                    </a:cubicBezTo>
                    <a:cubicBezTo>
                      <a:pt x="376" y="552"/>
                      <a:pt x="321" y="546"/>
                      <a:pt x="268" y="532"/>
                    </a:cubicBezTo>
                    <a:cubicBezTo>
                      <a:pt x="242" y="525"/>
                      <a:pt x="217" y="517"/>
                      <a:pt x="193" y="506"/>
                    </a:cubicBezTo>
                    <a:cubicBezTo>
                      <a:pt x="170" y="495"/>
                      <a:pt x="148" y="482"/>
                      <a:pt x="128" y="468"/>
                    </a:cubicBezTo>
                    <a:cubicBezTo>
                      <a:pt x="87" y="439"/>
                      <a:pt x="56" y="403"/>
                      <a:pt x="35" y="365"/>
                    </a:cubicBezTo>
                    <a:cubicBezTo>
                      <a:pt x="24" y="347"/>
                      <a:pt x="16" y="327"/>
                      <a:pt x="11" y="308"/>
                    </a:cubicBezTo>
                    <a:cubicBezTo>
                      <a:pt x="8" y="299"/>
                      <a:pt x="6" y="290"/>
                      <a:pt x="5" y="281"/>
                    </a:cubicBezTo>
                    <a:cubicBezTo>
                      <a:pt x="3" y="271"/>
                      <a:pt x="2" y="262"/>
                      <a:pt x="2" y="254"/>
                    </a:cubicBezTo>
                    <a:cubicBezTo>
                      <a:pt x="0" y="219"/>
                      <a:pt x="5" y="188"/>
                      <a:pt x="13" y="165"/>
                    </a:cubicBezTo>
                    <a:cubicBezTo>
                      <a:pt x="21" y="141"/>
                      <a:pt x="31" y="124"/>
                      <a:pt x="38" y="112"/>
                    </a:cubicBezTo>
                    <a:cubicBezTo>
                      <a:pt x="45" y="101"/>
                      <a:pt x="50" y="96"/>
                      <a:pt x="50" y="96"/>
                    </a:cubicBezTo>
                    <a:cubicBezTo>
                      <a:pt x="50" y="96"/>
                      <a:pt x="45" y="101"/>
                      <a:pt x="38" y="113"/>
                    </a:cubicBezTo>
                    <a:cubicBezTo>
                      <a:pt x="31" y="124"/>
                      <a:pt x="22" y="141"/>
                      <a:pt x="15" y="165"/>
                    </a:cubicBezTo>
                    <a:cubicBezTo>
                      <a:pt x="7" y="189"/>
                      <a:pt x="2" y="219"/>
                      <a:pt x="5" y="253"/>
                    </a:cubicBezTo>
                    <a:cubicBezTo>
                      <a:pt x="5" y="262"/>
                      <a:pt x="6" y="271"/>
                      <a:pt x="8" y="280"/>
                    </a:cubicBezTo>
                    <a:cubicBezTo>
                      <a:pt x="10" y="289"/>
                      <a:pt x="12" y="298"/>
                      <a:pt x="15" y="307"/>
                    </a:cubicBezTo>
                    <a:cubicBezTo>
                      <a:pt x="20" y="326"/>
                      <a:pt x="29" y="344"/>
                      <a:pt x="39" y="363"/>
                    </a:cubicBezTo>
                    <a:cubicBezTo>
                      <a:pt x="61" y="399"/>
                      <a:pt x="92" y="434"/>
                      <a:pt x="132" y="462"/>
                    </a:cubicBezTo>
                    <a:cubicBezTo>
                      <a:pt x="172" y="490"/>
                      <a:pt x="219" y="510"/>
                      <a:pt x="271" y="523"/>
                    </a:cubicBezTo>
                    <a:cubicBezTo>
                      <a:pt x="322" y="535"/>
                      <a:pt x="377" y="540"/>
                      <a:pt x="433" y="539"/>
                    </a:cubicBezTo>
                    <a:cubicBezTo>
                      <a:pt x="488" y="538"/>
                      <a:pt x="545" y="531"/>
                      <a:pt x="601" y="521"/>
                    </a:cubicBezTo>
                    <a:cubicBezTo>
                      <a:pt x="628" y="516"/>
                      <a:pt x="656" y="510"/>
                      <a:pt x="683" y="503"/>
                    </a:cubicBezTo>
                    <a:cubicBezTo>
                      <a:pt x="711" y="496"/>
                      <a:pt x="738" y="488"/>
                      <a:pt x="764" y="480"/>
                    </a:cubicBezTo>
                    <a:cubicBezTo>
                      <a:pt x="817" y="463"/>
                      <a:pt x="868" y="442"/>
                      <a:pt x="915" y="418"/>
                    </a:cubicBezTo>
                    <a:cubicBezTo>
                      <a:pt x="962" y="394"/>
                      <a:pt x="1006" y="367"/>
                      <a:pt x="1044" y="338"/>
                    </a:cubicBezTo>
                    <a:cubicBezTo>
                      <a:pt x="1083" y="309"/>
                      <a:pt x="1117" y="278"/>
                      <a:pt x="1145" y="248"/>
                    </a:cubicBezTo>
                    <a:cubicBezTo>
                      <a:pt x="1174" y="217"/>
                      <a:pt x="1198" y="187"/>
                      <a:pt x="1217" y="158"/>
                    </a:cubicBezTo>
                    <a:cubicBezTo>
                      <a:pt x="1236" y="130"/>
                      <a:pt x="1251" y="104"/>
                      <a:pt x="1262" y="83"/>
                    </a:cubicBezTo>
                    <a:cubicBezTo>
                      <a:pt x="1273" y="61"/>
                      <a:pt x="1280" y="43"/>
                      <a:pt x="1284" y="31"/>
                    </a:cubicBezTo>
                    <a:cubicBezTo>
                      <a:pt x="1287" y="25"/>
                      <a:pt x="1288" y="21"/>
                      <a:pt x="1289" y="18"/>
                    </a:cubicBezTo>
                    <a:cubicBezTo>
                      <a:pt x="1290" y="15"/>
                      <a:pt x="1290" y="13"/>
                      <a:pt x="1290" y="13"/>
                    </a:cubicBezTo>
                    <a:cubicBezTo>
                      <a:pt x="1291" y="13"/>
                      <a:pt x="1291" y="13"/>
                      <a:pt x="1291" y="13"/>
                    </a:cubicBezTo>
                    <a:cubicBezTo>
                      <a:pt x="1293" y="4"/>
                      <a:pt x="1302" y="0"/>
                      <a:pt x="1311" y="2"/>
                    </a:cubicBezTo>
                    <a:cubicBezTo>
                      <a:pt x="1319" y="5"/>
                      <a:pt x="1324" y="14"/>
                      <a:pt x="1321" y="22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2397" name="组合 4052"/>
            <p:cNvGrpSpPr/>
            <p:nvPr/>
          </p:nvGrpSpPr>
          <p:grpSpPr>
            <a:xfrm>
              <a:off x="74692" y="4900727"/>
              <a:ext cx="665163" cy="665163"/>
              <a:chOff x="295049" y="3429227"/>
              <a:chExt cx="665163" cy="665163"/>
            </a:xfrm>
          </p:grpSpPr>
          <p:sp>
            <p:nvSpPr>
              <p:cNvPr id="12400" name="Oval 1647"/>
              <p:cNvSpPr/>
              <p:nvPr/>
            </p:nvSpPr>
            <p:spPr>
              <a:xfrm>
                <a:off x="295049" y="3429227"/>
                <a:ext cx="665163" cy="665163"/>
              </a:xfrm>
              <a:prstGeom prst="ellipse">
                <a:avLst/>
              </a:prstGeom>
              <a:solidFill>
                <a:srgbClr val="EFF7EF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401" name="Oval 1649"/>
              <p:cNvSpPr/>
              <p:nvPr/>
            </p:nvSpPr>
            <p:spPr>
              <a:xfrm>
                <a:off x="512537" y="3473677"/>
                <a:ext cx="109538" cy="109538"/>
              </a:xfrm>
              <a:prstGeom prst="ellipse">
                <a:avLst/>
              </a:prstGeom>
              <a:solidFill>
                <a:srgbClr val="DCE4DC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402" name="Oval 1650"/>
              <p:cNvSpPr/>
              <p:nvPr/>
            </p:nvSpPr>
            <p:spPr>
              <a:xfrm>
                <a:off x="385537" y="3605440"/>
                <a:ext cx="79375" cy="82550"/>
              </a:xfrm>
              <a:prstGeom prst="ellipse">
                <a:avLst/>
              </a:prstGeom>
              <a:solidFill>
                <a:srgbClr val="DCE4DC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403" name="Oval 1651"/>
              <p:cNvSpPr/>
              <p:nvPr/>
            </p:nvSpPr>
            <p:spPr>
              <a:xfrm>
                <a:off x="456974" y="3891190"/>
                <a:ext cx="123825" cy="123825"/>
              </a:xfrm>
              <a:prstGeom prst="ellipse">
                <a:avLst/>
              </a:prstGeom>
              <a:solidFill>
                <a:srgbClr val="DCE4DC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404" name="Oval 1652"/>
              <p:cNvSpPr/>
              <p:nvPr/>
            </p:nvSpPr>
            <p:spPr>
              <a:xfrm>
                <a:off x="495074" y="3680052"/>
                <a:ext cx="85725" cy="87313"/>
              </a:xfrm>
              <a:prstGeom prst="ellipse">
                <a:avLst/>
              </a:prstGeom>
              <a:solidFill>
                <a:srgbClr val="DCE4DC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405" name="Oval 1653"/>
              <p:cNvSpPr/>
              <p:nvPr/>
            </p:nvSpPr>
            <p:spPr>
              <a:xfrm>
                <a:off x="633187" y="3792765"/>
                <a:ext cx="71438" cy="76200"/>
              </a:xfrm>
              <a:prstGeom prst="ellipse">
                <a:avLst/>
              </a:prstGeom>
              <a:solidFill>
                <a:srgbClr val="DCE4DC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406" name="Oval 1654"/>
              <p:cNvSpPr/>
              <p:nvPr/>
            </p:nvSpPr>
            <p:spPr>
              <a:xfrm>
                <a:off x="737962" y="3894365"/>
                <a:ext cx="90488" cy="90488"/>
              </a:xfrm>
              <a:prstGeom prst="ellipse">
                <a:avLst/>
              </a:prstGeom>
              <a:solidFill>
                <a:srgbClr val="DCE4DC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407" name="Oval 1655"/>
              <p:cNvSpPr/>
              <p:nvPr/>
            </p:nvSpPr>
            <p:spPr>
              <a:xfrm>
                <a:off x="761774" y="3608615"/>
                <a:ext cx="123825" cy="120650"/>
              </a:xfrm>
              <a:prstGeom prst="ellipse">
                <a:avLst/>
              </a:prstGeom>
              <a:solidFill>
                <a:srgbClr val="DCE4DC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408" name="Oval 1656"/>
              <p:cNvSpPr/>
              <p:nvPr/>
            </p:nvSpPr>
            <p:spPr>
              <a:xfrm>
                <a:off x="382362" y="3789590"/>
                <a:ext cx="52388" cy="52388"/>
              </a:xfrm>
              <a:prstGeom prst="ellipse">
                <a:avLst/>
              </a:prstGeom>
              <a:solidFill>
                <a:srgbClr val="DCE4DC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398" name="Oval 1680"/>
            <p:cNvSpPr/>
            <p:nvPr/>
          </p:nvSpPr>
          <p:spPr>
            <a:xfrm>
              <a:off x="2237173" y="4044643"/>
              <a:ext cx="41275" cy="41275"/>
            </a:xfrm>
            <a:prstGeom prst="ellipse">
              <a:avLst/>
            </a:prstGeom>
            <a:solidFill>
              <a:srgbClr val="FD9C00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99" name="Oval 1698"/>
            <p:cNvSpPr/>
            <p:nvPr/>
          </p:nvSpPr>
          <p:spPr>
            <a:xfrm>
              <a:off x="1173433" y="4507008"/>
              <a:ext cx="38100" cy="41275"/>
            </a:xfrm>
            <a:prstGeom prst="ellipse">
              <a:avLst/>
            </a:prstGeom>
            <a:solidFill>
              <a:srgbClr val="FD9C00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306" name="Oval 1699"/>
          <p:cNvSpPr/>
          <p:nvPr/>
        </p:nvSpPr>
        <p:spPr>
          <a:xfrm>
            <a:off x="3346450" y="3865563"/>
            <a:ext cx="41275" cy="41275"/>
          </a:xfrm>
          <a:prstGeom prst="ellipse">
            <a:avLst/>
          </a:prstGeom>
          <a:noFill/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07" name="Oval 1700"/>
          <p:cNvSpPr/>
          <p:nvPr/>
        </p:nvSpPr>
        <p:spPr>
          <a:xfrm>
            <a:off x="2282825" y="3282950"/>
            <a:ext cx="41275" cy="41275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08" name="Oval 1701"/>
          <p:cNvSpPr/>
          <p:nvPr/>
        </p:nvSpPr>
        <p:spPr>
          <a:xfrm>
            <a:off x="1444625" y="1879600"/>
            <a:ext cx="41275" cy="41275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09" name="Oval 1702"/>
          <p:cNvSpPr/>
          <p:nvPr/>
        </p:nvSpPr>
        <p:spPr>
          <a:xfrm>
            <a:off x="4168775" y="890588"/>
            <a:ext cx="26988" cy="30162"/>
          </a:xfrm>
          <a:prstGeom prst="ellipse">
            <a:avLst/>
          </a:prstGeom>
          <a:solidFill>
            <a:srgbClr val="FFFFFF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10" name="Oval 1703"/>
          <p:cNvSpPr/>
          <p:nvPr/>
        </p:nvSpPr>
        <p:spPr>
          <a:xfrm>
            <a:off x="2628900" y="2322513"/>
            <a:ext cx="26988" cy="30162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11" name="Oval 1704"/>
          <p:cNvSpPr/>
          <p:nvPr/>
        </p:nvSpPr>
        <p:spPr>
          <a:xfrm>
            <a:off x="2533650" y="2960688"/>
            <a:ext cx="25400" cy="26987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12" name="Oval 1705"/>
          <p:cNvSpPr/>
          <p:nvPr/>
        </p:nvSpPr>
        <p:spPr>
          <a:xfrm>
            <a:off x="2465388" y="3125788"/>
            <a:ext cx="30162" cy="26987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13" name="Oval 1706"/>
          <p:cNvSpPr/>
          <p:nvPr/>
        </p:nvSpPr>
        <p:spPr>
          <a:xfrm>
            <a:off x="2363788" y="2762250"/>
            <a:ext cx="26987" cy="254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14" name="Oval 1707"/>
          <p:cNvSpPr/>
          <p:nvPr/>
        </p:nvSpPr>
        <p:spPr>
          <a:xfrm>
            <a:off x="2613025" y="2074863"/>
            <a:ext cx="25400" cy="254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15" name="Oval 1708"/>
          <p:cNvSpPr/>
          <p:nvPr/>
        </p:nvSpPr>
        <p:spPr>
          <a:xfrm>
            <a:off x="2460625" y="2408238"/>
            <a:ext cx="25400" cy="26987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16" name="Oval 1709"/>
          <p:cNvSpPr/>
          <p:nvPr/>
        </p:nvSpPr>
        <p:spPr>
          <a:xfrm>
            <a:off x="2635250" y="2295525"/>
            <a:ext cx="26988" cy="26988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17" name="Oval 1710"/>
          <p:cNvSpPr/>
          <p:nvPr/>
        </p:nvSpPr>
        <p:spPr>
          <a:xfrm>
            <a:off x="2533650" y="2754313"/>
            <a:ext cx="25400" cy="26987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18" name="Oval 1711"/>
          <p:cNvSpPr/>
          <p:nvPr/>
        </p:nvSpPr>
        <p:spPr>
          <a:xfrm>
            <a:off x="1725613" y="1504950"/>
            <a:ext cx="30162" cy="254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19" name="Oval 1712"/>
          <p:cNvSpPr/>
          <p:nvPr/>
        </p:nvSpPr>
        <p:spPr>
          <a:xfrm>
            <a:off x="957263" y="2959100"/>
            <a:ext cx="25400" cy="26988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20" name="Oval 1713"/>
          <p:cNvSpPr/>
          <p:nvPr/>
        </p:nvSpPr>
        <p:spPr>
          <a:xfrm>
            <a:off x="1939925" y="1624013"/>
            <a:ext cx="26988" cy="26987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21" name="Oval 1714"/>
          <p:cNvSpPr/>
          <p:nvPr/>
        </p:nvSpPr>
        <p:spPr>
          <a:xfrm>
            <a:off x="1519238" y="3192463"/>
            <a:ext cx="26987" cy="26987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22" name="Oval 1715"/>
          <p:cNvSpPr/>
          <p:nvPr/>
        </p:nvSpPr>
        <p:spPr>
          <a:xfrm>
            <a:off x="1400175" y="2865438"/>
            <a:ext cx="30163" cy="26987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23" name="Oval 1716"/>
          <p:cNvSpPr/>
          <p:nvPr/>
        </p:nvSpPr>
        <p:spPr>
          <a:xfrm>
            <a:off x="1062038" y="2663825"/>
            <a:ext cx="25400" cy="254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24" name="Oval 1717"/>
          <p:cNvSpPr/>
          <p:nvPr/>
        </p:nvSpPr>
        <p:spPr>
          <a:xfrm>
            <a:off x="1087438" y="2455863"/>
            <a:ext cx="26987" cy="26987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25" name="Oval 1718"/>
          <p:cNvSpPr/>
          <p:nvPr/>
        </p:nvSpPr>
        <p:spPr>
          <a:xfrm>
            <a:off x="828675" y="2455863"/>
            <a:ext cx="26988" cy="26987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26" name="Oval 1719"/>
          <p:cNvSpPr/>
          <p:nvPr/>
        </p:nvSpPr>
        <p:spPr>
          <a:xfrm>
            <a:off x="1260475" y="2663825"/>
            <a:ext cx="26988" cy="254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27" name="Oval 1720"/>
          <p:cNvSpPr/>
          <p:nvPr/>
        </p:nvSpPr>
        <p:spPr>
          <a:xfrm>
            <a:off x="930275" y="2820988"/>
            <a:ext cx="26988" cy="30162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28" name="Oval 1721"/>
          <p:cNvSpPr/>
          <p:nvPr/>
        </p:nvSpPr>
        <p:spPr>
          <a:xfrm>
            <a:off x="677863" y="2835275"/>
            <a:ext cx="26987" cy="26988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29" name="Oval 1722"/>
          <p:cNvSpPr/>
          <p:nvPr/>
        </p:nvSpPr>
        <p:spPr>
          <a:xfrm>
            <a:off x="693738" y="2636838"/>
            <a:ext cx="25400" cy="26987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30" name="Oval 1723"/>
          <p:cNvSpPr/>
          <p:nvPr/>
        </p:nvSpPr>
        <p:spPr>
          <a:xfrm>
            <a:off x="479425" y="2636838"/>
            <a:ext cx="26988" cy="26987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31" name="Oval 1724"/>
          <p:cNvSpPr/>
          <p:nvPr/>
        </p:nvSpPr>
        <p:spPr>
          <a:xfrm>
            <a:off x="438150" y="2509838"/>
            <a:ext cx="26988" cy="254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32" name="Oval 1725"/>
          <p:cNvSpPr/>
          <p:nvPr/>
        </p:nvSpPr>
        <p:spPr>
          <a:xfrm>
            <a:off x="1652588" y="328613"/>
            <a:ext cx="25400" cy="26987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33" name="Oval 1726"/>
          <p:cNvSpPr/>
          <p:nvPr/>
        </p:nvSpPr>
        <p:spPr>
          <a:xfrm>
            <a:off x="1652588" y="573088"/>
            <a:ext cx="25400" cy="254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34" name="Oval 1727"/>
          <p:cNvSpPr/>
          <p:nvPr/>
        </p:nvSpPr>
        <p:spPr>
          <a:xfrm>
            <a:off x="250825" y="2906713"/>
            <a:ext cx="25400" cy="30162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35" name="Oval 1728"/>
          <p:cNvSpPr/>
          <p:nvPr/>
        </p:nvSpPr>
        <p:spPr>
          <a:xfrm>
            <a:off x="355600" y="2859088"/>
            <a:ext cx="30163" cy="28575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36" name="Oval 1729"/>
          <p:cNvSpPr/>
          <p:nvPr/>
        </p:nvSpPr>
        <p:spPr>
          <a:xfrm>
            <a:off x="1838325" y="1865313"/>
            <a:ext cx="26988" cy="254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37" name="Oval 1730"/>
          <p:cNvSpPr/>
          <p:nvPr/>
        </p:nvSpPr>
        <p:spPr>
          <a:xfrm>
            <a:off x="2003425" y="1824038"/>
            <a:ext cx="30163" cy="254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38" name="Oval 1731"/>
          <p:cNvSpPr/>
          <p:nvPr/>
        </p:nvSpPr>
        <p:spPr>
          <a:xfrm>
            <a:off x="2079625" y="2192338"/>
            <a:ext cx="30163" cy="254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39" name="Oval 1732"/>
          <p:cNvSpPr/>
          <p:nvPr/>
        </p:nvSpPr>
        <p:spPr>
          <a:xfrm>
            <a:off x="1447800" y="2105025"/>
            <a:ext cx="30163" cy="26988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40" name="Oval 1733"/>
          <p:cNvSpPr/>
          <p:nvPr/>
        </p:nvSpPr>
        <p:spPr>
          <a:xfrm>
            <a:off x="1647825" y="1843088"/>
            <a:ext cx="25400" cy="254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41" name="Oval 1734"/>
          <p:cNvSpPr/>
          <p:nvPr/>
        </p:nvSpPr>
        <p:spPr>
          <a:xfrm>
            <a:off x="1373188" y="1557338"/>
            <a:ext cx="25400" cy="254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42" name="Oval 1735"/>
          <p:cNvSpPr/>
          <p:nvPr/>
        </p:nvSpPr>
        <p:spPr>
          <a:xfrm>
            <a:off x="1200150" y="1428750"/>
            <a:ext cx="30163" cy="30163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43" name="Oval 1736"/>
          <p:cNvSpPr/>
          <p:nvPr/>
        </p:nvSpPr>
        <p:spPr>
          <a:xfrm>
            <a:off x="1493838" y="1695450"/>
            <a:ext cx="30162" cy="26988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44" name="Oval 1737"/>
          <p:cNvSpPr/>
          <p:nvPr/>
        </p:nvSpPr>
        <p:spPr>
          <a:xfrm>
            <a:off x="1858963" y="1154113"/>
            <a:ext cx="30162" cy="26987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45" name="Oval 1738"/>
          <p:cNvSpPr/>
          <p:nvPr/>
        </p:nvSpPr>
        <p:spPr>
          <a:xfrm>
            <a:off x="1727200" y="1233488"/>
            <a:ext cx="26988" cy="30162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46" name="Oval 1739"/>
          <p:cNvSpPr/>
          <p:nvPr/>
        </p:nvSpPr>
        <p:spPr>
          <a:xfrm>
            <a:off x="1200150" y="1954213"/>
            <a:ext cx="30163" cy="26987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47" name="Oval 1740"/>
          <p:cNvSpPr/>
          <p:nvPr/>
        </p:nvSpPr>
        <p:spPr>
          <a:xfrm>
            <a:off x="1292225" y="1990725"/>
            <a:ext cx="26988" cy="26988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48" name="Oval 1741"/>
          <p:cNvSpPr/>
          <p:nvPr/>
        </p:nvSpPr>
        <p:spPr>
          <a:xfrm>
            <a:off x="3311525" y="1776413"/>
            <a:ext cx="30163" cy="30162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49" name="Oval 1742"/>
          <p:cNvSpPr/>
          <p:nvPr/>
        </p:nvSpPr>
        <p:spPr>
          <a:xfrm>
            <a:off x="3224213" y="1524000"/>
            <a:ext cx="26987" cy="26988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50" name="Oval 1743"/>
          <p:cNvSpPr/>
          <p:nvPr/>
        </p:nvSpPr>
        <p:spPr>
          <a:xfrm>
            <a:off x="3157538" y="1704975"/>
            <a:ext cx="25400" cy="26988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51" name="Oval 1744"/>
          <p:cNvSpPr/>
          <p:nvPr/>
        </p:nvSpPr>
        <p:spPr>
          <a:xfrm>
            <a:off x="3454400" y="1468438"/>
            <a:ext cx="25400" cy="254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52" name="Oval 1745"/>
          <p:cNvSpPr/>
          <p:nvPr/>
        </p:nvSpPr>
        <p:spPr>
          <a:xfrm>
            <a:off x="3863975" y="1223963"/>
            <a:ext cx="25400" cy="26987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53" name="Oval 1746"/>
          <p:cNvSpPr/>
          <p:nvPr/>
        </p:nvSpPr>
        <p:spPr>
          <a:xfrm>
            <a:off x="3240088" y="1201738"/>
            <a:ext cx="25400" cy="26987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54" name="Oval 1747"/>
          <p:cNvSpPr/>
          <p:nvPr/>
        </p:nvSpPr>
        <p:spPr>
          <a:xfrm>
            <a:off x="3017838" y="1408113"/>
            <a:ext cx="30162" cy="26987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55" name="Oval 1748"/>
          <p:cNvSpPr/>
          <p:nvPr/>
        </p:nvSpPr>
        <p:spPr>
          <a:xfrm>
            <a:off x="3059113" y="1130300"/>
            <a:ext cx="26987" cy="26988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56" name="Oval 1749"/>
          <p:cNvSpPr/>
          <p:nvPr/>
        </p:nvSpPr>
        <p:spPr>
          <a:xfrm>
            <a:off x="3141663" y="796925"/>
            <a:ext cx="26987" cy="28575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57" name="Oval 1750"/>
          <p:cNvSpPr/>
          <p:nvPr/>
        </p:nvSpPr>
        <p:spPr>
          <a:xfrm>
            <a:off x="3044825" y="623888"/>
            <a:ext cx="30163" cy="254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58" name="Oval 1751"/>
          <p:cNvSpPr/>
          <p:nvPr/>
        </p:nvSpPr>
        <p:spPr>
          <a:xfrm>
            <a:off x="3281363" y="393700"/>
            <a:ext cx="26987" cy="26988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59" name="Oval 1752"/>
          <p:cNvSpPr/>
          <p:nvPr/>
        </p:nvSpPr>
        <p:spPr>
          <a:xfrm>
            <a:off x="3213100" y="547688"/>
            <a:ext cx="26988" cy="26987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60" name="Oval 1753"/>
          <p:cNvSpPr/>
          <p:nvPr/>
        </p:nvSpPr>
        <p:spPr>
          <a:xfrm>
            <a:off x="3487738" y="514350"/>
            <a:ext cx="30162" cy="26988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61" name="Oval 1754"/>
          <p:cNvSpPr/>
          <p:nvPr/>
        </p:nvSpPr>
        <p:spPr>
          <a:xfrm>
            <a:off x="3581400" y="406400"/>
            <a:ext cx="26988" cy="28575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62" name="Oval 1755"/>
          <p:cNvSpPr/>
          <p:nvPr/>
        </p:nvSpPr>
        <p:spPr>
          <a:xfrm>
            <a:off x="3924300" y="379413"/>
            <a:ext cx="25400" cy="26987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63" name="Oval 1756"/>
          <p:cNvSpPr/>
          <p:nvPr/>
        </p:nvSpPr>
        <p:spPr>
          <a:xfrm>
            <a:off x="3795713" y="434975"/>
            <a:ext cx="26987" cy="26988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64" name="Oval 1757"/>
          <p:cNvSpPr/>
          <p:nvPr/>
        </p:nvSpPr>
        <p:spPr>
          <a:xfrm>
            <a:off x="1377950" y="231775"/>
            <a:ext cx="26988" cy="28575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65" name="Oval 1758"/>
          <p:cNvSpPr/>
          <p:nvPr/>
        </p:nvSpPr>
        <p:spPr>
          <a:xfrm>
            <a:off x="2992438" y="1949450"/>
            <a:ext cx="25400" cy="30163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66" name="Oval 1759"/>
          <p:cNvSpPr/>
          <p:nvPr/>
        </p:nvSpPr>
        <p:spPr>
          <a:xfrm>
            <a:off x="3454400" y="1344613"/>
            <a:ext cx="30163" cy="30162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67" name="Oval 1760"/>
          <p:cNvSpPr/>
          <p:nvPr/>
        </p:nvSpPr>
        <p:spPr>
          <a:xfrm>
            <a:off x="3630613" y="1292225"/>
            <a:ext cx="26987" cy="254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76" name="任意多边形 1775"/>
          <p:cNvSpPr/>
          <p:nvPr/>
        </p:nvSpPr>
        <p:spPr>
          <a:xfrm>
            <a:off x="2182813" y="738188"/>
            <a:ext cx="455613" cy="1289050"/>
          </a:xfrm>
          <a:custGeom>
            <a:gdLst>
              <a:gd name="connsiteX0" fmla="*/ 702079 w 1072946"/>
              <a:gd name="connsiteY0" fmla="*/ 0 h 2334210"/>
              <a:gd name="connsiteX1" fmla="*/ 747864 w 1072946"/>
              <a:gd name="connsiteY1" fmla="*/ 50377 h 2334210"/>
              <a:gd name="connsiteX2" fmla="*/ 1072946 w 1072946"/>
              <a:gd name="connsiteY2" fmla="*/ 955921 h 2334210"/>
              <a:gd name="connsiteX3" fmla="*/ 72678 w 1072946"/>
              <a:gd name="connsiteY3" fmla="*/ 2315523 h 2334210"/>
              <a:gd name="connsiteX4" fmla="*/ 0 w 1072946"/>
              <a:gd name="connsiteY4" fmla="*/ 2334210 h 2334210"/>
              <a:gd name="connsiteX5" fmla="*/ 120697 w 1072946"/>
              <a:gd name="connsiteY5" fmla="*/ 2266324 h 2334210"/>
              <a:gd name="connsiteX6" fmla="*/ 939698 w 1072946"/>
              <a:gd name="connsiteY6" fmla="*/ 840217 h 2334210"/>
              <a:gd name="connsiteX7" fmla="*/ 715495 w 1072946"/>
              <a:gd name="connsiteY7" fmla="*/ 20446 h 233421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2946" h="2334210">
                <a:moveTo>
                  <a:pt x="702079" y="0"/>
                </a:moveTo>
                <a:lnTo>
                  <a:pt x="747864" y="50377"/>
                </a:lnTo>
                <a:cubicBezTo>
                  <a:pt x="950950" y="296459"/>
                  <a:pt x="1072946" y="611943"/>
                  <a:pt x="1072946" y="955921"/>
                </a:cubicBezTo>
                <a:cubicBezTo>
                  <a:pt x="1072946" y="1594737"/>
                  <a:pt x="652183" y="2135278"/>
                  <a:pt x="72678" y="2315523"/>
                </a:cubicBezTo>
                <a:lnTo>
                  <a:pt x="0" y="2334210"/>
                </a:lnTo>
                <a:lnTo>
                  <a:pt x="120697" y="2266324"/>
                </a:lnTo>
                <a:cubicBezTo>
                  <a:pt x="614824" y="1957259"/>
                  <a:pt x="939698" y="1433863"/>
                  <a:pt x="939698" y="840217"/>
                </a:cubicBezTo>
                <a:cubicBezTo>
                  <a:pt x="939698" y="543394"/>
                  <a:pt x="858479" y="264134"/>
                  <a:pt x="715495" y="20446"/>
                </a:cubicBezTo>
                <a:close/>
              </a:path>
            </a:pathLst>
          </a:custGeom>
          <a:solidFill>
            <a:srgbClr val="00E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2369" name="图片 41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6888" y="2295525"/>
            <a:ext cx="627062" cy="8350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370" name="组合 4148"/>
          <p:cNvGrpSpPr/>
          <p:nvPr/>
        </p:nvGrpSpPr>
        <p:grpSpPr>
          <a:xfrm>
            <a:off x="7291388" y="-19050"/>
            <a:ext cx="1852612" cy="1939925"/>
            <a:chOff x="7291698" y="-18514"/>
            <a:chExt cx="1852303" cy="1939886"/>
          </a:xfrm>
        </p:grpSpPr>
        <p:sp>
          <p:nvSpPr>
            <p:cNvPr id="1808" name="任意多边形 1807"/>
            <p:cNvSpPr/>
            <p:nvPr/>
          </p:nvSpPr>
          <p:spPr>
            <a:xfrm>
              <a:off x="7291698" y="0"/>
              <a:ext cx="1852303" cy="1921372"/>
            </a:xfrm>
            <a:custGeom>
              <a:gdLst>
                <a:gd name="connsiteX0" fmla="*/ 19361 w 1852303"/>
                <a:gd name="connsiteY0" fmla="*/ 0 h 1921372"/>
                <a:gd name="connsiteX1" fmla="*/ 1852303 w 1852303"/>
                <a:gd name="connsiteY1" fmla="*/ 0 h 1921372"/>
                <a:gd name="connsiteX2" fmla="*/ 1852303 w 1852303"/>
                <a:gd name="connsiteY2" fmla="*/ 1912553 h 1921372"/>
                <a:gd name="connsiteX3" fmla="*/ 1851334 w 1852303"/>
                <a:gd name="connsiteY3" fmla="*/ 1912700 h 1921372"/>
                <a:gd name="connsiteX4" fmla="*/ 1679604 w 1852303"/>
                <a:gd name="connsiteY4" fmla="*/ 1921372 h 1921372"/>
                <a:gd name="connsiteX5" fmla="*/ 0 w 1852303"/>
                <a:gd name="connsiteY5" fmla="*/ 241768 h 1921372"/>
                <a:gd name="connsiteX6" fmla="*/ 8672 w 1852303"/>
                <a:gd name="connsiteY6" fmla="*/ 70038 h 192137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52303" h="1921372">
                  <a:moveTo>
                    <a:pt x="19361" y="0"/>
                  </a:moveTo>
                  <a:lnTo>
                    <a:pt x="1852303" y="0"/>
                  </a:lnTo>
                  <a:lnTo>
                    <a:pt x="1852303" y="1912553"/>
                  </a:lnTo>
                  <a:lnTo>
                    <a:pt x="1851334" y="1912700"/>
                  </a:lnTo>
                  <a:cubicBezTo>
                    <a:pt x="1794871" y="1918435"/>
                    <a:pt x="1737580" y="1921372"/>
                    <a:pt x="1679604" y="1921372"/>
                  </a:cubicBezTo>
                  <a:cubicBezTo>
                    <a:pt x="751984" y="1921372"/>
                    <a:pt x="0" y="1169388"/>
                    <a:pt x="0" y="241768"/>
                  </a:cubicBezTo>
                  <a:cubicBezTo>
                    <a:pt x="0" y="183792"/>
                    <a:pt x="2938" y="126502"/>
                    <a:pt x="8672" y="70038"/>
                  </a:cubicBezTo>
                  <a:close/>
                </a:path>
              </a:pathLst>
            </a:custGeom>
            <a:solidFill>
              <a:srgbClr val="275B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07" name="任意多边形 1806"/>
            <p:cNvSpPr/>
            <p:nvPr/>
          </p:nvSpPr>
          <p:spPr>
            <a:xfrm>
              <a:off x="7514746" y="-18514"/>
              <a:ext cx="1629254" cy="1710026"/>
            </a:xfrm>
            <a:custGeom>
              <a:gdLst>
                <a:gd name="connsiteX0" fmla="*/ 19883 w 1629254"/>
                <a:gd name="connsiteY0" fmla="*/ 0 h 1710026"/>
                <a:gd name="connsiteX1" fmla="*/ 1629254 w 1629254"/>
                <a:gd name="connsiteY1" fmla="*/ 0 h 1710026"/>
                <a:gd name="connsiteX2" fmla="*/ 1629254 w 1629254"/>
                <a:gd name="connsiteY2" fmla="*/ 1702418 h 1710026"/>
                <a:gd name="connsiteX3" fmla="*/ 1478592 w 1629254"/>
                <a:gd name="connsiteY3" fmla="*/ 1710026 h 1710026"/>
                <a:gd name="connsiteX4" fmla="*/ 0 w 1629254"/>
                <a:gd name="connsiteY4" fmla="*/ 231434 h 1710026"/>
                <a:gd name="connsiteX5" fmla="*/ 7634 w 1629254"/>
                <a:gd name="connsiteY5" fmla="*/ 80257 h 171002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29254" h="1710026">
                  <a:moveTo>
                    <a:pt x="19883" y="0"/>
                  </a:moveTo>
                  <a:lnTo>
                    <a:pt x="1629254" y="0"/>
                  </a:lnTo>
                  <a:lnTo>
                    <a:pt x="1629254" y="1702418"/>
                  </a:lnTo>
                  <a:lnTo>
                    <a:pt x="1478592" y="1710026"/>
                  </a:lnTo>
                  <a:cubicBezTo>
                    <a:pt x="661988" y="1710026"/>
                    <a:pt x="0" y="1048038"/>
                    <a:pt x="0" y="231434"/>
                  </a:cubicBezTo>
                  <a:cubicBezTo>
                    <a:pt x="0" y="180396"/>
                    <a:pt x="2586" y="129963"/>
                    <a:pt x="7634" y="80257"/>
                  </a:cubicBezTo>
                  <a:close/>
                </a:path>
              </a:pathLst>
            </a:custGeom>
            <a:solidFill>
              <a:srgbClr val="4DA2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06" name="任意多边形 1805"/>
            <p:cNvSpPr/>
            <p:nvPr/>
          </p:nvSpPr>
          <p:spPr>
            <a:xfrm>
              <a:off x="7700084" y="-13061"/>
              <a:ext cx="1443917" cy="1496524"/>
            </a:xfrm>
            <a:custGeom>
              <a:gdLst>
                <a:gd name="connsiteX0" fmla="*/ 19664 w 1443917"/>
                <a:gd name="connsiteY0" fmla="*/ 0 h 1496524"/>
                <a:gd name="connsiteX1" fmla="*/ 1443917 w 1443917"/>
                <a:gd name="connsiteY1" fmla="*/ 0 h 1496524"/>
                <a:gd name="connsiteX2" fmla="*/ 1443917 w 1443917"/>
                <a:gd name="connsiteY2" fmla="*/ 1484889 h 1496524"/>
                <a:gd name="connsiteX3" fmla="*/ 1410983 w 1443917"/>
                <a:gd name="connsiteY3" fmla="*/ 1489915 h 1496524"/>
                <a:gd name="connsiteX4" fmla="*/ 1280100 w 1443917"/>
                <a:gd name="connsiteY4" fmla="*/ 1496524 h 1496524"/>
                <a:gd name="connsiteX5" fmla="*/ 0 w 1443917"/>
                <a:gd name="connsiteY5" fmla="*/ 216424 h 1496524"/>
                <a:gd name="connsiteX6" fmla="*/ 6609 w 1443917"/>
                <a:gd name="connsiteY6" fmla="*/ 85541 h 149652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43917" h="1496524">
                  <a:moveTo>
                    <a:pt x="19664" y="0"/>
                  </a:moveTo>
                  <a:lnTo>
                    <a:pt x="1443917" y="0"/>
                  </a:lnTo>
                  <a:lnTo>
                    <a:pt x="1443917" y="1484889"/>
                  </a:lnTo>
                  <a:lnTo>
                    <a:pt x="1410983" y="1489915"/>
                  </a:lnTo>
                  <a:cubicBezTo>
                    <a:pt x="1367950" y="1494285"/>
                    <a:pt x="1324286" y="1496524"/>
                    <a:pt x="1280100" y="1496524"/>
                  </a:cubicBezTo>
                  <a:cubicBezTo>
                    <a:pt x="573120" y="1496524"/>
                    <a:pt x="0" y="923404"/>
                    <a:pt x="0" y="216424"/>
                  </a:cubicBezTo>
                  <a:cubicBezTo>
                    <a:pt x="0" y="172238"/>
                    <a:pt x="2239" y="128574"/>
                    <a:pt x="6609" y="85541"/>
                  </a:cubicBezTo>
                  <a:close/>
                </a:path>
              </a:pathLst>
            </a:custGeom>
            <a:solidFill>
              <a:srgbClr val="FDCE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05" name="任意多边形 1804"/>
            <p:cNvSpPr/>
            <p:nvPr/>
          </p:nvSpPr>
          <p:spPr>
            <a:xfrm>
              <a:off x="7900344" y="5107"/>
              <a:ext cx="1243656" cy="1302077"/>
            </a:xfrm>
            <a:custGeom>
              <a:gdLst>
                <a:gd name="connsiteX0" fmla="*/ 24559 w 1243656"/>
                <a:gd name="connsiteY0" fmla="*/ 0 h 1302077"/>
                <a:gd name="connsiteX1" fmla="*/ 1243656 w 1243656"/>
                <a:gd name="connsiteY1" fmla="*/ 0 h 1302077"/>
                <a:gd name="connsiteX2" fmla="*/ 1243656 w 1243656"/>
                <a:gd name="connsiteY2" fmla="*/ 1287541 h 1302077"/>
                <a:gd name="connsiteX3" fmla="*/ 1184771 w 1243656"/>
                <a:gd name="connsiteY3" fmla="*/ 1296528 h 1302077"/>
                <a:gd name="connsiteX4" fmla="*/ 1074872 w 1243656"/>
                <a:gd name="connsiteY4" fmla="*/ 1302077 h 1302077"/>
                <a:gd name="connsiteX5" fmla="*/ 0 w 1243656"/>
                <a:gd name="connsiteY5" fmla="*/ 227205 h 1302077"/>
                <a:gd name="connsiteX6" fmla="*/ 21838 w 1243656"/>
                <a:gd name="connsiteY6" fmla="*/ 10581 h 130207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656" h="1302077">
                  <a:moveTo>
                    <a:pt x="24559" y="0"/>
                  </a:moveTo>
                  <a:lnTo>
                    <a:pt x="1243656" y="0"/>
                  </a:lnTo>
                  <a:lnTo>
                    <a:pt x="1243656" y="1287541"/>
                  </a:lnTo>
                  <a:lnTo>
                    <a:pt x="1184771" y="1296528"/>
                  </a:lnTo>
                  <a:cubicBezTo>
                    <a:pt x="1148637" y="1300197"/>
                    <a:pt x="1111974" y="1302077"/>
                    <a:pt x="1074872" y="1302077"/>
                  </a:cubicBezTo>
                  <a:cubicBezTo>
                    <a:pt x="481237" y="1302077"/>
                    <a:pt x="0" y="820840"/>
                    <a:pt x="0" y="227205"/>
                  </a:cubicBezTo>
                  <a:cubicBezTo>
                    <a:pt x="0" y="153001"/>
                    <a:pt x="7520" y="80553"/>
                    <a:pt x="21838" y="10581"/>
                  </a:cubicBezTo>
                  <a:close/>
                </a:path>
              </a:pathLst>
            </a:custGeom>
            <a:solidFill>
              <a:srgbClr val="FDA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04" name="任意多边形 1803"/>
            <p:cNvSpPr/>
            <p:nvPr/>
          </p:nvSpPr>
          <p:spPr>
            <a:xfrm>
              <a:off x="8143842" y="-7608"/>
              <a:ext cx="1000159" cy="1026881"/>
            </a:xfrm>
            <a:custGeom>
              <a:gdLst>
                <a:gd name="connsiteX0" fmla="*/ 26996 w 1000159"/>
                <a:gd name="connsiteY0" fmla="*/ 0 h 1026881"/>
                <a:gd name="connsiteX1" fmla="*/ 1000159 w 1000159"/>
                <a:gd name="connsiteY1" fmla="*/ 0 h 1026881"/>
                <a:gd name="connsiteX2" fmla="*/ 1000159 w 1000159"/>
                <a:gd name="connsiteY2" fmla="*/ 1008506 h 1026881"/>
                <a:gd name="connsiteX3" fmla="*/ 994065 w 1000159"/>
                <a:gd name="connsiteY3" fmla="*/ 1010073 h 1026881"/>
                <a:gd name="connsiteX4" fmla="*/ 827329 w 1000159"/>
                <a:gd name="connsiteY4" fmla="*/ 1026881 h 1026881"/>
                <a:gd name="connsiteX5" fmla="*/ 0 w 1000159"/>
                <a:gd name="connsiteY5" fmla="*/ 199552 h 1026881"/>
                <a:gd name="connsiteX6" fmla="*/ 16809 w 1000159"/>
                <a:gd name="connsiteY6" fmla="*/ 32816 h 102688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159" h="1026881">
                  <a:moveTo>
                    <a:pt x="26996" y="0"/>
                  </a:moveTo>
                  <a:lnTo>
                    <a:pt x="1000159" y="0"/>
                  </a:lnTo>
                  <a:lnTo>
                    <a:pt x="1000159" y="1008506"/>
                  </a:lnTo>
                  <a:lnTo>
                    <a:pt x="994065" y="1010073"/>
                  </a:lnTo>
                  <a:cubicBezTo>
                    <a:pt x="940208" y="1021093"/>
                    <a:pt x="884444" y="1026881"/>
                    <a:pt x="827329" y="1026881"/>
                  </a:cubicBezTo>
                  <a:cubicBezTo>
                    <a:pt x="370408" y="1026881"/>
                    <a:pt x="0" y="656473"/>
                    <a:pt x="0" y="199552"/>
                  </a:cubicBezTo>
                  <a:cubicBezTo>
                    <a:pt x="0" y="142437"/>
                    <a:pt x="5788" y="86674"/>
                    <a:pt x="16809" y="32816"/>
                  </a:cubicBezTo>
                  <a:close/>
                </a:path>
              </a:pathLst>
            </a:custGeom>
            <a:solidFill>
              <a:srgbClr val="E942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4155" name="圆角矩形 4154"/>
          <p:cNvSpPr/>
          <p:nvPr/>
        </p:nvSpPr>
        <p:spPr>
          <a:xfrm>
            <a:off x="4076700" y="4133850"/>
            <a:ext cx="1457325" cy="428625"/>
          </a:xfrm>
          <a:prstGeom prst="roundRect">
            <a:avLst>
              <a:gd name="adj" fmla="val 10643"/>
            </a:avLst>
          </a:prstGeom>
          <a:solidFill>
            <a:srgbClr val="00C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2372" name="图片 4155"/>
          <p:cNvPicPr>
            <a:picLocks noChangeAspect="1"/>
          </p:cNvPicPr>
          <p:nvPr/>
        </p:nvPicPr>
        <p:blipFill>
          <a:blip r:embed="rId3"/>
          <a:srcRect b="29999"/>
          <a:stretch>
            <a:fillRect/>
          </a:stretch>
        </p:blipFill>
        <p:spPr>
          <a:xfrm>
            <a:off x="3787775" y="3465513"/>
            <a:ext cx="4979988" cy="6016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158" name="组合 4157"/>
          <p:cNvGrpSpPr/>
          <p:nvPr/>
        </p:nvGrpSpPr>
        <p:grpSpPr>
          <a:xfrm>
            <a:off x="4182689" y="4199385"/>
            <a:ext cx="223317" cy="275368"/>
            <a:chOff x="1876426" y="3554414"/>
            <a:chExt cx="211137" cy="260350"/>
          </a:xfrm>
          <a:solidFill>
            <a:schemeClr val="bg1"/>
          </a:solidFill>
        </p:grpSpPr>
        <p:sp>
          <p:nvSpPr>
            <p:cNvPr id="1836" name="Freeform 174"/>
            <p:cNvSpPr/>
            <p:nvPr/>
          </p:nvSpPr>
          <p:spPr bwMode="auto">
            <a:xfrm>
              <a:off x="1876426" y="3656014"/>
              <a:ext cx="42863" cy="136525"/>
            </a:xfrm>
            <a:custGeom>
              <a:gdLst>
                <a:gd name="T0" fmla="*/ 38 w 47"/>
                <a:gd name="T1" fmla="*/ 36 h 151"/>
                <a:gd name="T2" fmla="*/ 46 w 47"/>
                <a:gd name="T3" fmla="*/ 0 h 151"/>
                <a:gd name="T4" fmla="*/ 17 w 47"/>
                <a:gd name="T5" fmla="*/ 0 h 151"/>
                <a:gd name="T6" fmla="*/ 0 w 47"/>
                <a:gd name="T7" fmla="*/ 53 h 151"/>
                <a:gd name="T8" fmla="*/ 0 w 47"/>
                <a:gd name="T9" fmla="*/ 98 h 151"/>
                <a:gd name="T10" fmla="*/ 17 w 47"/>
                <a:gd name="T11" fmla="*/ 151 h 151"/>
                <a:gd name="T12" fmla="*/ 47 w 47"/>
                <a:gd name="T13" fmla="*/ 151 h 151"/>
                <a:gd name="T14" fmla="*/ 38 w 47"/>
                <a:gd name="T15" fmla="*/ 114 h 151"/>
                <a:gd name="T16" fmla="*/ 38 w 47"/>
                <a:gd name="T17" fmla="*/ 36 h 15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1">
                  <a:moveTo>
                    <a:pt x="38" y="36"/>
                  </a:moveTo>
                  <a:cubicBezTo>
                    <a:pt x="38" y="27"/>
                    <a:pt x="41" y="13"/>
                    <a:pt x="4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39"/>
                    <a:pt x="0" y="53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12"/>
                    <a:pt x="8" y="151"/>
                    <a:pt x="17" y="151"/>
                  </a:cubicBezTo>
                  <a:cubicBezTo>
                    <a:pt x="47" y="151"/>
                    <a:pt x="47" y="151"/>
                    <a:pt x="47" y="151"/>
                  </a:cubicBezTo>
                  <a:cubicBezTo>
                    <a:pt x="41" y="137"/>
                    <a:pt x="38" y="123"/>
                    <a:pt x="38" y="114"/>
                  </a:cubicBezTo>
                  <a:lnTo>
                    <a:pt x="3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37" name="Freeform 175"/>
            <p:cNvSpPr/>
            <p:nvPr/>
          </p:nvSpPr>
          <p:spPr bwMode="auto">
            <a:xfrm>
              <a:off x="1925638" y="3554414"/>
              <a:ext cx="161925" cy="260350"/>
            </a:xfrm>
            <a:custGeom>
              <a:gdLst>
                <a:gd name="T0" fmla="*/ 17 w 180"/>
                <a:gd name="T1" fmla="*/ 100 h 289"/>
                <a:gd name="T2" fmla="*/ 0 w 180"/>
                <a:gd name="T3" fmla="*/ 149 h 289"/>
                <a:gd name="T4" fmla="*/ 0 w 180"/>
                <a:gd name="T5" fmla="*/ 227 h 289"/>
                <a:gd name="T6" fmla="*/ 36 w 180"/>
                <a:gd name="T7" fmla="*/ 289 h 289"/>
                <a:gd name="T8" fmla="*/ 131 w 180"/>
                <a:gd name="T9" fmla="*/ 289 h 289"/>
                <a:gd name="T10" fmla="*/ 166 w 180"/>
                <a:gd name="T11" fmla="*/ 255 h 289"/>
                <a:gd name="T12" fmla="*/ 167 w 180"/>
                <a:gd name="T13" fmla="*/ 253 h 289"/>
                <a:gd name="T14" fmla="*/ 94 w 180"/>
                <a:gd name="T15" fmla="*/ 253 h 289"/>
                <a:gd name="T16" fmla="*/ 82 w 180"/>
                <a:gd name="T17" fmla="*/ 241 h 289"/>
                <a:gd name="T18" fmla="*/ 94 w 180"/>
                <a:gd name="T19" fmla="*/ 230 h 289"/>
                <a:gd name="T20" fmla="*/ 169 w 180"/>
                <a:gd name="T21" fmla="*/ 230 h 289"/>
                <a:gd name="T22" fmla="*/ 172 w 180"/>
                <a:gd name="T23" fmla="*/ 199 h 289"/>
                <a:gd name="T24" fmla="*/ 94 w 180"/>
                <a:gd name="T25" fmla="*/ 199 h 289"/>
                <a:gd name="T26" fmla="*/ 82 w 180"/>
                <a:gd name="T27" fmla="*/ 188 h 289"/>
                <a:gd name="T28" fmla="*/ 94 w 180"/>
                <a:gd name="T29" fmla="*/ 177 h 289"/>
                <a:gd name="T30" fmla="*/ 175 w 180"/>
                <a:gd name="T31" fmla="*/ 177 h 289"/>
                <a:gd name="T32" fmla="*/ 178 w 180"/>
                <a:gd name="T33" fmla="*/ 146 h 289"/>
                <a:gd name="T34" fmla="*/ 94 w 180"/>
                <a:gd name="T35" fmla="*/ 146 h 289"/>
                <a:gd name="T36" fmla="*/ 82 w 180"/>
                <a:gd name="T37" fmla="*/ 135 h 289"/>
                <a:gd name="T38" fmla="*/ 94 w 180"/>
                <a:gd name="T39" fmla="*/ 124 h 289"/>
                <a:gd name="T40" fmla="*/ 180 w 180"/>
                <a:gd name="T41" fmla="*/ 124 h 289"/>
                <a:gd name="T42" fmla="*/ 180 w 180"/>
                <a:gd name="T43" fmla="*/ 121 h 289"/>
                <a:gd name="T44" fmla="*/ 145 w 180"/>
                <a:gd name="T45" fmla="*/ 87 h 289"/>
                <a:gd name="T46" fmla="*/ 82 w 180"/>
                <a:gd name="T47" fmla="*/ 87 h 289"/>
                <a:gd name="T48" fmla="*/ 84 w 180"/>
                <a:gd name="T49" fmla="*/ 71 h 289"/>
                <a:gd name="T50" fmla="*/ 90 w 180"/>
                <a:gd name="T51" fmla="*/ 38 h 289"/>
                <a:gd name="T52" fmla="*/ 64 w 180"/>
                <a:gd name="T53" fmla="*/ 2 h 289"/>
                <a:gd name="T54" fmla="*/ 29 w 180"/>
                <a:gd name="T55" fmla="*/ 28 h 289"/>
                <a:gd name="T56" fmla="*/ 21 w 180"/>
                <a:gd name="T57" fmla="*/ 74 h 289"/>
                <a:gd name="T58" fmla="*/ 17 w 180"/>
                <a:gd name="T59" fmla="*/ 100 h 28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0" h="289">
                  <a:moveTo>
                    <a:pt x="17" y="100"/>
                  </a:moveTo>
                  <a:cubicBezTo>
                    <a:pt x="7" y="114"/>
                    <a:pt x="0" y="137"/>
                    <a:pt x="0" y="149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0" y="246"/>
                    <a:pt x="16" y="289"/>
                    <a:pt x="36" y="289"/>
                  </a:cubicBezTo>
                  <a:cubicBezTo>
                    <a:pt x="131" y="289"/>
                    <a:pt x="131" y="289"/>
                    <a:pt x="131" y="289"/>
                  </a:cubicBezTo>
                  <a:cubicBezTo>
                    <a:pt x="150" y="289"/>
                    <a:pt x="166" y="274"/>
                    <a:pt x="166" y="255"/>
                  </a:cubicBezTo>
                  <a:cubicBezTo>
                    <a:pt x="167" y="253"/>
                    <a:pt x="167" y="253"/>
                    <a:pt x="167" y="253"/>
                  </a:cubicBezTo>
                  <a:cubicBezTo>
                    <a:pt x="94" y="253"/>
                    <a:pt x="94" y="253"/>
                    <a:pt x="94" y="253"/>
                  </a:cubicBezTo>
                  <a:cubicBezTo>
                    <a:pt x="87" y="253"/>
                    <a:pt x="82" y="248"/>
                    <a:pt x="82" y="241"/>
                  </a:cubicBezTo>
                  <a:cubicBezTo>
                    <a:pt x="82" y="235"/>
                    <a:pt x="87" y="230"/>
                    <a:pt x="94" y="230"/>
                  </a:cubicBezTo>
                  <a:cubicBezTo>
                    <a:pt x="169" y="230"/>
                    <a:pt x="169" y="230"/>
                    <a:pt x="169" y="230"/>
                  </a:cubicBezTo>
                  <a:cubicBezTo>
                    <a:pt x="172" y="199"/>
                    <a:pt x="172" y="199"/>
                    <a:pt x="172" y="199"/>
                  </a:cubicBezTo>
                  <a:cubicBezTo>
                    <a:pt x="94" y="199"/>
                    <a:pt x="94" y="199"/>
                    <a:pt x="94" y="199"/>
                  </a:cubicBezTo>
                  <a:cubicBezTo>
                    <a:pt x="87" y="199"/>
                    <a:pt x="82" y="194"/>
                    <a:pt x="82" y="188"/>
                  </a:cubicBezTo>
                  <a:cubicBezTo>
                    <a:pt x="82" y="182"/>
                    <a:pt x="87" y="177"/>
                    <a:pt x="94" y="177"/>
                  </a:cubicBezTo>
                  <a:cubicBezTo>
                    <a:pt x="175" y="177"/>
                    <a:pt x="175" y="177"/>
                    <a:pt x="175" y="177"/>
                  </a:cubicBezTo>
                  <a:cubicBezTo>
                    <a:pt x="178" y="146"/>
                    <a:pt x="178" y="146"/>
                    <a:pt x="178" y="146"/>
                  </a:cubicBezTo>
                  <a:cubicBezTo>
                    <a:pt x="94" y="146"/>
                    <a:pt x="94" y="146"/>
                    <a:pt x="94" y="146"/>
                  </a:cubicBezTo>
                  <a:cubicBezTo>
                    <a:pt x="87" y="146"/>
                    <a:pt x="82" y="141"/>
                    <a:pt x="82" y="135"/>
                  </a:cubicBezTo>
                  <a:cubicBezTo>
                    <a:pt x="82" y="129"/>
                    <a:pt x="87" y="124"/>
                    <a:pt x="94" y="124"/>
                  </a:cubicBezTo>
                  <a:cubicBezTo>
                    <a:pt x="180" y="124"/>
                    <a:pt x="180" y="124"/>
                    <a:pt x="180" y="124"/>
                  </a:cubicBezTo>
                  <a:cubicBezTo>
                    <a:pt x="180" y="121"/>
                    <a:pt x="180" y="121"/>
                    <a:pt x="180" y="121"/>
                  </a:cubicBezTo>
                  <a:cubicBezTo>
                    <a:pt x="180" y="102"/>
                    <a:pt x="164" y="87"/>
                    <a:pt x="145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2" y="21"/>
                    <a:pt x="81" y="5"/>
                    <a:pt x="64" y="2"/>
                  </a:cubicBezTo>
                  <a:cubicBezTo>
                    <a:pt x="47" y="0"/>
                    <a:pt x="32" y="11"/>
                    <a:pt x="29" y="28"/>
                  </a:cubicBezTo>
                  <a:cubicBezTo>
                    <a:pt x="21" y="74"/>
                    <a:pt x="21" y="74"/>
                    <a:pt x="21" y="74"/>
                  </a:cubicBezTo>
                  <a:lnTo>
                    <a:pt x="17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2374" name="文本框 4158"/>
          <p:cNvSpPr txBox="1"/>
          <p:nvPr/>
        </p:nvSpPr>
        <p:spPr>
          <a:xfrm>
            <a:off x="4405313" y="4164013"/>
            <a:ext cx="112871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普屏设计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2" name="圆角矩形 201"/>
          <p:cNvSpPr/>
          <p:nvPr/>
        </p:nvSpPr>
        <p:spPr>
          <a:xfrm>
            <a:off x="5591175" y="4133850"/>
            <a:ext cx="1457325" cy="428625"/>
          </a:xfrm>
          <a:prstGeom prst="roundRect">
            <a:avLst>
              <a:gd name="adj" fmla="val 10643"/>
            </a:avLst>
          </a:prstGeom>
          <a:solidFill>
            <a:srgbClr val="00C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376" name="文本框 205"/>
          <p:cNvSpPr txBox="1"/>
          <p:nvPr/>
        </p:nvSpPr>
        <p:spPr>
          <a:xfrm>
            <a:off x="5919788" y="4164013"/>
            <a:ext cx="112871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任意编辑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7" name="圆角矩形 206"/>
          <p:cNvSpPr/>
          <p:nvPr/>
        </p:nvSpPr>
        <p:spPr>
          <a:xfrm>
            <a:off x="7108825" y="4133850"/>
            <a:ext cx="1457325" cy="428625"/>
          </a:xfrm>
          <a:prstGeom prst="roundRect">
            <a:avLst>
              <a:gd name="adj" fmla="val 10643"/>
            </a:avLst>
          </a:prstGeom>
          <a:solidFill>
            <a:srgbClr val="00C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378" name="文本框 210"/>
          <p:cNvSpPr txBox="1"/>
          <p:nvPr/>
        </p:nvSpPr>
        <p:spPr>
          <a:xfrm>
            <a:off x="7439025" y="4164013"/>
            <a:ext cx="11271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图文并茂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圆角矩形 212"/>
          <p:cNvSpPr/>
          <p:nvPr/>
        </p:nvSpPr>
        <p:spPr>
          <a:xfrm>
            <a:off x="4076700" y="4630738"/>
            <a:ext cx="1457325" cy="428625"/>
          </a:xfrm>
          <a:prstGeom prst="roundRect">
            <a:avLst>
              <a:gd name="adj" fmla="val 10643"/>
            </a:avLst>
          </a:prstGeom>
          <a:solidFill>
            <a:srgbClr val="00C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380" name="文本框 216"/>
          <p:cNvSpPr txBox="1"/>
          <p:nvPr/>
        </p:nvSpPr>
        <p:spPr>
          <a:xfrm>
            <a:off x="4405313" y="4660900"/>
            <a:ext cx="112871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图表原创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圆角矩形 217"/>
          <p:cNvSpPr/>
          <p:nvPr/>
        </p:nvSpPr>
        <p:spPr>
          <a:xfrm>
            <a:off x="5591175" y="4630738"/>
            <a:ext cx="1457325" cy="428625"/>
          </a:xfrm>
          <a:prstGeom prst="roundRect">
            <a:avLst>
              <a:gd name="adj" fmla="val 10643"/>
            </a:avLst>
          </a:prstGeom>
          <a:solidFill>
            <a:srgbClr val="00C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382" name="文本框 221"/>
          <p:cNvSpPr txBox="1"/>
          <p:nvPr/>
        </p:nvSpPr>
        <p:spPr>
          <a:xfrm>
            <a:off x="5919788" y="4660900"/>
            <a:ext cx="112871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超值特惠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3" name="圆角矩形 222"/>
          <p:cNvSpPr/>
          <p:nvPr/>
        </p:nvSpPr>
        <p:spPr>
          <a:xfrm>
            <a:off x="7108825" y="4630738"/>
            <a:ext cx="1457325" cy="428625"/>
          </a:xfrm>
          <a:prstGeom prst="roundRect">
            <a:avLst>
              <a:gd name="adj" fmla="val 10643"/>
            </a:avLst>
          </a:prstGeom>
          <a:solidFill>
            <a:srgbClr val="00C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384" name="文本框 226"/>
          <p:cNvSpPr txBox="1"/>
          <p:nvPr/>
        </p:nvSpPr>
        <p:spPr>
          <a:xfrm>
            <a:off x="7439025" y="4660900"/>
            <a:ext cx="11271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兼容测试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85" name="Freeform 225"/>
          <p:cNvSpPr/>
          <p:nvPr/>
        </p:nvSpPr>
        <p:spPr>
          <a:xfrm>
            <a:off x="5721350" y="4217988"/>
            <a:ext cx="198438" cy="265112"/>
          </a:xfrm>
          <a:custGeom>
            <a:cxnLst>
              <a:cxn ang="0">
                <a:pos x="116728" y="44934"/>
              </a:cxn>
              <a:cxn ang="0">
                <a:pos x="173297" y="71895"/>
              </a:cxn>
              <a:cxn ang="0">
                <a:pos x="198438" y="70996"/>
              </a:cxn>
              <a:cxn ang="0">
                <a:pos x="122116" y="1797"/>
              </a:cxn>
              <a:cxn ang="0">
                <a:pos x="64649" y="1797"/>
              </a:cxn>
              <a:cxn ang="0">
                <a:pos x="53875" y="8987"/>
              </a:cxn>
              <a:cxn ang="0">
                <a:pos x="36814" y="3595"/>
              </a:cxn>
              <a:cxn ang="0">
                <a:pos x="16162" y="899"/>
              </a:cxn>
              <a:cxn ang="0">
                <a:pos x="13469" y="899"/>
              </a:cxn>
              <a:cxn ang="0">
                <a:pos x="0" y="12582"/>
              </a:cxn>
              <a:cxn ang="0">
                <a:pos x="0" y="47630"/>
              </a:cxn>
              <a:cxn ang="0">
                <a:pos x="13469" y="59313"/>
              </a:cxn>
              <a:cxn ang="0">
                <a:pos x="16162" y="59313"/>
              </a:cxn>
              <a:cxn ang="0">
                <a:pos x="38610" y="54820"/>
              </a:cxn>
              <a:cxn ang="0">
                <a:pos x="62854" y="49428"/>
              </a:cxn>
              <a:cxn ang="0">
                <a:pos x="76322" y="70996"/>
              </a:cxn>
              <a:cxn ang="0">
                <a:pos x="76322" y="124918"/>
              </a:cxn>
              <a:cxn ang="0">
                <a:pos x="67343" y="138398"/>
              </a:cxn>
              <a:cxn ang="0">
                <a:pos x="67343" y="141993"/>
              </a:cxn>
              <a:cxn ang="0">
                <a:pos x="67343" y="239051"/>
              </a:cxn>
              <a:cxn ang="0">
                <a:pos x="67343" y="241747"/>
              </a:cxn>
              <a:cxn ang="0">
                <a:pos x="122116" y="241747"/>
              </a:cxn>
              <a:cxn ang="0">
                <a:pos x="122116" y="239051"/>
              </a:cxn>
              <a:cxn ang="0">
                <a:pos x="122116" y="141993"/>
              </a:cxn>
              <a:cxn ang="0">
                <a:pos x="122116" y="138398"/>
              </a:cxn>
              <a:cxn ang="0">
                <a:pos x="112239" y="124918"/>
              </a:cxn>
              <a:cxn ang="0">
                <a:pos x="112239" y="59313"/>
              </a:cxn>
              <a:cxn ang="0">
                <a:pos x="116728" y="44934"/>
              </a:cxn>
            </a:cxnLst>
            <a:rect l="0" t="0" r="0" b="0"/>
            <a:pathLst>
              <a:path w="221" h="295">
                <a:moveTo>
                  <a:pt x="130" y="50"/>
                </a:moveTo>
                <a:cubicBezTo>
                  <a:pt x="163" y="41"/>
                  <a:pt x="193" y="80"/>
                  <a:pt x="193" y="80"/>
                </a:cubicBezTo>
                <a:cubicBezTo>
                  <a:pt x="221" y="79"/>
                  <a:pt x="221" y="79"/>
                  <a:pt x="221" y="79"/>
                </a:cubicBezTo>
                <a:cubicBezTo>
                  <a:pt x="221" y="79"/>
                  <a:pt x="185" y="2"/>
                  <a:pt x="136" y="2"/>
                </a:cubicBezTo>
                <a:cubicBezTo>
                  <a:pt x="119" y="2"/>
                  <a:pt x="93" y="2"/>
                  <a:pt x="72" y="2"/>
                </a:cubicBezTo>
                <a:cubicBezTo>
                  <a:pt x="68" y="2"/>
                  <a:pt x="64" y="10"/>
                  <a:pt x="60" y="10"/>
                </a:cubicBezTo>
                <a:cubicBezTo>
                  <a:pt x="50" y="8"/>
                  <a:pt x="43" y="5"/>
                  <a:pt x="41" y="4"/>
                </a:cubicBezTo>
                <a:cubicBezTo>
                  <a:pt x="36" y="0"/>
                  <a:pt x="26" y="1"/>
                  <a:pt x="18" y="1"/>
                </a:cubicBezTo>
                <a:cubicBezTo>
                  <a:pt x="15" y="1"/>
                  <a:pt x="15" y="1"/>
                  <a:pt x="15" y="1"/>
                </a:cubicBezTo>
                <a:cubicBezTo>
                  <a:pt x="3" y="1"/>
                  <a:pt x="0" y="0"/>
                  <a:pt x="0" y="14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67"/>
                  <a:pt x="3" y="66"/>
                  <a:pt x="15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27" y="66"/>
                  <a:pt x="38" y="67"/>
                  <a:pt x="43" y="61"/>
                </a:cubicBezTo>
                <a:cubicBezTo>
                  <a:pt x="48" y="58"/>
                  <a:pt x="59" y="52"/>
                  <a:pt x="70" y="55"/>
                </a:cubicBezTo>
                <a:cubicBezTo>
                  <a:pt x="83" y="60"/>
                  <a:pt x="84" y="73"/>
                  <a:pt x="85" y="79"/>
                </a:cubicBezTo>
                <a:cubicBezTo>
                  <a:pt x="85" y="139"/>
                  <a:pt x="85" y="139"/>
                  <a:pt x="85" y="139"/>
                </a:cubicBezTo>
                <a:cubicBezTo>
                  <a:pt x="79" y="143"/>
                  <a:pt x="75" y="148"/>
                  <a:pt x="75" y="154"/>
                </a:cubicBezTo>
                <a:cubicBezTo>
                  <a:pt x="75" y="155"/>
                  <a:pt x="75" y="156"/>
                  <a:pt x="75" y="158"/>
                </a:cubicBezTo>
                <a:cubicBezTo>
                  <a:pt x="75" y="158"/>
                  <a:pt x="75" y="244"/>
                  <a:pt x="75" y="266"/>
                </a:cubicBezTo>
                <a:cubicBezTo>
                  <a:pt x="75" y="267"/>
                  <a:pt x="75" y="268"/>
                  <a:pt x="75" y="269"/>
                </a:cubicBezTo>
                <a:cubicBezTo>
                  <a:pt x="75" y="295"/>
                  <a:pt x="136" y="295"/>
                  <a:pt x="136" y="269"/>
                </a:cubicBezTo>
                <a:cubicBezTo>
                  <a:pt x="136" y="268"/>
                  <a:pt x="136" y="267"/>
                  <a:pt x="136" y="266"/>
                </a:cubicBezTo>
                <a:cubicBezTo>
                  <a:pt x="136" y="243"/>
                  <a:pt x="136" y="158"/>
                  <a:pt x="136" y="158"/>
                </a:cubicBezTo>
                <a:cubicBezTo>
                  <a:pt x="136" y="156"/>
                  <a:pt x="136" y="155"/>
                  <a:pt x="136" y="154"/>
                </a:cubicBezTo>
                <a:cubicBezTo>
                  <a:pt x="136" y="148"/>
                  <a:pt x="131" y="143"/>
                  <a:pt x="125" y="139"/>
                </a:cubicBezTo>
                <a:cubicBezTo>
                  <a:pt x="125" y="66"/>
                  <a:pt x="125" y="66"/>
                  <a:pt x="125" y="66"/>
                </a:cubicBezTo>
                <a:cubicBezTo>
                  <a:pt x="126" y="58"/>
                  <a:pt x="127" y="51"/>
                  <a:pt x="130" y="50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223085" y="4218780"/>
            <a:ext cx="193675" cy="258763"/>
            <a:chOff x="6034088" y="4592639"/>
            <a:chExt cx="193675" cy="258763"/>
          </a:xfrm>
          <a:solidFill>
            <a:schemeClr val="bg1"/>
          </a:solidFill>
        </p:grpSpPr>
        <p:sp>
          <p:nvSpPr>
            <p:cNvPr id="244" name="Freeform 347"/>
            <p:cNvSpPr>
              <a:spLocks noEditPoints="1"/>
            </p:cNvSpPr>
            <p:nvPr/>
          </p:nvSpPr>
          <p:spPr bwMode="auto">
            <a:xfrm>
              <a:off x="6034088" y="4592639"/>
              <a:ext cx="193675" cy="258763"/>
            </a:xfrm>
            <a:custGeom>
              <a:gdLst>
                <a:gd name="T0" fmla="*/ 191 w 214"/>
                <a:gd name="T1" fmla="*/ 20 h 289"/>
                <a:gd name="T2" fmla="*/ 178 w 214"/>
                <a:gd name="T3" fmla="*/ 20 h 289"/>
                <a:gd name="T4" fmla="*/ 178 w 214"/>
                <a:gd name="T5" fmla="*/ 11 h 289"/>
                <a:gd name="T6" fmla="*/ 167 w 214"/>
                <a:gd name="T7" fmla="*/ 0 h 289"/>
                <a:gd name="T8" fmla="*/ 155 w 214"/>
                <a:gd name="T9" fmla="*/ 11 h 289"/>
                <a:gd name="T10" fmla="*/ 155 w 214"/>
                <a:gd name="T11" fmla="*/ 20 h 289"/>
                <a:gd name="T12" fmla="*/ 118 w 214"/>
                <a:gd name="T13" fmla="*/ 20 h 289"/>
                <a:gd name="T14" fmla="*/ 118 w 214"/>
                <a:gd name="T15" fmla="*/ 11 h 289"/>
                <a:gd name="T16" fmla="*/ 107 w 214"/>
                <a:gd name="T17" fmla="*/ 0 h 289"/>
                <a:gd name="T18" fmla="*/ 96 w 214"/>
                <a:gd name="T19" fmla="*/ 11 h 289"/>
                <a:gd name="T20" fmla="*/ 96 w 214"/>
                <a:gd name="T21" fmla="*/ 20 h 289"/>
                <a:gd name="T22" fmla="*/ 59 w 214"/>
                <a:gd name="T23" fmla="*/ 20 h 289"/>
                <a:gd name="T24" fmla="*/ 59 w 214"/>
                <a:gd name="T25" fmla="*/ 11 h 289"/>
                <a:gd name="T26" fmla="*/ 48 w 214"/>
                <a:gd name="T27" fmla="*/ 0 h 289"/>
                <a:gd name="T28" fmla="*/ 36 w 214"/>
                <a:gd name="T29" fmla="*/ 11 h 289"/>
                <a:gd name="T30" fmla="*/ 36 w 214"/>
                <a:gd name="T31" fmla="*/ 20 h 289"/>
                <a:gd name="T32" fmla="*/ 24 w 214"/>
                <a:gd name="T33" fmla="*/ 20 h 289"/>
                <a:gd name="T34" fmla="*/ 0 w 214"/>
                <a:gd name="T35" fmla="*/ 43 h 289"/>
                <a:gd name="T36" fmla="*/ 0 w 214"/>
                <a:gd name="T37" fmla="*/ 266 h 289"/>
                <a:gd name="T38" fmla="*/ 24 w 214"/>
                <a:gd name="T39" fmla="*/ 289 h 289"/>
                <a:gd name="T40" fmla="*/ 191 w 214"/>
                <a:gd name="T41" fmla="*/ 289 h 289"/>
                <a:gd name="T42" fmla="*/ 214 w 214"/>
                <a:gd name="T43" fmla="*/ 266 h 289"/>
                <a:gd name="T44" fmla="*/ 214 w 214"/>
                <a:gd name="T45" fmla="*/ 43 h 289"/>
                <a:gd name="T46" fmla="*/ 191 w 214"/>
                <a:gd name="T47" fmla="*/ 20 h 289"/>
                <a:gd name="T48" fmla="*/ 191 w 214"/>
                <a:gd name="T49" fmla="*/ 264 h 289"/>
                <a:gd name="T50" fmla="*/ 23 w 214"/>
                <a:gd name="T51" fmla="*/ 264 h 289"/>
                <a:gd name="T52" fmla="*/ 23 w 214"/>
                <a:gd name="T53" fmla="*/ 45 h 289"/>
                <a:gd name="T54" fmla="*/ 36 w 214"/>
                <a:gd name="T55" fmla="*/ 45 h 289"/>
                <a:gd name="T56" fmla="*/ 36 w 214"/>
                <a:gd name="T57" fmla="*/ 52 h 289"/>
                <a:gd name="T58" fmla="*/ 48 w 214"/>
                <a:gd name="T59" fmla="*/ 63 h 289"/>
                <a:gd name="T60" fmla="*/ 59 w 214"/>
                <a:gd name="T61" fmla="*/ 52 h 289"/>
                <a:gd name="T62" fmla="*/ 59 w 214"/>
                <a:gd name="T63" fmla="*/ 45 h 289"/>
                <a:gd name="T64" fmla="*/ 96 w 214"/>
                <a:gd name="T65" fmla="*/ 45 h 289"/>
                <a:gd name="T66" fmla="*/ 96 w 214"/>
                <a:gd name="T67" fmla="*/ 52 h 289"/>
                <a:gd name="T68" fmla="*/ 107 w 214"/>
                <a:gd name="T69" fmla="*/ 63 h 289"/>
                <a:gd name="T70" fmla="*/ 118 w 214"/>
                <a:gd name="T71" fmla="*/ 52 h 289"/>
                <a:gd name="T72" fmla="*/ 118 w 214"/>
                <a:gd name="T73" fmla="*/ 45 h 289"/>
                <a:gd name="T74" fmla="*/ 155 w 214"/>
                <a:gd name="T75" fmla="*/ 45 h 289"/>
                <a:gd name="T76" fmla="*/ 155 w 214"/>
                <a:gd name="T77" fmla="*/ 52 h 289"/>
                <a:gd name="T78" fmla="*/ 167 w 214"/>
                <a:gd name="T79" fmla="*/ 63 h 289"/>
                <a:gd name="T80" fmla="*/ 178 w 214"/>
                <a:gd name="T81" fmla="*/ 52 h 289"/>
                <a:gd name="T82" fmla="*/ 178 w 214"/>
                <a:gd name="T83" fmla="*/ 45 h 289"/>
                <a:gd name="T84" fmla="*/ 191 w 214"/>
                <a:gd name="T85" fmla="*/ 45 h 289"/>
                <a:gd name="T86" fmla="*/ 191 w 214"/>
                <a:gd name="T87" fmla="*/ 264 h 28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4" h="289">
                  <a:moveTo>
                    <a:pt x="191" y="20"/>
                  </a:moveTo>
                  <a:cubicBezTo>
                    <a:pt x="178" y="20"/>
                    <a:pt x="178" y="20"/>
                    <a:pt x="178" y="20"/>
                  </a:cubicBezTo>
                  <a:cubicBezTo>
                    <a:pt x="178" y="11"/>
                    <a:pt x="178" y="11"/>
                    <a:pt x="178" y="11"/>
                  </a:cubicBezTo>
                  <a:cubicBezTo>
                    <a:pt x="178" y="5"/>
                    <a:pt x="173" y="0"/>
                    <a:pt x="167" y="0"/>
                  </a:cubicBezTo>
                  <a:cubicBezTo>
                    <a:pt x="160" y="0"/>
                    <a:pt x="155" y="5"/>
                    <a:pt x="155" y="11"/>
                  </a:cubicBezTo>
                  <a:cubicBezTo>
                    <a:pt x="155" y="20"/>
                    <a:pt x="155" y="20"/>
                    <a:pt x="155" y="20"/>
                  </a:cubicBezTo>
                  <a:cubicBezTo>
                    <a:pt x="118" y="20"/>
                    <a:pt x="118" y="20"/>
                    <a:pt x="118" y="20"/>
                  </a:cubicBezTo>
                  <a:cubicBezTo>
                    <a:pt x="118" y="11"/>
                    <a:pt x="118" y="11"/>
                    <a:pt x="118" y="11"/>
                  </a:cubicBezTo>
                  <a:cubicBezTo>
                    <a:pt x="118" y="5"/>
                    <a:pt x="113" y="0"/>
                    <a:pt x="107" y="0"/>
                  </a:cubicBezTo>
                  <a:cubicBezTo>
                    <a:pt x="101" y="0"/>
                    <a:pt x="96" y="5"/>
                    <a:pt x="96" y="11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5"/>
                    <a:pt x="54" y="0"/>
                    <a:pt x="48" y="0"/>
                  </a:cubicBezTo>
                  <a:cubicBezTo>
                    <a:pt x="41" y="0"/>
                    <a:pt x="36" y="5"/>
                    <a:pt x="36" y="1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11" y="20"/>
                    <a:pt x="0" y="30"/>
                    <a:pt x="0" y="43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0" y="278"/>
                    <a:pt x="11" y="289"/>
                    <a:pt x="24" y="289"/>
                  </a:cubicBezTo>
                  <a:cubicBezTo>
                    <a:pt x="191" y="289"/>
                    <a:pt x="191" y="289"/>
                    <a:pt x="191" y="289"/>
                  </a:cubicBezTo>
                  <a:cubicBezTo>
                    <a:pt x="204" y="289"/>
                    <a:pt x="214" y="278"/>
                    <a:pt x="214" y="266"/>
                  </a:cubicBezTo>
                  <a:cubicBezTo>
                    <a:pt x="214" y="43"/>
                    <a:pt x="214" y="43"/>
                    <a:pt x="214" y="43"/>
                  </a:cubicBezTo>
                  <a:cubicBezTo>
                    <a:pt x="214" y="30"/>
                    <a:pt x="204" y="20"/>
                    <a:pt x="191" y="20"/>
                  </a:cubicBezTo>
                  <a:close/>
                  <a:moveTo>
                    <a:pt x="191" y="264"/>
                  </a:moveTo>
                  <a:cubicBezTo>
                    <a:pt x="23" y="264"/>
                    <a:pt x="23" y="264"/>
                    <a:pt x="23" y="264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58"/>
                    <a:pt x="41" y="63"/>
                    <a:pt x="48" y="63"/>
                  </a:cubicBezTo>
                  <a:cubicBezTo>
                    <a:pt x="54" y="63"/>
                    <a:pt x="59" y="58"/>
                    <a:pt x="59" y="52"/>
                  </a:cubicBezTo>
                  <a:cubicBezTo>
                    <a:pt x="59" y="45"/>
                    <a:pt x="59" y="45"/>
                    <a:pt x="59" y="45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6" y="58"/>
                    <a:pt x="101" y="63"/>
                    <a:pt x="107" y="63"/>
                  </a:cubicBezTo>
                  <a:cubicBezTo>
                    <a:pt x="113" y="63"/>
                    <a:pt x="118" y="58"/>
                    <a:pt x="118" y="52"/>
                  </a:cubicBezTo>
                  <a:cubicBezTo>
                    <a:pt x="118" y="45"/>
                    <a:pt x="118" y="45"/>
                    <a:pt x="118" y="45"/>
                  </a:cubicBezTo>
                  <a:cubicBezTo>
                    <a:pt x="155" y="45"/>
                    <a:pt x="155" y="45"/>
                    <a:pt x="155" y="45"/>
                  </a:cubicBezTo>
                  <a:cubicBezTo>
                    <a:pt x="155" y="52"/>
                    <a:pt x="155" y="52"/>
                    <a:pt x="155" y="52"/>
                  </a:cubicBezTo>
                  <a:cubicBezTo>
                    <a:pt x="155" y="58"/>
                    <a:pt x="160" y="63"/>
                    <a:pt x="167" y="63"/>
                  </a:cubicBezTo>
                  <a:cubicBezTo>
                    <a:pt x="173" y="63"/>
                    <a:pt x="178" y="58"/>
                    <a:pt x="178" y="52"/>
                  </a:cubicBezTo>
                  <a:cubicBezTo>
                    <a:pt x="178" y="45"/>
                    <a:pt x="178" y="45"/>
                    <a:pt x="178" y="45"/>
                  </a:cubicBezTo>
                  <a:cubicBezTo>
                    <a:pt x="191" y="45"/>
                    <a:pt x="191" y="45"/>
                    <a:pt x="191" y="45"/>
                  </a:cubicBezTo>
                  <a:lnTo>
                    <a:pt x="191" y="2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5" name="Rectangle 348"/>
            <p:cNvSpPr>
              <a:spLocks noChangeArrowheads="1"/>
            </p:cNvSpPr>
            <p:nvPr/>
          </p:nvSpPr>
          <p:spPr bwMode="auto">
            <a:xfrm>
              <a:off x="6076951" y="4675189"/>
              <a:ext cx="107950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6" name="Rectangle 349"/>
            <p:cNvSpPr>
              <a:spLocks noChangeArrowheads="1"/>
            </p:cNvSpPr>
            <p:nvPr/>
          </p:nvSpPr>
          <p:spPr bwMode="auto">
            <a:xfrm>
              <a:off x="6076951" y="4711701"/>
              <a:ext cx="107950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7" name="Rectangle 350"/>
            <p:cNvSpPr>
              <a:spLocks noChangeArrowheads="1"/>
            </p:cNvSpPr>
            <p:nvPr/>
          </p:nvSpPr>
          <p:spPr bwMode="auto">
            <a:xfrm>
              <a:off x="6076951" y="4748214"/>
              <a:ext cx="107950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8" name="Rectangle 351"/>
            <p:cNvSpPr>
              <a:spLocks noChangeArrowheads="1"/>
            </p:cNvSpPr>
            <p:nvPr/>
          </p:nvSpPr>
          <p:spPr bwMode="auto">
            <a:xfrm>
              <a:off x="6076951" y="4784726"/>
              <a:ext cx="107950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225096" y="4727777"/>
            <a:ext cx="220662" cy="258761"/>
            <a:chOff x="6537326" y="5110164"/>
            <a:chExt cx="220662" cy="258762"/>
          </a:xfrm>
          <a:solidFill>
            <a:schemeClr val="bg1"/>
          </a:solidFill>
        </p:grpSpPr>
        <p:sp>
          <p:nvSpPr>
            <p:cNvPr id="250" name="Freeform 77"/>
            <p:cNvSpPr/>
            <p:nvPr/>
          </p:nvSpPr>
          <p:spPr bwMode="auto">
            <a:xfrm>
              <a:off x="6580188" y="5110164"/>
              <a:ext cx="177800" cy="149225"/>
            </a:xfrm>
            <a:custGeom>
              <a:gdLst>
                <a:gd name="T0" fmla="*/ 134 w 196"/>
                <a:gd name="T1" fmla="*/ 102 h 167"/>
                <a:gd name="T2" fmla="*/ 196 w 196"/>
                <a:gd name="T3" fmla="*/ 34 h 167"/>
                <a:gd name="T4" fmla="*/ 76 w 196"/>
                <a:gd name="T5" fmla="*/ 22 h 167"/>
                <a:gd name="T6" fmla="*/ 0 w 196"/>
                <a:gd name="T7" fmla="*/ 2 h 167"/>
                <a:gd name="T8" fmla="*/ 0 w 196"/>
                <a:gd name="T9" fmla="*/ 137 h 167"/>
                <a:gd name="T10" fmla="*/ 39 w 196"/>
                <a:gd name="T11" fmla="*/ 135 h 167"/>
                <a:gd name="T12" fmla="*/ 191 w 196"/>
                <a:gd name="T13" fmla="*/ 160 h 167"/>
                <a:gd name="T14" fmla="*/ 134 w 196"/>
                <a:gd name="T15" fmla="*/ 102 h 16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6" h="167">
                  <a:moveTo>
                    <a:pt x="134" y="102"/>
                  </a:moveTo>
                  <a:cubicBezTo>
                    <a:pt x="134" y="87"/>
                    <a:pt x="196" y="34"/>
                    <a:pt x="196" y="34"/>
                  </a:cubicBezTo>
                  <a:cubicBezTo>
                    <a:pt x="164" y="48"/>
                    <a:pt x="117" y="44"/>
                    <a:pt x="76" y="22"/>
                  </a:cubicBezTo>
                  <a:cubicBezTo>
                    <a:pt x="35" y="0"/>
                    <a:pt x="0" y="2"/>
                    <a:pt x="0" y="2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2" y="136"/>
                    <a:pt x="11" y="133"/>
                    <a:pt x="39" y="135"/>
                  </a:cubicBezTo>
                  <a:cubicBezTo>
                    <a:pt x="73" y="139"/>
                    <a:pt x="160" y="167"/>
                    <a:pt x="191" y="160"/>
                  </a:cubicBezTo>
                  <a:cubicBezTo>
                    <a:pt x="191" y="160"/>
                    <a:pt x="134" y="112"/>
                    <a:pt x="134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1" name="Rectangle 78"/>
            <p:cNvSpPr>
              <a:spLocks noChangeArrowheads="1"/>
            </p:cNvSpPr>
            <p:nvPr/>
          </p:nvSpPr>
          <p:spPr bwMode="auto">
            <a:xfrm>
              <a:off x="6537326" y="5111751"/>
              <a:ext cx="22225" cy="257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672073" y="4722281"/>
            <a:ext cx="274638" cy="222249"/>
            <a:chOff x="5491163" y="3163888"/>
            <a:chExt cx="274638" cy="222249"/>
          </a:xfrm>
          <a:solidFill>
            <a:schemeClr val="bg1"/>
          </a:solidFill>
        </p:grpSpPr>
        <p:sp>
          <p:nvSpPr>
            <p:cNvPr id="254" name="Oval 312"/>
            <p:cNvSpPr>
              <a:spLocks noChangeArrowheads="1"/>
            </p:cNvSpPr>
            <p:nvPr/>
          </p:nvSpPr>
          <p:spPr bwMode="auto">
            <a:xfrm>
              <a:off x="5599113" y="3346450"/>
              <a:ext cx="39688" cy="396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5" name="Oval 313"/>
            <p:cNvSpPr>
              <a:spLocks noChangeArrowheads="1"/>
            </p:cNvSpPr>
            <p:nvPr/>
          </p:nvSpPr>
          <p:spPr bwMode="auto">
            <a:xfrm>
              <a:off x="5692776" y="3346450"/>
              <a:ext cx="39688" cy="396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6" name="Freeform 314"/>
            <p:cNvSpPr/>
            <p:nvPr/>
          </p:nvSpPr>
          <p:spPr bwMode="auto">
            <a:xfrm>
              <a:off x="5491163" y="3163888"/>
              <a:ext cx="254000" cy="166687"/>
            </a:xfrm>
            <a:custGeom>
              <a:gdLst>
                <a:gd name="T0" fmla="*/ 255 w 265"/>
                <a:gd name="T1" fmla="*/ 153 h 174"/>
                <a:gd name="T2" fmla="*/ 113 w 265"/>
                <a:gd name="T3" fmla="*/ 153 h 174"/>
                <a:gd name="T4" fmla="*/ 64 w 265"/>
                <a:gd name="T5" fmla="*/ 7 h 174"/>
                <a:gd name="T6" fmla="*/ 54 w 265"/>
                <a:gd name="T7" fmla="*/ 0 h 174"/>
                <a:gd name="T8" fmla="*/ 10 w 265"/>
                <a:gd name="T9" fmla="*/ 0 h 174"/>
                <a:gd name="T10" fmla="*/ 0 w 265"/>
                <a:gd name="T11" fmla="*/ 11 h 174"/>
                <a:gd name="T12" fmla="*/ 10 w 265"/>
                <a:gd name="T13" fmla="*/ 21 h 174"/>
                <a:gd name="T14" fmla="*/ 46 w 265"/>
                <a:gd name="T15" fmla="*/ 21 h 174"/>
                <a:gd name="T16" fmla="*/ 95 w 265"/>
                <a:gd name="T17" fmla="*/ 167 h 174"/>
                <a:gd name="T18" fmla="*/ 105 w 265"/>
                <a:gd name="T19" fmla="*/ 174 h 174"/>
                <a:gd name="T20" fmla="*/ 255 w 265"/>
                <a:gd name="T21" fmla="*/ 174 h 174"/>
                <a:gd name="T22" fmla="*/ 265 w 265"/>
                <a:gd name="T23" fmla="*/ 164 h 174"/>
                <a:gd name="T24" fmla="*/ 255 w 265"/>
                <a:gd name="T25" fmla="*/ 153 h 17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5" h="174">
                  <a:moveTo>
                    <a:pt x="255" y="153"/>
                  </a:moveTo>
                  <a:cubicBezTo>
                    <a:pt x="113" y="153"/>
                    <a:pt x="113" y="153"/>
                    <a:pt x="113" y="153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2" y="3"/>
                    <a:pt x="58" y="0"/>
                    <a:pt x="5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6"/>
                    <a:pt x="5" y="21"/>
                    <a:pt x="10" y="21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95" y="167"/>
                    <a:pt x="95" y="167"/>
                    <a:pt x="95" y="167"/>
                  </a:cubicBezTo>
                  <a:cubicBezTo>
                    <a:pt x="97" y="171"/>
                    <a:pt x="101" y="174"/>
                    <a:pt x="105" y="174"/>
                  </a:cubicBezTo>
                  <a:cubicBezTo>
                    <a:pt x="255" y="174"/>
                    <a:pt x="255" y="174"/>
                    <a:pt x="255" y="174"/>
                  </a:cubicBezTo>
                  <a:cubicBezTo>
                    <a:pt x="261" y="174"/>
                    <a:pt x="265" y="169"/>
                    <a:pt x="265" y="164"/>
                  </a:cubicBezTo>
                  <a:cubicBezTo>
                    <a:pt x="265" y="158"/>
                    <a:pt x="261" y="153"/>
                    <a:pt x="255" y="1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7" name="Freeform 315"/>
            <p:cNvSpPr>
              <a:spLocks noEditPoints="1"/>
            </p:cNvSpPr>
            <p:nvPr/>
          </p:nvSpPr>
          <p:spPr bwMode="auto">
            <a:xfrm>
              <a:off x="5578476" y="3187700"/>
              <a:ext cx="187325" cy="106362"/>
            </a:xfrm>
            <a:custGeom>
              <a:gdLst>
                <a:gd name="T0" fmla="*/ 185 w 195"/>
                <a:gd name="T1" fmla="*/ 16 h 111"/>
                <a:gd name="T2" fmla="*/ 9 w 195"/>
                <a:gd name="T3" fmla="*/ 0 h 111"/>
                <a:gd name="T4" fmla="*/ 8 w 195"/>
                <a:gd name="T5" fmla="*/ 0 h 111"/>
                <a:gd name="T6" fmla="*/ 2 w 195"/>
                <a:gd name="T7" fmla="*/ 9 h 111"/>
                <a:gd name="T8" fmla="*/ 33 w 195"/>
                <a:gd name="T9" fmla="*/ 101 h 111"/>
                <a:gd name="T10" fmla="*/ 46 w 195"/>
                <a:gd name="T11" fmla="*/ 111 h 111"/>
                <a:gd name="T12" fmla="*/ 175 w 195"/>
                <a:gd name="T13" fmla="*/ 111 h 111"/>
                <a:gd name="T14" fmla="*/ 187 w 195"/>
                <a:gd name="T15" fmla="*/ 100 h 111"/>
                <a:gd name="T16" fmla="*/ 195 w 195"/>
                <a:gd name="T17" fmla="*/ 27 h 111"/>
                <a:gd name="T18" fmla="*/ 185 w 195"/>
                <a:gd name="T19" fmla="*/ 16 h 111"/>
                <a:gd name="T20" fmla="*/ 167 w 195"/>
                <a:gd name="T21" fmla="*/ 90 h 111"/>
                <a:gd name="T22" fmla="*/ 51 w 195"/>
                <a:gd name="T23" fmla="*/ 90 h 111"/>
                <a:gd name="T24" fmla="*/ 28 w 195"/>
                <a:gd name="T25" fmla="*/ 23 h 111"/>
                <a:gd name="T26" fmla="*/ 173 w 195"/>
                <a:gd name="T27" fmla="*/ 36 h 111"/>
                <a:gd name="T28" fmla="*/ 167 w 195"/>
                <a:gd name="T29" fmla="*/ 90 h 1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5" h="110">
                  <a:moveTo>
                    <a:pt x="185" y="16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3" y="0"/>
                    <a:pt x="0" y="4"/>
                    <a:pt x="2" y="9"/>
                  </a:cubicBezTo>
                  <a:cubicBezTo>
                    <a:pt x="33" y="101"/>
                    <a:pt x="33" y="101"/>
                    <a:pt x="33" y="101"/>
                  </a:cubicBezTo>
                  <a:cubicBezTo>
                    <a:pt x="35" y="106"/>
                    <a:pt x="41" y="111"/>
                    <a:pt x="46" y="111"/>
                  </a:cubicBezTo>
                  <a:cubicBezTo>
                    <a:pt x="175" y="111"/>
                    <a:pt x="175" y="111"/>
                    <a:pt x="175" y="111"/>
                  </a:cubicBezTo>
                  <a:cubicBezTo>
                    <a:pt x="181" y="111"/>
                    <a:pt x="186" y="106"/>
                    <a:pt x="187" y="100"/>
                  </a:cubicBezTo>
                  <a:cubicBezTo>
                    <a:pt x="195" y="27"/>
                    <a:pt x="195" y="27"/>
                    <a:pt x="195" y="27"/>
                  </a:cubicBezTo>
                  <a:cubicBezTo>
                    <a:pt x="195" y="21"/>
                    <a:pt x="191" y="16"/>
                    <a:pt x="185" y="16"/>
                  </a:cubicBezTo>
                  <a:close/>
                  <a:moveTo>
                    <a:pt x="167" y="90"/>
                  </a:moveTo>
                  <a:cubicBezTo>
                    <a:pt x="51" y="90"/>
                    <a:pt x="51" y="90"/>
                    <a:pt x="51" y="90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173" y="36"/>
                    <a:pt x="173" y="36"/>
                    <a:pt x="173" y="36"/>
                  </a:cubicBezTo>
                  <a:lnTo>
                    <a:pt x="167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187437" y="4735098"/>
            <a:ext cx="274639" cy="225424"/>
            <a:chOff x="8799513" y="2058988"/>
            <a:chExt cx="274638" cy="225424"/>
          </a:xfrm>
          <a:solidFill>
            <a:schemeClr val="bg1"/>
          </a:solidFill>
        </p:grpSpPr>
        <p:sp>
          <p:nvSpPr>
            <p:cNvPr id="259" name="Freeform 500"/>
            <p:cNvSpPr>
              <a:spLocks noEditPoints="1"/>
            </p:cNvSpPr>
            <p:nvPr/>
          </p:nvSpPr>
          <p:spPr bwMode="auto">
            <a:xfrm>
              <a:off x="8799513" y="2058988"/>
              <a:ext cx="274638" cy="188912"/>
            </a:xfrm>
            <a:custGeom>
              <a:gdLst>
                <a:gd name="T0" fmla="*/ 0 w 173"/>
                <a:gd name="T1" fmla="*/ 0 h 119"/>
                <a:gd name="T2" fmla="*/ 0 w 173"/>
                <a:gd name="T3" fmla="*/ 119 h 119"/>
                <a:gd name="T4" fmla="*/ 173 w 173"/>
                <a:gd name="T5" fmla="*/ 119 h 119"/>
                <a:gd name="T6" fmla="*/ 173 w 173"/>
                <a:gd name="T7" fmla="*/ 0 h 119"/>
                <a:gd name="T8" fmla="*/ 0 w 173"/>
                <a:gd name="T9" fmla="*/ 0 h 119"/>
                <a:gd name="T10" fmla="*/ 154 w 173"/>
                <a:gd name="T11" fmla="*/ 100 h 119"/>
                <a:gd name="T12" fmla="*/ 19 w 173"/>
                <a:gd name="T13" fmla="*/ 100 h 119"/>
                <a:gd name="T14" fmla="*/ 19 w 173"/>
                <a:gd name="T15" fmla="*/ 19 h 119"/>
                <a:gd name="T16" fmla="*/ 154 w 173"/>
                <a:gd name="T17" fmla="*/ 19 h 119"/>
                <a:gd name="T18" fmla="*/ 154 w 173"/>
                <a:gd name="T19" fmla="*/ 100 h 1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3" h="119">
                  <a:moveTo>
                    <a:pt x="0" y="0"/>
                  </a:moveTo>
                  <a:lnTo>
                    <a:pt x="0" y="119"/>
                  </a:lnTo>
                  <a:lnTo>
                    <a:pt x="173" y="119"/>
                  </a:lnTo>
                  <a:lnTo>
                    <a:pt x="173" y="0"/>
                  </a:lnTo>
                  <a:lnTo>
                    <a:pt x="0" y="0"/>
                  </a:lnTo>
                  <a:close/>
                  <a:moveTo>
                    <a:pt x="154" y="100"/>
                  </a:moveTo>
                  <a:lnTo>
                    <a:pt x="19" y="100"/>
                  </a:lnTo>
                  <a:lnTo>
                    <a:pt x="19" y="19"/>
                  </a:lnTo>
                  <a:lnTo>
                    <a:pt x="154" y="19"/>
                  </a:lnTo>
                  <a:lnTo>
                    <a:pt x="154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0" name="Freeform 501"/>
            <p:cNvSpPr/>
            <p:nvPr/>
          </p:nvSpPr>
          <p:spPr bwMode="auto">
            <a:xfrm>
              <a:off x="8858251" y="2263775"/>
              <a:ext cx="158750" cy="20637"/>
            </a:xfrm>
            <a:custGeom>
              <a:gdLst>
                <a:gd name="T0" fmla="*/ 0 w 166"/>
                <a:gd name="T1" fmla="*/ 12 h 20"/>
                <a:gd name="T2" fmla="*/ 8 w 166"/>
                <a:gd name="T3" fmla="*/ 20 h 20"/>
                <a:gd name="T4" fmla="*/ 158 w 166"/>
                <a:gd name="T5" fmla="*/ 20 h 20"/>
                <a:gd name="T6" fmla="*/ 166 w 166"/>
                <a:gd name="T7" fmla="*/ 12 h 20"/>
                <a:gd name="T8" fmla="*/ 166 w 166"/>
                <a:gd name="T9" fmla="*/ 0 h 20"/>
                <a:gd name="T10" fmla="*/ 0 w 166"/>
                <a:gd name="T11" fmla="*/ 0 h 20"/>
                <a:gd name="T12" fmla="*/ 0 w 166"/>
                <a:gd name="T13" fmla="*/ 12 h 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" h="20">
                  <a:moveTo>
                    <a:pt x="0" y="12"/>
                  </a:moveTo>
                  <a:cubicBezTo>
                    <a:pt x="0" y="16"/>
                    <a:pt x="4" y="20"/>
                    <a:pt x="8" y="20"/>
                  </a:cubicBezTo>
                  <a:cubicBezTo>
                    <a:pt x="158" y="20"/>
                    <a:pt x="158" y="20"/>
                    <a:pt x="158" y="20"/>
                  </a:cubicBezTo>
                  <a:cubicBezTo>
                    <a:pt x="162" y="20"/>
                    <a:pt x="166" y="16"/>
                    <a:pt x="166" y="12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1" name="Freeform 502"/>
            <p:cNvSpPr/>
            <p:nvPr/>
          </p:nvSpPr>
          <p:spPr bwMode="auto">
            <a:xfrm>
              <a:off x="8901113" y="2112963"/>
              <a:ext cx="79375" cy="80962"/>
            </a:xfrm>
            <a:custGeom>
              <a:gdLst>
                <a:gd name="T0" fmla="*/ 0 w 50"/>
                <a:gd name="T1" fmla="*/ 0 h 51"/>
                <a:gd name="T2" fmla="*/ 0 w 50"/>
                <a:gd name="T3" fmla="*/ 51 h 51"/>
                <a:gd name="T4" fmla="*/ 50 w 50"/>
                <a:gd name="T5" fmla="*/ 25 h 51"/>
                <a:gd name="T6" fmla="*/ 0 w 50"/>
                <a:gd name="T7" fmla="*/ 0 h 5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51">
                  <a:moveTo>
                    <a:pt x="0" y="0"/>
                  </a:moveTo>
                  <a:lnTo>
                    <a:pt x="0" y="51"/>
                  </a:lnTo>
                  <a:lnTo>
                    <a:pt x="50" y="2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" name="矩形 24"/>
          <p:cNvSpPr/>
          <p:nvPr/>
        </p:nvSpPr>
        <p:spPr>
          <a:xfrm>
            <a:off x="0" y="450850"/>
            <a:ext cx="171450" cy="439738"/>
          </a:xfrm>
          <a:prstGeom prst="rect">
            <a:avLst/>
          </a:prstGeom>
          <a:solidFill>
            <a:srgbClr val="FF0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07963" y="450850"/>
            <a:ext cx="44450" cy="439738"/>
          </a:xfrm>
          <a:prstGeom prst="rect">
            <a:avLst/>
          </a:prstGeom>
          <a:solidFill>
            <a:srgbClr val="FF0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316" name="文本框 26"/>
          <p:cNvSpPr txBox="1"/>
          <p:nvPr/>
        </p:nvSpPr>
        <p:spPr>
          <a:xfrm>
            <a:off x="252413" y="461963"/>
            <a:ext cx="170973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等腰三角形 113"/>
          <p:cNvSpPr/>
          <p:nvPr/>
        </p:nvSpPr>
        <p:spPr>
          <a:xfrm rot="10800000">
            <a:off x="468313" y="2071688"/>
            <a:ext cx="3960813" cy="3414713"/>
          </a:xfrm>
          <a:prstGeom prst="triangle">
            <a:avLst/>
          </a:prstGeom>
          <a:solidFill>
            <a:srgbClr val="FF0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318" name="图片 1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3238" y="2698750"/>
            <a:ext cx="3208337" cy="2727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9" name="文本框 115"/>
          <p:cNvSpPr txBox="1"/>
          <p:nvPr/>
        </p:nvSpPr>
        <p:spPr>
          <a:xfrm>
            <a:off x="4138613" y="2200275"/>
            <a:ext cx="2438400" cy="1862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11500" b="1">
                <a:solidFill>
                  <a:srgbClr val="FF00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endParaRPr lang="zh-CN" altLang="en-US" sz="11500" b="1">
              <a:solidFill>
                <a:srgbClr val="FF00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0" name="Title 13"/>
          <p:cNvSpPr txBox="1"/>
          <p:nvPr/>
        </p:nvSpPr>
        <p:spPr>
          <a:xfrm>
            <a:off x="5357813" y="2925763"/>
            <a:ext cx="2149475" cy="411162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 anchor="ctr"/>
          <a:lstStyle/>
          <a:p>
            <a:pPr lvl="0" eaLnBrk="1" hangingPunct="1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altLang="x-none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Content Placeholder 2"/>
          <p:cNvSpPr txBox="1"/>
          <p:nvPr/>
        </p:nvSpPr>
        <p:spPr>
          <a:xfrm>
            <a:off x="5357813" y="3336925"/>
            <a:ext cx="2835275" cy="882650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/>
          <a:lstStyle/>
          <a:p>
            <a:pPr lvl="0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并为您提供专业的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2000" p14:dur="15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2.9200.0"/>
  <p:tag name="AS_RELEASE_DATE" val="2023.09.14"/>
  <p:tag name="AS_TITLE" val="Aspose.Slides for .NET 4.0 Client Profile"/>
  <p:tag name="AS_VERSION" val="23.9"/>
</p:tagLst>
</file>

<file path=ppt/theme/theme1.xml><?xml version="1.0" encoding="utf-8"?>
<a:theme xmlns:r="http://schemas.openxmlformats.org/officeDocument/2006/relationships"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210</Paragraphs>
  <Slides>33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baseType="lpstr" size="47">
      <vt:lpstr>Arial</vt:lpstr>
      <vt:lpstr>Calibri Light</vt:lpstr>
      <vt:lpstr>宋体</vt:lpstr>
      <vt:lpstr>Calibri</vt:lpstr>
      <vt:lpstr>等线 Light</vt:lpstr>
      <vt:lpstr>等线</vt:lpstr>
      <vt:lpstr>微软雅黑</vt:lpstr>
      <vt:lpstr>Gill Sans</vt:lpstr>
      <vt:lpstr>HelveticaNeueLT Pro 67 MdCn</vt:lpstr>
      <vt:lpstr>Lato Light</vt:lpstr>
      <vt:lpstr>Bebas Neue</vt:lpstr>
      <vt:lpstr>MS PGothic</vt:lpstr>
      <vt:lpstr>Source Sans Pro</vt:lpstr>
      <vt:lpstr>1_Office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6873.pptx</dc:title>
  <cp:lastModifiedBy>Administrator</cp:lastModifiedBy>
  <cp:revision>3</cp:revision>
  <dcterms:created xsi:type="dcterms:W3CDTF">2017-06-23T03:13:00Z</dcterms:created>
  <dcterms:modified xsi:type="dcterms:W3CDTF">2023-10-15T17:39:07Z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2052-10.1.0.7520</vt:lpwstr>
  </property>
</Properties>
</file>