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59" r:id="rId4"/>
    <p:sldId id="283"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4" r:id="rId29"/>
  </p:sldIdLst>
  <p:sldSz cx="12192000" cy="6858000"/>
  <p:notesSz cx="6858000" cy="9144000"/>
  <p:custDataLst>
    <p:tags r:id="rId3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0" d="100"/>
          <a:sy n="60" d="100"/>
        </p:scale>
        <p:origin x="252" y="2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tags" Target="tags/tag1.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a:solidFill>
                  <a:schemeClr val="bg1"/>
                </a:solidFill>
                <a:latin typeface="微软雅黑" panose="020b0503020204020204" pitchFamily="34" charset="-122"/>
                <a:ea typeface="微软雅黑" panose="020b0503020204020204" pitchFamily="34" charset="-122"/>
                <a:sym typeface="+mn-ea"/>
              </a:rPr>
              <a:t>感谢您下载小木头平台上提供的</a:t>
            </a:r>
            <a:r>
              <a:rPr lang="en-US" altLang="zh-CN" sz="300">
                <a:solidFill>
                  <a:schemeClr val="bg1"/>
                </a:solidFill>
                <a:latin typeface="微软雅黑" panose="020b0503020204020204" pitchFamily="34" charset="-122"/>
                <a:ea typeface="微软雅黑" panose="020b0503020204020204" pitchFamily="34" charset="-122"/>
                <a:sym typeface="+mn-ea"/>
              </a:rPr>
              <a:t>PPT</a:t>
            </a:r>
            <a:r>
              <a:rPr lang="zh-CN" altLang="en-US" sz="300">
                <a:solidFill>
                  <a:schemeClr val="bg1"/>
                </a:solidFill>
                <a:latin typeface="微软雅黑" panose="020b0503020204020204" pitchFamily="34" charset="-122"/>
                <a:ea typeface="微软雅黑" panose="020b0503020204020204" pitchFamily="34" charset="-122"/>
                <a:sym typeface="+mn-ea"/>
              </a:rPr>
              <a:t>作品，为了您和小木头以及原创作者的利益，请勿复制、传播、销售，否则将承担法律责任！小木头将对作品进行维权，按照传播下载次数进行十倍的索取赔偿！</a:t>
            </a:r>
            <a:endParaRPr lang="zh-CN" altLang="en-US" sz="300">
              <a:solidFill>
                <a:schemeClr val="bg1"/>
              </a:solidFill>
              <a:latin typeface="微软雅黑" panose="020b0503020204020204" pitchFamily="34" charset="-122"/>
              <a:ea typeface="微软雅黑" panose="020b0503020204020204" pitchFamily="34" charset="-122"/>
              <a:sym typeface="+mn-ea"/>
            </a:endParaRPr>
          </a:p>
          <a:p>
            <a:r>
              <a:rPr lang="en-US" altLang="zh-CN" sz="600">
                <a:solidFill>
                  <a:schemeClr val="bg1"/>
                </a:solidFill>
                <a:latin typeface="微软雅黑" panose="020b0503020204020204" pitchFamily="34" charset="-122"/>
                <a:ea typeface="微软雅黑" panose="020b0503020204020204" pitchFamily="34" charset="-122"/>
                <a:sym typeface="+mn-ea"/>
              </a:rPr>
              <a:t>ibaotu.com</a:t>
            </a:r>
            <a:endParaRPr lang="en-US" altLang="zh-CN" sz="600">
              <a:solidFill>
                <a:schemeClr val="bg1"/>
              </a:solidFill>
              <a:latin typeface="微软雅黑" panose="020b0503020204020204" pitchFamily="34" charset="-122"/>
              <a:ea typeface="微软雅黑" panose="020b0503020204020204" pitchFamily="34" charset="-122"/>
              <a:sym typeface="+mn-ea"/>
            </a:endParaRPr>
          </a:p>
        </p:txBody>
      </p:sp>
    </p:spTree>
  </p:cSld>
  <p:clrMap bg1="lt1" tx1="dk1" bg2="lt2" tx2="dk2" accent1="accent1" accent2="accent2" accent3="accent3" accent4="accent4" accent5="accent5" accent6="accent6" hlink="hlink" folHlink="folHlink"/>
  <p:sldLayoutIdLst>
    <p:sldLayoutId id="2147483649" r:id="rId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8.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5.emf" /><Relationship Id="rId3" Type="http://schemas.openxmlformats.org/officeDocument/2006/relationships/image" Target="../media/image7.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6.png" /><Relationship Id="rId3" Type="http://schemas.openxmlformats.org/officeDocument/2006/relationships/image" Target="../media/image7.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7.png" /><Relationship Id="rId3" Type="http://schemas.openxmlformats.org/officeDocument/2006/relationships/image" Target="../media/image6.png" /><Relationship Id="rId4" Type="http://schemas.openxmlformats.org/officeDocument/2006/relationships/image" Target="../media/image7.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8.png" /><Relationship Id="rId3" Type="http://schemas.openxmlformats.org/officeDocument/2006/relationships/image" Target="../media/image19.png" /><Relationship Id="rId4" Type="http://schemas.openxmlformats.org/officeDocument/2006/relationships/image" Target="../media/image7.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0.png" /><Relationship Id="rId3" Type="http://schemas.openxmlformats.org/officeDocument/2006/relationships/image" Target="../media/image7.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8.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1.png" /><Relationship Id="rId3" Type="http://schemas.openxmlformats.org/officeDocument/2006/relationships/image" Target="../media/image22.png" /><Relationship Id="rId4" Type="http://schemas.openxmlformats.org/officeDocument/2006/relationships/image" Target="../media/image7.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3.png" /><Relationship Id="rId3" Type="http://schemas.openxmlformats.org/officeDocument/2006/relationships/image" Target="../media/image7.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4.png" /><Relationship Id="rId3" Type="http://schemas.openxmlformats.org/officeDocument/2006/relationships/image" Target="../media/image7.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microsoft.com/office/2007/relationships/media" Target="../media/media1.mp3" /><Relationship Id="rId4" Type="http://schemas.microsoft.com/office/2007/relationships/media" Target="../media/media1.mp3" TargetMode="Internal" /><Relationship Id="rId5" Type="http://schemas.openxmlformats.org/officeDocument/2006/relationships/image" Target="../media/image1.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5.png" /><Relationship Id="rId3" Type="http://schemas.openxmlformats.org/officeDocument/2006/relationships/image" Target="../media/image7.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8.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6.emf" /><Relationship Id="rId3" Type="http://schemas.openxmlformats.org/officeDocument/2006/relationships/image" Target="../media/image7.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7.png" /><Relationship Id="rId3" Type="http://schemas.openxmlformats.org/officeDocument/2006/relationships/image" Target="../media/image6.png" /><Relationship Id="rId4" Type="http://schemas.openxmlformats.org/officeDocument/2006/relationships/image" Target="../media/image7.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8.png" /><Relationship Id="rId3" Type="http://schemas.openxmlformats.org/officeDocument/2006/relationships/image" Target="../media/image29.png" /><Relationship Id="rId4" Type="http://schemas.openxmlformats.org/officeDocument/2006/relationships/image" Target="../media/image7.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0.emf" /><Relationship Id="rId3" Type="http://schemas.openxmlformats.org/officeDocument/2006/relationships/image" Target="../media/image7.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image" Target="../media/image6.png" /><Relationship Id="rId6" Type="http://schemas.openxmlformats.org/officeDocument/2006/relationships/image" Target="../media/image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8.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emf" /><Relationship Id="rId3" Type="http://schemas.openxmlformats.org/officeDocument/2006/relationships/image" Target="../media/image7.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0.png" /><Relationship Id="rId3" Type="http://schemas.openxmlformats.org/officeDocument/2006/relationships/image" Target="../media/image7.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1.emf" /><Relationship Id="rId3" Type="http://schemas.openxmlformats.org/officeDocument/2006/relationships/image" Target="../media/image6.png" /><Relationship Id="rId4" Type="http://schemas.openxmlformats.org/officeDocument/2006/relationships/image" Target="../media/image7.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2.png" /><Relationship Id="rId3" Type="http://schemas.openxmlformats.org/officeDocument/2006/relationships/image" Target="../media/image13.png" /><Relationship Id="rId4" Type="http://schemas.openxmlformats.org/officeDocument/2006/relationships/image" Target="../media/image7.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4.png" /><Relationship Id="rId3" Type="http://schemas.openxmlformats.org/officeDocument/2006/relationships/image" Target="../media/image7.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2">
            <a:lum/>
          </a:blip>
          <a:stretch>
            <a:fillRect t="-9000" b="-9000"/>
          </a:stretch>
        </a:blipFill>
        <a:effectLst/>
      </p:bgPr>
    </p:bg>
    <p:spTree>
      <p:nvGrpSpPr>
        <p:cNvPr id="1" name=""/>
        <p:cNvGrpSpPr/>
        <p:nvPr/>
      </p:nvGrpSpPr>
      <p:grpSpPr>
        <a:xfrm>
          <a:off x="0" y="0"/>
          <a:ext cx="0" cy="0"/>
        </a:xfrm>
      </p:grpSpPr>
      <p:sp>
        <p:nvSpPr>
          <p:cNvPr id="2" name="文本框 1"/>
          <p:cNvSpPr txBox="1"/>
          <p:nvPr/>
        </p:nvSpPr>
        <p:spPr>
          <a:xfrm>
            <a:off x="1511365" y="3586845"/>
            <a:ext cx="4698723" cy="1446550"/>
          </a:xfrm>
          <a:prstGeom prst="rect">
            <a:avLst/>
          </a:prstGeom>
          <a:noFill/>
        </p:spPr>
        <p:txBody>
          <a:bodyPr wrap="none" rtlCol="0" anchor="ctr">
            <a:spAutoFit/>
          </a:bodyPr>
          <a:lstStyle/>
          <a:p>
            <a:pPr algn="ctr"/>
            <a:r>
              <a:rPr lang="zh-CN" altLang="en-US" sz="8800">
                <a:ln w="12700">
                  <a:solidFill>
                    <a:srgbClr val="7B0024"/>
                  </a:solidFill>
                </a:ln>
                <a:solidFill>
                  <a:srgbClr val="D93224"/>
                </a:solidFill>
                <a:effectLst>
                  <a:outerShdw blurRad="38100" dist="25400" dir="2700000" algn="tl" rotWithShape="0">
                    <a:schemeClr val="tx1">
                      <a:lumMod val="75000"/>
                      <a:lumOff val="25000"/>
                      <a:alpha val="30000"/>
                    </a:schemeClr>
                  </a:outerShdw>
                </a:effectLst>
                <a:latin typeface="汉仪霹雳体简" panose="01010104010101010101" pitchFamily="18" charset="-122"/>
                <a:ea typeface="汉仪霹雳体简" panose="01010104010101010101" pitchFamily="18" charset="-122"/>
              </a:rPr>
              <a:t>圣诞快乐</a:t>
            </a:r>
            <a:endParaRPr lang="zh-CN" altLang="en-US" sz="8800">
              <a:ln w="12700">
                <a:solidFill>
                  <a:srgbClr val="7B0024"/>
                </a:solidFill>
              </a:ln>
              <a:solidFill>
                <a:srgbClr val="D93224"/>
              </a:solidFill>
              <a:effectLst>
                <a:outerShdw blurRad="38100" dist="25400" dir="2700000" algn="tl" rotWithShape="0">
                  <a:schemeClr val="tx1">
                    <a:lumMod val="75000"/>
                    <a:lumOff val="25000"/>
                    <a:alpha val="30000"/>
                  </a:schemeClr>
                </a:outerShdw>
              </a:effectLst>
              <a:latin typeface="汉仪霹雳体简" panose="01010104010101010101" pitchFamily="18" charset="-122"/>
              <a:ea typeface="汉仪霹雳体简" panose="01010104010101010101" pitchFamily="18" charset="-122"/>
            </a:endParaRPr>
          </a:p>
        </p:txBody>
      </p:sp>
      <p:grpSp>
        <p:nvGrpSpPr>
          <p:cNvPr id="5" name="组合 4"/>
          <p:cNvGrpSpPr/>
          <p:nvPr/>
        </p:nvGrpSpPr>
        <p:grpSpPr>
          <a:xfrm>
            <a:off x="1479466" y="5150358"/>
            <a:ext cx="4835582" cy="400110"/>
            <a:chOff x="1500732" y="4842001"/>
            <a:chExt cx="4835582" cy="400110"/>
          </a:xfrm>
        </p:grpSpPr>
        <p:sp>
          <p:nvSpPr>
            <p:cNvPr id="3" name="文本框 2"/>
            <p:cNvSpPr txBox="1"/>
            <p:nvPr/>
          </p:nvSpPr>
          <p:spPr>
            <a:xfrm>
              <a:off x="1619061" y="4842001"/>
              <a:ext cx="4717253" cy="400110"/>
            </a:xfrm>
            <a:prstGeom prst="rect">
              <a:avLst/>
            </a:prstGeom>
            <a:noFill/>
          </p:spPr>
          <p:txBody>
            <a:bodyPr wrap="none" rtlCol="0" anchor="ctr">
              <a:spAutoFit/>
            </a:bodyPr>
            <a:lstStyle/>
            <a:p>
              <a:pPr algn="ctr"/>
              <a:r>
                <a:rPr lang="en-US" altLang="zh-CN" sz="2000" spc="1300">
                  <a:solidFill>
                    <a:srgbClr val="D93224"/>
                  </a:solidFill>
                </a:rPr>
                <a:t>MERRY CHRISTMAS</a:t>
              </a:r>
              <a:endParaRPr lang="zh-CN" altLang="en-US" sz="2000" spc="1300">
                <a:solidFill>
                  <a:srgbClr val="D93224"/>
                </a:solidFill>
              </a:endParaRPr>
            </a:p>
          </p:txBody>
        </p:sp>
        <p:sp>
          <p:nvSpPr>
            <p:cNvPr id="4" name="矩形: 圆角 3"/>
            <p:cNvSpPr/>
            <p:nvPr/>
          </p:nvSpPr>
          <p:spPr>
            <a:xfrm>
              <a:off x="1500732" y="4842001"/>
              <a:ext cx="4824949" cy="400110"/>
            </a:xfrm>
            <a:prstGeom prst="roundRect">
              <a:avLst>
                <a:gd name="adj" fmla="val 50000"/>
              </a:avLst>
            </a:prstGeom>
            <a:noFill/>
            <a:ln w="25400">
              <a:solidFill>
                <a:srgbClr val="7B00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1781746" y="3359087"/>
            <a:ext cx="4284186" cy="338554"/>
          </a:xfrm>
          <a:prstGeom prst="rect">
            <a:avLst/>
          </a:prstGeom>
          <a:noFill/>
        </p:spPr>
        <p:txBody>
          <a:bodyPr wrap="none" rtlCol="0">
            <a:spAutoFit/>
          </a:bodyPr>
          <a:lstStyle/>
          <a:p>
            <a:pPr algn="ctr"/>
            <a:r>
              <a:rPr lang="en-US" altLang="zh-CN" sz="1600" spc="1000">
                <a:solidFill>
                  <a:schemeClr val="bg1">
                    <a:lumMod val="50000"/>
                  </a:schemeClr>
                </a:solidFill>
              </a:rPr>
              <a:t>DESIGNED BY ALONIC</a:t>
            </a:r>
            <a:endParaRPr lang="zh-CN" altLang="en-US" sz="1600" spc="1000">
              <a:solidFill>
                <a:schemeClr val="bg1">
                  <a:lumMod val="50000"/>
                </a:schemeClr>
              </a:solidFill>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t="-9000" b="-9000"/>
          </a:stretch>
        </a:blipFill>
        <a:effectLst/>
      </p:bgPr>
    </p:bg>
    <p:spTree>
      <p:nvGrpSpPr>
        <p:cNvPr id="1" name=""/>
        <p:cNvGrpSpPr/>
        <p:nvPr/>
      </p:nvGrpSpPr>
      <p:grpSpPr>
        <a:xfrm>
          <a:off x="0" y="0"/>
          <a:ext cx="0" cy="0"/>
        </a:xfrm>
      </p:grpSpPr>
      <p:sp>
        <p:nvSpPr>
          <p:cNvPr id="4" name="文本框 3"/>
          <p:cNvSpPr txBox="1"/>
          <p:nvPr/>
        </p:nvSpPr>
        <p:spPr>
          <a:xfrm>
            <a:off x="5975407" y="4228972"/>
            <a:ext cx="4766049" cy="1015663"/>
          </a:xfrm>
          <a:prstGeom prst="rect">
            <a:avLst/>
          </a:prstGeom>
          <a:noFill/>
        </p:spPr>
        <p:txBody>
          <a:bodyPr wrap="none" rtlCol="0" anchor="ctr">
            <a:spAutoFit/>
          </a:bodyPr>
          <a:lstStyle/>
          <a:p>
            <a:pPr algn="ctr"/>
            <a:r>
              <a:rPr lang="zh-CN" altLang="en-US" sz="6000">
                <a:ln w="12700">
                  <a:solidFill>
                    <a:srgbClr val="7B0024"/>
                  </a:solidFill>
                </a:ln>
                <a:solidFill>
                  <a:srgbClr val="D93224"/>
                </a:solidFill>
                <a:effectLst>
                  <a:outerShdw blurRad="38100" dist="25400" dir="8100000" algn="tr" rotWithShape="0">
                    <a:schemeClr val="tx1">
                      <a:lumMod val="75000"/>
                      <a:lumOff val="25000"/>
                      <a:alpha val="40000"/>
                    </a:schemeClr>
                  </a:outerShdw>
                </a:effectLst>
                <a:latin typeface="汉仪铸字美心体W" panose="00000500000000000000" pitchFamily="2" charset="-122"/>
                <a:ea typeface="汉仪铸字美心体W" panose="00000500000000000000" pitchFamily="2" charset="-122"/>
              </a:rPr>
              <a:t>圣诞节的习俗</a:t>
            </a:r>
            <a:endParaRPr lang="zh-CN" altLang="en-US" sz="6000">
              <a:ln w="12700">
                <a:solidFill>
                  <a:srgbClr val="7B0024"/>
                </a:solidFill>
              </a:ln>
              <a:solidFill>
                <a:srgbClr val="D93224"/>
              </a:solidFill>
              <a:effectLst>
                <a:outerShdw blurRad="38100" dist="25400" dir="8100000" algn="tr" rotWithShape="0">
                  <a:schemeClr val="tx1">
                    <a:lumMod val="75000"/>
                    <a:lumOff val="25000"/>
                    <a:alpha val="40000"/>
                  </a:schemeClr>
                </a:outerShdw>
              </a:effectLst>
              <a:latin typeface="汉仪铸字美心体W" panose="00000500000000000000" pitchFamily="2" charset="-122"/>
              <a:ea typeface="汉仪铸字美心体W" panose="00000500000000000000" pitchFamily="2" charset="-122"/>
            </a:endParaRPr>
          </a:p>
        </p:txBody>
      </p:sp>
      <p:sp>
        <p:nvSpPr>
          <p:cNvPr id="5" name="文本框 4"/>
          <p:cNvSpPr txBox="1"/>
          <p:nvPr/>
        </p:nvSpPr>
        <p:spPr>
          <a:xfrm>
            <a:off x="5974511" y="5202106"/>
            <a:ext cx="5088381" cy="338554"/>
          </a:xfrm>
          <a:prstGeom prst="rect">
            <a:avLst/>
          </a:prstGeom>
          <a:noFill/>
        </p:spPr>
        <p:txBody>
          <a:bodyPr wrap="none" rtlCol="0" anchor="ctr">
            <a:spAutoFit/>
          </a:bodyPr>
          <a:lstStyle/>
          <a:p>
            <a:pPr algn="ctr"/>
            <a:r>
              <a:rPr lang="en-US" altLang="zh-CN" sz="1600" spc="2600">
                <a:solidFill>
                  <a:schemeClr val="bg1">
                    <a:lumMod val="50000"/>
                  </a:schemeClr>
                </a:solidFill>
              </a:rPr>
              <a:t>CHAPTER TWO</a:t>
            </a:r>
            <a:endParaRPr lang="zh-CN" altLang="en-US" sz="1600" spc="2600">
              <a:solidFill>
                <a:schemeClr val="bg1">
                  <a:lumMod val="50000"/>
                </a:schemeClr>
              </a:solidFill>
            </a:endParaRPr>
          </a:p>
        </p:txBody>
      </p:sp>
      <p:grpSp>
        <p:nvGrpSpPr>
          <p:cNvPr id="13" name="组合 12"/>
          <p:cNvGrpSpPr/>
          <p:nvPr/>
        </p:nvGrpSpPr>
        <p:grpSpPr>
          <a:xfrm>
            <a:off x="7592887" y="2986111"/>
            <a:ext cx="1395152" cy="1323439"/>
            <a:chOff x="7592887" y="2890414"/>
            <a:chExt cx="1395152" cy="1323439"/>
          </a:xfrm>
        </p:grpSpPr>
        <p:grpSp>
          <p:nvGrpSpPr>
            <p:cNvPr id="7" name="组合 6"/>
            <p:cNvGrpSpPr/>
            <p:nvPr/>
          </p:nvGrpSpPr>
          <p:grpSpPr>
            <a:xfrm>
              <a:off x="7592887" y="3179130"/>
              <a:ext cx="765545" cy="765545"/>
              <a:chOff x="2541181" y="2445488"/>
              <a:chExt cx="765545" cy="765545"/>
            </a:xfrm>
          </p:grpSpPr>
          <p:sp>
            <p:nvSpPr>
              <p:cNvPr id="10" name="椭圆 9"/>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12" name="文本框 11"/>
            <p:cNvSpPr txBox="1"/>
            <p:nvPr/>
          </p:nvSpPr>
          <p:spPr>
            <a:xfrm>
              <a:off x="8284000" y="2890414"/>
              <a:ext cx="704039" cy="1323439"/>
            </a:xfrm>
            <a:prstGeom prst="rect">
              <a:avLst/>
            </a:prstGeom>
            <a:noFill/>
          </p:spPr>
          <p:txBody>
            <a:bodyPr wrap="none" rtlCol="0">
              <a:spAutoFit/>
            </a:bodyPr>
            <a:lstStyle/>
            <a:p>
              <a:r>
                <a:rPr lang="en-US" altLang="zh-CN" sz="8000" b="1">
                  <a:solidFill>
                    <a:srgbClr val="D93224"/>
                  </a:solidFill>
                </a:rPr>
                <a:t>2</a:t>
              </a:r>
              <a:endParaRPr lang="zh-CN" altLang="en-US" sz="8000" b="1">
                <a:solidFill>
                  <a:srgbClr val="D93224"/>
                </a:solidFill>
              </a:endParaRPr>
            </a:p>
          </p:txBody>
        </p:sp>
      </p:grpSp>
    </p:spTree>
  </p:cSld>
  <p:clrMapOvr>
    <a:masterClrMapping/>
  </p:clrMapOvr>
  <mc:AlternateContent>
    <mc:Choice xmlns:p15="http://schemas.microsoft.com/office/powerpoint/2012/main" Requires="p15">
      <p:transition spd="slow" advClick="0" advTm="3000" p14:dur="1250">
        <p15:prstTrans prst="peelOff"/>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childTnLst>
                                </p:cTn>
                              </p:par>
                              <p:par>
                                <p:cTn id="10" presetID="22" presetClass="entr" presetSubtype="8"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000"/>
                                        <p:tgtEl>
                                          <p:spTgt spid="4"/>
                                        </p:tgtEl>
                                      </p:cBhvr>
                                    </p:animEffect>
                                  </p:childTnLst>
                                </p:cTn>
                              </p:par>
                              <p:par>
                                <p:cTn id="13" presetID="2" presetClass="entr" presetSubtype="2" fill="hold" grpId="0" nodeType="withEffect">
                                  <p:stCondLst>
                                    <p:cond delay="7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t="-9000" b="-9000"/>
          </a:stretch>
        </a:blipFill>
        <a:effectLst/>
      </p:bgPr>
    </p:bg>
    <p:spTree>
      <p:nvGrpSpPr>
        <p:cNvPr id="1" name=""/>
        <p:cNvGrpSpPr/>
        <p:nvPr/>
      </p:nvGrpSpPr>
      <p:grpSpPr>
        <a:xfrm>
          <a:off x="0" y="0"/>
          <a: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1" y="170118"/>
            <a:ext cx="2185214" cy="400110"/>
          </a:xfrm>
          <a:prstGeom prst="rect">
            <a:avLst/>
          </a:prstGeom>
        </p:spPr>
        <p:txBody>
          <a:bodyPr wrap="none" rtlCol="0">
            <a:spAutoFit/>
          </a:bodyPr>
          <a:lstStyle/>
          <a:p>
            <a:pPr algn="ctr"/>
            <a:r>
              <a:rPr lang="zh-CN" altLang="en-US" sz="2000" spc="600">
                <a:solidFill>
                  <a:srgbClr val="D93224"/>
                </a:solidFill>
                <a:latin typeface="汉仪铸字美心体W" panose="00000500000000000000" pitchFamily="2" charset="-122"/>
                <a:ea typeface="汉仪铸字美心体W" panose="00000500000000000000" pitchFamily="2" charset="-122"/>
              </a:rPr>
              <a:t>圣诞节的习俗</a:t>
            </a:r>
            <a:endParaRPr lang="zh-CN" altLang="en-US" sz="2000" spc="60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a:solidFill>
                  <a:srgbClr val="D93224"/>
                </a:solidFill>
              </a:rPr>
              <a:t>MERRY CHRISTMAS</a:t>
            </a:r>
            <a:endParaRPr lang="zh-CN" altLang="en-US" spc="1300">
              <a:solidFill>
                <a:srgbClr val="D93224"/>
              </a:solidFill>
            </a:endParaRPr>
          </a:p>
        </p:txBody>
      </p:sp>
      <p:grpSp>
        <p:nvGrpSpPr>
          <p:cNvPr id="9" name="组合 8"/>
          <p:cNvGrpSpPr/>
          <p:nvPr/>
        </p:nvGrpSpPr>
        <p:grpSpPr>
          <a:xfrm>
            <a:off x="1165638" y="1436157"/>
            <a:ext cx="4711016" cy="1571466"/>
            <a:chOff x="1793820" y="1426915"/>
            <a:chExt cx="4711016" cy="1571466"/>
          </a:xfrm>
        </p:grpSpPr>
        <p:pic>
          <p:nvPicPr>
            <p:cNvPr id="2" name="图片 1"/>
            <p:cNvPicPr>
              <a:picLocks noChangeAspect="1"/>
            </p:cNvPicPr>
            <p:nvPr/>
          </p:nvPicPr>
          <p:blipFill>
            <a:blip r:embed="rId2"/>
            <a:stretch>
              <a:fillRect/>
            </a:stretch>
          </p:blipFill>
          <p:spPr>
            <a:xfrm>
              <a:off x="1793820" y="1426915"/>
              <a:ext cx="1349083" cy="1571466"/>
            </a:xfrm>
            <a:prstGeom prst="rect">
              <a:avLst/>
            </a:prstGeom>
          </p:spPr>
        </p:pic>
        <p:sp>
          <p:nvSpPr>
            <p:cNvPr id="8" name="文本框 7"/>
            <p:cNvSpPr txBox="1"/>
            <p:nvPr/>
          </p:nvSpPr>
          <p:spPr>
            <a:xfrm>
              <a:off x="3242404" y="1625634"/>
              <a:ext cx="2339102" cy="523220"/>
            </a:xfrm>
            <a:prstGeom prst="rect">
              <a:avLst/>
            </a:prstGeom>
            <a:noFill/>
          </p:spPr>
          <p:txBody>
            <a:bodyPr wrap="none" rtlCol="0">
              <a:spAutoFit/>
            </a:bodyPr>
            <a:lstStyle/>
            <a:p>
              <a:r>
                <a:rPr lang="zh-CN" altLang="en-US" sz="2800">
                  <a:solidFill>
                    <a:schemeClr val="tx1">
                      <a:lumMod val="75000"/>
                      <a:lumOff val="25000"/>
                    </a:schemeClr>
                  </a:solidFill>
                  <a:latin typeface="汉仪铸字美心体W" panose="00000500000000000000" pitchFamily="2" charset="-122"/>
                  <a:ea typeface="汉仪铸字美心体W" panose="00000500000000000000" pitchFamily="2" charset="-122"/>
                </a:rPr>
                <a:t>点此输入标题</a:t>
              </a:r>
              <a:endParaRPr lang="zh-CN" altLang="en-US" sz="280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cxnSp>
          <p:nvCxnSpPr>
            <p:cNvPr id="5" name="直接连接符 4"/>
            <p:cNvCxnSpPr/>
            <p:nvPr/>
          </p:nvCxnSpPr>
          <p:spPr>
            <a:xfrm>
              <a:off x="3359889" y="2148850"/>
              <a:ext cx="3009013"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242404" y="2159483"/>
              <a:ext cx="3262432" cy="707886"/>
            </a:xfrm>
            <a:prstGeom prst="rect">
              <a:avLst/>
            </a:prstGeom>
            <a:noFill/>
          </p:spPr>
          <p:txBody>
            <a:bodyPr wrap="none" rtlCol="0" anchor="ctr">
              <a:spAutoFit/>
            </a:bodyPr>
            <a:lstStyle/>
            <a:p>
              <a:pPr>
                <a:lnSpc>
                  <a:spcPts val="2400"/>
                </a:lnSpc>
              </a:pPr>
              <a:r>
                <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点击输入内容点击输入内容</a:t>
              </a:r>
              <a:endParaRPr lang="en-US" altLang="zh-CN" sz="200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nSpc>
                  <a:spcPts val="2400"/>
                </a:lnSpc>
              </a:pPr>
              <a:r>
                <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点击输入内容点击输入内容</a:t>
              </a:r>
              <a:endPar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grpSp>
        <p:nvGrpSpPr>
          <p:cNvPr id="14" name="组合 13"/>
          <p:cNvGrpSpPr/>
          <p:nvPr/>
        </p:nvGrpSpPr>
        <p:grpSpPr>
          <a:xfrm>
            <a:off x="1165638" y="3850378"/>
            <a:ext cx="4711016" cy="1571466"/>
            <a:chOff x="1793820" y="1426915"/>
            <a:chExt cx="4711016" cy="1571466"/>
          </a:xfrm>
        </p:grpSpPr>
        <p:pic>
          <p:nvPicPr>
            <p:cNvPr id="15" name="图片 14"/>
            <p:cNvPicPr>
              <a:picLocks noChangeAspect="1"/>
            </p:cNvPicPr>
            <p:nvPr/>
          </p:nvPicPr>
          <p:blipFill>
            <a:blip r:embed="rId2"/>
            <a:stretch>
              <a:fillRect/>
            </a:stretch>
          </p:blipFill>
          <p:spPr>
            <a:xfrm>
              <a:off x="1793820" y="1426915"/>
              <a:ext cx="1349083" cy="1571466"/>
            </a:xfrm>
            <a:prstGeom prst="rect">
              <a:avLst/>
            </a:prstGeom>
          </p:spPr>
        </p:pic>
        <p:sp>
          <p:nvSpPr>
            <p:cNvPr id="16" name="文本框 15"/>
            <p:cNvSpPr txBox="1"/>
            <p:nvPr/>
          </p:nvSpPr>
          <p:spPr>
            <a:xfrm>
              <a:off x="3242404" y="1625634"/>
              <a:ext cx="2339102" cy="523220"/>
            </a:xfrm>
            <a:prstGeom prst="rect">
              <a:avLst/>
            </a:prstGeom>
            <a:noFill/>
          </p:spPr>
          <p:txBody>
            <a:bodyPr wrap="none" rtlCol="0">
              <a:spAutoFit/>
            </a:bodyPr>
            <a:lstStyle/>
            <a:p>
              <a:r>
                <a:rPr lang="zh-CN" altLang="en-US" sz="2800">
                  <a:solidFill>
                    <a:schemeClr val="tx1">
                      <a:lumMod val="75000"/>
                      <a:lumOff val="25000"/>
                    </a:schemeClr>
                  </a:solidFill>
                  <a:latin typeface="汉仪铸字美心体W" panose="00000500000000000000" pitchFamily="2" charset="-122"/>
                  <a:ea typeface="汉仪铸字美心体W" panose="00000500000000000000" pitchFamily="2" charset="-122"/>
                </a:rPr>
                <a:t>点此输入标题</a:t>
              </a:r>
              <a:endParaRPr lang="zh-CN" altLang="en-US" sz="280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cxnSp>
          <p:nvCxnSpPr>
            <p:cNvPr id="17" name="直接连接符 16"/>
            <p:cNvCxnSpPr/>
            <p:nvPr/>
          </p:nvCxnSpPr>
          <p:spPr>
            <a:xfrm>
              <a:off x="3359889" y="2148850"/>
              <a:ext cx="3009013"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3242404" y="2159483"/>
              <a:ext cx="3262432" cy="707886"/>
            </a:xfrm>
            <a:prstGeom prst="rect">
              <a:avLst/>
            </a:prstGeom>
            <a:noFill/>
          </p:spPr>
          <p:txBody>
            <a:bodyPr wrap="none" rtlCol="0" anchor="ctr">
              <a:spAutoFit/>
            </a:bodyPr>
            <a:lstStyle>
              <a:defPPr>
                <a:defRPr lang="en-US"/>
              </a:defPPr>
              <a:lvl1pPr>
                <a:lnSpc>
                  <a:spcPts val="2400"/>
                </a:lnSpc>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点击输入内容点击输入内容</a:t>
              </a:r>
              <a:endParaRPr lang="en-US" altLang="zh-CN"/>
            </a:p>
            <a:p>
              <a:r>
                <a:rPr lang="zh-CN" altLang="en-US"/>
                <a:t>点击输入内容点击输入内容</a:t>
              </a:r>
              <a:endParaRPr lang="zh-CN" altLang="en-US"/>
            </a:p>
          </p:txBody>
        </p:sp>
      </p:grpSp>
      <p:grpSp>
        <p:nvGrpSpPr>
          <p:cNvPr id="19" name="组合 18"/>
          <p:cNvGrpSpPr/>
          <p:nvPr/>
        </p:nvGrpSpPr>
        <p:grpSpPr>
          <a:xfrm>
            <a:off x="6315346" y="1436157"/>
            <a:ext cx="4711016" cy="1571466"/>
            <a:chOff x="1793820" y="1426915"/>
            <a:chExt cx="4711016" cy="1571466"/>
          </a:xfrm>
        </p:grpSpPr>
        <p:pic>
          <p:nvPicPr>
            <p:cNvPr id="20" name="图片 19"/>
            <p:cNvPicPr>
              <a:picLocks noChangeAspect="1"/>
            </p:cNvPicPr>
            <p:nvPr/>
          </p:nvPicPr>
          <p:blipFill>
            <a:blip r:embed="rId2"/>
            <a:stretch>
              <a:fillRect/>
            </a:stretch>
          </p:blipFill>
          <p:spPr>
            <a:xfrm>
              <a:off x="1793820" y="1426915"/>
              <a:ext cx="1349083" cy="1571466"/>
            </a:xfrm>
            <a:prstGeom prst="rect">
              <a:avLst/>
            </a:prstGeom>
          </p:spPr>
        </p:pic>
        <p:sp>
          <p:nvSpPr>
            <p:cNvPr id="21" name="文本框 20"/>
            <p:cNvSpPr txBox="1"/>
            <p:nvPr/>
          </p:nvSpPr>
          <p:spPr>
            <a:xfrm>
              <a:off x="3242404" y="1625634"/>
              <a:ext cx="2339102" cy="523220"/>
            </a:xfrm>
            <a:prstGeom prst="rect">
              <a:avLst/>
            </a:prstGeom>
            <a:noFill/>
          </p:spPr>
          <p:txBody>
            <a:bodyPr wrap="none" rtlCol="0">
              <a:spAutoFit/>
            </a:bodyPr>
            <a:lstStyle/>
            <a:p>
              <a:r>
                <a:rPr lang="zh-CN" altLang="en-US" sz="2800">
                  <a:solidFill>
                    <a:schemeClr val="tx1">
                      <a:lumMod val="75000"/>
                      <a:lumOff val="25000"/>
                    </a:schemeClr>
                  </a:solidFill>
                  <a:latin typeface="汉仪铸字美心体W" panose="00000500000000000000" pitchFamily="2" charset="-122"/>
                  <a:ea typeface="汉仪铸字美心体W" panose="00000500000000000000" pitchFamily="2" charset="-122"/>
                </a:rPr>
                <a:t>点此输入标题</a:t>
              </a:r>
              <a:endParaRPr lang="zh-CN" altLang="en-US" sz="280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cxnSp>
          <p:nvCxnSpPr>
            <p:cNvPr id="22" name="直接连接符 21"/>
            <p:cNvCxnSpPr/>
            <p:nvPr/>
          </p:nvCxnSpPr>
          <p:spPr>
            <a:xfrm>
              <a:off x="3359889" y="2148850"/>
              <a:ext cx="3009013"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3242404" y="2159483"/>
              <a:ext cx="3262432" cy="707886"/>
            </a:xfrm>
            <a:prstGeom prst="rect">
              <a:avLst/>
            </a:prstGeom>
            <a:noFill/>
          </p:spPr>
          <p:txBody>
            <a:bodyPr wrap="none" rtlCol="0" anchor="ctr">
              <a:spAutoFit/>
            </a:bodyPr>
            <a:lstStyle>
              <a:defPPr>
                <a:defRPr lang="en-US"/>
              </a:defPPr>
              <a:lvl1pPr>
                <a:lnSpc>
                  <a:spcPts val="2400"/>
                </a:lnSpc>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点击输入内容点击输入内容</a:t>
              </a:r>
              <a:endParaRPr lang="en-US" altLang="zh-CN"/>
            </a:p>
            <a:p>
              <a:r>
                <a:rPr lang="zh-CN" altLang="en-US"/>
                <a:t>点击输入内容点击输入内容</a:t>
              </a:r>
              <a:endParaRPr lang="zh-CN" altLang="en-US"/>
            </a:p>
          </p:txBody>
        </p:sp>
      </p:grpSp>
      <p:grpSp>
        <p:nvGrpSpPr>
          <p:cNvPr id="24" name="组合 23"/>
          <p:cNvGrpSpPr/>
          <p:nvPr/>
        </p:nvGrpSpPr>
        <p:grpSpPr>
          <a:xfrm>
            <a:off x="6315346" y="3850378"/>
            <a:ext cx="4711016" cy="1571466"/>
            <a:chOff x="1793820" y="1426915"/>
            <a:chExt cx="4711016" cy="1571466"/>
          </a:xfrm>
        </p:grpSpPr>
        <p:pic>
          <p:nvPicPr>
            <p:cNvPr id="25" name="图片 24"/>
            <p:cNvPicPr>
              <a:picLocks noChangeAspect="1"/>
            </p:cNvPicPr>
            <p:nvPr/>
          </p:nvPicPr>
          <p:blipFill>
            <a:blip r:embed="rId2"/>
            <a:stretch>
              <a:fillRect/>
            </a:stretch>
          </p:blipFill>
          <p:spPr>
            <a:xfrm>
              <a:off x="1793820" y="1426915"/>
              <a:ext cx="1349083" cy="1571466"/>
            </a:xfrm>
            <a:prstGeom prst="rect">
              <a:avLst/>
            </a:prstGeom>
          </p:spPr>
        </p:pic>
        <p:sp>
          <p:nvSpPr>
            <p:cNvPr id="26" name="文本框 25"/>
            <p:cNvSpPr txBox="1"/>
            <p:nvPr/>
          </p:nvSpPr>
          <p:spPr>
            <a:xfrm>
              <a:off x="3242404" y="1625634"/>
              <a:ext cx="2339102" cy="523220"/>
            </a:xfrm>
            <a:prstGeom prst="rect">
              <a:avLst/>
            </a:prstGeom>
            <a:noFill/>
          </p:spPr>
          <p:txBody>
            <a:bodyPr wrap="none" rtlCol="0">
              <a:spAutoFit/>
            </a:bodyPr>
            <a:lstStyle/>
            <a:p>
              <a:r>
                <a:rPr lang="zh-CN" altLang="en-US" sz="2800">
                  <a:solidFill>
                    <a:schemeClr val="tx1">
                      <a:lumMod val="75000"/>
                      <a:lumOff val="25000"/>
                    </a:schemeClr>
                  </a:solidFill>
                  <a:latin typeface="汉仪铸字美心体W" panose="00000500000000000000" pitchFamily="2" charset="-122"/>
                  <a:ea typeface="汉仪铸字美心体W" panose="00000500000000000000" pitchFamily="2" charset="-122"/>
                </a:rPr>
                <a:t>点此输入标题</a:t>
              </a:r>
              <a:endParaRPr lang="zh-CN" altLang="en-US" sz="280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cxnSp>
          <p:nvCxnSpPr>
            <p:cNvPr id="27" name="直接连接符 26"/>
            <p:cNvCxnSpPr/>
            <p:nvPr/>
          </p:nvCxnSpPr>
          <p:spPr>
            <a:xfrm>
              <a:off x="3359889" y="2148850"/>
              <a:ext cx="3009013"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3242404" y="2159483"/>
              <a:ext cx="3262432" cy="707886"/>
            </a:xfrm>
            <a:prstGeom prst="rect">
              <a:avLst/>
            </a:prstGeom>
            <a:noFill/>
          </p:spPr>
          <p:txBody>
            <a:bodyPr wrap="none" rtlCol="0" anchor="ctr">
              <a:spAutoFit/>
            </a:bodyPr>
            <a:lstStyle>
              <a:defPPr>
                <a:defRPr lang="en-US"/>
              </a:defPPr>
              <a:lvl1pPr>
                <a:lnSpc>
                  <a:spcPts val="2400"/>
                </a:lnSpc>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点击输入内容点击输入内容</a:t>
              </a:r>
              <a:endParaRPr lang="en-US" altLang="zh-CN"/>
            </a:p>
            <a:p>
              <a:r>
                <a:rPr lang="zh-CN" altLang="en-US"/>
                <a:t>点击输入内容点击输入内容</a:t>
              </a:r>
              <a:endParaRPr lang="zh-CN" altLang="en-US"/>
            </a:p>
          </p:txBody>
        </p:sp>
      </p:grpSp>
    </p:spTree>
  </p:cSld>
  <p:clrMapOvr>
    <a:masterClrMapping/>
  </p:clrMapOvr>
  <mc:AlternateContent>
    <mc:Choice xmlns:p14="http://schemas.microsoft.com/office/powerpoint/2010/main" Requires="p14">
      <p:transition spd="med" advClick="0" advTm="3000" p14:dur="7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t="-9000" b="-9000"/>
          </a:stretch>
        </a:blipFill>
        <a:effectLst/>
      </p:bgPr>
    </p:bg>
    <p:spTree>
      <p:nvGrpSpPr>
        <p:cNvPr id="1" name=""/>
        <p:cNvGrpSpPr/>
        <p:nvPr/>
      </p:nvGrpSpPr>
      <p:grpSpPr>
        <a:xfrm>
          <a:off x="0" y="0"/>
          <a: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1" y="170118"/>
            <a:ext cx="2185214" cy="400110"/>
          </a:xfrm>
          <a:prstGeom prst="rect">
            <a:avLst/>
          </a:prstGeom>
        </p:spPr>
        <p:txBody>
          <a:bodyPr wrap="none" rtlCol="0">
            <a:spAutoFit/>
          </a:bodyPr>
          <a:lstStyle/>
          <a:p>
            <a:pPr algn="ctr"/>
            <a:r>
              <a:rPr lang="zh-CN" altLang="en-US" sz="2000" spc="600">
                <a:solidFill>
                  <a:srgbClr val="D93224"/>
                </a:solidFill>
                <a:latin typeface="汉仪铸字美心体W" panose="00000500000000000000" pitchFamily="2" charset="-122"/>
                <a:ea typeface="汉仪铸字美心体W" panose="00000500000000000000" pitchFamily="2" charset="-122"/>
              </a:rPr>
              <a:t>圣诞节的习俗</a:t>
            </a:r>
            <a:endParaRPr lang="zh-CN" altLang="en-US" sz="2000" spc="60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a:solidFill>
                  <a:srgbClr val="D93224"/>
                </a:solidFill>
              </a:rPr>
              <a:t>MERRY CHRISTMAS</a:t>
            </a:r>
            <a:endParaRPr lang="zh-CN" altLang="en-US" spc="1300">
              <a:solidFill>
                <a:srgbClr val="D93224"/>
              </a:solidFill>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0730" y="1254782"/>
            <a:ext cx="2910540" cy="4348436"/>
          </a:xfrm>
          <a:prstGeom prst="rect">
            <a:avLst/>
          </a:prstGeom>
        </p:spPr>
      </p:pic>
      <p:sp>
        <p:nvSpPr>
          <p:cNvPr id="7" name="文本框 6"/>
          <p:cNvSpPr txBox="1"/>
          <p:nvPr/>
        </p:nvSpPr>
        <p:spPr>
          <a:xfrm>
            <a:off x="1395044" y="1889299"/>
            <a:ext cx="2749471" cy="1169551"/>
          </a:xfrm>
          <a:prstGeom prst="rect">
            <a:avLst/>
          </a:prstGeom>
          <a:noFill/>
        </p:spPr>
        <p:txBody>
          <a:bodyPr wrap="none" rtlCol="0" anchor="ctr">
            <a:spAutoFit/>
          </a:bodyPr>
          <a:lstStyle/>
          <a:p>
            <a:pPr algn="ctr">
              <a:lnSpc>
                <a:spcPts val="2800"/>
              </a:lnSpc>
            </a:pPr>
            <a:r>
              <a:rPr lang="zh-CN" altLang="en-US" sz="20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ctr">
              <a:lnSpc>
                <a:spcPts val="2800"/>
              </a:lnSpc>
            </a:pPr>
            <a:r>
              <a:rPr lang="zh-CN" altLang="en-US" sz="20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ctr">
              <a:lnSpc>
                <a:spcPts val="2800"/>
              </a:lnSpc>
            </a:pPr>
            <a:r>
              <a:rPr lang="zh-CN" altLang="en-US" sz="20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cxnSp>
        <p:nvCxnSpPr>
          <p:cNvPr id="5" name="直接连接符 4"/>
          <p:cNvCxnSpPr/>
          <p:nvPr/>
        </p:nvCxnSpPr>
        <p:spPr>
          <a:xfrm>
            <a:off x="1275905" y="3429000"/>
            <a:ext cx="2987749"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395044" y="3799150"/>
            <a:ext cx="2749471" cy="1169551"/>
          </a:xfrm>
          <a:prstGeom prst="rect">
            <a:avLst/>
          </a:prstGeom>
          <a:noFill/>
        </p:spPr>
        <p:txBody>
          <a:bodyPr wrap="none" rtlCol="0" anchor="ctr">
            <a:spAutoFit/>
          </a:bodyPr>
          <a:lstStyle>
            <a:defPPr>
              <a:defRPr lang="en-US"/>
            </a:defPPr>
            <a:lvl1pPr algn="ctr">
              <a:lnSpc>
                <a:spcPts val="28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a:t>
            </a:r>
            <a:endParaRPr lang="zh-CN" altLang="en-US"/>
          </a:p>
          <a:p>
            <a:r>
              <a:rPr lang="zh-CN" altLang="en-US"/>
              <a:t>点击输入内容点击输入</a:t>
            </a:r>
            <a:endParaRPr lang="zh-CN" altLang="en-US"/>
          </a:p>
          <a:p>
            <a:r>
              <a:rPr lang="zh-CN" altLang="en-US"/>
              <a:t>点击输入内容点击输入</a:t>
            </a:r>
            <a:endParaRPr lang="zh-CN" altLang="en-US"/>
          </a:p>
        </p:txBody>
      </p:sp>
      <p:sp>
        <p:nvSpPr>
          <p:cNvPr id="13" name="文本框 12"/>
          <p:cNvSpPr txBox="1"/>
          <p:nvPr/>
        </p:nvSpPr>
        <p:spPr>
          <a:xfrm>
            <a:off x="8047485" y="1889299"/>
            <a:ext cx="2749471" cy="1169551"/>
          </a:xfrm>
          <a:prstGeom prst="rect">
            <a:avLst/>
          </a:prstGeom>
          <a:noFill/>
        </p:spPr>
        <p:txBody>
          <a:bodyPr wrap="none" rtlCol="0" anchor="ctr">
            <a:spAutoFit/>
          </a:bodyPr>
          <a:lstStyle>
            <a:defPPr>
              <a:defRPr lang="en-US"/>
            </a:defPPr>
            <a:lvl1pPr algn="ctr">
              <a:lnSpc>
                <a:spcPts val="28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a:t>
            </a:r>
            <a:endParaRPr lang="zh-CN" altLang="en-US"/>
          </a:p>
          <a:p>
            <a:r>
              <a:rPr lang="zh-CN" altLang="en-US"/>
              <a:t>点击输入内容点击输入</a:t>
            </a:r>
            <a:endParaRPr lang="zh-CN" altLang="en-US"/>
          </a:p>
          <a:p>
            <a:r>
              <a:rPr lang="zh-CN" altLang="en-US"/>
              <a:t>点击输入内容点击输入</a:t>
            </a:r>
            <a:endParaRPr lang="zh-CN" altLang="en-US"/>
          </a:p>
        </p:txBody>
      </p:sp>
      <p:cxnSp>
        <p:nvCxnSpPr>
          <p:cNvPr id="14" name="直接连接符 13"/>
          <p:cNvCxnSpPr/>
          <p:nvPr/>
        </p:nvCxnSpPr>
        <p:spPr>
          <a:xfrm>
            <a:off x="7928346" y="3429000"/>
            <a:ext cx="2987749"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8047485" y="3799150"/>
            <a:ext cx="2749471" cy="1169551"/>
          </a:xfrm>
          <a:prstGeom prst="rect">
            <a:avLst/>
          </a:prstGeom>
          <a:noFill/>
        </p:spPr>
        <p:txBody>
          <a:bodyPr wrap="none" rtlCol="0" anchor="ctr">
            <a:spAutoFit/>
          </a:bodyPr>
          <a:lstStyle>
            <a:defPPr>
              <a:defRPr lang="en-US"/>
            </a:defPPr>
            <a:lvl1pPr algn="ctr">
              <a:lnSpc>
                <a:spcPts val="28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a:t>
            </a:r>
            <a:endParaRPr lang="zh-CN" altLang="en-US"/>
          </a:p>
          <a:p>
            <a:r>
              <a:rPr lang="zh-CN" altLang="en-US"/>
              <a:t>点击输入内容点击输入</a:t>
            </a:r>
            <a:endParaRPr lang="zh-CN" altLang="en-US"/>
          </a:p>
          <a:p>
            <a:r>
              <a:rPr lang="zh-CN" altLang="en-US"/>
              <a:t>点击输入内容点击输入</a:t>
            </a:r>
            <a:endParaRPr lang="zh-CN" altLang="en-US"/>
          </a:p>
        </p:txBody>
      </p:sp>
    </p:spTree>
  </p:cSld>
  <p:clrMapOvr>
    <a:masterClrMapping/>
  </p:clrMapOvr>
  <mc:AlternateContent>
    <mc:Choice xmlns:p15="http://schemas.microsoft.com/office/powerpoint/2012/main" Requires="p15">
      <p:transition spd="slow" advClick="0" advTm="3000" p14:dur="2000">
        <p15:prstTrans prst="drap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10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1000"/>
                                        <p:tgtEl>
                                          <p:spTgt spid="14"/>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75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75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3" grpId="0"/>
      <p:bldP spid="1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4">
            <a:lum/>
          </a:blip>
          <a:stretch>
            <a:fillRect t="-9000" b="-9000"/>
          </a:stretch>
        </a:blipFill>
        <a:effectLst/>
      </p:bgPr>
    </p:bg>
    <p:spTree>
      <p:nvGrpSpPr>
        <p:cNvPr id="1" name=""/>
        <p:cNvGrpSpPr/>
        <p:nvPr/>
      </p:nvGrpSpPr>
      <p:grpSpPr>
        <a:xfrm>
          <a:off x="0" y="0"/>
          <a: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1" y="170118"/>
            <a:ext cx="2185214" cy="400110"/>
          </a:xfrm>
          <a:prstGeom prst="rect">
            <a:avLst/>
          </a:prstGeom>
        </p:spPr>
        <p:txBody>
          <a:bodyPr wrap="none" rtlCol="0">
            <a:spAutoFit/>
          </a:bodyPr>
          <a:lstStyle/>
          <a:p>
            <a:pPr algn="ctr"/>
            <a:r>
              <a:rPr lang="zh-CN" altLang="en-US" sz="2000" spc="600">
                <a:solidFill>
                  <a:srgbClr val="D93224"/>
                </a:solidFill>
                <a:latin typeface="汉仪铸字美心体W" panose="00000500000000000000" pitchFamily="2" charset="-122"/>
                <a:ea typeface="汉仪铸字美心体W" panose="00000500000000000000" pitchFamily="2" charset="-122"/>
              </a:rPr>
              <a:t>圣诞节的习俗</a:t>
            </a:r>
            <a:endParaRPr lang="zh-CN" altLang="en-US" sz="2000" spc="60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a:solidFill>
                  <a:srgbClr val="D93224"/>
                </a:solidFill>
              </a:rPr>
              <a:t>MERRY CHRISTMAS</a:t>
            </a:r>
            <a:endParaRPr lang="zh-CN" altLang="en-US" spc="1300">
              <a:solidFill>
                <a:srgbClr val="D93224"/>
              </a:solidFill>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6618" y="1053444"/>
            <a:ext cx="4509376" cy="4509376"/>
          </a:xfrm>
          <a:prstGeom prst="rect">
            <a:avLst/>
          </a:prstGeom>
        </p:spPr>
      </p:pic>
      <p:grpSp>
        <p:nvGrpSpPr>
          <p:cNvPr id="8" name="组合 7"/>
          <p:cNvGrpSpPr/>
          <p:nvPr/>
        </p:nvGrpSpPr>
        <p:grpSpPr>
          <a:xfrm>
            <a:off x="1651590" y="1571290"/>
            <a:ext cx="4723274" cy="810478"/>
            <a:chOff x="5893981" y="1623040"/>
            <a:chExt cx="4723274" cy="810478"/>
          </a:xfrm>
        </p:grpSpPr>
        <p:grpSp>
          <p:nvGrpSpPr>
            <p:cNvPr id="9" name="组合 8"/>
            <p:cNvGrpSpPr/>
            <p:nvPr/>
          </p:nvGrpSpPr>
          <p:grpSpPr>
            <a:xfrm>
              <a:off x="5893981" y="1656140"/>
              <a:ext cx="765545" cy="765545"/>
              <a:chOff x="2541181" y="2445488"/>
              <a:chExt cx="765545" cy="765545"/>
            </a:xfrm>
          </p:grpSpPr>
          <p:sp>
            <p:nvSpPr>
              <p:cNvPr id="11" name="椭圆 10"/>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10" name="文本框 9"/>
            <p:cNvSpPr txBox="1"/>
            <p:nvPr/>
          </p:nvSpPr>
          <p:spPr>
            <a:xfrm>
              <a:off x="6739270" y="1623040"/>
              <a:ext cx="3877985" cy="810478"/>
            </a:xfrm>
            <a:prstGeom prst="rect">
              <a:avLst/>
            </a:prstGeom>
            <a:noFill/>
          </p:spPr>
          <p:txBody>
            <a:bodyPr wrap="none" rtlCol="0" anchor="ctr">
              <a:spAutoFit/>
            </a:bodyPr>
            <a:lstStyle/>
            <a:p>
              <a:pPr>
                <a:lnSpc>
                  <a:spcPts val="2800"/>
                </a:lnSpc>
              </a:pPr>
              <a:r>
                <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a:t>
              </a:r>
              <a:endPar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ts val="2800"/>
                </a:lnSpc>
              </a:pPr>
              <a:r>
                <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a:t>
              </a:r>
              <a:endPar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grpSp>
        <p:nvGrpSpPr>
          <p:cNvPr id="13" name="组合 12"/>
          <p:cNvGrpSpPr/>
          <p:nvPr/>
        </p:nvGrpSpPr>
        <p:grpSpPr>
          <a:xfrm>
            <a:off x="1651590" y="3023761"/>
            <a:ext cx="4723274" cy="810478"/>
            <a:chOff x="5893981" y="1623040"/>
            <a:chExt cx="4723274" cy="810478"/>
          </a:xfrm>
        </p:grpSpPr>
        <p:grpSp>
          <p:nvGrpSpPr>
            <p:cNvPr id="14" name="组合 13"/>
            <p:cNvGrpSpPr/>
            <p:nvPr/>
          </p:nvGrpSpPr>
          <p:grpSpPr>
            <a:xfrm>
              <a:off x="5893981" y="1656140"/>
              <a:ext cx="765545" cy="765545"/>
              <a:chOff x="2541181" y="2445488"/>
              <a:chExt cx="765545" cy="765545"/>
            </a:xfrm>
          </p:grpSpPr>
          <p:sp>
            <p:nvSpPr>
              <p:cNvPr id="16" name="椭圆 15"/>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15" name="文本框 14"/>
            <p:cNvSpPr txBox="1"/>
            <p:nvPr/>
          </p:nvSpPr>
          <p:spPr>
            <a:xfrm>
              <a:off x="6739270" y="1623040"/>
              <a:ext cx="3877985" cy="810478"/>
            </a:xfrm>
            <a:prstGeom prst="rect">
              <a:avLst/>
            </a:prstGeom>
            <a:noFill/>
          </p:spPr>
          <p:txBody>
            <a:bodyPr wrap="none" rtlCol="0" anchor="ctr">
              <a:spAutoFit/>
            </a:bodyPr>
            <a:lstStyle>
              <a:defPPr>
                <a:defRPr lang="en-US"/>
              </a:defPPr>
              <a:lvl1pPr>
                <a:lnSpc>
                  <a:spcPts val="2800"/>
                </a:lnSpc>
                <a:defRPr sz="24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点击输入内容点击输入内容</a:t>
              </a:r>
              <a:endParaRPr lang="zh-CN" altLang="en-US"/>
            </a:p>
            <a:p>
              <a:r>
                <a:rPr lang="zh-CN" altLang="en-US"/>
                <a:t>点击输入内容点击输入内容</a:t>
              </a:r>
              <a:endParaRPr lang="zh-CN" altLang="en-US"/>
            </a:p>
          </p:txBody>
        </p:sp>
      </p:grpSp>
      <p:grpSp>
        <p:nvGrpSpPr>
          <p:cNvPr id="18" name="组合 17"/>
          <p:cNvGrpSpPr/>
          <p:nvPr/>
        </p:nvGrpSpPr>
        <p:grpSpPr>
          <a:xfrm>
            <a:off x="1651590" y="4476231"/>
            <a:ext cx="4723274" cy="810478"/>
            <a:chOff x="5893981" y="1623040"/>
            <a:chExt cx="4723274" cy="810478"/>
          </a:xfrm>
        </p:grpSpPr>
        <p:grpSp>
          <p:nvGrpSpPr>
            <p:cNvPr id="19" name="组合 18"/>
            <p:cNvGrpSpPr/>
            <p:nvPr/>
          </p:nvGrpSpPr>
          <p:grpSpPr>
            <a:xfrm>
              <a:off x="5893981" y="1656140"/>
              <a:ext cx="765545" cy="765545"/>
              <a:chOff x="2541181" y="2445488"/>
              <a:chExt cx="765545" cy="765545"/>
            </a:xfrm>
          </p:grpSpPr>
          <p:sp>
            <p:nvSpPr>
              <p:cNvPr id="21" name="椭圆 20"/>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20" name="文本框 19"/>
            <p:cNvSpPr txBox="1"/>
            <p:nvPr/>
          </p:nvSpPr>
          <p:spPr>
            <a:xfrm>
              <a:off x="6739270" y="1623040"/>
              <a:ext cx="3877985" cy="810478"/>
            </a:xfrm>
            <a:prstGeom prst="rect">
              <a:avLst/>
            </a:prstGeom>
            <a:noFill/>
          </p:spPr>
          <p:txBody>
            <a:bodyPr wrap="none" rtlCol="0" anchor="ctr">
              <a:spAutoFit/>
            </a:bodyPr>
            <a:lstStyle>
              <a:defPPr>
                <a:defRPr lang="en-US"/>
              </a:defPPr>
              <a:lvl1pPr>
                <a:lnSpc>
                  <a:spcPts val="2800"/>
                </a:lnSpc>
                <a:defRPr sz="24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点击输入内容点击输入内容</a:t>
              </a:r>
              <a:endParaRPr lang="zh-CN" altLang="en-US"/>
            </a:p>
            <a:p>
              <a:r>
                <a:rPr lang="zh-CN" altLang="en-US"/>
                <a:t>点击输入内容点击输入内容</a:t>
              </a:r>
              <a:endParaRPr lang="zh-CN" altLang="en-US"/>
            </a:p>
          </p:txBody>
        </p:sp>
      </p:gr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7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1+#ppt_w/2"/>
                                          </p:val>
                                        </p:tav>
                                        <p:tav tm="100000">
                                          <p:val>
                                            <p:strVal val="#ppt_x"/>
                                          </p:val>
                                        </p:tav>
                                      </p:tavLst>
                                    </p:anim>
                                    <p:anim calcmode="lin" valueType="num">
                                      <p:cBhvr additive="base">
                                        <p:cTn id="12" dur="1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1+#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4">
            <a:lum/>
          </a:blip>
          <a:stretch>
            <a:fillRect t="-9000" b="-9000"/>
          </a:stretch>
        </a:blipFill>
        <a:effectLst/>
      </p:bgPr>
    </p:bg>
    <p:spTree>
      <p:nvGrpSpPr>
        <p:cNvPr id="1" name=""/>
        <p:cNvGrpSpPr/>
        <p:nvPr/>
      </p:nvGrpSpPr>
      <p:grpSpPr>
        <a:xfrm>
          <a:off x="0" y="0"/>
          <a: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1" y="170118"/>
            <a:ext cx="2185214" cy="400110"/>
          </a:xfrm>
          <a:prstGeom prst="rect">
            <a:avLst/>
          </a:prstGeom>
        </p:spPr>
        <p:txBody>
          <a:bodyPr wrap="none" rtlCol="0">
            <a:spAutoFit/>
          </a:bodyPr>
          <a:lstStyle/>
          <a:p>
            <a:pPr algn="ctr"/>
            <a:r>
              <a:rPr lang="zh-CN" altLang="en-US" sz="2000" spc="600">
                <a:solidFill>
                  <a:srgbClr val="D93224"/>
                </a:solidFill>
                <a:latin typeface="汉仪铸字美心体W" panose="00000500000000000000" pitchFamily="2" charset="-122"/>
                <a:ea typeface="汉仪铸字美心体W" panose="00000500000000000000" pitchFamily="2" charset="-122"/>
              </a:rPr>
              <a:t>圣诞节的习俗</a:t>
            </a:r>
            <a:endParaRPr lang="zh-CN" altLang="en-US" sz="2000" spc="60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a:solidFill>
                  <a:srgbClr val="D93224"/>
                </a:solidFill>
              </a:rPr>
              <a:t>MERRY CHRISTMAS</a:t>
            </a:r>
            <a:endParaRPr lang="zh-CN" altLang="en-US" spc="1300">
              <a:solidFill>
                <a:srgbClr val="D93224"/>
              </a:solidFill>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4243" y="1359135"/>
            <a:ext cx="4138612" cy="4138612"/>
          </a:xfrm>
          <a:prstGeom prst="rect">
            <a:avLst/>
          </a:prstGeom>
        </p:spPr>
      </p:pic>
      <p:grpSp>
        <p:nvGrpSpPr>
          <p:cNvPr id="6" name="组合 5"/>
          <p:cNvGrpSpPr/>
          <p:nvPr/>
        </p:nvGrpSpPr>
        <p:grpSpPr>
          <a:xfrm>
            <a:off x="8021382" y="1571838"/>
            <a:ext cx="765545" cy="765545"/>
            <a:chOff x="9031915" y="1710955"/>
            <a:chExt cx="765545" cy="765545"/>
          </a:xfrm>
        </p:grpSpPr>
        <p:sp>
          <p:nvSpPr>
            <p:cNvPr id="12" name="椭圆 11"/>
            <p:cNvSpPr/>
            <p:nvPr/>
          </p:nvSpPr>
          <p:spPr>
            <a:xfrm>
              <a:off x="9031915" y="1710955"/>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66116" y="1845156"/>
              <a:ext cx="497143" cy="497143"/>
            </a:xfrm>
            <a:prstGeom prst="rect">
              <a:avLst/>
            </a:prstGeom>
            <a:effectLst>
              <a:outerShdw blurRad="63500" sx="102000" sy="102000" algn="ctr" rotWithShape="0">
                <a:prstClr val="black">
                  <a:alpha val="40000"/>
                </a:prstClr>
              </a:outerShdw>
            </a:effectLst>
          </p:spPr>
        </p:pic>
      </p:grpSp>
      <p:sp>
        <p:nvSpPr>
          <p:cNvPr id="15" name="文本框 14"/>
          <p:cNvSpPr txBox="1"/>
          <p:nvPr/>
        </p:nvSpPr>
        <p:spPr>
          <a:xfrm>
            <a:off x="6464858" y="2607660"/>
            <a:ext cx="3877985" cy="1169551"/>
          </a:xfrm>
          <a:prstGeom prst="rect">
            <a:avLst/>
          </a:prstGeom>
          <a:noFill/>
        </p:spPr>
        <p:txBody>
          <a:bodyPr wrap="none" rtlCol="0" anchor="ctr">
            <a:spAutoFit/>
          </a:bodyPr>
          <a:lstStyle/>
          <a:p>
            <a:pPr algn="ctr">
              <a:lnSpc>
                <a:spcPts val="2800"/>
              </a:lnSpc>
            </a:pPr>
            <a:r>
              <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a:t>
            </a:r>
            <a:endPar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ctr">
              <a:lnSpc>
                <a:spcPts val="2800"/>
              </a:lnSpc>
            </a:pPr>
            <a:r>
              <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a:t>
            </a:r>
            <a:endParaRPr lang="en-US" altLang="zh-CN" sz="24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ctr">
              <a:lnSpc>
                <a:spcPts val="2800"/>
              </a:lnSpc>
            </a:pPr>
            <a:r>
              <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a:t>
            </a:r>
            <a:endPar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cxnSp>
        <p:nvCxnSpPr>
          <p:cNvPr id="8" name="直接连接符 7"/>
          <p:cNvCxnSpPr/>
          <p:nvPr/>
        </p:nvCxnSpPr>
        <p:spPr>
          <a:xfrm>
            <a:off x="6560293" y="3943790"/>
            <a:ext cx="3700131"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6464857" y="4116611"/>
            <a:ext cx="3877985" cy="1169551"/>
          </a:xfrm>
          <a:prstGeom prst="rect">
            <a:avLst/>
          </a:prstGeom>
          <a:noFill/>
        </p:spPr>
        <p:txBody>
          <a:bodyPr wrap="none" rtlCol="0" anchor="ctr">
            <a:spAutoFit/>
          </a:bodyPr>
          <a:lstStyle>
            <a:defPPr>
              <a:defRPr lang="en-US"/>
            </a:defPPr>
            <a:lvl1pPr algn="ctr">
              <a:lnSpc>
                <a:spcPts val="2800"/>
              </a:lnSpc>
              <a:defRPr sz="24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点击输入内容点击输入内容</a:t>
            </a:r>
            <a:endParaRPr lang="zh-CN" altLang="en-US"/>
          </a:p>
          <a:p>
            <a:r>
              <a:rPr lang="zh-CN" altLang="en-US"/>
              <a:t>点击输入内容点击输入内容</a:t>
            </a:r>
            <a:endParaRPr lang="en-US" altLang="zh-CN"/>
          </a:p>
          <a:p>
            <a:r>
              <a:rPr lang="zh-CN" altLang="en-US"/>
              <a:t>点击输入内容点击输入内容</a:t>
            </a:r>
            <a:endParaRPr lang="zh-CN" altLang="en-US"/>
          </a:p>
        </p:txBody>
      </p:sp>
    </p:spTree>
  </p:cSld>
  <p:clrMapOvr>
    <a:masterClrMapping/>
  </p:clrMapOvr>
  <p:transition spd="slow" advClick="0" advTm="3000">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par>
                                <p:cTn id="13" presetID="16" presetClass="entr" presetSubtype="37" fill="hold" nodeType="withEffect">
                                  <p:stCondLst>
                                    <p:cond delay="1500"/>
                                  </p:stCondLst>
                                  <p:childTnLst>
                                    <p:set>
                                      <p:cBhvr>
                                        <p:cTn id="14" dur="1" fill="hold">
                                          <p:stCondLst>
                                            <p:cond delay="0"/>
                                          </p:stCondLst>
                                        </p:cTn>
                                        <p:tgtEl>
                                          <p:spTgt spid="8"/>
                                        </p:tgtEl>
                                        <p:attrNameLst>
                                          <p:attrName>style.visibility</p:attrName>
                                        </p:attrNameLst>
                                      </p:cBhvr>
                                      <p:to>
                                        <p:strVal val="visible"/>
                                      </p:to>
                                    </p:set>
                                    <p:animEffect transition="in" filter="barn(outVertical)">
                                      <p:cBhvr>
                                        <p:cTn id="15" dur="1000"/>
                                        <p:tgtEl>
                                          <p:spTgt spid="8"/>
                                        </p:tgtEl>
                                      </p:cBhvr>
                                    </p:animEffect>
                                  </p:childTnLst>
                                </p:cTn>
                              </p:par>
                              <p:par>
                                <p:cTn id="16" presetID="42" presetClass="entr" presetSubtype="0" fill="hold" grpId="0" nodeType="withEffect">
                                  <p:stCondLst>
                                    <p:cond delay="225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t="-9000" b="-9000"/>
          </a:stretch>
        </a:blipFill>
        <a:effectLst/>
      </p:bgPr>
    </p:bg>
    <p:spTree>
      <p:nvGrpSpPr>
        <p:cNvPr id="1" name=""/>
        <p:cNvGrpSpPr/>
        <p:nvPr/>
      </p:nvGrpSpPr>
      <p:grpSpPr>
        <a:xfrm>
          <a:off x="0" y="0"/>
          <a: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1" y="170118"/>
            <a:ext cx="2185214" cy="400110"/>
          </a:xfrm>
          <a:prstGeom prst="rect">
            <a:avLst/>
          </a:prstGeom>
        </p:spPr>
        <p:txBody>
          <a:bodyPr wrap="none" rtlCol="0">
            <a:spAutoFit/>
          </a:bodyPr>
          <a:lstStyle/>
          <a:p>
            <a:pPr algn="ctr"/>
            <a:r>
              <a:rPr lang="zh-CN" altLang="en-US" sz="2000" spc="600">
                <a:solidFill>
                  <a:srgbClr val="D93224"/>
                </a:solidFill>
                <a:latin typeface="汉仪铸字美心体W" panose="00000500000000000000" pitchFamily="2" charset="-122"/>
                <a:ea typeface="汉仪铸字美心体W" panose="00000500000000000000" pitchFamily="2" charset="-122"/>
              </a:rPr>
              <a:t>圣诞节的习俗</a:t>
            </a:r>
            <a:endParaRPr lang="zh-CN" altLang="en-US" sz="2000" spc="60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a:solidFill>
                  <a:srgbClr val="D93224"/>
                </a:solidFill>
              </a:rPr>
              <a:t>MERRY CHRISTMAS</a:t>
            </a:r>
            <a:endParaRPr lang="zh-CN" altLang="en-US" spc="1300">
              <a:solidFill>
                <a:srgbClr val="D93224"/>
              </a:solidFill>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rcRect t="25008" b="23531"/>
          <a:stretch>
            <a:fillRect/>
          </a:stretch>
        </p:blipFill>
        <p:spPr>
          <a:xfrm>
            <a:off x="1906772" y="760655"/>
            <a:ext cx="8378456" cy="4311619"/>
          </a:xfrm>
          <a:prstGeom prst="rect">
            <a:avLst/>
          </a:prstGeom>
        </p:spPr>
      </p:pic>
      <p:sp>
        <p:nvSpPr>
          <p:cNvPr id="7" name="文本框 6"/>
          <p:cNvSpPr txBox="1"/>
          <p:nvPr/>
        </p:nvSpPr>
        <p:spPr>
          <a:xfrm>
            <a:off x="1387018" y="4827870"/>
            <a:ext cx="9417963" cy="861774"/>
          </a:xfrm>
          <a:prstGeom prst="rect">
            <a:avLst/>
          </a:prstGeom>
          <a:noFill/>
        </p:spPr>
        <p:txBody>
          <a:bodyPr wrap="none" rtlCol="0" anchor="ctr">
            <a:spAutoFit/>
          </a:bodyPr>
          <a:lstStyle/>
          <a:p>
            <a:pPr algn="ctr">
              <a:lnSpc>
                <a:spcPts val="3000"/>
              </a:lnSpc>
            </a:pPr>
            <a:r>
              <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点击输入内容点击输入内容点击输入内容点击输入内容点击输入内容</a:t>
            </a:r>
            <a:endParaRPr lang="en-US" altLang="zh-CN" sz="24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ctr">
              <a:lnSpc>
                <a:spcPts val="3000"/>
              </a:lnSpc>
            </a:pPr>
            <a:r>
              <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点击输入内容点击输入内容点击输入内容点击输入内容点击输入内容</a:t>
            </a:r>
            <a:endPar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mc:Choice xmlns:p14="http://schemas.microsoft.com/office/powerpoint/2010/main" Requires="p14">
      <p:transition spd="med" advClick="0" advTm="3000" p14:dur="7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500"/>
                                        <p:tgtEl>
                                          <p:spTgt spid="7"/>
                                        </p:tgtEl>
                                      </p:cBhvr>
                                    </p:animEffect>
                                    <p:anim calcmode="lin" valueType="num">
                                      <p:cBhvr>
                                        <p:cTn id="8" dur="1500" fill="hold"/>
                                        <p:tgtEl>
                                          <p:spTgt spid="7"/>
                                        </p:tgtEl>
                                        <p:attrNameLst>
                                          <p:attrName>ppt_x</p:attrName>
                                        </p:attrNameLst>
                                      </p:cBhvr>
                                      <p:tavLst>
                                        <p:tav tm="0">
                                          <p:val>
                                            <p:strVal val="#ppt_x"/>
                                          </p:val>
                                        </p:tav>
                                        <p:tav tm="100000">
                                          <p:val>
                                            <p:strVal val="#ppt_x"/>
                                          </p:val>
                                        </p:tav>
                                      </p:tavLst>
                                    </p:anim>
                                    <p:anim calcmode="lin" valueType="num">
                                      <p:cBhvr>
                                        <p:cTn id="9" dur="1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t="-9000" b="-9000"/>
          </a:stretch>
        </a:blipFill>
        <a:effectLst/>
      </p:bgPr>
    </p:bg>
    <p:spTree>
      <p:nvGrpSpPr>
        <p:cNvPr id="1" name=""/>
        <p:cNvGrpSpPr/>
        <p:nvPr/>
      </p:nvGrpSpPr>
      <p:grpSpPr>
        <a:xfrm>
          <a:off x="0" y="0"/>
          <a:ext cx="0" cy="0"/>
        </a:xfrm>
      </p:grpSpPr>
      <p:sp>
        <p:nvSpPr>
          <p:cNvPr id="4" name="文本框 3"/>
          <p:cNvSpPr txBox="1"/>
          <p:nvPr/>
        </p:nvSpPr>
        <p:spPr>
          <a:xfrm>
            <a:off x="5957778" y="4228972"/>
            <a:ext cx="4801314" cy="1015663"/>
          </a:xfrm>
          <a:prstGeom prst="rect">
            <a:avLst/>
          </a:prstGeom>
          <a:noFill/>
        </p:spPr>
        <p:txBody>
          <a:bodyPr wrap="none" rtlCol="0" anchor="ctr">
            <a:spAutoFit/>
          </a:bodyPr>
          <a:lstStyle/>
          <a:p>
            <a:pPr algn="ctr"/>
            <a:r>
              <a:rPr lang="zh-CN" altLang="en-US" sz="6000">
                <a:ln w="12700">
                  <a:solidFill>
                    <a:srgbClr val="7B0024"/>
                  </a:solidFill>
                </a:ln>
                <a:solidFill>
                  <a:srgbClr val="D93224"/>
                </a:solidFill>
                <a:effectLst>
                  <a:outerShdw blurRad="38100" dist="25400" dir="8100000" algn="tr" rotWithShape="0">
                    <a:schemeClr val="tx1">
                      <a:lumMod val="75000"/>
                      <a:lumOff val="25000"/>
                      <a:alpha val="40000"/>
                    </a:schemeClr>
                  </a:outerShdw>
                </a:effectLst>
                <a:latin typeface="汉仪铸字美心体W" panose="00000500000000000000" pitchFamily="2" charset="-122"/>
                <a:ea typeface="汉仪铸字美心体W" panose="00000500000000000000" pitchFamily="2" charset="-122"/>
              </a:rPr>
              <a:t>圣诞老人传说</a:t>
            </a:r>
            <a:endParaRPr lang="zh-CN" altLang="en-US" sz="6000">
              <a:ln w="12700">
                <a:solidFill>
                  <a:srgbClr val="7B0024"/>
                </a:solidFill>
              </a:ln>
              <a:solidFill>
                <a:srgbClr val="D93224"/>
              </a:solidFill>
              <a:effectLst>
                <a:outerShdw blurRad="38100" dist="25400" dir="8100000" algn="tr" rotWithShape="0">
                  <a:schemeClr val="tx1">
                    <a:lumMod val="75000"/>
                    <a:lumOff val="25000"/>
                    <a:alpha val="40000"/>
                  </a:schemeClr>
                </a:outerShdw>
              </a:effectLst>
              <a:latin typeface="汉仪铸字美心体W" panose="00000500000000000000" pitchFamily="2" charset="-122"/>
              <a:ea typeface="汉仪铸字美心体W" panose="00000500000000000000" pitchFamily="2" charset="-122"/>
            </a:endParaRPr>
          </a:p>
        </p:txBody>
      </p:sp>
      <p:sp>
        <p:nvSpPr>
          <p:cNvPr id="5" name="文本框 4"/>
          <p:cNvSpPr txBox="1"/>
          <p:nvPr/>
        </p:nvSpPr>
        <p:spPr>
          <a:xfrm>
            <a:off x="5911705" y="5202106"/>
            <a:ext cx="5213991" cy="338554"/>
          </a:xfrm>
          <a:prstGeom prst="rect">
            <a:avLst/>
          </a:prstGeom>
          <a:noFill/>
        </p:spPr>
        <p:txBody>
          <a:bodyPr wrap="none" rtlCol="0" anchor="ctr">
            <a:spAutoFit/>
          </a:bodyPr>
          <a:lstStyle/>
          <a:p>
            <a:pPr algn="ctr"/>
            <a:r>
              <a:rPr lang="en-US" altLang="zh-CN" sz="1600" spc="2100">
                <a:solidFill>
                  <a:schemeClr val="bg1">
                    <a:lumMod val="50000"/>
                  </a:schemeClr>
                </a:solidFill>
              </a:rPr>
              <a:t>CHAPTER THREE</a:t>
            </a:r>
            <a:endParaRPr lang="zh-CN" altLang="en-US" sz="1600" spc="2100">
              <a:solidFill>
                <a:schemeClr val="bg1">
                  <a:lumMod val="50000"/>
                </a:schemeClr>
              </a:solidFill>
            </a:endParaRPr>
          </a:p>
        </p:txBody>
      </p:sp>
      <p:grpSp>
        <p:nvGrpSpPr>
          <p:cNvPr id="13" name="组合 12"/>
          <p:cNvGrpSpPr/>
          <p:nvPr/>
        </p:nvGrpSpPr>
        <p:grpSpPr>
          <a:xfrm>
            <a:off x="7592887" y="2986111"/>
            <a:ext cx="1395152" cy="1323439"/>
            <a:chOff x="7592887" y="2890414"/>
            <a:chExt cx="1395152" cy="1323439"/>
          </a:xfrm>
        </p:grpSpPr>
        <p:grpSp>
          <p:nvGrpSpPr>
            <p:cNvPr id="7" name="组合 6"/>
            <p:cNvGrpSpPr/>
            <p:nvPr/>
          </p:nvGrpSpPr>
          <p:grpSpPr>
            <a:xfrm>
              <a:off x="7592887" y="3179130"/>
              <a:ext cx="765545" cy="765545"/>
              <a:chOff x="2541181" y="2445488"/>
              <a:chExt cx="765545" cy="765545"/>
            </a:xfrm>
          </p:grpSpPr>
          <p:sp>
            <p:nvSpPr>
              <p:cNvPr id="10" name="椭圆 9"/>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12" name="文本框 11"/>
            <p:cNvSpPr txBox="1"/>
            <p:nvPr/>
          </p:nvSpPr>
          <p:spPr>
            <a:xfrm>
              <a:off x="8284000" y="2890414"/>
              <a:ext cx="704039" cy="1323439"/>
            </a:xfrm>
            <a:prstGeom prst="rect">
              <a:avLst/>
            </a:prstGeom>
            <a:noFill/>
          </p:spPr>
          <p:txBody>
            <a:bodyPr wrap="none" rtlCol="0">
              <a:spAutoFit/>
            </a:bodyPr>
            <a:lstStyle/>
            <a:p>
              <a:r>
                <a:rPr lang="en-US" altLang="zh-CN" sz="8000" b="1">
                  <a:solidFill>
                    <a:srgbClr val="D93224"/>
                  </a:solidFill>
                </a:rPr>
                <a:t>3</a:t>
              </a:r>
              <a:endParaRPr lang="zh-CN" altLang="en-US" sz="8000" b="1">
                <a:solidFill>
                  <a:srgbClr val="D93224"/>
                </a:solidFill>
              </a:endParaRPr>
            </a:p>
          </p:txBody>
        </p:sp>
      </p:grpSp>
    </p:spTree>
  </p:cSld>
  <p:clrMapOvr>
    <a:masterClrMapping/>
  </p:clrMapOvr>
  <mc:AlternateContent>
    <mc:Choice xmlns:p15="http://schemas.microsoft.com/office/powerpoint/2012/main" Requires="p15">
      <p:transition spd="slow" advClick="0" advTm="3000" p14:dur="1250">
        <p15:prstTrans prst="peelOff"/>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childTnLst>
                                </p:cTn>
                              </p:par>
                              <p:par>
                                <p:cTn id="10" presetID="22" presetClass="entr" presetSubtype="8"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000"/>
                                        <p:tgtEl>
                                          <p:spTgt spid="4"/>
                                        </p:tgtEl>
                                      </p:cBhvr>
                                    </p:animEffect>
                                  </p:childTnLst>
                                </p:cTn>
                              </p:par>
                              <p:par>
                                <p:cTn id="13" presetID="2" presetClass="entr" presetSubtype="2" fill="hold" grpId="0" nodeType="withEffect">
                                  <p:stCondLst>
                                    <p:cond delay="7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4">
            <a:lum/>
          </a:blip>
          <a:stretch>
            <a:fillRect t="-9000" b="-9000"/>
          </a:stretch>
        </a:blipFill>
        <a:effectLst/>
      </p:bgPr>
    </p:bg>
    <p:spTree>
      <p:nvGrpSpPr>
        <p:cNvPr id="1" name=""/>
        <p:cNvGrpSpPr/>
        <p:nvPr/>
      </p:nvGrpSpPr>
      <p:grpSpPr>
        <a:xfrm>
          <a:off x="0" y="0"/>
          <a: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2" y="170118"/>
            <a:ext cx="2185214" cy="400110"/>
          </a:xfrm>
          <a:prstGeom prst="rect">
            <a:avLst/>
          </a:prstGeom>
        </p:spPr>
        <p:txBody>
          <a:bodyPr wrap="none" rtlCol="0">
            <a:spAutoFit/>
          </a:bodyPr>
          <a:lstStyle/>
          <a:p>
            <a:pPr algn="ctr"/>
            <a:r>
              <a:rPr lang="zh-CN" altLang="en-US" sz="2000" spc="600">
                <a:solidFill>
                  <a:srgbClr val="D93224"/>
                </a:solidFill>
                <a:latin typeface="汉仪铸字美心体W" panose="00000500000000000000" pitchFamily="2" charset="-122"/>
                <a:ea typeface="汉仪铸字美心体W" panose="00000500000000000000" pitchFamily="2" charset="-122"/>
              </a:rPr>
              <a:t>圣诞老人传说</a:t>
            </a:r>
            <a:endParaRPr lang="zh-CN" altLang="en-US" sz="2000" spc="60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a:solidFill>
                  <a:srgbClr val="D93224"/>
                </a:solidFill>
              </a:rPr>
              <a:t>MERRY CHRISTMAS</a:t>
            </a:r>
            <a:endParaRPr lang="zh-CN" altLang="en-US" spc="1300">
              <a:solidFill>
                <a:srgbClr val="D93224"/>
              </a:solidFill>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6053" y="1142998"/>
            <a:ext cx="3292155" cy="2626241"/>
          </a:xfrm>
          <a:prstGeom prst="rect">
            <a:avLst/>
          </a:prstGeom>
          <a:effectLst>
            <a:outerShdw blurRad="50800" dist="38100" dir="2700000" algn="tl" rotWithShape="0">
              <a:prstClr val="black">
                <a:alpha val="40000"/>
              </a:prstClr>
            </a:outerShdw>
          </a:effectLst>
        </p:spPr>
      </p:pic>
      <p:grpSp>
        <p:nvGrpSpPr>
          <p:cNvPr id="6" name="组合 5"/>
          <p:cNvGrpSpPr/>
          <p:nvPr/>
        </p:nvGrpSpPr>
        <p:grpSpPr>
          <a:xfrm>
            <a:off x="1622440" y="3864929"/>
            <a:ext cx="3179135" cy="1573618"/>
            <a:chOff x="1807535" y="4104167"/>
            <a:chExt cx="3179135" cy="1573618"/>
          </a:xfrm>
        </p:grpSpPr>
        <p:sp>
          <p:nvSpPr>
            <p:cNvPr id="5" name="矩形 4"/>
            <p:cNvSpPr/>
            <p:nvPr/>
          </p:nvSpPr>
          <p:spPr>
            <a:xfrm>
              <a:off x="1807535" y="4104167"/>
              <a:ext cx="3179135" cy="1573618"/>
            </a:xfrm>
            <a:prstGeom prst="rect">
              <a:avLst/>
            </a:prstGeom>
            <a:solidFill>
              <a:srgbClr val="D93224"/>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022367" y="4267729"/>
              <a:ext cx="2749471" cy="1246495"/>
            </a:xfrm>
            <a:prstGeom prst="rect">
              <a:avLst/>
            </a:prstGeom>
            <a:noFill/>
          </p:spPr>
          <p:txBody>
            <a:bodyPr wrap="none" rtlCol="0" anchor="ctr">
              <a:spAutoFit/>
            </a:bodyPr>
            <a:lstStyle/>
            <a:p>
              <a:pPr algn="ctr">
                <a:lnSpc>
                  <a:spcPts val="3000"/>
                </a:lnSpc>
              </a:pPr>
              <a:r>
                <a:rPr lang="zh-CN" altLang="en-US" sz="2000">
                  <a:solidFill>
                    <a:schemeClr val="bg1"/>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bg1"/>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a:solidFill>
                    <a:schemeClr val="bg1"/>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bg1"/>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a:solidFill>
                    <a:schemeClr val="bg1"/>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bg1"/>
                </a:solidFill>
                <a:latin typeface="微软雅黑 Light" panose="020b0502040204020203" pitchFamily="34" charset="-122"/>
                <a:ea typeface="微软雅黑 Light" panose="020b0502040204020203" pitchFamily="34" charset="-122"/>
              </a:endParaRPr>
            </a:p>
          </p:txBody>
        </p:sp>
      </p:grpSp>
      <p:grpSp>
        <p:nvGrpSpPr>
          <p:cNvPr id="12" name="组合 11"/>
          <p:cNvGrpSpPr/>
          <p:nvPr/>
        </p:nvGrpSpPr>
        <p:grpSpPr>
          <a:xfrm>
            <a:off x="6299972" y="1482482"/>
            <a:ext cx="4114655" cy="767159"/>
            <a:chOff x="6018396" y="1444413"/>
            <a:chExt cx="4114655" cy="767159"/>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8396" y="1444413"/>
              <a:ext cx="767159" cy="767159"/>
            </a:xfrm>
            <a:prstGeom prst="rect">
              <a:avLst/>
            </a:prstGeom>
          </p:spPr>
        </p:pic>
        <p:sp>
          <p:nvSpPr>
            <p:cNvPr id="15" name="文本框 14"/>
            <p:cNvSpPr txBox="1"/>
            <p:nvPr/>
          </p:nvSpPr>
          <p:spPr>
            <a:xfrm>
              <a:off x="6870619" y="1474049"/>
              <a:ext cx="3262432" cy="707886"/>
            </a:xfrm>
            <a:prstGeom prst="rect">
              <a:avLst/>
            </a:prstGeom>
            <a:noFill/>
          </p:spPr>
          <p:txBody>
            <a:bodyPr wrap="none" rtlCol="0" anchor="ctr">
              <a:spAutoFit/>
            </a:bodyPr>
            <a:lstStyle/>
            <a:p>
              <a:pPr>
                <a:lnSpc>
                  <a:spcPts val="2400"/>
                </a:lnSpc>
              </a:pPr>
              <a:r>
                <a:rPr lang="zh-CN" altLang="en-US" sz="20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a:t>
              </a:r>
              <a:endParaRPr lang="en-US" altLang="zh-CN" sz="20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ts val="2400"/>
                </a:lnSpc>
              </a:pPr>
              <a:r>
                <a:rPr lang="zh-CN" altLang="en-US" sz="20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a:t>
              </a:r>
              <a:endParaRPr lang="zh-CN" altLang="en-US" sz="200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grpSp>
        <p:nvGrpSpPr>
          <p:cNvPr id="17" name="组合 16"/>
          <p:cNvGrpSpPr/>
          <p:nvPr/>
        </p:nvGrpSpPr>
        <p:grpSpPr>
          <a:xfrm>
            <a:off x="6299972" y="2524441"/>
            <a:ext cx="4114655" cy="767159"/>
            <a:chOff x="6018396" y="1444413"/>
            <a:chExt cx="4114655" cy="767159"/>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8396" y="1444413"/>
              <a:ext cx="767159" cy="767159"/>
            </a:xfrm>
            <a:prstGeom prst="rect">
              <a:avLst/>
            </a:prstGeom>
          </p:spPr>
        </p:pic>
        <p:sp>
          <p:nvSpPr>
            <p:cNvPr id="19" name="文本框 18"/>
            <p:cNvSpPr txBox="1"/>
            <p:nvPr/>
          </p:nvSpPr>
          <p:spPr>
            <a:xfrm>
              <a:off x="6870619" y="1474049"/>
              <a:ext cx="3262432" cy="707886"/>
            </a:xfrm>
            <a:prstGeom prst="rect">
              <a:avLst/>
            </a:prstGeom>
            <a:noFill/>
          </p:spPr>
          <p:txBody>
            <a:bodyPr wrap="none" rtlCol="0" anchor="ctr">
              <a:spAutoFit/>
            </a:bodyPr>
            <a:lstStyle>
              <a:defPPr>
                <a:defRPr lang="en-US"/>
              </a:defPPr>
              <a:lvl1pPr>
                <a:lnSpc>
                  <a:spcPts val="24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点击输入内容点击输入内容</a:t>
              </a:r>
              <a:endParaRPr lang="en-US" altLang="zh-CN"/>
            </a:p>
            <a:p>
              <a:r>
                <a:rPr lang="zh-CN" altLang="en-US"/>
                <a:t>点击输入内容点击输入内容</a:t>
              </a:r>
              <a:endParaRPr lang="zh-CN" altLang="en-US"/>
            </a:p>
          </p:txBody>
        </p:sp>
      </p:grpSp>
      <p:grpSp>
        <p:nvGrpSpPr>
          <p:cNvPr id="20" name="组合 19"/>
          <p:cNvGrpSpPr/>
          <p:nvPr/>
        </p:nvGrpSpPr>
        <p:grpSpPr>
          <a:xfrm>
            <a:off x="6299972" y="3566400"/>
            <a:ext cx="4114655" cy="767159"/>
            <a:chOff x="6018396" y="1444413"/>
            <a:chExt cx="4114655" cy="767159"/>
          </a:xfrm>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8396" y="1444413"/>
              <a:ext cx="767159" cy="767159"/>
            </a:xfrm>
            <a:prstGeom prst="rect">
              <a:avLst/>
            </a:prstGeom>
          </p:spPr>
        </p:pic>
        <p:sp>
          <p:nvSpPr>
            <p:cNvPr id="22" name="文本框 21"/>
            <p:cNvSpPr txBox="1"/>
            <p:nvPr/>
          </p:nvSpPr>
          <p:spPr>
            <a:xfrm>
              <a:off x="6870619" y="1474049"/>
              <a:ext cx="3262432" cy="707886"/>
            </a:xfrm>
            <a:prstGeom prst="rect">
              <a:avLst/>
            </a:prstGeom>
            <a:noFill/>
          </p:spPr>
          <p:txBody>
            <a:bodyPr wrap="none" rtlCol="0" anchor="ctr">
              <a:spAutoFit/>
            </a:bodyPr>
            <a:lstStyle>
              <a:defPPr>
                <a:defRPr lang="en-US"/>
              </a:defPPr>
              <a:lvl1pPr>
                <a:lnSpc>
                  <a:spcPts val="24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点击输入内容点击输入内容</a:t>
              </a:r>
              <a:endParaRPr lang="en-US" altLang="zh-CN"/>
            </a:p>
            <a:p>
              <a:r>
                <a:rPr lang="zh-CN" altLang="en-US"/>
                <a:t>点击输入内容点击输入内容</a:t>
              </a:r>
              <a:endParaRPr lang="zh-CN" altLang="en-US"/>
            </a:p>
          </p:txBody>
        </p:sp>
      </p:grpSp>
      <p:grpSp>
        <p:nvGrpSpPr>
          <p:cNvPr id="23" name="组合 22"/>
          <p:cNvGrpSpPr/>
          <p:nvPr/>
        </p:nvGrpSpPr>
        <p:grpSpPr>
          <a:xfrm>
            <a:off x="6299972" y="4608360"/>
            <a:ext cx="4114655" cy="767159"/>
            <a:chOff x="6018396" y="1444413"/>
            <a:chExt cx="4114655" cy="767159"/>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8396" y="1444413"/>
              <a:ext cx="767159" cy="767159"/>
            </a:xfrm>
            <a:prstGeom prst="rect">
              <a:avLst/>
            </a:prstGeom>
          </p:spPr>
        </p:pic>
        <p:sp>
          <p:nvSpPr>
            <p:cNvPr id="25" name="文本框 24"/>
            <p:cNvSpPr txBox="1"/>
            <p:nvPr/>
          </p:nvSpPr>
          <p:spPr>
            <a:xfrm>
              <a:off x="6870619" y="1474049"/>
              <a:ext cx="3262432" cy="707886"/>
            </a:xfrm>
            <a:prstGeom prst="rect">
              <a:avLst/>
            </a:prstGeom>
            <a:noFill/>
          </p:spPr>
          <p:txBody>
            <a:bodyPr wrap="none" rtlCol="0" anchor="ctr">
              <a:spAutoFit/>
            </a:bodyPr>
            <a:lstStyle>
              <a:defPPr>
                <a:defRPr lang="en-US"/>
              </a:defPPr>
              <a:lvl1pPr>
                <a:lnSpc>
                  <a:spcPts val="24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点击输入内容点击输入内容</a:t>
              </a:r>
              <a:endParaRPr lang="en-US" altLang="zh-CN"/>
            </a:p>
            <a:p>
              <a:r>
                <a:rPr lang="zh-CN" altLang="en-US"/>
                <a:t>点击输入内容点击输入内容</a:t>
              </a:r>
              <a:endParaRPr lang="zh-CN" altLang="en-US"/>
            </a:p>
          </p:txBody>
        </p:sp>
      </p:grpSp>
    </p:spTree>
  </p:cSld>
  <p:clrMapOvr>
    <a:masterClrMapping/>
  </p:clrMapOvr>
  <p:transition spd="slow" advClick="0" advTm="3000">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10" presetClass="entr" presetSubtype="0" fill="hold" nodeType="withEffect">
                                  <p:stCondLst>
                                    <p:cond delay="75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par>
                                <p:cTn id="14" presetID="2" presetClass="entr" presetSubtype="4" fill="hold" nodeType="withEffect">
                                  <p:stCondLst>
                                    <p:cond delay="150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1000" fill="hold"/>
                                        <p:tgtEl>
                                          <p:spTgt spid="12"/>
                                        </p:tgtEl>
                                        <p:attrNameLst>
                                          <p:attrName>ppt_x</p:attrName>
                                        </p:attrNameLst>
                                      </p:cBhvr>
                                      <p:tavLst>
                                        <p:tav tm="0">
                                          <p:val>
                                            <p:strVal val="#ppt_x"/>
                                          </p:val>
                                        </p:tav>
                                        <p:tav tm="100000">
                                          <p:val>
                                            <p:strVal val="#ppt_x"/>
                                          </p:val>
                                        </p:tav>
                                      </p:tavLst>
                                    </p:anim>
                                    <p:anim calcmode="lin" valueType="num">
                                      <p:cBhvr additive="base">
                                        <p:cTn id="17" dur="10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225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1000" fill="hold"/>
                                        <p:tgtEl>
                                          <p:spTgt spid="17"/>
                                        </p:tgtEl>
                                        <p:attrNameLst>
                                          <p:attrName>ppt_x</p:attrName>
                                        </p:attrNameLst>
                                      </p:cBhvr>
                                      <p:tavLst>
                                        <p:tav tm="0">
                                          <p:val>
                                            <p:strVal val="#ppt_x"/>
                                          </p:val>
                                        </p:tav>
                                        <p:tav tm="100000">
                                          <p:val>
                                            <p:strVal val="#ppt_x"/>
                                          </p:val>
                                        </p:tav>
                                      </p:tavLst>
                                    </p:anim>
                                    <p:anim calcmode="lin" valueType="num">
                                      <p:cBhvr additive="base">
                                        <p:cTn id="21" dur="10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300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1000" fill="hold"/>
                                        <p:tgtEl>
                                          <p:spTgt spid="20"/>
                                        </p:tgtEl>
                                        <p:attrNameLst>
                                          <p:attrName>ppt_x</p:attrName>
                                        </p:attrNameLst>
                                      </p:cBhvr>
                                      <p:tavLst>
                                        <p:tav tm="0">
                                          <p:val>
                                            <p:strVal val="#ppt_x"/>
                                          </p:val>
                                        </p:tav>
                                        <p:tav tm="100000">
                                          <p:val>
                                            <p:strVal val="#ppt_x"/>
                                          </p:val>
                                        </p:tav>
                                      </p:tavLst>
                                    </p:anim>
                                    <p:anim calcmode="lin" valueType="num">
                                      <p:cBhvr additive="base">
                                        <p:cTn id="25" dur="1000" fill="hold"/>
                                        <p:tgtEl>
                                          <p:spTgt spid="20"/>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375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1000" fill="hold"/>
                                        <p:tgtEl>
                                          <p:spTgt spid="23"/>
                                        </p:tgtEl>
                                        <p:attrNameLst>
                                          <p:attrName>ppt_x</p:attrName>
                                        </p:attrNameLst>
                                      </p:cBhvr>
                                      <p:tavLst>
                                        <p:tav tm="0">
                                          <p:val>
                                            <p:strVal val="#ppt_x"/>
                                          </p:val>
                                        </p:tav>
                                        <p:tav tm="100000">
                                          <p:val>
                                            <p:strVal val="#ppt_x"/>
                                          </p:val>
                                        </p:tav>
                                      </p:tavLst>
                                    </p:anim>
                                    <p:anim calcmode="lin" valueType="num">
                                      <p:cBhvr additive="base">
                                        <p:cTn id="29"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t="-9000" b="-9000"/>
          </a:stretch>
        </a:blipFill>
        <a:effectLst/>
      </p:bgPr>
    </p:bg>
    <p:spTree>
      <p:nvGrpSpPr>
        <p:cNvPr id="1" name=""/>
        <p:cNvGrpSpPr/>
        <p:nvPr/>
      </p:nvGrpSpPr>
      <p:grpSpPr>
        <a:xfrm>
          <a:off x="0" y="0"/>
          <a: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2" y="170118"/>
            <a:ext cx="2185214" cy="400110"/>
          </a:xfrm>
          <a:prstGeom prst="rect">
            <a:avLst/>
          </a:prstGeom>
        </p:spPr>
        <p:txBody>
          <a:bodyPr wrap="none" rtlCol="0">
            <a:spAutoFit/>
          </a:bodyPr>
          <a:lstStyle/>
          <a:p>
            <a:pPr algn="ctr"/>
            <a:r>
              <a:rPr lang="zh-CN" altLang="en-US" sz="2000" spc="600">
                <a:solidFill>
                  <a:srgbClr val="D93224"/>
                </a:solidFill>
                <a:latin typeface="汉仪铸字美心体W" panose="00000500000000000000" pitchFamily="2" charset="-122"/>
                <a:ea typeface="汉仪铸字美心体W" panose="00000500000000000000" pitchFamily="2" charset="-122"/>
              </a:rPr>
              <a:t>圣诞老人传说</a:t>
            </a:r>
            <a:endParaRPr lang="zh-CN" altLang="en-US" sz="2000" spc="60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a:solidFill>
                  <a:srgbClr val="D93224"/>
                </a:solidFill>
              </a:rPr>
              <a:t>MERRY CHRISTMAS</a:t>
            </a:r>
            <a:endParaRPr lang="zh-CN" altLang="en-US" spc="1300">
              <a:solidFill>
                <a:srgbClr val="D93224"/>
              </a:solidFill>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66291" y="1413828"/>
            <a:ext cx="4539408" cy="4029226"/>
          </a:xfrm>
          <a:prstGeom prst="rect">
            <a:avLst/>
          </a:prstGeom>
        </p:spPr>
      </p:pic>
      <p:grpSp>
        <p:nvGrpSpPr>
          <p:cNvPr id="5" name="组合 4"/>
          <p:cNvGrpSpPr/>
          <p:nvPr/>
        </p:nvGrpSpPr>
        <p:grpSpPr>
          <a:xfrm>
            <a:off x="1424526" y="1567546"/>
            <a:ext cx="4356994" cy="916728"/>
            <a:chOff x="1647800" y="2007225"/>
            <a:chExt cx="4356994" cy="916728"/>
          </a:xfrm>
        </p:grpSpPr>
        <p:sp>
          <p:nvSpPr>
            <p:cNvPr id="4" name="矩形: 圆角 3"/>
            <p:cNvSpPr/>
            <p:nvPr/>
          </p:nvSpPr>
          <p:spPr>
            <a:xfrm>
              <a:off x="1647800" y="2007225"/>
              <a:ext cx="4356994" cy="916728"/>
            </a:xfrm>
            <a:prstGeom prst="roundRect">
              <a:avLst>
                <a:gd name="adj" fmla="val 50000"/>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887305" y="2060350"/>
              <a:ext cx="3877985" cy="810478"/>
            </a:xfrm>
            <a:prstGeom prst="rect">
              <a:avLst/>
            </a:prstGeom>
            <a:noFill/>
          </p:spPr>
          <p:txBody>
            <a:bodyPr wrap="none" rtlCol="0" anchor="ctr">
              <a:spAutoFit/>
            </a:bodyPr>
            <a:lstStyle/>
            <a:p>
              <a:pPr algn="ctr">
                <a:lnSpc>
                  <a:spcPts val="2800"/>
                </a:lnSpc>
              </a:pPr>
              <a:r>
                <a:rPr lang="zh-CN" altLang="en-US" sz="2400">
                  <a:solidFill>
                    <a:schemeClr val="bg1"/>
                  </a:solidFill>
                  <a:latin typeface="微软雅黑 Light" panose="020b0502040204020203" pitchFamily="34" charset="-122"/>
                  <a:ea typeface="微软雅黑 Light" panose="020b0502040204020203" pitchFamily="34" charset="-122"/>
                </a:rPr>
                <a:t>点击输入内容点击输入内容</a:t>
              </a:r>
              <a:endParaRPr lang="zh-CN" altLang="en-US" sz="2400">
                <a:solidFill>
                  <a:schemeClr val="bg1"/>
                </a:solidFill>
                <a:latin typeface="微软雅黑 Light" panose="020b0502040204020203" pitchFamily="34" charset="-122"/>
                <a:ea typeface="微软雅黑 Light" panose="020b0502040204020203" pitchFamily="34" charset="-122"/>
              </a:endParaRPr>
            </a:p>
            <a:p>
              <a:pPr algn="ctr">
                <a:lnSpc>
                  <a:spcPts val="2800"/>
                </a:lnSpc>
              </a:pPr>
              <a:r>
                <a:rPr lang="zh-CN" altLang="en-US" sz="2400">
                  <a:solidFill>
                    <a:schemeClr val="bg1"/>
                  </a:solidFill>
                  <a:latin typeface="微软雅黑 Light" panose="020b0502040204020203" pitchFamily="34" charset="-122"/>
                  <a:ea typeface="微软雅黑 Light" panose="020b0502040204020203" pitchFamily="34" charset="-122"/>
                </a:rPr>
                <a:t>点击输入内容点击输入内容</a:t>
              </a:r>
              <a:endParaRPr lang="zh-CN" altLang="en-US" sz="2400">
                <a:solidFill>
                  <a:schemeClr val="bg1"/>
                </a:solidFill>
                <a:latin typeface="微软雅黑 Light" panose="020b0502040204020203" pitchFamily="34" charset="-122"/>
                <a:ea typeface="微软雅黑 Light" panose="020b0502040204020203" pitchFamily="34" charset="-122"/>
              </a:endParaRPr>
            </a:p>
          </p:txBody>
        </p:sp>
      </p:grpSp>
      <p:grpSp>
        <p:nvGrpSpPr>
          <p:cNvPr id="10" name="组合 9"/>
          <p:cNvGrpSpPr/>
          <p:nvPr/>
        </p:nvGrpSpPr>
        <p:grpSpPr>
          <a:xfrm>
            <a:off x="1424526" y="2970636"/>
            <a:ext cx="4356994" cy="916728"/>
            <a:chOff x="1647800" y="2007225"/>
            <a:chExt cx="4356994" cy="916728"/>
          </a:xfrm>
        </p:grpSpPr>
        <p:sp>
          <p:nvSpPr>
            <p:cNvPr id="11" name="矩形: 圆角 10"/>
            <p:cNvSpPr/>
            <p:nvPr/>
          </p:nvSpPr>
          <p:spPr>
            <a:xfrm>
              <a:off x="1647800" y="2007225"/>
              <a:ext cx="4356994" cy="916728"/>
            </a:xfrm>
            <a:prstGeom prst="roundRect">
              <a:avLst>
                <a:gd name="adj" fmla="val 50000"/>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887305" y="2060350"/>
              <a:ext cx="3877985" cy="810478"/>
            </a:xfrm>
            <a:prstGeom prst="rect">
              <a:avLst/>
            </a:prstGeom>
            <a:noFill/>
          </p:spPr>
          <p:txBody>
            <a:bodyPr wrap="none" rtlCol="0" anchor="ctr">
              <a:spAutoFit/>
            </a:bodyPr>
            <a:lstStyle>
              <a:defPPr>
                <a:defRPr lang="en-US"/>
              </a:defPPr>
              <a:lvl1pPr algn="ctr">
                <a:lnSpc>
                  <a:spcPts val="2800"/>
                </a:lnSpc>
                <a:defRPr sz="2400">
                  <a:solidFill>
                    <a:schemeClr val="bg1"/>
                  </a:solidFill>
                  <a:latin typeface="微软雅黑 Light" panose="020b0502040204020203" pitchFamily="34" charset="-122"/>
                  <a:ea typeface="微软雅黑 Light" panose="020b0502040204020203" pitchFamily="34" charset="-122"/>
                </a:defRPr>
              </a:lvl1pPr>
            </a:lstStyle>
            <a:p>
              <a:r>
                <a:rPr lang="zh-CN" altLang="en-US"/>
                <a:t>点击输入内容点击输入内容</a:t>
              </a:r>
              <a:endParaRPr lang="zh-CN" altLang="en-US"/>
            </a:p>
            <a:p>
              <a:r>
                <a:rPr lang="zh-CN" altLang="en-US"/>
                <a:t>点击输入内容点击输入内容</a:t>
              </a:r>
              <a:endParaRPr lang="zh-CN" altLang="en-US"/>
            </a:p>
          </p:txBody>
        </p:sp>
      </p:grpSp>
      <p:grpSp>
        <p:nvGrpSpPr>
          <p:cNvPr id="13" name="组合 12"/>
          <p:cNvGrpSpPr/>
          <p:nvPr/>
        </p:nvGrpSpPr>
        <p:grpSpPr>
          <a:xfrm>
            <a:off x="1424526" y="4373726"/>
            <a:ext cx="4356994" cy="916728"/>
            <a:chOff x="1647800" y="2007225"/>
            <a:chExt cx="4356994" cy="916728"/>
          </a:xfrm>
        </p:grpSpPr>
        <p:sp>
          <p:nvSpPr>
            <p:cNvPr id="14" name="矩形: 圆角 13"/>
            <p:cNvSpPr/>
            <p:nvPr/>
          </p:nvSpPr>
          <p:spPr>
            <a:xfrm>
              <a:off x="1647800" y="2007225"/>
              <a:ext cx="4356994" cy="916728"/>
            </a:xfrm>
            <a:prstGeom prst="roundRect">
              <a:avLst>
                <a:gd name="adj" fmla="val 50000"/>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887305" y="2060350"/>
              <a:ext cx="3877985" cy="810478"/>
            </a:xfrm>
            <a:prstGeom prst="rect">
              <a:avLst/>
            </a:prstGeom>
            <a:noFill/>
          </p:spPr>
          <p:txBody>
            <a:bodyPr wrap="none" rtlCol="0" anchor="ctr">
              <a:spAutoFit/>
            </a:bodyPr>
            <a:lstStyle>
              <a:defPPr>
                <a:defRPr lang="en-US"/>
              </a:defPPr>
              <a:lvl1pPr algn="ctr">
                <a:lnSpc>
                  <a:spcPts val="2800"/>
                </a:lnSpc>
                <a:defRPr sz="2400">
                  <a:solidFill>
                    <a:schemeClr val="bg1"/>
                  </a:solidFill>
                  <a:latin typeface="微软雅黑 Light" panose="020b0502040204020203" pitchFamily="34" charset="-122"/>
                  <a:ea typeface="微软雅黑 Light" panose="020b0502040204020203" pitchFamily="34" charset="-122"/>
                </a:defRPr>
              </a:lvl1pPr>
            </a:lstStyle>
            <a:p>
              <a:r>
                <a:rPr lang="zh-CN" altLang="en-US"/>
                <a:t>点击输入内容点击输入内容</a:t>
              </a:r>
              <a:endParaRPr lang="zh-CN" altLang="en-US"/>
            </a:p>
            <a:p>
              <a:r>
                <a:rPr lang="zh-CN" altLang="en-US"/>
                <a:t>点击输入内容点击输入内容</a:t>
              </a:r>
              <a:endParaRPr lang="zh-CN" altLang="en-US"/>
            </a:p>
          </p:txBody>
        </p:sp>
      </p:grpSp>
    </p:spTree>
  </p:cSld>
  <p:clrMapOvr>
    <a:masterClrMapping/>
  </p:clrMapOvr>
  <p:transition spd="slow" advClick="0" advTm="3000">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ppt_x"/>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1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ppt_x"/>
                                          </p:val>
                                        </p:tav>
                                        <p:tav tm="100000">
                                          <p:val>
                                            <p:strVal val="#ppt_x"/>
                                          </p:val>
                                        </p:tav>
                                      </p:tavLst>
                                    </p:anim>
                                    <p:anim calcmode="lin" valueType="num">
                                      <p:cBhvr additive="base">
                                        <p:cTn id="16"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t="-9000" b="-9000"/>
          </a:stretch>
        </a:blipFill>
        <a:effectLst/>
      </p:bgPr>
    </p:bg>
    <p:spTree>
      <p:nvGrpSpPr>
        <p:cNvPr id="1" name=""/>
        <p:cNvGrpSpPr/>
        <p:nvPr/>
      </p:nvGrpSpPr>
      <p:grpSpPr>
        <a:xfrm>
          <a:off x="0" y="0"/>
          <a: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2" y="170118"/>
            <a:ext cx="2185214" cy="400110"/>
          </a:xfrm>
          <a:prstGeom prst="rect">
            <a:avLst/>
          </a:prstGeom>
        </p:spPr>
        <p:txBody>
          <a:bodyPr wrap="none" rtlCol="0">
            <a:spAutoFit/>
          </a:bodyPr>
          <a:lstStyle/>
          <a:p>
            <a:pPr algn="ctr"/>
            <a:r>
              <a:rPr lang="zh-CN" altLang="en-US" sz="2000" spc="600">
                <a:solidFill>
                  <a:srgbClr val="D93224"/>
                </a:solidFill>
                <a:latin typeface="汉仪铸字美心体W" panose="00000500000000000000" pitchFamily="2" charset="-122"/>
                <a:ea typeface="汉仪铸字美心体W" panose="00000500000000000000" pitchFamily="2" charset="-122"/>
              </a:rPr>
              <a:t>圣诞老人传说</a:t>
            </a:r>
            <a:endParaRPr lang="zh-CN" altLang="en-US" sz="2000" spc="60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a:solidFill>
                  <a:srgbClr val="D93224"/>
                </a:solidFill>
              </a:rPr>
              <a:t>MERRY CHRISTMAS</a:t>
            </a:r>
            <a:endParaRPr lang="zh-CN" altLang="en-US" spc="1300">
              <a:solidFill>
                <a:srgbClr val="D93224"/>
              </a:solidFill>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76453" y="1248440"/>
            <a:ext cx="4361120" cy="4361120"/>
          </a:xfrm>
          <a:prstGeom prst="rect">
            <a:avLst/>
          </a:prstGeom>
        </p:spPr>
      </p:pic>
      <p:sp>
        <p:nvSpPr>
          <p:cNvPr id="7" name="文本框 6"/>
          <p:cNvSpPr txBox="1"/>
          <p:nvPr/>
        </p:nvSpPr>
        <p:spPr>
          <a:xfrm>
            <a:off x="1269801" y="1782945"/>
            <a:ext cx="2749471" cy="707886"/>
          </a:xfrm>
          <a:prstGeom prst="rect">
            <a:avLst/>
          </a:prstGeom>
          <a:noFill/>
        </p:spPr>
        <p:txBody>
          <a:bodyPr wrap="none" rtlCol="0" anchor="ctr">
            <a:spAutoFit/>
          </a:bodyPr>
          <a:lstStyle/>
          <a:p>
            <a:pPr algn="r">
              <a:lnSpc>
                <a:spcPts val="2400"/>
              </a:lnSpc>
            </a:pPr>
            <a:r>
              <a:rPr lang="zh-CN" altLang="en-US" sz="2000">
                <a:latin typeface="微软雅黑 Light" panose="020b0502040204020203" pitchFamily="34" charset="-122"/>
                <a:ea typeface="微软雅黑 Light" panose="020b0502040204020203" pitchFamily="34" charset="-122"/>
              </a:rPr>
              <a:t>点击输入内容点击输入</a:t>
            </a:r>
            <a:endParaRPr lang="zh-CN" altLang="en-US" sz="2000">
              <a:latin typeface="微软雅黑 Light" panose="020b0502040204020203" pitchFamily="34" charset="-122"/>
              <a:ea typeface="微软雅黑 Light" panose="020b0502040204020203" pitchFamily="34" charset="-122"/>
            </a:endParaRPr>
          </a:p>
          <a:p>
            <a:pPr algn="r">
              <a:lnSpc>
                <a:spcPts val="2400"/>
              </a:lnSpc>
            </a:pPr>
            <a:r>
              <a:rPr lang="zh-CN" altLang="en-US" sz="2000">
                <a:latin typeface="微软雅黑 Light" panose="020b0502040204020203" pitchFamily="34" charset="-122"/>
                <a:ea typeface="微软雅黑 Light" panose="020b0502040204020203" pitchFamily="34" charset="-122"/>
              </a:rPr>
              <a:t>点击输入内容点击输入</a:t>
            </a:r>
            <a:endParaRPr lang="zh-CN" altLang="en-US" sz="2000">
              <a:latin typeface="微软雅黑 Light" panose="020b0502040204020203" pitchFamily="34" charset="-122"/>
              <a:ea typeface="微软雅黑 Light" panose="020b0502040204020203" pitchFamily="34" charset="-122"/>
            </a:endParaRPr>
          </a:p>
        </p:txBody>
      </p:sp>
      <p:sp>
        <p:nvSpPr>
          <p:cNvPr id="8" name="文本框 7"/>
          <p:cNvSpPr txBox="1"/>
          <p:nvPr/>
        </p:nvSpPr>
        <p:spPr>
          <a:xfrm>
            <a:off x="897662" y="3075057"/>
            <a:ext cx="2749471" cy="707886"/>
          </a:xfrm>
          <a:prstGeom prst="rect">
            <a:avLst/>
          </a:prstGeom>
          <a:noFill/>
        </p:spPr>
        <p:txBody>
          <a:bodyPr wrap="none" rtlCol="0" anchor="ctr">
            <a:spAutoFit/>
          </a:bodyPr>
          <a:lstStyle>
            <a:defPPr>
              <a:defRPr lang="en-US"/>
            </a:defPPr>
            <a:lvl1pPr algn="r">
              <a:lnSpc>
                <a:spcPts val="2400"/>
              </a:lnSpc>
              <a:defRPr sz="2000">
                <a:latin typeface="微软雅黑 Light" panose="020b0502040204020203" pitchFamily="34" charset="-122"/>
                <a:ea typeface="微软雅黑 Light" panose="020b0502040204020203" pitchFamily="34" charset="-122"/>
              </a:defRPr>
            </a:lvl1pPr>
          </a:lstStyle>
          <a:p>
            <a:r>
              <a:rPr lang="zh-CN" altLang="en-US"/>
              <a:t>点击输入内容点击输入</a:t>
            </a:r>
            <a:endParaRPr lang="zh-CN" altLang="en-US"/>
          </a:p>
          <a:p>
            <a:r>
              <a:rPr lang="zh-CN" altLang="en-US"/>
              <a:t>点击输入内容点击输入</a:t>
            </a:r>
            <a:endParaRPr lang="zh-CN" altLang="en-US"/>
          </a:p>
        </p:txBody>
      </p:sp>
      <p:sp>
        <p:nvSpPr>
          <p:cNvPr id="9" name="文本框 8"/>
          <p:cNvSpPr txBox="1"/>
          <p:nvPr/>
        </p:nvSpPr>
        <p:spPr>
          <a:xfrm>
            <a:off x="1269800" y="4367169"/>
            <a:ext cx="2749471" cy="707886"/>
          </a:xfrm>
          <a:prstGeom prst="rect">
            <a:avLst/>
          </a:prstGeom>
          <a:noFill/>
        </p:spPr>
        <p:txBody>
          <a:bodyPr wrap="none" rtlCol="0" anchor="ctr">
            <a:spAutoFit/>
          </a:bodyPr>
          <a:lstStyle>
            <a:defPPr>
              <a:defRPr lang="en-US"/>
            </a:defPPr>
            <a:lvl1pPr algn="r">
              <a:lnSpc>
                <a:spcPts val="2400"/>
              </a:lnSpc>
              <a:defRPr sz="2000">
                <a:latin typeface="微软雅黑 Light" panose="020b0502040204020203" pitchFamily="34" charset="-122"/>
                <a:ea typeface="微软雅黑 Light" panose="020b0502040204020203" pitchFamily="34" charset="-122"/>
              </a:defRPr>
            </a:lvl1pPr>
          </a:lstStyle>
          <a:p>
            <a:r>
              <a:rPr lang="zh-CN" altLang="en-US"/>
              <a:t>点击输入内容点击输入</a:t>
            </a:r>
            <a:endParaRPr lang="zh-CN" altLang="en-US"/>
          </a:p>
          <a:p>
            <a:r>
              <a:rPr lang="zh-CN" altLang="en-US"/>
              <a:t>点击输入内容点击输入</a:t>
            </a:r>
            <a:endParaRPr lang="zh-CN" altLang="en-US"/>
          </a:p>
        </p:txBody>
      </p:sp>
      <p:sp>
        <p:nvSpPr>
          <p:cNvPr id="10" name="文本框 9"/>
          <p:cNvSpPr txBox="1"/>
          <p:nvPr/>
        </p:nvSpPr>
        <p:spPr>
          <a:xfrm>
            <a:off x="8326638" y="1782945"/>
            <a:ext cx="2749471" cy="707886"/>
          </a:xfrm>
          <a:prstGeom prst="rect">
            <a:avLst/>
          </a:prstGeom>
          <a:noFill/>
        </p:spPr>
        <p:txBody>
          <a:bodyPr wrap="none" rtlCol="0" anchor="ctr">
            <a:spAutoFit/>
          </a:bodyPr>
          <a:lstStyle>
            <a:defPPr>
              <a:defRPr lang="en-US"/>
            </a:defPPr>
            <a:lvl1pPr algn="r">
              <a:lnSpc>
                <a:spcPts val="2400"/>
              </a:lnSpc>
              <a:defRPr sz="2000">
                <a:latin typeface="微软雅黑 Light" panose="020b0502040204020203" pitchFamily="34" charset="-122"/>
                <a:ea typeface="微软雅黑 Light" panose="020b0502040204020203" pitchFamily="34" charset="-122"/>
              </a:defRPr>
            </a:lvl1pPr>
          </a:lstStyle>
          <a:p>
            <a:r>
              <a:rPr lang="zh-CN" altLang="en-US"/>
              <a:t>点击输入内容点击输入</a:t>
            </a:r>
            <a:endParaRPr lang="zh-CN" altLang="en-US"/>
          </a:p>
          <a:p>
            <a:r>
              <a:rPr lang="zh-CN" altLang="en-US"/>
              <a:t>点击输入内容点击输入</a:t>
            </a:r>
            <a:endParaRPr lang="zh-CN" altLang="en-US"/>
          </a:p>
        </p:txBody>
      </p:sp>
      <p:sp>
        <p:nvSpPr>
          <p:cNvPr id="11" name="文本框 10"/>
          <p:cNvSpPr txBox="1"/>
          <p:nvPr/>
        </p:nvSpPr>
        <p:spPr>
          <a:xfrm>
            <a:off x="8544867" y="3075057"/>
            <a:ext cx="2749471" cy="707886"/>
          </a:xfrm>
          <a:prstGeom prst="rect">
            <a:avLst/>
          </a:prstGeom>
          <a:noFill/>
        </p:spPr>
        <p:txBody>
          <a:bodyPr wrap="none" rtlCol="0" anchor="ctr">
            <a:spAutoFit/>
          </a:bodyPr>
          <a:lstStyle>
            <a:defPPr>
              <a:defRPr lang="en-US"/>
            </a:defPPr>
            <a:lvl1pPr algn="r">
              <a:lnSpc>
                <a:spcPts val="2400"/>
              </a:lnSpc>
              <a:defRPr sz="2000">
                <a:latin typeface="微软雅黑 Light" panose="020b0502040204020203" pitchFamily="34" charset="-122"/>
                <a:ea typeface="微软雅黑 Light" panose="020b0502040204020203" pitchFamily="34" charset="-122"/>
              </a:defRPr>
            </a:lvl1pPr>
          </a:lstStyle>
          <a:p>
            <a:r>
              <a:rPr lang="zh-CN" altLang="en-US"/>
              <a:t>点击输入内容点击输入</a:t>
            </a:r>
            <a:endParaRPr lang="zh-CN" altLang="en-US"/>
          </a:p>
          <a:p>
            <a:r>
              <a:rPr lang="zh-CN" altLang="en-US"/>
              <a:t>点击输入内容点击输入</a:t>
            </a:r>
            <a:endParaRPr lang="zh-CN" altLang="en-US"/>
          </a:p>
        </p:txBody>
      </p:sp>
      <p:sp>
        <p:nvSpPr>
          <p:cNvPr id="12" name="文本框 11"/>
          <p:cNvSpPr txBox="1"/>
          <p:nvPr/>
        </p:nvSpPr>
        <p:spPr>
          <a:xfrm>
            <a:off x="8326637" y="4367169"/>
            <a:ext cx="2749471" cy="707886"/>
          </a:xfrm>
          <a:prstGeom prst="rect">
            <a:avLst/>
          </a:prstGeom>
          <a:noFill/>
        </p:spPr>
        <p:txBody>
          <a:bodyPr wrap="none" rtlCol="0" anchor="ctr">
            <a:spAutoFit/>
          </a:bodyPr>
          <a:lstStyle>
            <a:defPPr>
              <a:defRPr lang="en-US"/>
            </a:defPPr>
            <a:lvl1pPr algn="r">
              <a:lnSpc>
                <a:spcPts val="2400"/>
              </a:lnSpc>
              <a:defRPr sz="2000">
                <a:latin typeface="微软雅黑 Light" panose="020b0502040204020203" pitchFamily="34" charset="-122"/>
                <a:ea typeface="微软雅黑 Light" panose="020b0502040204020203" pitchFamily="34" charset="-122"/>
              </a:defRPr>
            </a:lvl1pPr>
          </a:lstStyle>
          <a:p>
            <a:r>
              <a:rPr lang="zh-CN" altLang="en-US"/>
              <a:t>点击输入内容点击输入</a:t>
            </a:r>
            <a:endParaRPr lang="zh-CN" altLang="en-US"/>
          </a:p>
          <a:p>
            <a:r>
              <a:rPr lang="zh-CN" altLang="en-US"/>
              <a:t>点击输入内容点击输入</a:t>
            </a:r>
            <a:endParaRPr lang="zh-CN" altLang="en-US"/>
          </a:p>
        </p:txBody>
      </p:sp>
    </p:spTree>
  </p:cSld>
  <p:clrMapOvr>
    <a:masterClrMapping/>
  </p:clrMapOvr>
  <mc:AlternateContent>
    <mc:Choice xmlns:p14="http://schemas.microsoft.com/office/powerpoint/2010/main" Requires="p14">
      <p:transition spd="med" advClick="0" advTm="3000" p14:dur="7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2" presetClass="entr" presetSubtype="2" fill="hold" grpId="0"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1+#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75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1+#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fill="hold"/>
                                        <p:tgtEl>
                                          <p:spTgt spid="9"/>
                                        </p:tgtEl>
                                        <p:attrNameLst>
                                          <p:attrName>ppt_x</p:attrName>
                                        </p:attrNameLst>
                                      </p:cBhvr>
                                      <p:tavLst>
                                        <p:tav tm="0">
                                          <p:val>
                                            <p:strVal val="1+#ppt_w/2"/>
                                          </p:val>
                                        </p:tav>
                                        <p:tav tm="100000">
                                          <p:val>
                                            <p:strVal val="#ppt_x"/>
                                          </p:val>
                                        </p:tav>
                                      </p:tavLst>
                                    </p:anim>
                                    <p:anim calcmode="lin" valueType="num">
                                      <p:cBhvr additive="base">
                                        <p:cTn id="19" dur="10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1000" fill="hold"/>
                                        <p:tgtEl>
                                          <p:spTgt spid="10"/>
                                        </p:tgtEl>
                                        <p:attrNameLst>
                                          <p:attrName>ppt_x</p:attrName>
                                        </p:attrNameLst>
                                      </p:cBhvr>
                                      <p:tavLst>
                                        <p:tav tm="0">
                                          <p:val>
                                            <p:strVal val="0-#ppt_w/2"/>
                                          </p:val>
                                        </p:tav>
                                        <p:tav tm="100000">
                                          <p:val>
                                            <p:strVal val="#ppt_x"/>
                                          </p:val>
                                        </p:tav>
                                      </p:tavLst>
                                    </p:anim>
                                    <p:anim calcmode="lin" valueType="num">
                                      <p:cBhvr additive="base">
                                        <p:cTn id="23" dur="1000" fill="hold"/>
                                        <p:tgtEl>
                                          <p:spTgt spid="10"/>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1000" fill="hold"/>
                                        <p:tgtEl>
                                          <p:spTgt spid="11"/>
                                        </p:tgtEl>
                                        <p:attrNameLst>
                                          <p:attrName>ppt_x</p:attrName>
                                        </p:attrNameLst>
                                      </p:cBhvr>
                                      <p:tavLst>
                                        <p:tav tm="0">
                                          <p:val>
                                            <p:strVal val="0-#ppt_w/2"/>
                                          </p:val>
                                        </p:tav>
                                        <p:tav tm="100000">
                                          <p:val>
                                            <p:strVal val="#ppt_x"/>
                                          </p:val>
                                        </p:tav>
                                      </p:tavLst>
                                    </p:anim>
                                    <p:anim calcmode="lin" valueType="num">
                                      <p:cBhvr additive="base">
                                        <p:cTn id="27" dur="1000" fill="hold"/>
                                        <p:tgtEl>
                                          <p:spTgt spid="11"/>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75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1000" fill="hold"/>
                                        <p:tgtEl>
                                          <p:spTgt spid="12"/>
                                        </p:tgtEl>
                                        <p:attrNameLst>
                                          <p:attrName>ppt_x</p:attrName>
                                        </p:attrNameLst>
                                      </p:cBhvr>
                                      <p:tavLst>
                                        <p:tav tm="0">
                                          <p:val>
                                            <p:strVal val="0-#ppt_w/2"/>
                                          </p:val>
                                        </p:tav>
                                        <p:tav tm="100000">
                                          <p:val>
                                            <p:strVal val="#ppt_x"/>
                                          </p:val>
                                        </p:tav>
                                      </p:tavLst>
                                    </p:anim>
                                    <p:anim calcmode="lin" valueType="num">
                                      <p:cBhvr additive="base">
                                        <p:cTn id="31"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5">
            <a:lum/>
          </a:blip>
          <a:stretch>
            <a:fillRect t="-9000" b="-9000"/>
          </a:stretch>
        </a:blipFill>
        <a:effectLst/>
      </p:bgPr>
    </p:bg>
    <p:spTree>
      <p:nvGrpSpPr>
        <p:cNvPr id="1" name=""/>
        <p:cNvGrpSpPr/>
        <p:nvPr/>
      </p:nvGrpSpPr>
      <p:grpSpPr>
        <a:xfrm>
          <a:off x="0" y="0"/>
          <a:ext cx="0" cy="0"/>
        </a:xfrm>
      </p:grpSpPr>
      <p:sp>
        <p:nvSpPr>
          <p:cNvPr id="2" name="文本框 1"/>
          <p:cNvSpPr txBox="1"/>
          <p:nvPr/>
        </p:nvSpPr>
        <p:spPr>
          <a:xfrm>
            <a:off x="1511365" y="3586845"/>
            <a:ext cx="4698723" cy="1446550"/>
          </a:xfrm>
          <a:prstGeom prst="rect">
            <a:avLst/>
          </a:prstGeom>
          <a:noFill/>
        </p:spPr>
        <p:txBody>
          <a:bodyPr wrap="none" rtlCol="0" anchor="ctr">
            <a:spAutoFit/>
          </a:bodyPr>
          <a:lstStyle/>
          <a:p>
            <a:pPr algn="ctr"/>
            <a:r>
              <a:rPr lang="zh-CN" altLang="en-US" sz="8800">
                <a:ln w="12700">
                  <a:solidFill>
                    <a:srgbClr val="7B0024"/>
                  </a:solidFill>
                </a:ln>
                <a:solidFill>
                  <a:srgbClr val="D93224"/>
                </a:solidFill>
                <a:effectLst>
                  <a:outerShdw blurRad="38100" dist="25400" dir="2700000" algn="tl" rotWithShape="0">
                    <a:schemeClr val="tx1">
                      <a:lumMod val="75000"/>
                      <a:lumOff val="25000"/>
                      <a:alpha val="30000"/>
                    </a:schemeClr>
                  </a:outerShdw>
                </a:effectLst>
                <a:latin typeface="汉仪霹雳体简" panose="01010104010101010101" pitchFamily="18" charset="-122"/>
                <a:ea typeface="汉仪霹雳体简" panose="01010104010101010101" pitchFamily="18" charset="-122"/>
              </a:rPr>
              <a:t>圣诞快乐</a:t>
            </a:r>
            <a:endParaRPr lang="zh-CN" altLang="en-US" sz="8800">
              <a:ln w="12700">
                <a:solidFill>
                  <a:srgbClr val="7B0024"/>
                </a:solidFill>
              </a:ln>
              <a:solidFill>
                <a:srgbClr val="D93224"/>
              </a:solidFill>
              <a:effectLst>
                <a:outerShdw blurRad="38100" dist="25400" dir="2700000" algn="tl" rotWithShape="0">
                  <a:schemeClr val="tx1">
                    <a:lumMod val="75000"/>
                    <a:lumOff val="25000"/>
                    <a:alpha val="30000"/>
                  </a:schemeClr>
                </a:outerShdw>
              </a:effectLst>
              <a:latin typeface="汉仪霹雳体简" panose="01010104010101010101" pitchFamily="18" charset="-122"/>
              <a:ea typeface="汉仪霹雳体简" panose="01010104010101010101" pitchFamily="18" charset="-122"/>
            </a:endParaRPr>
          </a:p>
        </p:txBody>
      </p:sp>
      <p:sp>
        <p:nvSpPr>
          <p:cNvPr id="3" name="文本框 2"/>
          <p:cNvSpPr txBox="1"/>
          <p:nvPr/>
        </p:nvSpPr>
        <p:spPr>
          <a:xfrm>
            <a:off x="1597795" y="5150358"/>
            <a:ext cx="4717253" cy="400110"/>
          </a:xfrm>
          <a:prstGeom prst="rect">
            <a:avLst/>
          </a:prstGeom>
          <a:noFill/>
        </p:spPr>
        <p:txBody>
          <a:bodyPr wrap="none" rtlCol="0" anchor="ctr">
            <a:spAutoFit/>
          </a:bodyPr>
          <a:lstStyle/>
          <a:p>
            <a:pPr algn="ctr"/>
            <a:r>
              <a:rPr lang="en-US" altLang="zh-CN" sz="2000" spc="1300">
                <a:solidFill>
                  <a:srgbClr val="D93224"/>
                </a:solidFill>
              </a:rPr>
              <a:t>MERRY CHRISTMAS</a:t>
            </a:r>
            <a:endParaRPr lang="zh-CN" altLang="en-US" sz="2000" spc="1300">
              <a:solidFill>
                <a:srgbClr val="D93224"/>
              </a:solidFill>
            </a:endParaRPr>
          </a:p>
        </p:txBody>
      </p:sp>
      <p:sp>
        <p:nvSpPr>
          <p:cNvPr id="4" name="矩形: 圆角 3"/>
          <p:cNvSpPr/>
          <p:nvPr/>
        </p:nvSpPr>
        <p:spPr>
          <a:xfrm>
            <a:off x="1479466" y="5150358"/>
            <a:ext cx="4824949" cy="400110"/>
          </a:xfrm>
          <a:prstGeom prst="roundRect">
            <a:avLst>
              <a:gd name="adj" fmla="val 50000"/>
            </a:avLst>
          </a:prstGeom>
          <a:noFill/>
          <a:ln w="25400">
            <a:solidFill>
              <a:srgbClr val="7B00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81746" y="3359087"/>
            <a:ext cx="4284186" cy="338554"/>
          </a:xfrm>
          <a:prstGeom prst="rect">
            <a:avLst/>
          </a:prstGeom>
          <a:noFill/>
        </p:spPr>
        <p:txBody>
          <a:bodyPr wrap="none" rtlCol="0">
            <a:spAutoFit/>
          </a:bodyPr>
          <a:lstStyle/>
          <a:p>
            <a:pPr algn="ctr"/>
            <a:r>
              <a:rPr lang="en-US" altLang="zh-CN" sz="1600" spc="1000">
                <a:solidFill>
                  <a:schemeClr val="bg1">
                    <a:lumMod val="50000"/>
                  </a:schemeClr>
                </a:solidFill>
              </a:rPr>
              <a:t>DESIGNED BY ALONIC</a:t>
            </a:r>
            <a:endParaRPr lang="zh-CN" altLang="en-US" sz="1600" spc="1000">
              <a:solidFill>
                <a:schemeClr val="bg1">
                  <a:lumMod val="50000"/>
                </a:schemeClr>
              </a:solidFill>
            </a:endParaRPr>
          </a:p>
        </p:txBody>
      </p:sp>
      <p:pic>
        <p:nvPicPr>
          <p:cNvPr id="7" name="班得瑞 - Snowdream">
            <a:hlinkClick action="ppaction://media"/>
          </p:cNvPr>
          <p:cNvPicPr>
            <a:picLocks noChangeAspect="1"/>
          </p:cNvPicPr>
          <p:nvPr>
            <a:audioFile r:link="rId3"/>
            <p:extLst>
              <p:ext uri="{DAA4B4D4-6D71-4841-9C94-3DE7FCFB9230}">
                <p14:media r:embed="rId4"/>
              </p:ext>
            </p:extLst>
          </p:nvPr>
        </p:nvPicPr>
        <p:blipFill>
          <a:blip r:embed="rId2"/>
          <a:stretch>
            <a:fillRect/>
          </a:stretch>
        </p:blipFill>
        <p:spPr>
          <a:xfrm>
            <a:off x="-858874" y="1684079"/>
            <a:ext cx="406400" cy="406400"/>
          </a:xfrm>
          <a:prstGeom prst="rect">
            <a:avLst/>
          </a:prstGeom>
        </p:spPr>
      </p:pic>
    </p:spTree>
  </p:cSld>
  <p:clrMapOvr>
    <a:masterClrMapping/>
  </p:clrMapOvr>
  <mc:AlternateContent>
    <mc:Choice xmlns:p14="http://schemas.microsoft.com/office/powerpoint/2010/main" Requires="p14">
      <p:transition spd="slow" advClick="0" advTm="3000" p14:dur="1600">
        <p:blinds dir="vert"/>
      </p:transition>
    </mc:Choice>
    <mc:Fallback>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8" fill="hold" nodeType="afterGroup">
                            <p:stCondLst>
                              <p:cond delay="1"/>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500" fill="hold"/>
                                        <p:tgtEl>
                                          <p:spTgt spid="2"/>
                                        </p:tgtEl>
                                        <p:attrNameLst>
                                          <p:attrName>ppt_w</p:attrName>
                                        </p:attrNameLst>
                                      </p:cBhvr>
                                      <p:tavLst>
                                        <p:tav tm="0">
                                          <p:val>
                                            <p:fltVal val="0"/>
                                          </p:val>
                                        </p:tav>
                                        <p:tav tm="100000">
                                          <p:val>
                                            <p:strVal val="#ppt_w"/>
                                          </p:val>
                                        </p:tav>
                                      </p:tavLst>
                                    </p:anim>
                                    <p:anim calcmode="lin" valueType="num">
                                      <p:cBhvr>
                                        <p:cTn id="12" dur="1500" fill="hold"/>
                                        <p:tgtEl>
                                          <p:spTgt spid="2"/>
                                        </p:tgtEl>
                                        <p:attrNameLst>
                                          <p:attrName>ppt_h</p:attrName>
                                        </p:attrNameLst>
                                      </p:cBhvr>
                                      <p:tavLst>
                                        <p:tav tm="0">
                                          <p:val>
                                            <p:fltVal val="0"/>
                                          </p:val>
                                        </p:tav>
                                        <p:tav tm="100000">
                                          <p:val>
                                            <p:strVal val="#ppt_h"/>
                                          </p:val>
                                        </p:tav>
                                      </p:tavLst>
                                    </p:anim>
                                    <p:animEffect transition="in" filter="fade">
                                      <p:cBhvr>
                                        <p:cTn id="13" dur="1500"/>
                                        <p:tgtEl>
                                          <p:spTgt spid="2"/>
                                        </p:tgtEl>
                                      </p:cBhvr>
                                    </p:animEffect>
                                  </p:childTnLst>
                                </p:cTn>
                              </p:par>
                              <p:par>
                                <p:cTn id="14" presetID="42" presetClass="entr" presetSubtype="0" fill="hold" grpId="0" nodeType="withEffect">
                                  <p:stCondLst>
                                    <p:cond delay="5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22" presetClass="entr" presetSubtype="1" fill="hold" grpId="0" nodeType="withEffect">
                                  <p:stCondLst>
                                    <p:cond delay="125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1500"/>
                                        <p:tgtEl>
                                          <p:spTgt spid="4"/>
                                        </p:tgtEl>
                                      </p:cBhvr>
                                    </p:animEffect>
                                  </p:childTnLst>
                                </p:cTn>
                              </p:par>
                              <p:par>
                                <p:cTn id="22" presetID="16" presetClass="entr" presetSubtype="37" fill="hold" grpId="0" nodeType="withEffect">
                                  <p:stCondLst>
                                    <p:cond delay="1250"/>
                                  </p:stCondLst>
                                  <p:childTnLst>
                                    <p:set>
                                      <p:cBhvr>
                                        <p:cTn id="23" dur="1" fill="hold">
                                          <p:stCondLst>
                                            <p:cond delay="0"/>
                                          </p:stCondLst>
                                        </p:cTn>
                                        <p:tgtEl>
                                          <p:spTgt spid="3"/>
                                        </p:tgtEl>
                                        <p:attrNameLst>
                                          <p:attrName>style.visibility</p:attrName>
                                        </p:attrNameLst>
                                      </p:cBhvr>
                                      <p:to>
                                        <p:strVal val="visible"/>
                                      </p:to>
                                    </p:set>
                                    <p:animEffect transition="in" filter="barn(outVertical)">
                                      <p:cBhvr>
                                        <p:cTn id="24"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7"/>
                </p:tgtEl>
              </p:cMediaNode>
            </p:audio>
          </p:childTnLst>
        </p:cTn>
      </p:par>
    </p:tnLst>
    <p:bldLst>
      <p:bldP spid="2" grpId="0"/>
      <p:bldP spid="3" grpId="0"/>
      <p:bldP spid="4" grpId="0" animBg="1"/>
      <p:bldP spid="6"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t="-9000" b="-9000"/>
          </a:stretch>
        </a:blipFill>
        <a:effectLst/>
      </p:bgPr>
    </p:bg>
    <p:spTree>
      <p:nvGrpSpPr>
        <p:cNvPr id="1" name=""/>
        <p:cNvGrpSpPr/>
        <p:nvPr/>
      </p:nvGrpSpPr>
      <p:grpSpPr>
        <a:xfrm>
          <a:off x="0" y="0"/>
          <a: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2" y="170118"/>
            <a:ext cx="2185214" cy="400110"/>
          </a:xfrm>
          <a:prstGeom prst="rect">
            <a:avLst/>
          </a:prstGeom>
        </p:spPr>
        <p:txBody>
          <a:bodyPr wrap="none" rtlCol="0">
            <a:spAutoFit/>
          </a:bodyPr>
          <a:lstStyle/>
          <a:p>
            <a:pPr algn="ctr"/>
            <a:r>
              <a:rPr lang="zh-CN" altLang="en-US" sz="2000" spc="600">
                <a:solidFill>
                  <a:srgbClr val="D93224"/>
                </a:solidFill>
                <a:latin typeface="汉仪铸字美心体W" panose="00000500000000000000" pitchFamily="2" charset="-122"/>
                <a:ea typeface="汉仪铸字美心体W" panose="00000500000000000000" pitchFamily="2" charset="-122"/>
              </a:rPr>
              <a:t>圣诞老人传说</a:t>
            </a:r>
            <a:endParaRPr lang="zh-CN" altLang="en-US" sz="2000" spc="60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a:solidFill>
                  <a:srgbClr val="D93224"/>
                </a:solidFill>
              </a:rPr>
              <a:t>MERRY CHRISTMAS</a:t>
            </a:r>
            <a:endParaRPr lang="zh-CN" altLang="en-US" spc="1300">
              <a:solidFill>
                <a:srgbClr val="D93224"/>
              </a:solidFill>
            </a:endParaRPr>
          </a:p>
        </p:txBody>
      </p:sp>
      <p:pic>
        <p:nvPicPr>
          <p:cNvPr id="15" name="图片 14"/>
          <p:cNvPicPr>
            <a:picLocks noChangeAspect="1"/>
          </p:cNvPicPr>
          <p:nvPr/>
        </p:nvPicPr>
        <p:blipFill>
          <a:blip r:embed="rId2"/>
          <a:stretch>
            <a:fillRect/>
          </a:stretch>
        </p:blipFill>
        <p:spPr>
          <a:xfrm>
            <a:off x="1636389" y="1084885"/>
            <a:ext cx="8919221" cy="4688230"/>
          </a:xfrm>
          <a:prstGeom prst="rect">
            <a:avLst/>
          </a:prstGeom>
          <a:effectLst>
            <a:softEdge rad="31750"/>
          </a:effectLst>
        </p:spPr>
      </p:pic>
    </p:spTree>
  </p:cSld>
  <p:clrMapOvr>
    <a:masterClrMapping/>
  </p:clrMapOvr>
  <mc:AlternateContent>
    <mc:Choice xmlns:p15="http://schemas.microsoft.com/office/powerpoint/2012/main" Requires="p15">
      <p:transition spd="slow" advClick="0" advTm="3000" p14:dur="2000">
        <p15:prstTrans prst="drap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vertical)">
                                      <p:cBhvr>
                                        <p:cTn id="7" dur="1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t="-9000" b="-9000"/>
          </a:stretch>
        </a:blipFill>
        <a:effectLst/>
      </p:bgPr>
    </p:bg>
    <p:spTree>
      <p:nvGrpSpPr>
        <p:cNvPr id="1" name=""/>
        <p:cNvGrpSpPr/>
        <p:nvPr/>
      </p:nvGrpSpPr>
      <p:grpSpPr>
        <a:xfrm>
          <a:off x="0" y="0"/>
          <a:ext cx="0" cy="0"/>
        </a:xfrm>
      </p:grpSpPr>
      <p:sp>
        <p:nvSpPr>
          <p:cNvPr id="4" name="文本框 3"/>
          <p:cNvSpPr txBox="1"/>
          <p:nvPr/>
        </p:nvSpPr>
        <p:spPr>
          <a:xfrm>
            <a:off x="5957780" y="4228972"/>
            <a:ext cx="4801314" cy="1015663"/>
          </a:xfrm>
          <a:prstGeom prst="rect">
            <a:avLst/>
          </a:prstGeom>
          <a:noFill/>
        </p:spPr>
        <p:txBody>
          <a:bodyPr wrap="none" rtlCol="0" anchor="ctr">
            <a:spAutoFit/>
          </a:bodyPr>
          <a:lstStyle/>
          <a:p>
            <a:pPr algn="ctr"/>
            <a:r>
              <a:rPr lang="zh-CN" altLang="en-US" sz="6000">
                <a:ln w="12700">
                  <a:solidFill>
                    <a:srgbClr val="7B0024"/>
                  </a:solidFill>
                </a:ln>
                <a:solidFill>
                  <a:srgbClr val="D93224"/>
                </a:solidFill>
                <a:effectLst>
                  <a:outerShdw blurRad="38100" dist="25400" dir="8100000" algn="tr" rotWithShape="0">
                    <a:schemeClr val="tx1">
                      <a:lumMod val="75000"/>
                      <a:lumOff val="25000"/>
                      <a:alpha val="40000"/>
                    </a:schemeClr>
                  </a:outerShdw>
                </a:effectLst>
                <a:latin typeface="汉仪铸字美心体W" panose="00000500000000000000" pitchFamily="2" charset="-122"/>
                <a:ea typeface="汉仪铸字美心体W" panose="00000500000000000000" pitchFamily="2" charset="-122"/>
              </a:rPr>
              <a:t>圣诞树的装扮</a:t>
            </a:r>
            <a:endParaRPr lang="zh-CN" altLang="en-US" sz="6000">
              <a:ln w="12700">
                <a:solidFill>
                  <a:srgbClr val="7B0024"/>
                </a:solidFill>
              </a:ln>
              <a:solidFill>
                <a:srgbClr val="D93224"/>
              </a:solidFill>
              <a:effectLst>
                <a:outerShdw blurRad="38100" dist="25400" dir="8100000" algn="tr" rotWithShape="0">
                  <a:schemeClr val="tx1">
                    <a:lumMod val="75000"/>
                    <a:lumOff val="25000"/>
                    <a:alpha val="40000"/>
                  </a:schemeClr>
                </a:outerShdw>
              </a:effectLst>
              <a:latin typeface="汉仪铸字美心体W" panose="00000500000000000000" pitchFamily="2" charset="-122"/>
              <a:ea typeface="汉仪铸字美心体W" panose="00000500000000000000" pitchFamily="2" charset="-122"/>
            </a:endParaRPr>
          </a:p>
        </p:txBody>
      </p:sp>
      <p:sp>
        <p:nvSpPr>
          <p:cNvPr id="5" name="文本框 4"/>
          <p:cNvSpPr txBox="1"/>
          <p:nvPr/>
        </p:nvSpPr>
        <p:spPr>
          <a:xfrm>
            <a:off x="5911705" y="5202106"/>
            <a:ext cx="5213991" cy="338554"/>
          </a:xfrm>
          <a:prstGeom prst="rect">
            <a:avLst/>
          </a:prstGeom>
          <a:noFill/>
        </p:spPr>
        <p:txBody>
          <a:bodyPr wrap="none" rtlCol="0" anchor="ctr">
            <a:spAutoFit/>
          </a:bodyPr>
          <a:lstStyle/>
          <a:p>
            <a:pPr algn="ctr"/>
            <a:r>
              <a:rPr lang="en-US" altLang="zh-CN" sz="1600" spc="2100">
                <a:solidFill>
                  <a:schemeClr val="bg1">
                    <a:lumMod val="50000"/>
                  </a:schemeClr>
                </a:solidFill>
              </a:rPr>
              <a:t>CHAPTER THREE</a:t>
            </a:r>
            <a:endParaRPr lang="zh-CN" altLang="en-US" sz="1600" spc="2100">
              <a:solidFill>
                <a:schemeClr val="bg1">
                  <a:lumMod val="50000"/>
                </a:schemeClr>
              </a:solidFill>
            </a:endParaRPr>
          </a:p>
        </p:txBody>
      </p:sp>
      <p:grpSp>
        <p:nvGrpSpPr>
          <p:cNvPr id="13" name="组合 12"/>
          <p:cNvGrpSpPr/>
          <p:nvPr/>
        </p:nvGrpSpPr>
        <p:grpSpPr>
          <a:xfrm>
            <a:off x="7592887" y="2986111"/>
            <a:ext cx="1395152" cy="1323439"/>
            <a:chOff x="7592887" y="2890414"/>
            <a:chExt cx="1395152" cy="1323439"/>
          </a:xfrm>
        </p:grpSpPr>
        <p:grpSp>
          <p:nvGrpSpPr>
            <p:cNvPr id="7" name="组合 6"/>
            <p:cNvGrpSpPr/>
            <p:nvPr/>
          </p:nvGrpSpPr>
          <p:grpSpPr>
            <a:xfrm>
              <a:off x="7592887" y="3179130"/>
              <a:ext cx="765545" cy="765545"/>
              <a:chOff x="2541181" y="2445488"/>
              <a:chExt cx="765545" cy="765545"/>
            </a:xfrm>
          </p:grpSpPr>
          <p:sp>
            <p:nvSpPr>
              <p:cNvPr id="10" name="椭圆 9"/>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12" name="文本框 11"/>
            <p:cNvSpPr txBox="1"/>
            <p:nvPr/>
          </p:nvSpPr>
          <p:spPr>
            <a:xfrm>
              <a:off x="8284000" y="2890414"/>
              <a:ext cx="704039" cy="1323439"/>
            </a:xfrm>
            <a:prstGeom prst="rect">
              <a:avLst/>
            </a:prstGeom>
            <a:noFill/>
          </p:spPr>
          <p:txBody>
            <a:bodyPr wrap="none" rtlCol="0">
              <a:spAutoFit/>
            </a:bodyPr>
            <a:lstStyle/>
            <a:p>
              <a:r>
                <a:rPr lang="en-US" altLang="zh-CN" sz="8000" b="1">
                  <a:solidFill>
                    <a:srgbClr val="D93224"/>
                  </a:solidFill>
                </a:rPr>
                <a:t>4</a:t>
              </a:r>
              <a:endParaRPr lang="zh-CN" altLang="en-US" sz="8000" b="1">
                <a:solidFill>
                  <a:srgbClr val="D93224"/>
                </a:solidFill>
              </a:endParaRPr>
            </a:p>
          </p:txBody>
        </p:sp>
      </p:grpSp>
    </p:spTree>
  </p:cSld>
  <p:clrMapOvr>
    <a:masterClrMapping/>
  </p:clrMapOvr>
  <mc:AlternateContent>
    <mc:Choice xmlns:p15="http://schemas.microsoft.com/office/powerpoint/2012/main" Requires="p15">
      <p:transition spd="slow" advClick="0" advTm="3000" p14:dur="1250">
        <p15:prstTrans prst="peelOff"/>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childTnLst>
                                </p:cTn>
                              </p:par>
                              <p:par>
                                <p:cTn id="10" presetID="22" presetClass="entr" presetSubtype="8"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000"/>
                                        <p:tgtEl>
                                          <p:spTgt spid="4"/>
                                        </p:tgtEl>
                                      </p:cBhvr>
                                    </p:animEffect>
                                  </p:childTnLst>
                                </p:cTn>
                              </p:par>
                              <p:par>
                                <p:cTn id="13" presetID="2" presetClass="entr" presetSubtype="2" fill="hold" grpId="0" nodeType="withEffect">
                                  <p:stCondLst>
                                    <p:cond delay="7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t="-9000" b="-9000"/>
          </a:stretch>
        </a:blipFill>
        <a:effectLst/>
      </p:bgPr>
    </p:bg>
    <p:spTree>
      <p:nvGrpSpPr>
        <p:cNvPr id="1" name=""/>
        <p:cNvGrpSpPr/>
        <p:nvPr/>
      </p:nvGrpSpPr>
      <p:grpSpPr>
        <a:xfrm>
          <a:off x="0" y="0"/>
          <a: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2" y="170118"/>
            <a:ext cx="2185214" cy="400110"/>
          </a:xfrm>
          <a:prstGeom prst="rect">
            <a:avLst/>
          </a:prstGeom>
        </p:spPr>
        <p:txBody>
          <a:bodyPr wrap="none" rtlCol="0">
            <a:spAutoFit/>
          </a:bodyPr>
          <a:lstStyle/>
          <a:p>
            <a:pPr algn="ctr"/>
            <a:r>
              <a:rPr lang="zh-CN" altLang="en-US" sz="2000" spc="600">
                <a:solidFill>
                  <a:srgbClr val="D93224"/>
                </a:solidFill>
                <a:latin typeface="汉仪铸字美心体W" panose="00000500000000000000" pitchFamily="2" charset="-122"/>
                <a:ea typeface="汉仪铸字美心体W" panose="00000500000000000000" pitchFamily="2" charset="-122"/>
              </a:rPr>
              <a:t>圣诞树的装扮</a:t>
            </a:r>
            <a:endParaRPr lang="zh-CN" altLang="en-US" sz="2000" spc="60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a:solidFill>
                  <a:srgbClr val="D93224"/>
                </a:solidFill>
              </a:rPr>
              <a:t>MERRY CHRISTMAS</a:t>
            </a:r>
            <a:endParaRPr lang="zh-CN" altLang="en-US" spc="1300">
              <a:solidFill>
                <a:srgbClr val="D93224"/>
              </a:solidFill>
            </a:endParaRPr>
          </a:p>
        </p:txBody>
      </p:sp>
      <p:grpSp>
        <p:nvGrpSpPr>
          <p:cNvPr id="6" name="组合 5"/>
          <p:cNvGrpSpPr/>
          <p:nvPr/>
        </p:nvGrpSpPr>
        <p:grpSpPr>
          <a:xfrm>
            <a:off x="1138728" y="1376916"/>
            <a:ext cx="3043072" cy="4072270"/>
            <a:chOff x="1509434" y="1392865"/>
            <a:chExt cx="3043072" cy="4072270"/>
          </a:xfrm>
        </p:grpSpPr>
        <p:pic>
          <p:nvPicPr>
            <p:cNvPr id="2" name="图片 1"/>
            <p:cNvPicPr>
              <a:picLocks noChangeAspect="1"/>
            </p:cNvPicPr>
            <p:nvPr/>
          </p:nvPicPr>
          <p:blipFill>
            <a:blip r:embed="rId2"/>
            <a:stretch>
              <a:fillRect/>
            </a:stretch>
          </p:blipFill>
          <p:spPr>
            <a:xfrm>
              <a:off x="2415291" y="1392865"/>
              <a:ext cx="1231357" cy="2147954"/>
            </a:xfrm>
            <a:prstGeom prst="rect">
              <a:avLst/>
            </a:prstGeom>
          </p:spPr>
        </p:pic>
        <p:grpSp>
          <p:nvGrpSpPr>
            <p:cNvPr id="5" name="组合 4"/>
            <p:cNvGrpSpPr/>
            <p:nvPr/>
          </p:nvGrpSpPr>
          <p:grpSpPr>
            <a:xfrm>
              <a:off x="1509434" y="3815840"/>
              <a:ext cx="3043072" cy="1649295"/>
              <a:chOff x="1837272" y="4028491"/>
              <a:chExt cx="3043072" cy="1649295"/>
            </a:xfrm>
          </p:grpSpPr>
          <p:sp>
            <p:nvSpPr>
              <p:cNvPr id="3" name="矩形: 圆角 2"/>
              <p:cNvSpPr/>
              <p:nvPr/>
            </p:nvSpPr>
            <p:spPr>
              <a:xfrm>
                <a:off x="1837272" y="4028491"/>
                <a:ext cx="3043072" cy="1649295"/>
              </a:xfrm>
              <a:prstGeom prst="roundRect">
                <a:avLst>
                  <a:gd name="adj" fmla="val 16023"/>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1984073" y="4229891"/>
                <a:ext cx="2749471" cy="1246495"/>
              </a:xfrm>
              <a:prstGeom prst="rect">
                <a:avLst/>
              </a:prstGeom>
              <a:noFill/>
            </p:spPr>
            <p:txBody>
              <a:bodyPr wrap="none" rtlCol="0" anchor="ctr">
                <a:spAutoFit/>
              </a:bodyPr>
              <a:lstStyle/>
              <a:p>
                <a:pPr algn="ctr">
                  <a:lnSpc>
                    <a:spcPts val="3000"/>
                  </a:lnSpc>
                </a:pPr>
                <a:r>
                  <a:rPr lang="zh-CN" altLang="en-US" sz="2000">
                    <a:solidFill>
                      <a:schemeClr val="bg1"/>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bg1"/>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a:solidFill>
                      <a:schemeClr val="bg1"/>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bg1"/>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a:solidFill>
                      <a:schemeClr val="bg1"/>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bg1"/>
                  </a:solidFill>
                  <a:latin typeface="微软雅黑 Light" panose="020b0502040204020203" pitchFamily="34" charset="-122"/>
                  <a:ea typeface="微软雅黑 Light" panose="020b0502040204020203" pitchFamily="34" charset="-122"/>
                </a:endParaRPr>
              </a:p>
            </p:txBody>
          </p:sp>
        </p:grpSp>
      </p:grpSp>
      <p:grpSp>
        <p:nvGrpSpPr>
          <p:cNvPr id="47" name="组合 46"/>
          <p:cNvGrpSpPr/>
          <p:nvPr/>
        </p:nvGrpSpPr>
        <p:grpSpPr>
          <a:xfrm>
            <a:off x="4574464" y="1376916"/>
            <a:ext cx="3043072" cy="4072270"/>
            <a:chOff x="1509434" y="1392865"/>
            <a:chExt cx="3043072" cy="4072270"/>
          </a:xfrm>
        </p:grpSpPr>
        <p:pic>
          <p:nvPicPr>
            <p:cNvPr id="48" name="图片 47"/>
            <p:cNvPicPr>
              <a:picLocks noChangeAspect="1"/>
            </p:cNvPicPr>
            <p:nvPr/>
          </p:nvPicPr>
          <p:blipFill>
            <a:blip r:embed="rId2"/>
            <a:stretch>
              <a:fillRect/>
            </a:stretch>
          </p:blipFill>
          <p:spPr>
            <a:xfrm>
              <a:off x="2415291" y="1392865"/>
              <a:ext cx="1231357" cy="2147954"/>
            </a:xfrm>
            <a:prstGeom prst="rect">
              <a:avLst/>
            </a:prstGeom>
          </p:spPr>
        </p:pic>
        <p:grpSp>
          <p:nvGrpSpPr>
            <p:cNvPr id="49" name="组合 48"/>
            <p:cNvGrpSpPr/>
            <p:nvPr/>
          </p:nvGrpSpPr>
          <p:grpSpPr>
            <a:xfrm>
              <a:off x="1509434" y="3815840"/>
              <a:ext cx="3043072" cy="1649295"/>
              <a:chOff x="1837272" y="4028491"/>
              <a:chExt cx="3043072" cy="1649295"/>
            </a:xfrm>
          </p:grpSpPr>
          <p:sp>
            <p:nvSpPr>
              <p:cNvPr id="50" name="矩形: 圆角 49"/>
              <p:cNvSpPr/>
              <p:nvPr/>
            </p:nvSpPr>
            <p:spPr>
              <a:xfrm>
                <a:off x="1837272" y="4028491"/>
                <a:ext cx="3043072" cy="1649295"/>
              </a:xfrm>
              <a:prstGeom prst="roundRect">
                <a:avLst>
                  <a:gd name="adj" fmla="val 16023"/>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1984073" y="4229891"/>
                <a:ext cx="2749471" cy="1246495"/>
              </a:xfrm>
              <a:prstGeom prst="rect">
                <a:avLst/>
              </a:prstGeom>
              <a:noFill/>
            </p:spPr>
            <p:txBody>
              <a:bodyPr wrap="none" rtlCol="0" anchor="ctr">
                <a:spAutoFit/>
              </a:bodyPr>
              <a:lstStyle>
                <a:defPPr>
                  <a:defRPr lang="en-US"/>
                </a:defPPr>
                <a:lvl1pPr algn="ctr">
                  <a:lnSpc>
                    <a:spcPts val="3000"/>
                  </a:lnSpc>
                  <a:defRPr sz="2000">
                    <a:solidFill>
                      <a:schemeClr val="bg1"/>
                    </a:solidFill>
                    <a:latin typeface="微软雅黑 Light" panose="020b0502040204020203" pitchFamily="34" charset="-122"/>
                    <a:ea typeface="微软雅黑 Light" panose="020b0502040204020203" pitchFamily="34" charset="-122"/>
                  </a:defRPr>
                </a:lvl1pPr>
              </a:lstStyle>
              <a:p>
                <a:r>
                  <a:rPr lang="zh-CN" altLang="en-US"/>
                  <a:t>点击输入内容点击输入</a:t>
                </a:r>
                <a:endParaRPr lang="zh-CN" altLang="en-US"/>
              </a:p>
              <a:p>
                <a:r>
                  <a:rPr lang="zh-CN" altLang="en-US"/>
                  <a:t>点击输入内容点击输入</a:t>
                </a:r>
                <a:endParaRPr lang="zh-CN" altLang="en-US"/>
              </a:p>
              <a:p>
                <a:r>
                  <a:rPr lang="zh-CN" altLang="en-US"/>
                  <a:t>点击输入内容点击输入</a:t>
                </a:r>
                <a:endParaRPr lang="zh-CN" altLang="en-US"/>
              </a:p>
            </p:txBody>
          </p:sp>
        </p:grpSp>
      </p:grpSp>
      <p:grpSp>
        <p:nvGrpSpPr>
          <p:cNvPr id="52" name="组合 51"/>
          <p:cNvGrpSpPr/>
          <p:nvPr/>
        </p:nvGrpSpPr>
        <p:grpSpPr>
          <a:xfrm>
            <a:off x="8010200" y="1376916"/>
            <a:ext cx="3043072" cy="4072270"/>
            <a:chOff x="1509434" y="1392865"/>
            <a:chExt cx="3043072" cy="4072270"/>
          </a:xfrm>
        </p:grpSpPr>
        <p:pic>
          <p:nvPicPr>
            <p:cNvPr id="53" name="图片 52"/>
            <p:cNvPicPr>
              <a:picLocks noChangeAspect="1"/>
            </p:cNvPicPr>
            <p:nvPr/>
          </p:nvPicPr>
          <p:blipFill>
            <a:blip r:embed="rId2"/>
            <a:stretch>
              <a:fillRect/>
            </a:stretch>
          </p:blipFill>
          <p:spPr>
            <a:xfrm>
              <a:off x="2415291" y="1392865"/>
              <a:ext cx="1231357" cy="2147954"/>
            </a:xfrm>
            <a:prstGeom prst="rect">
              <a:avLst/>
            </a:prstGeom>
          </p:spPr>
        </p:pic>
        <p:grpSp>
          <p:nvGrpSpPr>
            <p:cNvPr id="54" name="组合 53"/>
            <p:cNvGrpSpPr/>
            <p:nvPr/>
          </p:nvGrpSpPr>
          <p:grpSpPr>
            <a:xfrm>
              <a:off x="1509434" y="3815840"/>
              <a:ext cx="3043072" cy="1649295"/>
              <a:chOff x="1837272" y="4028491"/>
              <a:chExt cx="3043072" cy="1649295"/>
            </a:xfrm>
          </p:grpSpPr>
          <p:sp>
            <p:nvSpPr>
              <p:cNvPr id="55" name="矩形: 圆角 54"/>
              <p:cNvSpPr/>
              <p:nvPr/>
            </p:nvSpPr>
            <p:spPr>
              <a:xfrm>
                <a:off x="1837272" y="4028491"/>
                <a:ext cx="3043072" cy="1649295"/>
              </a:xfrm>
              <a:prstGeom prst="roundRect">
                <a:avLst>
                  <a:gd name="adj" fmla="val 16023"/>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1984073" y="4229891"/>
                <a:ext cx="2749471" cy="1246495"/>
              </a:xfrm>
              <a:prstGeom prst="rect">
                <a:avLst/>
              </a:prstGeom>
              <a:noFill/>
            </p:spPr>
            <p:txBody>
              <a:bodyPr wrap="none" rtlCol="0" anchor="ctr">
                <a:spAutoFit/>
              </a:bodyPr>
              <a:lstStyle>
                <a:defPPr>
                  <a:defRPr lang="en-US"/>
                </a:defPPr>
                <a:lvl1pPr algn="ctr">
                  <a:lnSpc>
                    <a:spcPts val="3000"/>
                  </a:lnSpc>
                  <a:defRPr sz="2000">
                    <a:solidFill>
                      <a:schemeClr val="bg1"/>
                    </a:solidFill>
                    <a:latin typeface="微软雅黑 Light" panose="020b0502040204020203" pitchFamily="34" charset="-122"/>
                    <a:ea typeface="微软雅黑 Light" panose="020b0502040204020203" pitchFamily="34" charset="-122"/>
                  </a:defRPr>
                </a:lvl1pPr>
              </a:lstStyle>
              <a:p>
                <a:r>
                  <a:rPr lang="zh-CN" altLang="en-US"/>
                  <a:t>点击输入内容点击输入</a:t>
                </a:r>
                <a:endParaRPr lang="zh-CN" altLang="en-US"/>
              </a:p>
              <a:p>
                <a:r>
                  <a:rPr lang="zh-CN" altLang="en-US"/>
                  <a:t>点击输入内容点击输入</a:t>
                </a:r>
                <a:endParaRPr lang="zh-CN" altLang="en-US"/>
              </a:p>
              <a:p>
                <a:r>
                  <a:rPr lang="zh-CN" altLang="en-US"/>
                  <a:t>点击输入内容点击输入</a:t>
                </a:r>
                <a:endParaRPr lang="zh-CN" altLang="en-US"/>
              </a:p>
            </p:txBody>
          </p:sp>
        </p:grpSp>
      </p:grpSp>
    </p:spTree>
  </p:cSld>
  <p:clrMapOvr>
    <a:masterClrMapping/>
  </p:clrMapOvr>
  <mc:AlternateContent>
    <mc:Choice xmlns:p14="http://schemas.microsoft.com/office/powerpoint/2010/main" Requires="p14">
      <p:transition spd="med" advClick="0" advTm="3000" p14:dur="7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1000" fill="hold"/>
                                        <p:tgtEl>
                                          <p:spTgt spid="52"/>
                                        </p:tgtEl>
                                        <p:attrNameLst>
                                          <p:attrName>ppt_x</p:attrName>
                                        </p:attrNameLst>
                                      </p:cBhvr>
                                      <p:tavLst>
                                        <p:tav tm="0">
                                          <p:val>
                                            <p:strVal val="0-#ppt_w/2"/>
                                          </p:val>
                                        </p:tav>
                                        <p:tav tm="100000">
                                          <p:val>
                                            <p:strVal val="#ppt_x"/>
                                          </p:val>
                                        </p:tav>
                                      </p:tavLst>
                                    </p:anim>
                                    <p:anim calcmode="lin" valueType="num">
                                      <p:cBhvr additive="base">
                                        <p:cTn id="8" dur="1000" fill="hold"/>
                                        <p:tgtEl>
                                          <p:spTgt spid="5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7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0-#ppt_w/2"/>
                                          </p:val>
                                        </p:tav>
                                        <p:tav tm="100000">
                                          <p:val>
                                            <p:strVal val="#ppt_x"/>
                                          </p:val>
                                        </p:tav>
                                      </p:tavLst>
                                    </p:anim>
                                    <p:anim calcmode="lin" valueType="num">
                                      <p:cBhvr additive="base">
                                        <p:cTn id="12" dur="10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1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0-#ppt_w/2"/>
                                          </p:val>
                                        </p:tav>
                                        <p:tav tm="100000">
                                          <p:val>
                                            <p:strVal val="#ppt_x"/>
                                          </p:val>
                                        </p:tav>
                                      </p:tavLst>
                                    </p:anim>
                                    <p:anim calcmode="lin" valueType="num">
                                      <p:cBhvr additive="base">
                                        <p:cTn id="16"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4">
            <a:lum/>
          </a:blip>
          <a:stretch>
            <a:fillRect t="-9000" b="-9000"/>
          </a:stretch>
        </a:blipFill>
        <a:effectLst/>
      </p:bgPr>
    </p:bg>
    <p:spTree>
      <p:nvGrpSpPr>
        <p:cNvPr id="1" name=""/>
        <p:cNvGrpSpPr/>
        <p:nvPr/>
      </p:nvGrpSpPr>
      <p:grpSpPr>
        <a:xfrm>
          <a:off x="0" y="0"/>
          <a: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2" y="170118"/>
            <a:ext cx="2185214" cy="400110"/>
          </a:xfrm>
          <a:prstGeom prst="rect">
            <a:avLst/>
          </a:prstGeom>
        </p:spPr>
        <p:txBody>
          <a:bodyPr wrap="none" rtlCol="0">
            <a:spAutoFit/>
          </a:bodyPr>
          <a:lstStyle/>
          <a:p>
            <a:pPr algn="ctr"/>
            <a:r>
              <a:rPr lang="zh-CN" altLang="en-US" sz="2000" spc="600">
                <a:solidFill>
                  <a:srgbClr val="D93224"/>
                </a:solidFill>
                <a:latin typeface="汉仪铸字美心体W" panose="00000500000000000000" pitchFamily="2" charset="-122"/>
                <a:ea typeface="汉仪铸字美心体W" panose="00000500000000000000" pitchFamily="2" charset="-122"/>
              </a:rPr>
              <a:t>圣诞树的装扮</a:t>
            </a:r>
            <a:endParaRPr lang="zh-CN" altLang="en-US" sz="2000" spc="60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a:solidFill>
                  <a:srgbClr val="D93224"/>
                </a:solidFill>
              </a:rPr>
              <a:t>MERRY CHRISTMAS</a:t>
            </a:r>
            <a:endParaRPr lang="zh-CN" altLang="en-US" spc="1300">
              <a:solidFill>
                <a:srgbClr val="D93224"/>
              </a:solidFill>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55960" y="640983"/>
            <a:ext cx="3873073" cy="5512239"/>
          </a:xfrm>
          <a:prstGeom prst="rect">
            <a:avLst/>
          </a:prstGeom>
        </p:spPr>
      </p:pic>
      <p:grpSp>
        <p:nvGrpSpPr>
          <p:cNvPr id="6" name="组合 5"/>
          <p:cNvGrpSpPr/>
          <p:nvPr/>
        </p:nvGrpSpPr>
        <p:grpSpPr>
          <a:xfrm>
            <a:off x="1672855" y="1583792"/>
            <a:ext cx="4723274" cy="810478"/>
            <a:chOff x="5893981" y="1623040"/>
            <a:chExt cx="4723274" cy="810478"/>
          </a:xfrm>
        </p:grpSpPr>
        <p:grpSp>
          <p:nvGrpSpPr>
            <p:cNvPr id="8" name="组合 7"/>
            <p:cNvGrpSpPr/>
            <p:nvPr/>
          </p:nvGrpSpPr>
          <p:grpSpPr>
            <a:xfrm>
              <a:off x="5893981" y="1656140"/>
              <a:ext cx="765545" cy="765545"/>
              <a:chOff x="2541181" y="2445488"/>
              <a:chExt cx="765545" cy="765545"/>
            </a:xfrm>
          </p:grpSpPr>
          <p:sp>
            <p:nvSpPr>
              <p:cNvPr id="10" name="椭圆 9"/>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9" name="文本框 8"/>
            <p:cNvSpPr txBox="1"/>
            <p:nvPr/>
          </p:nvSpPr>
          <p:spPr>
            <a:xfrm>
              <a:off x="6739270" y="1623040"/>
              <a:ext cx="3877985" cy="810478"/>
            </a:xfrm>
            <a:prstGeom prst="rect">
              <a:avLst/>
            </a:prstGeom>
            <a:noFill/>
          </p:spPr>
          <p:txBody>
            <a:bodyPr wrap="none" rtlCol="0" anchor="ctr">
              <a:spAutoFit/>
            </a:bodyPr>
            <a:lstStyle/>
            <a:p>
              <a:pPr>
                <a:lnSpc>
                  <a:spcPts val="2800"/>
                </a:lnSpc>
              </a:pPr>
              <a:r>
                <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a:t>
              </a:r>
              <a:endPar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ts val="2800"/>
                </a:lnSpc>
              </a:pPr>
              <a:r>
                <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a:t>
              </a:r>
              <a:endPar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grpSp>
        <p:nvGrpSpPr>
          <p:cNvPr id="12" name="组合 11"/>
          <p:cNvGrpSpPr/>
          <p:nvPr/>
        </p:nvGrpSpPr>
        <p:grpSpPr>
          <a:xfrm>
            <a:off x="1672855" y="3036263"/>
            <a:ext cx="4723274" cy="810478"/>
            <a:chOff x="5893981" y="1623040"/>
            <a:chExt cx="4723274" cy="810478"/>
          </a:xfrm>
        </p:grpSpPr>
        <p:grpSp>
          <p:nvGrpSpPr>
            <p:cNvPr id="13" name="组合 12"/>
            <p:cNvGrpSpPr/>
            <p:nvPr/>
          </p:nvGrpSpPr>
          <p:grpSpPr>
            <a:xfrm>
              <a:off x="5893981" y="1656140"/>
              <a:ext cx="765545" cy="765545"/>
              <a:chOff x="2541181" y="2445488"/>
              <a:chExt cx="765545" cy="765545"/>
            </a:xfrm>
          </p:grpSpPr>
          <p:sp>
            <p:nvSpPr>
              <p:cNvPr id="15" name="椭圆 14"/>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14" name="文本框 13"/>
            <p:cNvSpPr txBox="1"/>
            <p:nvPr/>
          </p:nvSpPr>
          <p:spPr>
            <a:xfrm>
              <a:off x="6739270" y="1623040"/>
              <a:ext cx="3877985" cy="810478"/>
            </a:xfrm>
            <a:prstGeom prst="rect">
              <a:avLst/>
            </a:prstGeom>
            <a:noFill/>
          </p:spPr>
          <p:txBody>
            <a:bodyPr wrap="none" rtlCol="0" anchor="ctr">
              <a:spAutoFit/>
            </a:bodyPr>
            <a:lstStyle>
              <a:defPPr>
                <a:defRPr lang="en-US"/>
              </a:defPPr>
              <a:lvl1pPr>
                <a:lnSpc>
                  <a:spcPts val="2800"/>
                </a:lnSpc>
                <a:defRPr sz="24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点击输入内容点击输入内容</a:t>
              </a:r>
              <a:endParaRPr lang="zh-CN" altLang="en-US"/>
            </a:p>
            <a:p>
              <a:r>
                <a:rPr lang="zh-CN" altLang="en-US"/>
                <a:t>点击输入内容点击输入内容</a:t>
              </a:r>
              <a:endParaRPr lang="zh-CN" altLang="en-US"/>
            </a:p>
          </p:txBody>
        </p:sp>
      </p:grpSp>
      <p:grpSp>
        <p:nvGrpSpPr>
          <p:cNvPr id="17" name="组合 16"/>
          <p:cNvGrpSpPr/>
          <p:nvPr/>
        </p:nvGrpSpPr>
        <p:grpSpPr>
          <a:xfrm>
            <a:off x="1672855" y="4488733"/>
            <a:ext cx="4723274" cy="810478"/>
            <a:chOff x="5893981" y="1623040"/>
            <a:chExt cx="4723274" cy="810478"/>
          </a:xfrm>
        </p:grpSpPr>
        <p:grpSp>
          <p:nvGrpSpPr>
            <p:cNvPr id="18" name="组合 17"/>
            <p:cNvGrpSpPr/>
            <p:nvPr/>
          </p:nvGrpSpPr>
          <p:grpSpPr>
            <a:xfrm>
              <a:off x="5893981" y="1656140"/>
              <a:ext cx="765545" cy="765545"/>
              <a:chOff x="2541181" y="2445488"/>
              <a:chExt cx="765545" cy="765545"/>
            </a:xfrm>
          </p:grpSpPr>
          <p:sp>
            <p:nvSpPr>
              <p:cNvPr id="20" name="椭圆 19"/>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19" name="文本框 18"/>
            <p:cNvSpPr txBox="1"/>
            <p:nvPr/>
          </p:nvSpPr>
          <p:spPr>
            <a:xfrm>
              <a:off x="6739270" y="1623040"/>
              <a:ext cx="3877985" cy="810478"/>
            </a:xfrm>
            <a:prstGeom prst="rect">
              <a:avLst/>
            </a:prstGeom>
            <a:noFill/>
          </p:spPr>
          <p:txBody>
            <a:bodyPr wrap="none" rtlCol="0" anchor="ctr">
              <a:spAutoFit/>
            </a:bodyPr>
            <a:lstStyle>
              <a:defPPr>
                <a:defRPr lang="en-US"/>
              </a:defPPr>
              <a:lvl1pPr>
                <a:lnSpc>
                  <a:spcPts val="2800"/>
                </a:lnSpc>
                <a:defRPr sz="24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点击输入内容点击输入内容</a:t>
              </a:r>
              <a:endParaRPr lang="zh-CN" altLang="en-US"/>
            </a:p>
            <a:p>
              <a:r>
                <a:rPr lang="zh-CN" altLang="en-US"/>
                <a:t>点击输入内容点击输入内容</a:t>
              </a:r>
              <a:endParaRPr lang="zh-CN" altLang="en-US"/>
            </a:p>
          </p:txBody>
        </p:sp>
      </p:grpSp>
    </p:spTree>
  </p:cSld>
  <p:clrMapOvr>
    <a:masterClrMapping/>
  </p:clrMapOvr>
  <p:transition spd="slow" advClick="0" advTm="3000">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7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1+#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1+#ppt_w/2"/>
                                          </p:val>
                                        </p:tav>
                                        <p:tav tm="100000">
                                          <p:val>
                                            <p:strVal val="#ppt_x"/>
                                          </p:val>
                                        </p:tav>
                                      </p:tavLst>
                                    </p:anim>
                                    <p:anim calcmode="lin" valueType="num">
                                      <p:cBhvr additive="base">
                                        <p:cTn id="16" dur="1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4">
            <a:lum/>
          </a:blip>
          <a:stretch>
            <a:fillRect t="-9000" b="-9000"/>
          </a:stretch>
        </a:blipFill>
        <a:effectLst/>
      </p:bgPr>
    </p:bg>
    <p:spTree>
      <p:nvGrpSpPr>
        <p:cNvPr id="1" name=""/>
        <p:cNvGrpSpPr/>
        <p:nvPr/>
      </p:nvGrpSpPr>
      <p:grpSpPr>
        <a:xfrm>
          <a:off x="0" y="0"/>
          <a: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2" y="170118"/>
            <a:ext cx="2185214" cy="400110"/>
          </a:xfrm>
          <a:prstGeom prst="rect">
            <a:avLst/>
          </a:prstGeom>
        </p:spPr>
        <p:txBody>
          <a:bodyPr wrap="none" rtlCol="0">
            <a:spAutoFit/>
          </a:bodyPr>
          <a:lstStyle/>
          <a:p>
            <a:pPr algn="ctr"/>
            <a:r>
              <a:rPr lang="zh-CN" altLang="en-US" sz="2000" spc="600">
                <a:solidFill>
                  <a:srgbClr val="D93224"/>
                </a:solidFill>
                <a:latin typeface="汉仪铸字美心体W" panose="00000500000000000000" pitchFamily="2" charset="-122"/>
                <a:ea typeface="汉仪铸字美心体W" panose="00000500000000000000" pitchFamily="2" charset="-122"/>
              </a:rPr>
              <a:t>圣诞树的装扮</a:t>
            </a:r>
            <a:endParaRPr lang="zh-CN" altLang="en-US" sz="2000" spc="60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a:solidFill>
                  <a:srgbClr val="D93224"/>
                </a:solidFill>
              </a:rPr>
              <a:t>MERRY CHRISTMAS</a:t>
            </a:r>
            <a:endParaRPr lang="zh-CN" altLang="en-US" spc="1300">
              <a:solidFill>
                <a:srgbClr val="D93224"/>
              </a:solidFill>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001" y="863328"/>
            <a:ext cx="5247433" cy="5247433"/>
          </a:xfrm>
          <a:prstGeom prst="rect">
            <a:avLst/>
          </a:prstGeom>
        </p:spPr>
      </p:pic>
      <p:grpSp>
        <p:nvGrpSpPr>
          <p:cNvPr id="6" name="组合 5"/>
          <p:cNvGrpSpPr/>
          <p:nvPr/>
        </p:nvGrpSpPr>
        <p:grpSpPr>
          <a:xfrm>
            <a:off x="5351348" y="1075148"/>
            <a:ext cx="2749471" cy="2294689"/>
            <a:chOff x="5601217" y="1493874"/>
            <a:chExt cx="2749471" cy="2294689"/>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4646" y="1493874"/>
              <a:ext cx="952500" cy="952500"/>
            </a:xfrm>
            <a:prstGeom prst="rect">
              <a:avLst/>
            </a:prstGeom>
          </p:spPr>
        </p:pic>
        <p:sp>
          <p:nvSpPr>
            <p:cNvPr id="9" name="文本框 8"/>
            <p:cNvSpPr txBox="1"/>
            <p:nvPr/>
          </p:nvSpPr>
          <p:spPr>
            <a:xfrm>
              <a:off x="5601217" y="2542068"/>
              <a:ext cx="2749471" cy="1246495"/>
            </a:xfrm>
            <a:prstGeom prst="rect">
              <a:avLst/>
            </a:prstGeom>
            <a:noFill/>
          </p:spPr>
          <p:txBody>
            <a:bodyPr wrap="none" rtlCol="0" anchor="ctr">
              <a:spAutoFit/>
            </a:bodyPr>
            <a:lstStyle/>
            <a:p>
              <a:pPr algn="ctr">
                <a:lnSpc>
                  <a:spcPts val="3000"/>
                </a:lnSpc>
              </a:pPr>
              <a:r>
                <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grpSp>
        <p:nvGrpSpPr>
          <p:cNvPr id="11" name="组合 10"/>
          <p:cNvGrpSpPr/>
          <p:nvPr/>
        </p:nvGrpSpPr>
        <p:grpSpPr>
          <a:xfrm>
            <a:off x="8278846" y="1075148"/>
            <a:ext cx="2749471" cy="2294689"/>
            <a:chOff x="5601217" y="1493874"/>
            <a:chExt cx="2749471" cy="2294689"/>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4646" y="1493874"/>
              <a:ext cx="952500" cy="952500"/>
            </a:xfrm>
            <a:prstGeom prst="rect">
              <a:avLst/>
            </a:prstGeom>
          </p:spPr>
        </p:pic>
        <p:sp>
          <p:nvSpPr>
            <p:cNvPr id="13" name="文本框 12"/>
            <p:cNvSpPr txBox="1"/>
            <p:nvPr/>
          </p:nvSpPr>
          <p:spPr>
            <a:xfrm>
              <a:off x="5601217" y="2542068"/>
              <a:ext cx="2749471" cy="1246495"/>
            </a:xfrm>
            <a:prstGeom prst="rect">
              <a:avLst/>
            </a:prstGeom>
            <a:noFill/>
          </p:spPr>
          <p:txBody>
            <a:bodyPr wrap="none" rtlCol="0" anchor="ctr">
              <a:spAutoFit/>
            </a:bodyPr>
            <a:lstStyle/>
            <a:p>
              <a:pPr algn="ctr">
                <a:lnSpc>
                  <a:spcPts val="3000"/>
                </a:lnSpc>
              </a:pPr>
              <a:r>
                <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grpSp>
        <p:nvGrpSpPr>
          <p:cNvPr id="16" name="组合 15"/>
          <p:cNvGrpSpPr/>
          <p:nvPr/>
        </p:nvGrpSpPr>
        <p:grpSpPr>
          <a:xfrm>
            <a:off x="5351348" y="3488163"/>
            <a:ext cx="2749471" cy="2294689"/>
            <a:chOff x="5601217" y="1493874"/>
            <a:chExt cx="2749471" cy="2294689"/>
          </a:xfrm>
        </p:grpSpPr>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4646" y="1493874"/>
              <a:ext cx="952500" cy="952500"/>
            </a:xfrm>
            <a:prstGeom prst="rect">
              <a:avLst/>
            </a:prstGeom>
          </p:spPr>
        </p:pic>
        <p:sp>
          <p:nvSpPr>
            <p:cNvPr id="21" name="文本框 20"/>
            <p:cNvSpPr txBox="1"/>
            <p:nvPr/>
          </p:nvSpPr>
          <p:spPr>
            <a:xfrm>
              <a:off x="5601217" y="2542068"/>
              <a:ext cx="2749471" cy="1246495"/>
            </a:xfrm>
            <a:prstGeom prst="rect">
              <a:avLst/>
            </a:prstGeom>
            <a:noFill/>
          </p:spPr>
          <p:txBody>
            <a:bodyPr wrap="none" rtlCol="0" anchor="ctr">
              <a:spAutoFit/>
            </a:bodyPr>
            <a:lstStyle/>
            <a:p>
              <a:pPr algn="ctr">
                <a:lnSpc>
                  <a:spcPts val="3000"/>
                </a:lnSpc>
              </a:pPr>
              <a:r>
                <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grpSp>
        <p:nvGrpSpPr>
          <p:cNvPr id="17" name="组合 16"/>
          <p:cNvGrpSpPr/>
          <p:nvPr/>
        </p:nvGrpSpPr>
        <p:grpSpPr>
          <a:xfrm>
            <a:off x="8278846" y="3488163"/>
            <a:ext cx="2749471" cy="2294689"/>
            <a:chOff x="5601217" y="1493874"/>
            <a:chExt cx="2749471" cy="2294689"/>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4646" y="1493874"/>
              <a:ext cx="952500" cy="952500"/>
            </a:xfrm>
            <a:prstGeom prst="rect">
              <a:avLst/>
            </a:prstGeom>
          </p:spPr>
        </p:pic>
        <p:sp>
          <p:nvSpPr>
            <p:cNvPr id="19" name="文本框 18"/>
            <p:cNvSpPr txBox="1"/>
            <p:nvPr/>
          </p:nvSpPr>
          <p:spPr>
            <a:xfrm>
              <a:off x="5601217" y="2542068"/>
              <a:ext cx="2749471" cy="1246495"/>
            </a:xfrm>
            <a:prstGeom prst="rect">
              <a:avLst/>
            </a:prstGeom>
            <a:noFill/>
          </p:spPr>
          <p:txBody>
            <a:bodyPr wrap="none" rtlCol="0" anchor="ctr">
              <a:spAutoFit/>
            </a:bodyPr>
            <a:lstStyle/>
            <a:p>
              <a:pPr algn="ctr">
                <a:lnSpc>
                  <a:spcPts val="3000"/>
                </a:lnSpc>
              </a:pPr>
              <a:r>
                <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spTree>
  </p:cSld>
  <p:clrMapOvr>
    <a:masterClrMapping/>
  </p:clrMapOvr>
  <p:transition spd="slow" advClick="0" advTm="3000">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nodeType="withEffect">
                                  <p:stCondLst>
                                    <p:cond delay="75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par>
                                <p:cTn id="11" presetID="10" presetClass="entr" presetSubtype="0" fill="hold" nodeType="withEffect">
                                  <p:stCondLst>
                                    <p:cond delay="150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childTnLst>
                                </p:cTn>
                              </p:par>
                              <p:par>
                                <p:cTn id="14" presetID="10" presetClass="entr" presetSubtype="0" fill="hold" nodeType="withEffect">
                                  <p:stCondLst>
                                    <p:cond delay="225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t="-9000" b="-9000"/>
          </a:stretch>
        </a:blipFill>
        <a:effectLst/>
      </p:bgPr>
    </p:bg>
    <p:spTree>
      <p:nvGrpSpPr>
        <p:cNvPr id="1" name=""/>
        <p:cNvGrpSpPr/>
        <p:nvPr/>
      </p:nvGrpSpPr>
      <p:grpSpPr>
        <a:xfrm>
          <a:off x="0" y="0"/>
          <a: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2" y="170118"/>
            <a:ext cx="2185214" cy="400110"/>
          </a:xfrm>
          <a:prstGeom prst="rect">
            <a:avLst/>
          </a:prstGeom>
        </p:spPr>
        <p:txBody>
          <a:bodyPr wrap="none" rtlCol="0">
            <a:spAutoFit/>
          </a:bodyPr>
          <a:lstStyle/>
          <a:p>
            <a:pPr algn="ctr"/>
            <a:r>
              <a:rPr lang="zh-CN" altLang="en-US" sz="2000" spc="600">
                <a:solidFill>
                  <a:srgbClr val="D93224"/>
                </a:solidFill>
                <a:latin typeface="汉仪铸字美心体W" panose="00000500000000000000" pitchFamily="2" charset="-122"/>
                <a:ea typeface="汉仪铸字美心体W" panose="00000500000000000000" pitchFamily="2" charset="-122"/>
              </a:rPr>
              <a:t>圣诞树的装扮</a:t>
            </a:r>
            <a:endParaRPr lang="zh-CN" altLang="en-US" sz="2000" spc="60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a:solidFill>
                  <a:srgbClr val="D93224"/>
                </a:solidFill>
              </a:rPr>
              <a:t>MERRY CHRISTMAS</a:t>
            </a:r>
            <a:endParaRPr lang="zh-CN" altLang="en-US" spc="1300">
              <a:solidFill>
                <a:srgbClr val="D93224"/>
              </a:solidFill>
            </a:endParaRPr>
          </a:p>
        </p:txBody>
      </p:sp>
      <p:grpSp>
        <p:nvGrpSpPr>
          <p:cNvPr id="3" name="组合 2"/>
          <p:cNvGrpSpPr/>
          <p:nvPr/>
        </p:nvGrpSpPr>
        <p:grpSpPr>
          <a:xfrm>
            <a:off x="1547365" y="841769"/>
            <a:ext cx="7662331" cy="1718852"/>
            <a:chOff x="1863110" y="1190847"/>
            <a:chExt cx="7662331" cy="1718852"/>
          </a:xfrm>
        </p:grpSpPr>
        <p:pic>
          <p:nvPicPr>
            <p:cNvPr id="2" name="图片 1"/>
            <p:cNvPicPr>
              <a:picLocks noChangeAspect="1"/>
            </p:cNvPicPr>
            <p:nvPr/>
          </p:nvPicPr>
          <p:blipFill>
            <a:blip r:embed="rId2"/>
            <a:stretch>
              <a:fillRect/>
            </a:stretch>
          </p:blipFill>
          <p:spPr>
            <a:xfrm>
              <a:off x="1863110" y="1190847"/>
              <a:ext cx="1145908" cy="1718852"/>
            </a:xfrm>
            <a:prstGeom prst="rect">
              <a:avLst/>
            </a:prstGeom>
          </p:spPr>
        </p:pic>
        <p:sp>
          <p:nvSpPr>
            <p:cNvPr id="6" name="文本框 5"/>
            <p:cNvSpPr txBox="1"/>
            <p:nvPr/>
          </p:nvSpPr>
          <p:spPr>
            <a:xfrm>
              <a:off x="3185244" y="1968319"/>
              <a:ext cx="6340197" cy="918393"/>
            </a:xfrm>
            <a:prstGeom prst="rect">
              <a:avLst/>
            </a:prstGeom>
            <a:noFill/>
          </p:spPr>
          <p:txBody>
            <a:bodyPr wrap="none" rtlCol="0" anchor="ctr">
              <a:spAutoFit/>
            </a:bodyPr>
            <a:lstStyle/>
            <a:p>
              <a:pPr>
                <a:lnSpc>
                  <a:spcPts val="3400"/>
                </a:lnSpc>
              </a:pPr>
              <a:r>
                <a:rPr lang="zh-CN" altLang="en-US" sz="20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点击输入内容点击输入内容点击输入内容点击输入内容</a:t>
              </a:r>
              <a:endParaRPr lang="en-US" altLang="zh-CN" sz="20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ts val="3400"/>
                </a:lnSpc>
              </a:pPr>
              <a:r>
                <a:rPr lang="zh-CN" altLang="en-US" sz="20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点击输入内容点击输入内容点击输入内容点击输入内容</a:t>
              </a:r>
              <a:endParaRPr lang="zh-CN" altLang="en-US" sz="200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grpSp>
        <p:nvGrpSpPr>
          <p:cNvPr id="8" name="组合 7"/>
          <p:cNvGrpSpPr/>
          <p:nvPr/>
        </p:nvGrpSpPr>
        <p:grpSpPr>
          <a:xfrm>
            <a:off x="1547365" y="3744463"/>
            <a:ext cx="7662331" cy="1718852"/>
            <a:chOff x="1863110" y="1190847"/>
            <a:chExt cx="7662331" cy="1718852"/>
          </a:xfrm>
        </p:grpSpPr>
        <p:pic>
          <p:nvPicPr>
            <p:cNvPr id="9" name="图片 8"/>
            <p:cNvPicPr>
              <a:picLocks noChangeAspect="1"/>
            </p:cNvPicPr>
            <p:nvPr/>
          </p:nvPicPr>
          <p:blipFill>
            <a:blip r:embed="rId2"/>
            <a:stretch>
              <a:fillRect/>
            </a:stretch>
          </p:blipFill>
          <p:spPr>
            <a:xfrm>
              <a:off x="1863110" y="1190847"/>
              <a:ext cx="1145908" cy="1718852"/>
            </a:xfrm>
            <a:prstGeom prst="rect">
              <a:avLst/>
            </a:prstGeom>
          </p:spPr>
        </p:pic>
        <p:sp>
          <p:nvSpPr>
            <p:cNvPr id="10" name="文本框 9"/>
            <p:cNvSpPr txBox="1"/>
            <p:nvPr/>
          </p:nvSpPr>
          <p:spPr>
            <a:xfrm>
              <a:off x="3185244" y="1945332"/>
              <a:ext cx="7571303" cy="964367"/>
            </a:xfrm>
            <a:prstGeom prst="rect">
              <a:avLst/>
            </a:prstGeom>
            <a:noFill/>
          </p:spPr>
          <p:txBody>
            <a:bodyPr wrap="none" rtlCol="0" anchor="ctr">
              <a:spAutoFit/>
            </a:bodyPr>
            <a:lstStyle>
              <a:defPPr>
                <a:defRPr lang="en-US"/>
              </a:defPPr>
              <a:lvl1pPr>
                <a:lnSpc>
                  <a:spcPts val="34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点击输入内容点击输入内容点击输入内容点击输入内容</a:t>
              </a:r>
              <a:endParaRPr lang="en-US" altLang="zh-CN"/>
            </a:p>
            <a:p>
              <a:r>
                <a:rPr lang="zh-CN" altLang="en-US"/>
                <a:t>点击输入内容点击输入内容点击输入内容点击输入内容</a:t>
              </a:r>
              <a:endParaRPr lang="zh-CN" altLang="en-US"/>
            </a:p>
          </p:txBody>
        </p:sp>
      </p:grpSp>
      <p:grpSp>
        <p:nvGrpSpPr>
          <p:cNvPr id="4" name="组合 3"/>
          <p:cNvGrpSpPr/>
          <p:nvPr/>
        </p:nvGrpSpPr>
        <p:grpSpPr>
          <a:xfrm>
            <a:off x="3141800" y="2293116"/>
            <a:ext cx="7662331" cy="1718852"/>
            <a:chOff x="4529669" y="2569574"/>
            <a:chExt cx="7662331" cy="1718852"/>
          </a:xfrm>
        </p:grpSpPr>
        <p:pic>
          <p:nvPicPr>
            <p:cNvPr id="12" name="图片 11"/>
            <p:cNvPicPr>
              <a:picLocks noChangeAspect="1"/>
            </p:cNvPicPr>
            <p:nvPr/>
          </p:nvPicPr>
          <p:blipFill>
            <a:blip r:embed="rId2"/>
            <a:stretch>
              <a:fillRect/>
            </a:stretch>
          </p:blipFill>
          <p:spPr>
            <a:xfrm>
              <a:off x="11046092" y="2569574"/>
              <a:ext cx="1145908" cy="1718852"/>
            </a:xfrm>
            <a:prstGeom prst="rect">
              <a:avLst/>
            </a:prstGeom>
          </p:spPr>
        </p:pic>
        <p:sp>
          <p:nvSpPr>
            <p:cNvPr id="13" name="文本框 12"/>
            <p:cNvSpPr txBox="1"/>
            <p:nvPr/>
          </p:nvSpPr>
          <p:spPr>
            <a:xfrm>
              <a:off x="4529669" y="3311318"/>
              <a:ext cx="6340197" cy="918393"/>
            </a:xfrm>
            <a:prstGeom prst="rect">
              <a:avLst/>
            </a:prstGeom>
            <a:noFill/>
          </p:spPr>
          <p:txBody>
            <a:bodyPr wrap="none" rtlCol="0" anchor="ctr">
              <a:spAutoFit/>
            </a:bodyPr>
            <a:lstStyle/>
            <a:p>
              <a:pPr algn="r">
                <a:lnSpc>
                  <a:spcPts val="3400"/>
                </a:lnSpc>
              </a:pPr>
              <a:r>
                <a:rPr lang="zh-CN" altLang="en-US" sz="20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点击输入内容点击输入内容点击输入内容点击输入内容</a:t>
              </a:r>
              <a:endParaRPr lang="en-US" altLang="zh-CN" sz="20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r">
                <a:lnSpc>
                  <a:spcPts val="3400"/>
                </a:lnSpc>
              </a:pPr>
              <a:r>
                <a:rPr lang="zh-CN" altLang="en-US" sz="20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点击输入内容点击输入内容点击输入内容点击输入内容</a:t>
              </a:r>
              <a:endParaRPr lang="zh-CN" altLang="en-US" sz="200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cxnSp>
        <p:nvCxnSpPr>
          <p:cNvPr id="14" name="直接连接符 13"/>
          <p:cNvCxnSpPr/>
          <p:nvPr/>
        </p:nvCxnSpPr>
        <p:spPr>
          <a:xfrm>
            <a:off x="2667000" y="2785724"/>
            <a:ext cx="6858000"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667000" y="4256557"/>
            <a:ext cx="6858000"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Click="0" advTm="3000">
    <p:pull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75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2" presetClass="entr" presetSubtype="8" fill="hold" nodeType="withEffect">
                                  <p:stCondLst>
                                    <p:cond delay="100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000" fill="hold"/>
                                        <p:tgtEl>
                                          <p:spTgt spid="4"/>
                                        </p:tgtEl>
                                        <p:attrNameLst>
                                          <p:attrName>ppt_x</p:attrName>
                                        </p:attrNameLst>
                                      </p:cBhvr>
                                      <p:tavLst>
                                        <p:tav tm="0">
                                          <p:val>
                                            <p:strVal val="0-#ppt_w/2"/>
                                          </p:val>
                                        </p:tav>
                                        <p:tav tm="100000">
                                          <p:val>
                                            <p:strVal val="#ppt_x"/>
                                          </p:val>
                                        </p:tav>
                                      </p:tavLst>
                                    </p:anim>
                                    <p:anim calcmode="lin" valueType="num">
                                      <p:cBhvr additive="base">
                                        <p:cTn id="15" dur="1000" fill="hold"/>
                                        <p:tgtEl>
                                          <p:spTgt spid="4"/>
                                        </p:tgtEl>
                                        <p:attrNameLst>
                                          <p:attrName>ppt_y</p:attrName>
                                        </p:attrNameLst>
                                      </p:cBhvr>
                                      <p:tavLst>
                                        <p:tav tm="0">
                                          <p:val>
                                            <p:strVal val="#ppt_y"/>
                                          </p:val>
                                        </p:tav>
                                        <p:tav tm="100000">
                                          <p:val>
                                            <p:strVal val="#ppt_y"/>
                                          </p:val>
                                        </p:tav>
                                      </p:tavLst>
                                    </p:anim>
                                  </p:childTnLst>
                                </p:cTn>
                              </p:par>
                              <p:par>
                                <p:cTn id="16" presetID="10" presetClass="entr" presetSubtype="0" fill="hold" nodeType="withEffect">
                                  <p:stCondLst>
                                    <p:cond delay="175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2" presetClass="entr" presetSubtype="2" fill="hold" nodeType="withEffect">
                                  <p:stCondLst>
                                    <p:cond delay="200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000" fill="hold"/>
                                        <p:tgtEl>
                                          <p:spTgt spid="8"/>
                                        </p:tgtEl>
                                        <p:attrNameLst>
                                          <p:attrName>ppt_x</p:attrName>
                                        </p:attrNameLst>
                                      </p:cBhvr>
                                      <p:tavLst>
                                        <p:tav tm="0">
                                          <p:val>
                                            <p:strVal val="1+#ppt_w/2"/>
                                          </p:val>
                                        </p:tav>
                                        <p:tav tm="100000">
                                          <p:val>
                                            <p:strVal val="#ppt_x"/>
                                          </p:val>
                                        </p:tav>
                                      </p:tavLst>
                                    </p:anim>
                                    <p:anim calcmode="lin" valueType="num">
                                      <p:cBhvr additive="base">
                                        <p:cTn id="22"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2">
            <a:lum/>
          </a:blip>
          <a:stretch>
            <a:fillRect t="-9000" b="-9000"/>
          </a:stretch>
        </a:blipFill>
        <a:effectLst/>
      </p:bgPr>
    </p:bg>
    <p:spTree>
      <p:nvGrpSpPr>
        <p:cNvPr id="1" name=""/>
        <p:cNvGrpSpPr/>
        <p:nvPr/>
      </p:nvGrpSpPr>
      <p:grpSpPr>
        <a:xfrm>
          <a:off x="0" y="0"/>
          <a:ext cx="0" cy="0"/>
        </a:xfrm>
      </p:grpSpPr>
      <p:sp>
        <p:nvSpPr>
          <p:cNvPr id="2" name="文本框 1"/>
          <p:cNvSpPr txBox="1"/>
          <p:nvPr/>
        </p:nvSpPr>
        <p:spPr>
          <a:xfrm>
            <a:off x="1511368" y="3586845"/>
            <a:ext cx="4698722" cy="1446550"/>
          </a:xfrm>
          <a:prstGeom prst="rect">
            <a:avLst/>
          </a:prstGeom>
          <a:noFill/>
        </p:spPr>
        <p:txBody>
          <a:bodyPr wrap="none" rtlCol="0" anchor="ctr">
            <a:spAutoFit/>
          </a:bodyPr>
          <a:lstStyle/>
          <a:p>
            <a:pPr algn="ctr"/>
            <a:r>
              <a:rPr lang="zh-CN" altLang="en-US" sz="8800">
                <a:ln w="12700">
                  <a:solidFill>
                    <a:srgbClr val="7B0024"/>
                  </a:solidFill>
                </a:ln>
                <a:solidFill>
                  <a:srgbClr val="D93224"/>
                </a:solidFill>
                <a:effectLst>
                  <a:outerShdw blurRad="38100" dist="25400" dir="2700000" algn="tl" rotWithShape="0">
                    <a:schemeClr val="tx1">
                      <a:lumMod val="75000"/>
                      <a:lumOff val="25000"/>
                      <a:alpha val="30000"/>
                    </a:schemeClr>
                  </a:outerShdw>
                </a:effectLst>
                <a:latin typeface="汉仪霹雳体简" panose="01010104010101010101" pitchFamily="18" charset="-122"/>
                <a:ea typeface="汉仪霹雳体简" panose="01010104010101010101" pitchFamily="18" charset="-122"/>
              </a:rPr>
              <a:t>感谢观看</a:t>
            </a:r>
            <a:endParaRPr lang="zh-CN" altLang="en-US" sz="8800">
              <a:ln w="12700">
                <a:solidFill>
                  <a:srgbClr val="7B0024"/>
                </a:solidFill>
              </a:ln>
              <a:solidFill>
                <a:srgbClr val="D93224"/>
              </a:solidFill>
              <a:effectLst>
                <a:outerShdw blurRad="38100" dist="25400" dir="2700000" algn="tl" rotWithShape="0">
                  <a:schemeClr val="tx1">
                    <a:lumMod val="75000"/>
                    <a:lumOff val="25000"/>
                    <a:alpha val="30000"/>
                  </a:schemeClr>
                </a:outerShdw>
              </a:effectLst>
              <a:latin typeface="汉仪霹雳体简" panose="01010104010101010101" pitchFamily="18" charset="-122"/>
              <a:ea typeface="汉仪霹雳体简" panose="01010104010101010101" pitchFamily="18" charset="-122"/>
            </a:endParaRPr>
          </a:p>
        </p:txBody>
      </p:sp>
      <p:sp>
        <p:nvSpPr>
          <p:cNvPr id="3" name="文本框 2"/>
          <p:cNvSpPr txBox="1"/>
          <p:nvPr/>
        </p:nvSpPr>
        <p:spPr>
          <a:xfrm>
            <a:off x="1597795" y="5150358"/>
            <a:ext cx="4717253" cy="400110"/>
          </a:xfrm>
          <a:prstGeom prst="rect">
            <a:avLst/>
          </a:prstGeom>
          <a:noFill/>
        </p:spPr>
        <p:txBody>
          <a:bodyPr wrap="none" rtlCol="0" anchor="ctr">
            <a:spAutoFit/>
          </a:bodyPr>
          <a:lstStyle/>
          <a:p>
            <a:pPr algn="ctr"/>
            <a:r>
              <a:rPr lang="en-US" altLang="zh-CN" sz="2000" spc="1300">
                <a:solidFill>
                  <a:srgbClr val="D93224"/>
                </a:solidFill>
              </a:rPr>
              <a:t>MERRY CHRISTMAS</a:t>
            </a:r>
            <a:endParaRPr lang="zh-CN" altLang="en-US" sz="2000" spc="1300">
              <a:solidFill>
                <a:srgbClr val="D93224"/>
              </a:solidFill>
            </a:endParaRPr>
          </a:p>
        </p:txBody>
      </p:sp>
      <p:sp>
        <p:nvSpPr>
          <p:cNvPr id="4" name="矩形: 圆角 3"/>
          <p:cNvSpPr/>
          <p:nvPr/>
        </p:nvSpPr>
        <p:spPr>
          <a:xfrm>
            <a:off x="1479466" y="5150358"/>
            <a:ext cx="4824949" cy="400110"/>
          </a:xfrm>
          <a:prstGeom prst="roundRect">
            <a:avLst>
              <a:gd name="adj" fmla="val 50000"/>
            </a:avLst>
          </a:prstGeom>
          <a:noFill/>
          <a:ln w="25400">
            <a:solidFill>
              <a:srgbClr val="7B00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81746" y="3359087"/>
            <a:ext cx="4284186" cy="338554"/>
          </a:xfrm>
          <a:prstGeom prst="rect">
            <a:avLst/>
          </a:prstGeom>
          <a:noFill/>
        </p:spPr>
        <p:txBody>
          <a:bodyPr wrap="none" rtlCol="0">
            <a:spAutoFit/>
          </a:bodyPr>
          <a:lstStyle/>
          <a:p>
            <a:pPr algn="ctr"/>
            <a:r>
              <a:rPr lang="en-US" altLang="zh-CN" sz="1600" spc="1000">
                <a:solidFill>
                  <a:schemeClr val="bg1">
                    <a:lumMod val="50000"/>
                  </a:schemeClr>
                </a:solidFill>
              </a:rPr>
              <a:t>DESIGNED BY ALONIC</a:t>
            </a:r>
            <a:endParaRPr lang="zh-CN" altLang="en-US" sz="1600" spc="1000">
              <a:solidFill>
                <a:schemeClr val="bg1">
                  <a:lumMod val="50000"/>
                </a:schemeClr>
              </a:solidFill>
            </a:endParaRPr>
          </a:p>
        </p:txBody>
      </p:sp>
    </p:spTree>
  </p:cSld>
  <p:clrMapOvr>
    <a:masterClrMapping/>
  </p:clrMapOvr>
  <mc:AlternateContent>
    <mc:Choice xmlns:p14="http://schemas.microsoft.com/office/powerpoint/2010/main" Requires="p14">
      <p:transition spd="slow" advClick="0" advTm="3000" p14:dur="1400">
        <p:blinds/>
      </p:transition>
    </mc:Choice>
    <mc:Fallback>
      <p:transition spd="slow" advClick="0" advTm="3000">
        <p:blind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500" fill="hold"/>
                                        <p:tgtEl>
                                          <p:spTgt spid="2"/>
                                        </p:tgtEl>
                                        <p:attrNameLst>
                                          <p:attrName>ppt_w</p:attrName>
                                        </p:attrNameLst>
                                      </p:cBhvr>
                                      <p:tavLst>
                                        <p:tav tm="0">
                                          <p:val>
                                            <p:fltVal val="0"/>
                                          </p:val>
                                        </p:tav>
                                        <p:tav tm="100000">
                                          <p:val>
                                            <p:strVal val="#ppt_w"/>
                                          </p:val>
                                        </p:tav>
                                      </p:tavLst>
                                    </p:anim>
                                    <p:anim calcmode="lin" valueType="num">
                                      <p:cBhvr>
                                        <p:cTn id="8" dur="1500" fill="hold"/>
                                        <p:tgtEl>
                                          <p:spTgt spid="2"/>
                                        </p:tgtEl>
                                        <p:attrNameLst>
                                          <p:attrName>ppt_h</p:attrName>
                                        </p:attrNameLst>
                                      </p:cBhvr>
                                      <p:tavLst>
                                        <p:tav tm="0">
                                          <p:val>
                                            <p:fltVal val="0"/>
                                          </p:val>
                                        </p:tav>
                                        <p:tav tm="100000">
                                          <p:val>
                                            <p:strVal val="#ppt_h"/>
                                          </p:val>
                                        </p:tav>
                                      </p:tavLst>
                                    </p:anim>
                                    <p:animEffect transition="in" filter="fade">
                                      <p:cBhvr>
                                        <p:cTn id="9" dur="1500"/>
                                        <p:tgtEl>
                                          <p:spTgt spid="2"/>
                                        </p:tgtEl>
                                      </p:cBhvr>
                                    </p:animEffect>
                                  </p:childTnLst>
                                </p:cTn>
                              </p:par>
                              <p:par>
                                <p:cTn id="10" presetID="42" presetClass="entr" presetSubtype="0" fill="hold" grpId="0"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22" presetClass="entr" presetSubtype="1" fill="hold" grpId="0" nodeType="withEffect">
                                  <p:stCondLst>
                                    <p:cond delay="125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500"/>
                                        <p:tgtEl>
                                          <p:spTgt spid="4"/>
                                        </p:tgtEl>
                                      </p:cBhvr>
                                    </p:animEffect>
                                  </p:childTnLst>
                                </p:cTn>
                              </p:par>
                              <p:par>
                                <p:cTn id="18" presetID="16" presetClass="entr" presetSubtype="37" fill="hold" grpId="0" nodeType="withEffect">
                                  <p:stCondLst>
                                    <p:cond delay="1250"/>
                                  </p:stCondLst>
                                  <p:childTnLst>
                                    <p:set>
                                      <p:cBhvr>
                                        <p:cTn id="19" dur="1" fill="hold">
                                          <p:stCondLst>
                                            <p:cond delay="0"/>
                                          </p:stCondLst>
                                        </p:cTn>
                                        <p:tgtEl>
                                          <p:spTgt spid="3"/>
                                        </p:tgtEl>
                                        <p:attrNameLst>
                                          <p:attrName>style.visibility</p:attrName>
                                        </p:attrNameLst>
                                      </p:cBhvr>
                                      <p:to>
                                        <p:strVal val="visible"/>
                                      </p:to>
                                    </p:set>
                                    <p:animEffect transition="in" filter="barn(outVertical)">
                                      <p:cBhvr>
                                        <p:cTn id="20"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6">
            <a:lum/>
          </a:blip>
          <a:stretch>
            <a:fillRect t="-9000" b="-9000"/>
          </a:stretch>
        </a:blipFill>
        <a:effectLst/>
      </p:bgPr>
    </p:bg>
    <p:spTree>
      <p:nvGrpSpPr>
        <p:cNvPr id="1" name=""/>
        <p:cNvGrpSpPr/>
        <p:nvPr/>
      </p:nvGrpSpPr>
      <p:grpSpPr>
        <a:xfrm>
          <a:off x="0" y="0"/>
          <a:ext cx="0" cy="0"/>
        </a:xfrm>
      </p:grpSpPr>
      <p:pic>
        <p:nvPicPr>
          <p:cNvPr id="32" name="图片 31"/>
          <p:cNvPicPr>
            <a:picLocks noChangeAspect="1"/>
          </p:cNvPicPr>
          <p:nvPr/>
        </p:nvPicPr>
        <p:blipFill>
          <a:blip r:embed="rId2">
            <a:clrChange>
              <a:clrFrom>
                <a:srgbClr val="FFFFFF"/>
              </a:clrFrom>
              <a:clrTo>
                <a:srgbClr val="FFFFFF">
                  <a:alpha val="0"/>
                </a:srgbClr>
              </a:clrTo>
            </a:clrChange>
          </a:blip>
          <a:stretch>
            <a:fillRect/>
          </a:stretch>
        </p:blipFill>
        <p:spPr>
          <a:xfrm>
            <a:off x="560924" y="5713"/>
            <a:ext cx="2942201" cy="5858669"/>
          </a:xfrm>
          <a:prstGeom prst="rect">
            <a:avLst/>
          </a:prstGeom>
        </p:spPr>
      </p:pic>
      <p:pic>
        <p:nvPicPr>
          <p:cNvPr id="3" name="图片 2"/>
          <p:cNvPicPr>
            <a:picLocks noChangeAspect="1"/>
          </p:cNvPicPr>
          <p:nvPr/>
        </p:nvPicPr>
        <p:blipFill>
          <a:blip r:embed="rId3">
            <a:clrChange>
              <a:clrFrom>
                <a:srgbClr val="FFFFFF"/>
              </a:clrFrom>
              <a:clrTo>
                <a:srgbClr val="FFFFFF">
                  <a:alpha val="0"/>
                </a:srgbClr>
              </a:clrTo>
            </a:clrChange>
          </a:blip>
          <a:srcRect l="32614" t="26800"/>
          <a:stretch>
            <a:fillRect/>
          </a:stretch>
        </p:blipFill>
        <p:spPr>
          <a:xfrm>
            <a:off x="0" y="1"/>
            <a:ext cx="1990909" cy="3650838"/>
          </a:xfrm>
          <a:prstGeom prst="rect">
            <a:avLst/>
          </a:prstGeom>
        </p:spPr>
      </p:pic>
      <p:pic>
        <p:nvPicPr>
          <p:cNvPr id="4" name="图片 3"/>
          <p:cNvPicPr>
            <a:picLocks noChangeAspect="1"/>
          </p:cNvPicPr>
          <p:nvPr/>
        </p:nvPicPr>
        <p:blipFill>
          <a:blip r:embed="rId4">
            <a:clrChange>
              <a:clrFrom>
                <a:srgbClr val="FFFFFF"/>
              </a:clrFrom>
              <a:clrTo>
                <a:srgbClr val="FFFFFF">
                  <a:alpha val="0"/>
                </a:srgbClr>
              </a:clrTo>
            </a:clrChange>
          </a:blip>
          <a:srcRect r="25894"/>
          <a:stretch>
            <a:fillRect/>
          </a:stretch>
        </p:blipFill>
        <p:spPr>
          <a:xfrm>
            <a:off x="9545123" y="0"/>
            <a:ext cx="2646878" cy="3923879"/>
          </a:xfrm>
          <a:prstGeom prst="rect">
            <a:avLst/>
          </a:prstGeom>
        </p:spPr>
      </p:pic>
      <p:sp>
        <p:nvSpPr>
          <p:cNvPr id="5" name="文本框 4"/>
          <p:cNvSpPr txBox="1"/>
          <p:nvPr/>
        </p:nvSpPr>
        <p:spPr>
          <a:xfrm>
            <a:off x="3461305" y="803890"/>
            <a:ext cx="5269392" cy="1015663"/>
          </a:xfrm>
          <a:prstGeom prst="rect">
            <a:avLst/>
          </a:prstGeom>
          <a:noFill/>
        </p:spPr>
        <p:txBody>
          <a:bodyPr wrap="none" rtlCol="0" anchor="ctr">
            <a:spAutoFit/>
          </a:bodyPr>
          <a:lstStyle/>
          <a:p>
            <a:pPr algn="ctr"/>
            <a:r>
              <a:rPr lang="en-US" altLang="zh-CN" sz="6000">
                <a:ln w="25400">
                  <a:solidFill>
                    <a:srgbClr val="7B0024">
                      <a:alpha val="70000"/>
                    </a:srgbClr>
                  </a:solidFill>
                </a:ln>
                <a:solidFill>
                  <a:srgbClr val="D93224"/>
                </a:solidFill>
                <a:effectLst>
                  <a:outerShdw blurRad="38100" dist="25400" dir="5400000" algn="t" rotWithShape="0">
                    <a:schemeClr val="tx1">
                      <a:lumMod val="75000"/>
                      <a:lumOff val="25000"/>
                      <a:alpha val="40000"/>
                    </a:schemeClr>
                  </a:outerShdw>
                </a:effectLst>
                <a:latin typeface="Britannic Bold" panose="020b0903060703020204" pitchFamily="34" charset="0"/>
              </a:rPr>
              <a:t>— CONTENTS —</a:t>
            </a:r>
            <a:endParaRPr lang="zh-CN" altLang="en-US" sz="6000">
              <a:ln w="25400">
                <a:solidFill>
                  <a:srgbClr val="7B0024">
                    <a:alpha val="70000"/>
                  </a:srgbClr>
                </a:solidFill>
              </a:ln>
              <a:solidFill>
                <a:srgbClr val="D93224"/>
              </a:solidFill>
              <a:effectLst>
                <a:outerShdw blurRad="38100" dist="25400" dir="5400000" algn="t" rotWithShape="0">
                  <a:schemeClr val="tx1">
                    <a:lumMod val="75000"/>
                    <a:lumOff val="25000"/>
                    <a:alpha val="40000"/>
                  </a:schemeClr>
                </a:outerShdw>
              </a:effectLst>
              <a:latin typeface="Britannic Bold" panose="020b0903060703020204" pitchFamily="34" charset="0"/>
            </a:endParaRPr>
          </a:p>
        </p:txBody>
      </p:sp>
      <p:grpSp>
        <p:nvGrpSpPr>
          <p:cNvPr id="13" name="组合 12"/>
          <p:cNvGrpSpPr/>
          <p:nvPr/>
        </p:nvGrpSpPr>
        <p:grpSpPr>
          <a:xfrm>
            <a:off x="4280634" y="2179670"/>
            <a:ext cx="3630732" cy="811856"/>
            <a:chOff x="2955744" y="2498651"/>
            <a:chExt cx="3630732" cy="811856"/>
          </a:xfrm>
        </p:grpSpPr>
        <p:grpSp>
          <p:nvGrpSpPr>
            <p:cNvPr id="10" name="组合 9"/>
            <p:cNvGrpSpPr/>
            <p:nvPr/>
          </p:nvGrpSpPr>
          <p:grpSpPr>
            <a:xfrm>
              <a:off x="2955744" y="2498651"/>
              <a:ext cx="765545" cy="765545"/>
              <a:chOff x="2541181" y="2445488"/>
              <a:chExt cx="765545" cy="765545"/>
            </a:xfrm>
          </p:grpSpPr>
          <p:sp>
            <p:nvSpPr>
              <p:cNvPr id="9" name="椭圆 8"/>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11" name="文本框 10"/>
            <p:cNvSpPr txBox="1"/>
            <p:nvPr/>
          </p:nvSpPr>
          <p:spPr>
            <a:xfrm>
              <a:off x="3801033" y="2498651"/>
              <a:ext cx="2646878" cy="584775"/>
            </a:xfrm>
            <a:prstGeom prst="rect">
              <a:avLst/>
            </a:prstGeom>
            <a:noFill/>
          </p:spPr>
          <p:txBody>
            <a:bodyPr wrap="none" rtlCol="0">
              <a:spAutoFit/>
            </a:bodyPr>
            <a:lstStyle/>
            <a:p>
              <a:r>
                <a:rPr lang="zh-CN" altLang="en-US" sz="3200">
                  <a:solidFill>
                    <a:schemeClr val="tx1">
                      <a:lumMod val="75000"/>
                      <a:lumOff val="25000"/>
                    </a:schemeClr>
                  </a:solidFill>
                  <a:latin typeface="汉仪铸字美心体W" panose="00000500000000000000" pitchFamily="2" charset="-122"/>
                  <a:ea typeface="汉仪铸字美心体W" panose="00000500000000000000" pitchFamily="2" charset="-122"/>
                </a:rPr>
                <a:t>圣诞节的由来</a:t>
              </a:r>
              <a:endParaRPr lang="zh-CN" altLang="en-US" sz="320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sp>
          <p:nvSpPr>
            <p:cNvPr id="12" name="文本框 11"/>
            <p:cNvSpPr txBox="1"/>
            <p:nvPr/>
          </p:nvSpPr>
          <p:spPr>
            <a:xfrm>
              <a:off x="3801033" y="2971953"/>
              <a:ext cx="2785443" cy="338554"/>
            </a:xfrm>
            <a:prstGeom prst="rect">
              <a:avLst/>
            </a:prstGeom>
            <a:noFill/>
          </p:spPr>
          <p:txBody>
            <a:bodyPr wrap="none" rtlCol="0">
              <a:spAutoFit/>
            </a:bodyPr>
            <a:lstStyle/>
            <a:p>
              <a:r>
                <a:rPr lang="en-US" altLang="zh-CN" sz="1600" spc="1000">
                  <a:solidFill>
                    <a:schemeClr val="bg1">
                      <a:lumMod val="50000"/>
                    </a:schemeClr>
                  </a:solidFill>
                </a:rPr>
                <a:t>CHAPTER ONE</a:t>
              </a:r>
              <a:endParaRPr lang="zh-CN" altLang="en-US" sz="1600" spc="1000">
                <a:solidFill>
                  <a:schemeClr val="bg1">
                    <a:lumMod val="50000"/>
                  </a:schemeClr>
                </a:solidFill>
              </a:endParaRPr>
            </a:p>
          </p:txBody>
        </p:sp>
      </p:grpSp>
      <p:grpSp>
        <p:nvGrpSpPr>
          <p:cNvPr id="14" name="组合 13"/>
          <p:cNvGrpSpPr/>
          <p:nvPr/>
        </p:nvGrpSpPr>
        <p:grpSpPr>
          <a:xfrm>
            <a:off x="4280634" y="3177536"/>
            <a:ext cx="3676642" cy="811856"/>
            <a:chOff x="2955744" y="2498651"/>
            <a:chExt cx="3676642" cy="811856"/>
          </a:xfrm>
        </p:grpSpPr>
        <p:grpSp>
          <p:nvGrpSpPr>
            <p:cNvPr id="15" name="组合 14"/>
            <p:cNvGrpSpPr/>
            <p:nvPr/>
          </p:nvGrpSpPr>
          <p:grpSpPr>
            <a:xfrm>
              <a:off x="2955744" y="2498651"/>
              <a:ext cx="765545" cy="765545"/>
              <a:chOff x="2541181" y="2445488"/>
              <a:chExt cx="765545" cy="765545"/>
            </a:xfrm>
          </p:grpSpPr>
          <p:sp>
            <p:nvSpPr>
              <p:cNvPr id="18" name="椭圆 17"/>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16" name="文本框 15"/>
            <p:cNvSpPr txBox="1"/>
            <p:nvPr/>
          </p:nvSpPr>
          <p:spPr>
            <a:xfrm>
              <a:off x="3801033" y="2498651"/>
              <a:ext cx="2646878" cy="584775"/>
            </a:xfrm>
            <a:prstGeom prst="rect">
              <a:avLst/>
            </a:prstGeom>
            <a:noFill/>
          </p:spPr>
          <p:txBody>
            <a:bodyPr wrap="none" rtlCol="0">
              <a:spAutoFit/>
            </a:bodyPr>
            <a:lstStyle/>
            <a:p>
              <a:r>
                <a:rPr lang="zh-CN" altLang="en-US" sz="3200">
                  <a:solidFill>
                    <a:schemeClr val="tx1">
                      <a:lumMod val="75000"/>
                      <a:lumOff val="25000"/>
                    </a:schemeClr>
                  </a:solidFill>
                  <a:latin typeface="汉仪铸字美心体W" panose="00000500000000000000" pitchFamily="2" charset="-122"/>
                  <a:ea typeface="汉仪铸字美心体W" panose="00000500000000000000" pitchFamily="2" charset="-122"/>
                </a:rPr>
                <a:t>圣诞节的习俗</a:t>
              </a:r>
              <a:endParaRPr lang="zh-CN" altLang="en-US" sz="320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sp>
          <p:nvSpPr>
            <p:cNvPr id="17" name="文本框 16"/>
            <p:cNvSpPr txBox="1"/>
            <p:nvPr/>
          </p:nvSpPr>
          <p:spPr>
            <a:xfrm>
              <a:off x="3801033" y="2971953"/>
              <a:ext cx="2831353" cy="338554"/>
            </a:xfrm>
            <a:prstGeom prst="rect">
              <a:avLst/>
            </a:prstGeom>
            <a:noFill/>
          </p:spPr>
          <p:txBody>
            <a:bodyPr wrap="none" rtlCol="0">
              <a:spAutoFit/>
            </a:bodyPr>
            <a:lstStyle/>
            <a:p>
              <a:r>
                <a:rPr lang="en-US" altLang="zh-CN" sz="1600" spc="1000">
                  <a:solidFill>
                    <a:schemeClr val="bg1">
                      <a:lumMod val="50000"/>
                    </a:schemeClr>
                  </a:solidFill>
                </a:rPr>
                <a:t>CHAPTER TWO</a:t>
              </a:r>
              <a:endParaRPr lang="zh-CN" altLang="en-US" sz="1600" spc="1000">
                <a:solidFill>
                  <a:schemeClr val="bg1">
                    <a:lumMod val="50000"/>
                  </a:schemeClr>
                </a:solidFill>
              </a:endParaRPr>
            </a:p>
          </p:txBody>
        </p:sp>
      </p:grpSp>
      <p:grpSp>
        <p:nvGrpSpPr>
          <p:cNvPr id="20" name="组合 19"/>
          <p:cNvGrpSpPr/>
          <p:nvPr/>
        </p:nvGrpSpPr>
        <p:grpSpPr>
          <a:xfrm>
            <a:off x="4280634" y="4175402"/>
            <a:ext cx="4058733" cy="811856"/>
            <a:chOff x="2955744" y="2498651"/>
            <a:chExt cx="4058733" cy="811856"/>
          </a:xfrm>
        </p:grpSpPr>
        <p:grpSp>
          <p:nvGrpSpPr>
            <p:cNvPr id="21" name="组合 20"/>
            <p:cNvGrpSpPr/>
            <p:nvPr/>
          </p:nvGrpSpPr>
          <p:grpSpPr>
            <a:xfrm>
              <a:off x="2955744" y="2498651"/>
              <a:ext cx="765545" cy="765545"/>
              <a:chOff x="2541181" y="2445488"/>
              <a:chExt cx="765545" cy="765545"/>
            </a:xfrm>
          </p:grpSpPr>
          <p:sp>
            <p:nvSpPr>
              <p:cNvPr id="24" name="椭圆 23"/>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22" name="文本框 21"/>
            <p:cNvSpPr txBox="1"/>
            <p:nvPr/>
          </p:nvSpPr>
          <p:spPr>
            <a:xfrm>
              <a:off x="3801033" y="2498651"/>
              <a:ext cx="2646878" cy="584775"/>
            </a:xfrm>
            <a:prstGeom prst="rect">
              <a:avLst/>
            </a:prstGeom>
            <a:noFill/>
          </p:spPr>
          <p:txBody>
            <a:bodyPr wrap="none" rtlCol="0">
              <a:spAutoFit/>
            </a:bodyPr>
            <a:lstStyle/>
            <a:p>
              <a:r>
                <a:rPr lang="zh-CN" altLang="en-US" sz="3200">
                  <a:solidFill>
                    <a:schemeClr val="tx1">
                      <a:lumMod val="75000"/>
                      <a:lumOff val="25000"/>
                    </a:schemeClr>
                  </a:solidFill>
                  <a:latin typeface="汉仪铸字美心体W" panose="00000500000000000000" pitchFamily="2" charset="-122"/>
                  <a:ea typeface="汉仪铸字美心体W" panose="00000500000000000000" pitchFamily="2" charset="-122"/>
                </a:rPr>
                <a:t>圣诞老人传说</a:t>
              </a:r>
              <a:endParaRPr lang="zh-CN" altLang="en-US" sz="320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sp>
          <p:nvSpPr>
            <p:cNvPr id="23" name="文本框 22"/>
            <p:cNvSpPr txBox="1"/>
            <p:nvPr/>
          </p:nvSpPr>
          <p:spPr>
            <a:xfrm>
              <a:off x="3801033" y="2971953"/>
              <a:ext cx="3213444" cy="338554"/>
            </a:xfrm>
            <a:prstGeom prst="rect">
              <a:avLst/>
            </a:prstGeom>
            <a:noFill/>
          </p:spPr>
          <p:txBody>
            <a:bodyPr wrap="none" rtlCol="0">
              <a:spAutoFit/>
            </a:bodyPr>
            <a:lstStyle/>
            <a:p>
              <a:r>
                <a:rPr lang="en-US" altLang="zh-CN" sz="1600" spc="1000">
                  <a:solidFill>
                    <a:schemeClr val="bg1">
                      <a:lumMod val="50000"/>
                    </a:schemeClr>
                  </a:solidFill>
                </a:rPr>
                <a:t>CHAPTER THREE</a:t>
              </a:r>
              <a:endParaRPr lang="zh-CN" altLang="en-US" sz="1600" spc="1000">
                <a:solidFill>
                  <a:schemeClr val="bg1">
                    <a:lumMod val="50000"/>
                  </a:schemeClr>
                </a:solidFill>
              </a:endParaRPr>
            </a:p>
          </p:txBody>
        </p:sp>
      </p:grpSp>
      <p:grpSp>
        <p:nvGrpSpPr>
          <p:cNvPr id="26" name="组合 25"/>
          <p:cNvGrpSpPr/>
          <p:nvPr/>
        </p:nvGrpSpPr>
        <p:grpSpPr>
          <a:xfrm>
            <a:off x="4280634" y="5173268"/>
            <a:ext cx="3861371" cy="811856"/>
            <a:chOff x="2955744" y="2498651"/>
            <a:chExt cx="3861371" cy="811856"/>
          </a:xfrm>
        </p:grpSpPr>
        <p:grpSp>
          <p:nvGrpSpPr>
            <p:cNvPr id="27" name="组合 26"/>
            <p:cNvGrpSpPr/>
            <p:nvPr/>
          </p:nvGrpSpPr>
          <p:grpSpPr>
            <a:xfrm>
              <a:off x="2955744" y="2498651"/>
              <a:ext cx="765545" cy="765545"/>
              <a:chOff x="2541181" y="2445488"/>
              <a:chExt cx="765545" cy="765545"/>
            </a:xfrm>
          </p:grpSpPr>
          <p:sp>
            <p:nvSpPr>
              <p:cNvPr id="30" name="椭圆 29"/>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28" name="文本框 27"/>
            <p:cNvSpPr txBox="1"/>
            <p:nvPr/>
          </p:nvSpPr>
          <p:spPr>
            <a:xfrm>
              <a:off x="3801033" y="2498651"/>
              <a:ext cx="2646878" cy="584775"/>
            </a:xfrm>
            <a:prstGeom prst="rect">
              <a:avLst/>
            </a:prstGeom>
            <a:noFill/>
          </p:spPr>
          <p:txBody>
            <a:bodyPr wrap="none" rtlCol="0">
              <a:spAutoFit/>
            </a:bodyPr>
            <a:lstStyle/>
            <a:p>
              <a:r>
                <a:rPr lang="zh-CN" altLang="en-US" sz="3200">
                  <a:solidFill>
                    <a:schemeClr val="tx1">
                      <a:lumMod val="75000"/>
                      <a:lumOff val="25000"/>
                    </a:schemeClr>
                  </a:solidFill>
                  <a:latin typeface="汉仪铸字美心体W" panose="00000500000000000000" pitchFamily="2" charset="-122"/>
                  <a:ea typeface="汉仪铸字美心体W" panose="00000500000000000000" pitchFamily="2" charset="-122"/>
                </a:rPr>
                <a:t>圣诞树的装扮</a:t>
              </a:r>
              <a:endParaRPr lang="zh-CN" altLang="en-US" sz="320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sp>
          <p:nvSpPr>
            <p:cNvPr id="29" name="文本框 28"/>
            <p:cNvSpPr txBox="1"/>
            <p:nvPr/>
          </p:nvSpPr>
          <p:spPr>
            <a:xfrm>
              <a:off x="3801033" y="2971953"/>
              <a:ext cx="3016082" cy="338554"/>
            </a:xfrm>
            <a:prstGeom prst="rect">
              <a:avLst/>
            </a:prstGeom>
            <a:noFill/>
          </p:spPr>
          <p:txBody>
            <a:bodyPr wrap="none" rtlCol="0">
              <a:spAutoFit/>
            </a:bodyPr>
            <a:lstStyle/>
            <a:p>
              <a:r>
                <a:rPr lang="en-US" altLang="zh-CN" sz="1600" spc="1000">
                  <a:solidFill>
                    <a:schemeClr val="bg1">
                      <a:lumMod val="50000"/>
                    </a:schemeClr>
                  </a:solidFill>
                </a:rPr>
                <a:t>CHAPTER FOUR</a:t>
              </a:r>
              <a:endParaRPr lang="zh-CN" altLang="en-US" sz="1600" spc="1000">
                <a:solidFill>
                  <a:schemeClr val="bg1">
                    <a:lumMod val="50000"/>
                  </a:schemeClr>
                </a:solidFill>
              </a:endParaRPr>
            </a:p>
          </p:txBody>
        </p:sp>
      </p:grpSp>
    </p:spTree>
  </p:cSld>
  <p:clrMapOvr>
    <a:masterClrMapping/>
  </p:clrMapOvr>
  <mc:AlternateContent>
    <mc:Choice xmlns:p14="http://schemas.microsoft.com/office/powerpoint/2010/main" Requires="p14">
      <p:transition spd="med" advClick="0" advTm="3000" p14:dur="7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5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25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300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t="-9000" b="-9000"/>
          </a:stretch>
        </a:blipFill>
        <a:effectLst/>
      </p:bgPr>
    </p:bg>
    <p:spTree>
      <p:nvGrpSpPr>
        <p:cNvPr id="1" name=""/>
        <p:cNvGrpSpPr/>
        <p:nvPr/>
      </p:nvGrpSpPr>
      <p:grpSpPr>
        <a:xfrm>
          <a:off x="0" y="0"/>
          <a:ext cx="0" cy="0"/>
        </a:xfrm>
      </p:grpSpPr>
      <p:sp>
        <p:nvSpPr>
          <p:cNvPr id="4" name="文本框 3"/>
          <p:cNvSpPr txBox="1"/>
          <p:nvPr/>
        </p:nvSpPr>
        <p:spPr>
          <a:xfrm>
            <a:off x="5957775" y="4228972"/>
            <a:ext cx="4801314" cy="1015663"/>
          </a:xfrm>
          <a:prstGeom prst="rect">
            <a:avLst/>
          </a:prstGeom>
          <a:noFill/>
        </p:spPr>
        <p:txBody>
          <a:bodyPr wrap="none" rtlCol="0" anchor="ctr">
            <a:spAutoFit/>
          </a:bodyPr>
          <a:lstStyle/>
          <a:p>
            <a:pPr algn="ctr"/>
            <a:r>
              <a:rPr lang="zh-CN" altLang="en-US" sz="6000">
                <a:ln w="12700">
                  <a:solidFill>
                    <a:srgbClr val="7B0024"/>
                  </a:solidFill>
                </a:ln>
                <a:solidFill>
                  <a:srgbClr val="D93224"/>
                </a:solidFill>
                <a:effectLst>
                  <a:outerShdw blurRad="38100" dist="25400" dir="8100000" algn="tr" rotWithShape="0">
                    <a:schemeClr val="tx1">
                      <a:lumMod val="75000"/>
                      <a:lumOff val="25000"/>
                      <a:alpha val="40000"/>
                    </a:schemeClr>
                  </a:outerShdw>
                </a:effectLst>
                <a:latin typeface="汉仪铸字美心体W" panose="00000500000000000000" pitchFamily="2" charset="-122"/>
                <a:ea typeface="汉仪铸字美心体W" panose="00000500000000000000" pitchFamily="2" charset="-122"/>
              </a:rPr>
              <a:t>圣诞节的由来</a:t>
            </a:r>
            <a:endParaRPr lang="zh-CN" altLang="en-US" sz="6000">
              <a:ln w="12700">
                <a:solidFill>
                  <a:srgbClr val="7B0024"/>
                </a:solidFill>
              </a:ln>
              <a:solidFill>
                <a:srgbClr val="D93224"/>
              </a:solidFill>
              <a:effectLst>
                <a:outerShdw blurRad="38100" dist="25400" dir="8100000" algn="tr" rotWithShape="0">
                  <a:schemeClr val="tx1">
                    <a:lumMod val="75000"/>
                    <a:lumOff val="25000"/>
                    <a:alpha val="40000"/>
                  </a:schemeClr>
                </a:outerShdw>
              </a:effectLst>
              <a:latin typeface="汉仪铸字美心体W" panose="00000500000000000000" pitchFamily="2" charset="-122"/>
              <a:ea typeface="汉仪铸字美心体W" panose="00000500000000000000" pitchFamily="2" charset="-122"/>
            </a:endParaRPr>
          </a:p>
        </p:txBody>
      </p:sp>
      <p:sp>
        <p:nvSpPr>
          <p:cNvPr id="5" name="文本框 4"/>
          <p:cNvSpPr txBox="1"/>
          <p:nvPr/>
        </p:nvSpPr>
        <p:spPr>
          <a:xfrm>
            <a:off x="5997465" y="5202106"/>
            <a:ext cx="5042471" cy="338554"/>
          </a:xfrm>
          <a:prstGeom prst="rect">
            <a:avLst/>
          </a:prstGeom>
          <a:noFill/>
        </p:spPr>
        <p:txBody>
          <a:bodyPr wrap="none" rtlCol="0" anchor="ctr">
            <a:spAutoFit/>
          </a:bodyPr>
          <a:lstStyle/>
          <a:p>
            <a:pPr algn="ctr"/>
            <a:r>
              <a:rPr lang="en-US" altLang="zh-CN" sz="1600" spc="2600">
                <a:solidFill>
                  <a:schemeClr val="bg1">
                    <a:lumMod val="50000"/>
                  </a:schemeClr>
                </a:solidFill>
              </a:rPr>
              <a:t>CHAPTER ONE</a:t>
            </a:r>
            <a:endParaRPr lang="zh-CN" altLang="en-US" sz="1600" spc="2600">
              <a:solidFill>
                <a:schemeClr val="bg1">
                  <a:lumMod val="50000"/>
                </a:schemeClr>
              </a:solidFill>
            </a:endParaRPr>
          </a:p>
        </p:txBody>
      </p:sp>
      <p:grpSp>
        <p:nvGrpSpPr>
          <p:cNvPr id="13" name="组合 12"/>
          <p:cNvGrpSpPr/>
          <p:nvPr/>
        </p:nvGrpSpPr>
        <p:grpSpPr>
          <a:xfrm>
            <a:off x="7592887" y="2986111"/>
            <a:ext cx="1395152" cy="1323439"/>
            <a:chOff x="7592887" y="2890414"/>
            <a:chExt cx="1395152" cy="1323439"/>
          </a:xfrm>
        </p:grpSpPr>
        <p:grpSp>
          <p:nvGrpSpPr>
            <p:cNvPr id="7" name="组合 6"/>
            <p:cNvGrpSpPr/>
            <p:nvPr/>
          </p:nvGrpSpPr>
          <p:grpSpPr>
            <a:xfrm>
              <a:off x="7592887" y="3179130"/>
              <a:ext cx="765545" cy="765545"/>
              <a:chOff x="2541181" y="2445488"/>
              <a:chExt cx="765545" cy="765545"/>
            </a:xfrm>
          </p:grpSpPr>
          <p:sp>
            <p:nvSpPr>
              <p:cNvPr id="10" name="椭圆 9"/>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12" name="文本框 11"/>
            <p:cNvSpPr txBox="1"/>
            <p:nvPr/>
          </p:nvSpPr>
          <p:spPr>
            <a:xfrm>
              <a:off x="8284000" y="2890414"/>
              <a:ext cx="704039" cy="1323439"/>
            </a:xfrm>
            <a:prstGeom prst="rect">
              <a:avLst/>
            </a:prstGeom>
            <a:noFill/>
          </p:spPr>
          <p:txBody>
            <a:bodyPr wrap="none" rtlCol="0">
              <a:spAutoFit/>
            </a:bodyPr>
            <a:lstStyle/>
            <a:p>
              <a:r>
                <a:rPr lang="en-US" altLang="zh-CN" sz="8000" b="1">
                  <a:solidFill>
                    <a:srgbClr val="D93224"/>
                  </a:solidFill>
                </a:rPr>
                <a:t>1</a:t>
              </a:r>
              <a:endParaRPr lang="zh-CN" altLang="en-US" sz="8000" b="1">
                <a:solidFill>
                  <a:srgbClr val="D93224"/>
                </a:solidFill>
              </a:endParaRPr>
            </a:p>
          </p:txBody>
        </p:sp>
      </p:grpSp>
    </p:spTree>
  </p:cSld>
  <p:clrMapOvr>
    <a:masterClrMapping/>
  </p:clrMapOvr>
  <mc:AlternateContent>
    <mc:Choice xmlns:p15="http://schemas.microsoft.com/office/powerpoint/2012/main" Requires="p15">
      <p:transition spd="slow" advClick="0" advTm="3000" p14:dur="1250">
        <p15:prstTrans prst="peelOff"/>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childTnLst>
                                </p:cTn>
                              </p:par>
                              <p:par>
                                <p:cTn id="10" presetID="22" presetClass="entr" presetSubtype="8"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000"/>
                                        <p:tgtEl>
                                          <p:spTgt spid="4"/>
                                        </p:tgtEl>
                                      </p:cBhvr>
                                    </p:animEffect>
                                  </p:childTnLst>
                                </p:cTn>
                              </p:par>
                              <p:par>
                                <p:cTn id="13" presetID="2" presetClass="entr" presetSubtype="2" fill="hold" grpId="0" nodeType="withEffect">
                                  <p:stCondLst>
                                    <p:cond delay="7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t="-9000" b="-9000"/>
          </a:stretch>
        </a:blipFill>
        <a:effectLst/>
      </p:bgPr>
    </p:bg>
    <p:spTree>
      <p:nvGrpSpPr>
        <p:cNvPr id="1" name=""/>
        <p:cNvGrpSpPr/>
        <p:nvPr/>
      </p:nvGrpSpPr>
      <p:grpSpPr>
        <a:xfrm>
          <a:off x="0" y="0"/>
          <a: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1" y="170118"/>
            <a:ext cx="2185214" cy="400110"/>
          </a:xfrm>
          <a:prstGeom prst="rect">
            <a:avLst/>
          </a:prstGeom>
        </p:spPr>
        <p:txBody>
          <a:bodyPr wrap="none" rtlCol="0">
            <a:spAutoFit/>
          </a:bodyPr>
          <a:lstStyle/>
          <a:p>
            <a:pPr algn="ctr"/>
            <a:r>
              <a:rPr lang="zh-CN" altLang="en-US" sz="2000" spc="600">
                <a:solidFill>
                  <a:srgbClr val="D93224"/>
                </a:solidFill>
                <a:latin typeface="汉仪铸字美心体W" panose="00000500000000000000" pitchFamily="2" charset="-122"/>
                <a:ea typeface="汉仪铸字美心体W" panose="00000500000000000000" pitchFamily="2" charset="-122"/>
              </a:rPr>
              <a:t>圣诞节的由来</a:t>
            </a:r>
            <a:endParaRPr lang="zh-CN" altLang="en-US" sz="2000" spc="60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a:solidFill>
                  <a:srgbClr val="D93224"/>
                </a:solidFill>
              </a:rPr>
              <a:t>MERRY CHRISTMAS</a:t>
            </a:r>
            <a:endParaRPr lang="zh-CN" altLang="en-US" spc="1300">
              <a:solidFill>
                <a:srgbClr val="D93224"/>
              </a:solidFill>
            </a:endParaRPr>
          </a:p>
        </p:txBody>
      </p:sp>
      <p:grpSp>
        <p:nvGrpSpPr>
          <p:cNvPr id="43" name="组合 42"/>
          <p:cNvGrpSpPr/>
          <p:nvPr/>
        </p:nvGrpSpPr>
        <p:grpSpPr>
          <a:xfrm>
            <a:off x="1328750" y="1345320"/>
            <a:ext cx="2813591" cy="4141214"/>
            <a:chOff x="1247234" y="1276131"/>
            <a:chExt cx="2813591" cy="4141214"/>
          </a:xfrm>
        </p:grpSpPr>
        <p:pic>
          <p:nvPicPr>
            <p:cNvPr id="36" name="图片 35"/>
            <p:cNvPicPr>
              <a:picLocks noChangeAspect="1"/>
            </p:cNvPicPr>
            <p:nvPr/>
          </p:nvPicPr>
          <p:blipFill>
            <a:blip r:embed="rId2"/>
            <a:stretch>
              <a:fillRect/>
            </a:stretch>
          </p:blipFill>
          <p:spPr>
            <a:xfrm>
              <a:off x="2054496" y="1276131"/>
              <a:ext cx="1156536" cy="1742644"/>
            </a:xfrm>
            <a:prstGeom prst="rect">
              <a:avLst/>
            </a:prstGeom>
          </p:spPr>
        </p:pic>
        <p:sp>
          <p:nvSpPr>
            <p:cNvPr id="41" name="文本框 40"/>
            <p:cNvSpPr txBox="1"/>
            <p:nvPr/>
          </p:nvSpPr>
          <p:spPr>
            <a:xfrm>
              <a:off x="1247234" y="3888721"/>
              <a:ext cx="2813591" cy="1528624"/>
            </a:xfrm>
            <a:prstGeom prst="rect">
              <a:avLst/>
            </a:prstGeom>
            <a:noFill/>
          </p:spPr>
          <p:txBody>
            <a:bodyPr wrap="none" rtlCol="0" anchor="ctr">
              <a:spAutoFit/>
            </a:bodyPr>
            <a:lstStyle/>
            <a:p>
              <a:pPr algn="ctr">
                <a:lnSpc>
                  <a:spcPts val="2800"/>
                </a:lnSpc>
              </a:pPr>
              <a:r>
                <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ts val="2800"/>
                </a:lnSpc>
              </a:pPr>
              <a:r>
                <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ts val="2800"/>
                </a:lnSpc>
              </a:pPr>
              <a:r>
                <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ts val="2800"/>
                </a:lnSpc>
              </a:pPr>
              <a:r>
                <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37" name="文本框 36"/>
            <p:cNvSpPr txBox="1"/>
            <p:nvPr/>
          </p:nvSpPr>
          <p:spPr>
            <a:xfrm>
              <a:off x="1491577" y="3316006"/>
              <a:ext cx="2339102" cy="523220"/>
            </a:xfrm>
            <a:prstGeom prst="rect">
              <a:avLst/>
            </a:prstGeom>
            <a:noFill/>
          </p:spPr>
          <p:txBody>
            <a:bodyPr wrap="none" rtlCol="0">
              <a:spAutoFit/>
            </a:bodyPr>
            <a:lstStyle/>
            <a:p>
              <a:pPr algn="ctr"/>
              <a:r>
                <a:rPr lang="zh-CN" altLang="en-US" sz="2800">
                  <a:solidFill>
                    <a:schemeClr val="tx1">
                      <a:lumMod val="75000"/>
                      <a:lumOff val="25000"/>
                    </a:schemeClr>
                  </a:solidFill>
                  <a:latin typeface="汉仪铸字美心体W" panose="00000500000000000000" pitchFamily="2" charset="-122"/>
                  <a:ea typeface="汉仪铸字美心体W" panose="00000500000000000000" pitchFamily="2" charset="-122"/>
                </a:rPr>
                <a:t>点此输入标题</a:t>
              </a:r>
              <a:endParaRPr lang="zh-CN" altLang="en-US" sz="280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cxnSp>
          <p:nvCxnSpPr>
            <p:cNvPr id="39" name="直接连接符 38"/>
            <p:cNvCxnSpPr/>
            <p:nvPr/>
          </p:nvCxnSpPr>
          <p:spPr>
            <a:xfrm>
              <a:off x="1388483" y="3881758"/>
              <a:ext cx="2545291"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4721265" y="1345320"/>
            <a:ext cx="2749471" cy="4141214"/>
            <a:chOff x="1279294" y="1276131"/>
            <a:chExt cx="2749471" cy="4141214"/>
          </a:xfrm>
        </p:grpSpPr>
        <p:pic>
          <p:nvPicPr>
            <p:cNvPr id="45" name="图片 44"/>
            <p:cNvPicPr>
              <a:picLocks noChangeAspect="1"/>
            </p:cNvPicPr>
            <p:nvPr/>
          </p:nvPicPr>
          <p:blipFill>
            <a:blip r:embed="rId2"/>
            <a:stretch>
              <a:fillRect/>
            </a:stretch>
          </p:blipFill>
          <p:spPr>
            <a:xfrm>
              <a:off x="2054496" y="1276131"/>
              <a:ext cx="1156536" cy="1742644"/>
            </a:xfrm>
            <a:prstGeom prst="rect">
              <a:avLst/>
            </a:prstGeom>
          </p:spPr>
        </p:pic>
        <p:sp>
          <p:nvSpPr>
            <p:cNvPr id="46" name="文本框 45"/>
            <p:cNvSpPr txBox="1"/>
            <p:nvPr/>
          </p:nvSpPr>
          <p:spPr>
            <a:xfrm>
              <a:off x="1279294" y="3901994"/>
              <a:ext cx="2749471" cy="1502078"/>
            </a:xfrm>
            <a:prstGeom prst="rect">
              <a:avLst/>
            </a:prstGeom>
            <a:noFill/>
          </p:spPr>
          <p:txBody>
            <a:bodyPr wrap="none" rtlCol="0" anchor="ctr">
              <a:spAutoFit/>
            </a:bodyPr>
            <a:lstStyle>
              <a:defPPr>
                <a:defRPr lang="en-US"/>
              </a:defPPr>
              <a:lvl1pPr algn="ctr">
                <a:lnSpc>
                  <a:spcPts val="2800"/>
                </a:lnSpc>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a:t>
              </a:r>
              <a:endParaRPr lang="zh-CN" altLang="en-US"/>
            </a:p>
            <a:p>
              <a:r>
                <a:rPr lang="zh-CN" altLang="en-US"/>
                <a:t>点击输入内容点击输入</a:t>
              </a:r>
              <a:endParaRPr lang="zh-CN" altLang="en-US"/>
            </a:p>
            <a:p>
              <a:r>
                <a:rPr lang="zh-CN" altLang="en-US"/>
                <a:t>点击输入内容点击输入</a:t>
              </a:r>
              <a:endParaRPr lang="zh-CN" altLang="en-US"/>
            </a:p>
            <a:p>
              <a:r>
                <a:rPr lang="zh-CN" altLang="en-US"/>
                <a:t>点击输入内容点击输入</a:t>
              </a:r>
              <a:endParaRPr lang="zh-CN" altLang="en-US"/>
            </a:p>
          </p:txBody>
        </p:sp>
        <p:sp>
          <p:nvSpPr>
            <p:cNvPr id="47" name="文本框 46"/>
            <p:cNvSpPr txBox="1"/>
            <p:nvPr/>
          </p:nvSpPr>
          <p:spPr>
            <a:xfrm>
              <a:off x="1491577" y="3316006"/>
              <a:ext cx="2339102" cy="523220"/>
            </a:xfrm>
            <a:prstGeom prst="rect">
              <a:avLst/>
            </a:prstGeom>
            <a:noFill/>
          </p:spPr>
          <p:txBody>
            <a:bodyPr wrap="none" rtlCol="0">
              <a:spAutoFit/>
            </a:bodyPr>
            <a:lstStyle/>
            <a:p>
              <a:pPr algn="ctr"/>
              <a:r>
                <a:rPr lang="zh-CN" altLang="en-US" sz="2800">
                  <a:solidFill>
                    <a:schemeClr val="tx1">
                      <a:lumMod val="75000"/>
                      <a:lumOff val="25000"/>
                    </a:schemeClr>
                  </a:solidFill>
                  <a:latin typeface="汉仪铸字美心体W" panose="00000500000000000000" pitchFamily="2" charset="-122"/>
                  <a:ea typeface="汉仪铸字美心体W" panose="00000500000000000000" pitchFamily="2" charset="-122"/>
                </a:rPr>
                <a:t>点此输入标题</a:t>
              </a:r>
              <a:endParaRPr lang="zh-CN" altLang="en-US" sz="280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cxnSp>
          <p:nvCxnSpPr>
            <p:cNvPr id="48" name="直接连接符 47"/>
            <p:cNvCxnSpPr/>
            <p:nvPr/>
          </p:nvCxnSpPr>
          <p:spPr>
            <a:xfrm>
              <a:off x="1388483" y="3881758"/>
              <a:ext cx="2545291"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8081720" y="1345320"/>
            <a:ext cx="2749471" cy="4141214"/>
            <a:chOff x="1279294" y="1276131"/>
            <a:chExt cx="2749471" cy="4141214"/>
          </a:xfrm>
        </p:grpSpPr>
        <p:pic>
          <p:nvPicPr>
            <p:cNvPr id="50" name="图片 49"/>
            <p:cNvPicPr>
              <a:picLocks noChangeAspect="1"/>
            </p:cNvPicPr>
            <p:nvPr/>
          </p:nvPicPr>
          <p:blipFill>
            <a:blip r:embed="rId2"/>
            <a:stretch>
              <a:fillRect/>
            </a:stretch>
          </p:blipFill>
          <p:spPr>
            <a:xfrm>
              <a:off x="2054496" y="1276131"/>
              <a:ext cx="1156536" cy="1742644"/>
            </a:xfrm>
            <a:prstGeom prst="rect">
              <a:avLst/>
            </a:prstGeom>
          </p:spPr>
        </p:pic>
        <p:sp>
          <p:nvSpPr>
            <p:cNvPr id="51" name="文本框 50"/>
            <p:cNvSpPr txBox="1"/>
            <p:nvPr/>
          </p:nvSpPr>
          <p:spPr>
            <a:xfrm>
              <a:off x="1279294" y="3901994"/>
              <a:ext cx="2749471" cy="1502078"/>
            </a:xfrm>
            <a:prstGeom prst="rect">
              <a:avLst/>
            </a:prstGeom>
            <a:noFill/>
          </p:spPr>
          <p:txBody>
            <a:bodyPr wrap="none" rtlCol="0" anchor="ctr">
              <a:spAutoFit/>
            </a:bodyPr>
            <a:lstStyle>
              <a:defPPr>
                <a:defRPr lang="en-US"/>
              </a:defPPr>
              <a:lvl1pPr algn="ctr">
                <a:lnSpc>
                  <a:spcPts val="2800"/>
                </a:lnSpc>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a:t>
              </a:r>
              <a:endParaRPr lang="zh-CN" altLang="en-US"/>
            </a:p>
            <a:p>
              <a:r>
                <a:rPr lang="zh-CN" altLang="en-US"/>
                <a:t>点击输入内容点击输入</a:t>
              </a:r>
              <a:endParaRPr lang="zh-CN" altLang="en-US"/>
            </a:p>
            <a:p>
              <a:r>
                <a:rPr lang="zh-CN" altLang="en-US"/>
                <a:t>点击输入内容点击输入</a:t>
              </a:r>
              <a:endParaRPr lang="zh-CN" altLang="en-US"/>
            </a:p>
            <a:p>
              <a:r>
                <a:rPr lang="zh-CN" altLang="en-US"/>
                <a:t>点击输入内容点击输入</a:t>
              </a:r>
              <a:endParaRPr lang="zh-CN" altLang="en-US"/>
            </a:p>
          </p:txBody>
        </p:sp>
        <p:sp>
          <p:nvSpPr>
            <p:cNvPr id="52" name="文本框 51"/>
            <p:cNvSpPr txBox="1"/>
            <p:nvPr/>
          </p:nvSpPr>
          <p:spPr>
            <a:xfrm>
              <a:off x="1491577" y="3316006"/>
              <a:ext cx="2339102" cy="523220"/>
            </a:xfrm>
            <a:prstGeom prst="rect">
              <a:avLst/>
            </a:prstGeom>
            <a:noFill/>
          </p:spPr>
          <p:txBody>
            <a:bodyPr wrap="none" rtlCol="0">
              <a:spAutoFit/>
            </a:bodyPr>
            <a:lstStyle/>
            <a:p>
              <a:pPr algn="ctr"/>
              <a:r>
                <a:rPr lang="zh-CN" altLang="en-US" sz="2800">
                  <a:solidFill>
                    <a:schemeClr val="tx1">
                      <a:lumMod val="75000"/>
                      <a:lumOff val="25000"/>
                    </a:schemeClr>
                  </a:solidFill>
                  <a:latin typeface="汉仪铸字美心体W" panose="00000500000000000000" pitchFamily="2" charset="-122"/>
                  <a:ea typeface="汉仪铸字美心体W" panose="00000500000000000000" pitchFamily="2" charset="-122"/>
                </a:rPr>
                <a:t>点此输入标题</a:t>
              </a:r>
              <a:endParaRPr lang="zh-CN" altLang="en-US" sz="280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cxnSp>
          <p:nvCxnSpPr>
            <p:cNvPr id="53" name="直接连接符 52"/>
            <p:cNvCxnSpPr/>
            <p:nvPr/>
          </p:nvCxnSpPr>
          <p:spPr>
            <a:xfrm>
              <a:off x="1388483" y="3881758"/>
              <a:ext cx="2545291"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mc:Choice xmlns:p14="http://schemas.microsoft.com/office/powerpoint/2010/main" Requires="p14">
      <p:transition spd="med" advClick="0" advTm="3000" p14:dur="7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1000" fill="hold"/>
                                        <p:tgtEl>
                                          <p:spTgt spid="43"/>
                                        </p:tgtEl>
                                        <p:attrNameLst>
                                          <p:attrName>ppt_x</p:attrName>
                                        </p:attrNameLst>
                                      </p:cBhvr>
                                      <p:tavLst>
                                        <p:tav tm="0">
                                          <p:val>
                                            <p:strVal val="#ppt_x"/>
                                          </p:val>
                                        </p:tav>
                                        <p:tav tm="100000">
                                          <p:val>
                                            <p:strVal val="#ppt_x"/>
                                          </p:val>
                                        </p:tav>
                                      </p:tavLst>
                                    </p:anim>
                                    <p:anim calcmode="lin" valueType="num">
                                      <p:cBhvr additive="base">
                                        <p:cTn id="8" dur="100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75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1000" fill="hold"/>
                                        <p:tgtEl>
                                          <p:spTgt spid="44"/>
                                        </p:tgtEl>
                                        <p:attrNameLst>
                                          <p:attrName>ppt_x</p:attrName>
                                        </p:attrNameLst>
                                      </p:cBhvr>
                                      <p:tavLst>
                                        <p:tav tm="0">
                                          <p:val>
                                            <p:strVal val="#ppt_x"/>
                                          </p:val>
                                        </p:tav>
                                        <p:tav tm="100000">
                                          <p:val>
                                            <p:strVal val="#ppt_x"/>
                                          </p:val>
                                        </p:tav>
                                      </p:tavLst>
                                    </p:anim>
                                    <p:anim calcmode="lin" valueType="num">
                                      <p:cBhvr additive="base">
                                        <p:cTn id="12" dur="1000" fill="hold"/>
                                        <p:tgtEl>
                                          <p:spTgt spid="4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50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1000" fill="hold"/>
                                        <p:tgtEl>
                                          <p:spTgt spid="49"/>
                                        </p:tgtEl>
                                        <p:attrNameLst>
                                          <p:attrName>ppt_x</p:attrName>
                                        </p:attrNameLst>
                                      </p:cBhvr>
                                      <p:tavLst>
                                        <p:tav tm="0">
                                          <p:val>
                                            <p:strVal val="#ppt_x"/>
                                          </p:val>
                                        </p:tav>
                                        <p:tav tm="100000">
                                          <p:val>
                                            <p:strVal val="#ppt_x"/>
                                          </p:val>
                                        </p:tav>
                                      </p:tavLst>
                                    </p:anim>
                                    <p:anim calcmode="lin" valueType="num">
                                      <p:cBhvr additive="base">
                                        <p:cTn id="16" dur="10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t="-9000" b="-9000"/>
          </a:stretch>
        </a:blipFill>
        <a:effectLst/>
      </p:bgPr>
    </p:bg>
    <p:spTree>
      <p:nvGrpSpPr>
        <p:cNvPr id="1" name=""/>
        <p:cNvGrpSpPr/>
        <p:nvPr/>
      </p:nvGrpSpPr>
      <p:grpSpPr>
        <a:xfrm>
          <a:off x="0" y="0"/>
          <a: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1" y="170118"/>
            <a:ext cx="2185214" cy="400110"/>
          </a:xfrm>
          <a:prstGeom prst="rect">
            <a:avLst/>
          </a:prstGeom>
        </p:spPr>
        <p:txBody>
          <a:bodyPr wrap="none" rtlCol="0">
            <a:spAutoFit/>
          </a:bodyPr>
          <a:lstStyle/>
          <a:p>
            <a:pPr algn="ctr"/>
            <a:r>
              <a:rPr lang="zh-CN" altLang="en-US" sz="2000" spc="600">
                <a:solidFill>
                  <a:srgbClr val="D93224"/>
                </a:solidFill>
                <a:latin typeface="汉仪铸字美心体W" panose="00000500000000000000" pitchFamily="2" charset="-122"/>
                <a:ea typeface="汉仪铸字美心体W" panose="00000500000000000000" pitchFamily="2" charset="-122"/>
              </a:rPr>
              <a:t>圣诞节的由来</a:t>
            </a:r>
            <a:endParaRPr lang="zh-CN" altLang="en-US" sz="2000" spc="60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a:solidFill>
                  <a:srgbClr val="D93224"/>
                </a:solidFill>
              </a:rPr>
              <a:t>MERRY CHRISTMAS</a:t>
            </a:r>
            <a:endParaRPr lang="zh-CN" altLang="en-US" spc="1300">
              <a:solidFill>
                <a:srgbClr val="D93224"/>
              </a:solidFill>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2971" y="1365971"/>
            <a:ext cx="4126059" cy="4126059"/>
          </a:xfrm>
          <a:prstGeom prst="rect">
            <a:avLst/>
          </a:prstGeom>
        </p:spPr>
      </p:pic>
      <p:sp>
        <p:nvSpPr>
          <p:cNvPr id="22" name="文本框 21"/>
          <p:cNvSpPr txBox="1"/>
          <p:nvPr/>
        </p:nvSpPr>
        <p:spPr>
          <a:xfrm>
            <a:off x="1283500" y="1458936"/>
            <a:ext cx="2749471" cy="1015663"/>
          </a:xfrm>
          <a:prstGeom prst="rect">
            <a:avLst/>
          </a:prstGeom>
          <a:noFill/>
        </p:spPr>
        <p:txBody>
          <a:bodyPr wrap="none" rtlCol="0" anchor="ctr">
            <a:spAutoFit/>
          </a:bodyPr>
          <a:lstStyle/>
          <a:p>
            <a:pPr>
              <a:lnSpc>
                <a:spcPts val="2400"/>
              </a:lnSpc>
            </a:pPr>
            <a:r>
              <a:rPr lang="zh-CN" altLang="en-US" sz="20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ts val="2400"/>
              </a:lnSpc>
            </a:pPr>
            <a:r>
              <a:rPr lang="zh-CN" altLang="en-US" sz="20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ts val="2400"/>
              </a:lnSpc>
            </a:pPr>
            <a:r>
              <a:rPr lang="zh-CN" altLang="en-US" sz="20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a:t>
            </a:r>
            <a:endParaRPr lang="zh-CN" altLang="en-US" sz="200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25" name="文本框 24"/>
          <p:cNvSpPr txBox="1"/>
          <p:nvPr/>
        </p:nvSpPr>
        <p:spPr>
          <a:xfrm>
            <a:off x="1283499" y="2921169"/>
            <a:ext cx="2749471" cy="1015663"/>
          </a:xfrm>
          <a:prstGeom prst="rect">
            <a:avLst/>
          </a:prstGeom>
          <a:noFill/>
        </p:spPr>
        <p:txBody>
          <a:bodyPr wrap="none" rtlCol="0" anchor="ctr">
            <a:spAutoFit/>
          </a:bodyPr>
          <a:lstStyle>
            <a:defPPr>
              <a:defRPr lang="en-US"/>
            </a:defPPr>
            <a:lvl1pPr>
              <a:lnSpc>
                <a:spcPts val="24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a:t>
            </a:r>
            <a:endParaRPr lang="zh-CN" altLang="en-US"/>
          </a:p>
          <a:p>
            <a:r>
              <a:rPr lang="zh-CN" altLang="en-US"/>
              <a:t>点击输入内容点击输入</a:t>
            </a:r>
            <a:endParaRPr lang="zh-CN" altLang="en-US"/>
          </a:p>
          <a:p>
            <a:r>
              <a:rPr lang="zh-CN" altLang="en-US"/>
              <a:t>点击输入内容点击输入</a:t>
            </a:r>
            <a:endParaRPr lang="zh-CN" altLang="en-US"/>
          </a:p>
        </p:txBody>
      </p:sp>
      <p:sp>
        <p:nvSpPr>
          <p:cNvPr id="26" name="文本框 25"/>
          <p:cNvSpPr txBox="1"/>
          <p:nvPr/>
        </p:nvSpPr>
        <p:spPr>
          <a:xfrm>
            <a:off x="1283498" y="4383402"/>
            <a:ext cx="2749471" cy="1015663"/>
          </a:xfrm>
          <a:prstGeom prst="rect">
            <a:avLst/>
          </a:prstGeom>
          <a:noFill/>
        </p:spPr>
        <p:txBody>
          <a:bodyPr wrap="none" rtlCol="0" anchor="ctr">
            <a:spAutoFit/>
          </a:bodyPr>
          <a:lstStyle>
            <a:defPPr>
              <a:defRPr lang="en-US"/>
            </a:defPPr>
            <a:lvl1pPr>
              <a:lnSpc>
                <a:spcPts val="24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a:t>
            </a:r>
            <a:endParaRPr lang="zh-CN" altLang="en-US"/>
          </a:p>
          <a:p>
            <a:r>
              <a:rPr lang="zh-CN" altLang="en-US"/>
              <a:t>点击输入内容点击输入</a:t>
            </a:r>
            <a:endParaRPr lang="zh-CN" altLang="en-US"/>
          </a:p>
          <a:p>
            <a:r>
              <a:rPr lang="zh-CN" altLang="en-US"/>
              <a:t>点击输入内容点击输入</a:t>
            </a:r>
            <a:endParaRPr lang="zh-CN" altLang="en-US"/>
          </a:p>
        </p:txBody>
      </p:sp>
      <p:sp>
        <p:nvSpPr>
          <p:cNvPr id="28" name="文本框 27"/>
          <p:cNvSpPr txBox="1"/>
          <p:nvPr/>
        </p:nvSpPr>
        <p:spPr>
          <a:xfrm>
            <a:off x="8159032" y="1551900"/>
            <a:ext cx="2749471" cy="1015663"/>
          </a:xfrm>
          <a:prstGeom prst="rect">
            <a:avLst/>
          </a:prstGeom>
          <a:noFill/>
        </p:spPr>
        <p:txBody>
          <a:bodyPr wrap="none" rtlCol="0" anchor="ctr">
            <a:spAutoFit/>
          </a:bodyPr>
          <a:lstStyle>
            <a:defPPr>
              <a:defRPr lang="en-US"/>
            </a:defPPr>
            <a:lvl1pPr>
              <a:lnSpc>
                <a:spcPts val="24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a:t>
            </a:r>
            <a:endParaRPr lang="zh-CN" altLang="en-US"/>
          </a:p>
          <a:p>
            <a:r>
              <a:rPr lang="zh-CN" altLang="en-US"/>
              <a:t>点击输入内容点击输入</a:t>
            </a:r>
            <a:endParaRPr lang="zh-CN" altLang="en-US"/>
          </a:p>
          <a:p>
            <a:r>
              <a:rPr lang="zh-CN" altLang="en-US"/>
              <a:t>点击输入内容点击输入</a:t>
            </a:r>
            <a:endParaRPr lang="zh-CN" altLang="en-US"/>
          </a:p>
        </p:txBody>
      </p:sp>
      <p:sp>
        <p:nvSpPr>
          <p:cNvPr id="29" name="文本框 28"/>
          <p:cNvSpPr txBox="1"/>
          <p:nvPr/>
        </p:nvSpPr>
        <p:spPr>
          <a:xfrm>
            <a:off x="8159031" y="3014133"/>
            <a:ext cx="2749471" cy="1015663"/>
          </a:xfrm>
          <a:prstGeom prst="rect">
            <a:avLst/>
          </a:prstGeom>
          <a:noFill/>
        </p:spPr>
        <p:txBody>
          <a:bodyPr wrap="none" rtlCol="0" anchor="ctr">
            <a:spAutoFit/>
          </a:bodyPr>
          <a:lstStyle>
            <a:defPPr>
              <a:defRPr lang="en-US"/>
            </a:defPPr>
            <a:lvl1pPr>
              <a:lnSpc>
                <a:spcPts val="24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a:t>
            </a:r>
            <a:endParaRPr lang="zh-CN" altLang="en-US"/>
          </a:p>
          <a:p>
            <a:r>
              <a:rPr lang="zh-CN" altLang="en-US"/>
              <a:t>点击输入内容点击输入</a:t>
            </a:r>
            <a:endParaRPr lang="zh-CN" altLang="en-US"/>
          </a:p>
          <a:p>
            <a:r>
              <a:rPr lang="zh-CN" altLang="en-US"/>
              <a:t>点击输入内容点击输入</a:t>
            </a:r>
            <a:endParaRPr lang="zh-CN" altLang="en-US"/>
          </a:p>
        </p:txBody>
      </p:sp>
      <p:sp>
        <p:nvSpPr>
          <p:cNvPr id="30" name="文本框 29"/>
          <p:cNvSpPr txBox="1"/>
          <p:nvPr/>
        </p:nvSpPr>
        <p:spPr>
          <a:xfrm>
            <a:off x="8159030" y="4476366"/>
            <a:ext cx="2749471" cy="1015663"/>
          </a:xfrm>
          <a:prstGeom prst="rect">
            <a:avLst/>
          </a:prstGeom>
          <a:noFill/>
        </p:spPr>
        <p:txBody>
          <a:bodyPr wrap="none" rtlCol="0" anchor="ctr">
            <a:spAutoFit/>
          </a:bodyPr>
          <a:lstStyle>
            <a:defPPr>
              <a:defRPr lang="en-US"/>
            </a:defPPr>
            <a:lvl1pPr>
              <a:lnSpc>
                <a:spcPts val="24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a:t>
            </a:r>
            <a:endParaRPr lang="zh-CN" altLang="en-US"/>
          </a:p>
          <a:p>
            <a:r>
              <a:rPr lang="zh-CN" altLang="en-US"/>
              <a:t>点击输入内容点击输入</a:t>
            </a:r>
            <a:endParaRPr lang="zh-CN" altLang="en-US"/>
          </a:p>
          <a:p>
            <a:r>
              <a:rPr lang="zh-CN" altLang="en-US"/>
              <a:t>点击输入内容点击输入</a:t>
            </a:r>
            <a:endParaRPr lang="zh-CN" altLang="en-US"/>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2" presetClass="entr" presetSubtype="2" fill="hold" grpId="0" nodeType="withEffect">
                                  <p:stCondLst>
                                    <p:cond delay="75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1000" fill="hold"/>
                                        <p:tgtEl>
                                          <p:spTgt spid="22"/>
                                        </p:tgtEl>
                                        <p:attrNameLst>
                                          <p:attrName>ppt_x</p:attrName>
                                        </p:attrNameLst>
                                      </p:cBhvr>
                                      <p:tavLst>
                                        <p:tav tm="0">
                                          <p:val>
                                            <p:strVal val="1+#ppt_w/2"/>
                                          </p:val>
                                        </p:tav>
                                        <p:tav tm="100000">
                                          <p:val>
                                            <p:strVal val="#ppt_x"/>
                                          </p:val>
                                        </p:tav>
                                      </p:tavLst>
                                    </p:anim>
                                    <p:anim calcmode="lin" valueType="num">
                                      <p:cBhvr additive="base">
                                        <p:cTn id="11" dur="1000" fill="hold"/>
                                        <p:tgtEl>
                                          <p:spTgt spid="22"/>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75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000" fill="hold"/>
                                        <p:tgtEl>
                                          <p:spTgt spid="25"/>
                                        </p:tgtEl>
                                        <p:attrNameLst>
                                          <p:attrName>ppt_x</p:attrName>
                                        </p:attrNameLst>
                                      </p:cBhvr>
                                      <p:tavLst>
                                        <p:tav tm="0">
                                          <p:val>
                                            <p:strVal val="1+#ppt_w/2"/>
                                          </p:val>
                                        </p:tav>
                                        <p:tav tm="100000">
                                          <p:val>
                                            <p:strVal val="#ppt_x"/>
                                          </p:val>
                                        </p:tav>
                                      </p:tavLst>
                                    </p:anim>
                                    <p:anim calcmode="lin" valueType="num">
                                      <p:cBhvr additive="base">
                                        <p:cTn id="15" dur="1000" fill="hold"/>
                                        <p:tgtEl>
                                          <p:spTgt spid="25"/>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1000" fill="hold"/>
                                        <p:tgtEl>
                                          <p:spTgt spid="26"/>
                                        </p:tgtEl>
                                        <p:attrNameLst>
                                          <p:attrName>ppt_x</p:attrName>
                                        </p:attrNameLst>
                                      </p:cBhvr>
                                      <p:tavLst>
                                        <p:tav tm="0">
                                          <p:val>
                                            <p:strVal val="1+#ppt_w/2"/>
                                          </p:val>
                                        </p:tav>
                                        <p:tav tm="100000">
                                          <p:val>
                                            <p:strVal val="#ppt_x"/>
                                          </p:val>
                                        </p:tav>
                                      </p:tavLst>
                                    </p:anim>
                                    <p:anim calcmode="lin" valueType="num">
                                      <p:cBhvr additive="base">
                                        <p:cTn id="19" dur="1000" fill="hold"/>
                                        <p:tgtEl>
                                          <p:spTgt spid="26"/>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1000" fill="hold"/>
                                        <p:tgtEl>
                                          <p:spTgt spid="28"/>
                                        </p:tgtEl>
                                        <p:attrNameLst>
                                          <p:attrName>ppt_x</p:attrName>
                                        </p:attrNameLst>
                                      </p:cBhvr>
                                      <p:tavLst>
                                        <p:tav tm="0">
                                          <p:val>
                                            <p:strVal val="0-#ppt_w/2"/>
                                          </p:val>
                                        </p:tav>
                                        <p:tav tm="100000">
                                          <p:val>
                                            <p:strVal val="#ppt_x"/>
                                          </p:val>
                                        </p:tav>
                                      </p:tavLst>
                                    </p:anim>
                                    <p:anim calcmode="lin" valueType="num">
                                      <p:cBhvr additive="base">
                                        <p:cTn id="23" dur="1000" fill="hold"/>
                                        <p:tgtEl>
                                          <p:spTgt spid="28"/>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5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1000" fill="hold"/>
                                        <p:tgtEl>
                                          <p:spTgt spid="29"/>
                                        </p:tgtEl>
                                        <p:attrNameLst>
                                          <p:attrName>ppt_x</p:attrName>
                                        </p:attrNameLst>
                                      </p:cBhvr>
                                      <p:tavLst>
                                        <p:tav tm="0">
                                          <p:val>
                                            <p:strVal val="0-#ppt_w/2"/>
                                          </p:val>
                                        </p:tav>
                                        <p:tav tm="100000">
                                          <p:val>
                                            <p:strVal val="#ppt_x"/>
                                          </p:val>
                                        </p:tav>
                                      </p:tavLst>
                                    </p:anim>
                                    <p:anim calcmode="lin" valueType="num">
                                      <p:cBhvr additive="base">
                                        <p:cTn id="27" dur="10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additive="base">
                                        <p:cTn id="30" dur="1000" fill="hold"/>
                                        <p:tgtEl>
                                          <p:spTgt spid="30"/>
                                        </p:tgtEl>
                                        <p:attrNameLst>
                                          <p:attrName>ppt_x</p:attrName>
                                        </p:attrNameLst>
                                      </p:cBhvr>
                                      <p:tavLst>
                                        <p:tav tm="0">
                                          <p:val>
                                            <p:strVal val="0-#ppt_w/2"/>
                                          </p:val>
                                        </p:tav>
                                        <p:tav tm="100000">
                                          <p:val>
                                            <p:strVal val="#ppt_x"/>
                                          </p:val>
                                        </p:tav>
                                      </p:tavLst>
                                    </p:anim>
                                    <p:anim calcmode="lin" valueType="num">
                                      <p:cBhvr additive="base">
                                        <p:cTn id="31" dur="10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6" grpId="0"/>
      <p:bldP spid="28" grpId="0"/>
      <p:bldP spid="29" grpId="0"/>
      <p:bldP spid="3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4">
            <a:lum/>
          </a:blip>
          <a:stretch>
            <a:fillRect t="-9000" b="-9000"/>
          </a:stretch>
        </a:blipFill>
        <a:effectLst/>
      </p:bgPr>
    </p:bg>
    <p:spTree>
      <p:nvGrpSpPr>
        <p:cNvPr id="1" name=""/>
        <p:cNvGrpSpPr/>
        <p:nvPr/>
      </p:nvGrpSpPr>
      <p:grpSpPr>
        <a:xfrm>
          <a:off x="0" y="0"/>
          <a: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1" y="170118"/>
            <a:ext cx="2185214" cy="400110"/>
          </a:xfrm>
          <a:prstGeom prst="rect">
            <a:avLst/>
          </a:prstGeom>
        </p:spPr>
        <p:txBody>
          <a:bodyPr wrap="none" rtlCol="0">
            <a:spAutoFit/>
          </a:bodyPr>
          <a:lstStyle/>
          <a:p>
            <a:pPr algn="ctr"/>
            <a:r>
              <a:rPr lang="zh-CN" altLang="en-US" sz="2000" spc="600">
                <a:solidFill>
                  <a:srgbClr val="D93224"/>
                </a:solidFill>
                <a:latin typeface="汉仪铸字美心体W" panose="00000500000000000000" pitchFamily="2" charset="-122"/>
                <a:ea typeface="汉仪铸字美心体W" panose="00000500000000000000" pitchFamily="2" charset="-122"/>
              </a:rPr>
              <a:t>圣诞节的由来</a:t>
            </a:r>
            <a:endParaRPr lang="zh-CN" altLang="en-US" sz="2000" spc="60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a:solidFill>
                  <a:srgbClr val="D93224"/>
                </a:solidFill>
              </a:rPr>
              <a:t>MERRY CHRISTMAS</a:t>
            </a:r>
            <a:endParaRPr lang="zh-CN" altLang="en-US" spc="1300">
              <a:solidFill>
                <a:srgbClr val="D93224"/>
              </a:solidFill>
            </a:endParaRPr>
          </a:p>
        </p:txBody>
      </p:sp>
      <p:pic>
        <p:nvPicPr>
          <p:cNvPr id="2" name="图片 1"/>
          <p:cNvPicPr>
            <a:picLocks noChangeAspect="1"/>
          </p:cNvPicPr>
          <p:nvPr/>
        </p:nvPicPr>
        <p:blipFill>
          <a:blip r:embed="rId2"/>
          <a:stretch>
            <a:fillRect/>
          </a:stretch>
        </p:blipFill>
        <p:spPr>
          <a:xfrm>
            <a:off x="1360968" y="1657258"/>
            <a:ext cx="3795823" cy="3543484"/>
          </a:xfrm>
          <a:prstGeom prst="rect">
            <a:avLst/>
          </a:prstGeom>
          <a:effectLst>
            <a:outerShdw blurRad="63500" sx="102000" sy="102000" algn="ctr" rotWithShape="0">
              <a:prstClr val="black">
                <a:alpha val="40000"/>
              </a:prstClr>
            </a:outerShdw>
          </a:effectLst>
        </p:spPr>
      </p:pic>
      <p:grpSp>
        <p:nvGrpSpPr>
          <p:cNvPr id="4" name="组合 3"/>
          <p:cNvGrpSpPr/>
          <p:nvPr/>
        </p:nvGrpSpPr>
        <p:grpSpPr>
          <a:xfrm>
            <a:off x="5893981" y="1571291"/>
            <a:ext cx="4723274" cy="810478"/>
            <a:chOff x="5893981" y="1623040"/>
            <a:chExt cx="4723274" cy="810478"/>
          </a:xfrm>
        </p:grpSpPr>
        <p:grpSp>
          <p:nvGrpSpPr>
            <p:cNvPr id="14" name="组合 13"/>
            <p:cNvGrpSpPr/>
            <p:nvPr/>
          </p:nvGrpSpPr>
          <p:grpSpPr>
            <a:xfrm>
              <a:off x="5893981" y="1656140"/>
              <a:ext cx="765545" cy="765545"/>
              <a:chOff x="2541181" y="2445488"/>
              <a:chExt cx="765545" cy="765545"/>
            </a:xfrm>
          </p:grpSpPr>
          <p:sp>
            <p:nvSpPr>
              <p:cNvPr id="16" name="椭圆 15"/>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18" name="文本框 17"/>
            <p:cNvSpPr txBox="1"/>
            <p:nvPr/>
          </p:nvSpPr>
          <p:spPr>
            <a:xfrm>
              <a:off x="6739270" y="1623040"/>
              <a:ext cx="3877985" cy="810478"/>
            </a:xfrm>
            <a:prstGeom prst="rect">
              <a:avLst/>
            </a:prstGeom>
            <a:noFill/>
          </p:spPr>
          <p:txBody>
            <a:bodyPr wrap="none" rtlCol="0" anchor="ctr">
              <a:spAutoFit/>
            </a:bodyPr>
            <a:lstStyle/>
            <a:p>
              <a:pPr>
                <a:lnSpc>
                  <a:spcPts val="2800"/>
                </a:lnSpc>
              </a:pPr>
              <a:r>
                <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a:t>
              </a:r>
              <a:endPar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ts val="2800"/>
                </a:lnSpc>
              </a:pPr>
              <a:r>
                <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a:t>
              </a:r>
              <a:endPar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grpSp>
        <p:nvGrpSpPr>
          <p:cNvPr id="20" name="组合 19"/>
          <p:cNvGrpSpPr/>
          <p:nvPr/>
        </p:nvGrpSpPr>
        <p:grpSpPr>
          <a:xfrm>
            <a:off x="5893981" y="3023762"/>
            <a:ext cx="4723274" cy="810478"/>
            <a:chOff x="5893981" y="1623040"/>
            <a:chExt cx="4723274" cy="810478"/>
          </a:xfrm>
        </p:grpSpPr>
        <p:grpSp>
          <p:nvGrpSpPr>
            <p:cNvPr id="21" name="组合 20"/>
            <p:cNvGrpSpPr/>
            <p:nvPr/>
          </p:nvGrpSpPr>
          <p:grpSpPr>
            <a:xfrm>
              <a:off x="5893981" y="1656140"/>
              <a:ext cx="765545" cy="765545"/>
              <a:chOff x="2541181" y="2445488"/>
              <a:chExt cx="765545" cy="765545"/>
            </a:xfrm>
          </p:grpSpPr>
          <p:sp>
            <p:nvSpPr>
              <p:cNvPr id="24" name="椭圆 23"/>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23" name="文本框 22"/>
            <p:cNvSpPr txBox="1"/>
            <p:nvPr/>
          </p:nvSpPr>
          <p:spPr>
            <a:xfrm>
              <a:off x="6739270" y="1623040"/>
              <a:ext cx="3877985" cy="810478"/>
            </a:xfrm>
            <a:prstGeom prst="rect">
              <a:avLst/>
            </a:prstGeom>
            <a:noFill/>
          </p:spPr>
          <p:txBody>
            <a:bodyPr wrap="none" rtlCol="0" anchor="ctr">
              <a:spAutoFit/>
            </a:bodyPr>
            <a:lstStyle>
              <a:defPPr>
                <a:defRPr lang="en-US"/>
              </a:defPPr>
              <a:lvl1pPr>
                <a:lnSpc>
                  <a:spcPts val="2800"/>
                </a:lnSpc>
                <a:defRPr sz="24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点击输入内容点击输入内容</a:t>
              </a:r>
              <a:endParaRPr lang="zh-CN" altLang="en-US"/>
            </a:p>
            <a:p>
              <a:r>
                <a:rPr lang="zh-CN" altLang="en-US"/>
                <a:t>点击输入内容点击输入内容</a:t>
              </a:r>
              <a:endParaRPr lang="zh-CN" altLang="en-US"/>
            </a:p>
          </p:txBody>
        </p:sp>
      </p:grpSp>
      <p:grpSp>
        <p:nvGrpSpPr>
          <p:cNvPr id="31" name="组合 30"/>
          <p:cNvGrpSpPr/>
          <p:nvPr/>
        </p:nvGrpSpPr>
        <p:grpSpPr>
          <a:xfrm>
            <a:off x="5893981" y="4476232"/>
            <a:ext cx="4723274" cy="810478"/>
            <a:chOff x="5893981" y="1623040"/>
            <a:chExt cx="4723274" cy="810478"/>
          </a:xfrm>
        </p:grpSpPr>
        <p:grpSp>
          <p:nvGrpSpPr>
            <p:cNvPr id="32" name="组合 31"/>
            <p:cNvGrpSpPr/>
            <p:nvPr/>
          </p:nvGrpSpPr>
          <p:grpSpPr>
            <a:xfrm>
              <a:off x="5893981" y="1656140"/>
              <a:ext cx="765545" cy="765545"/>
              <a:chOff x="2541181" y="2445488"/>
              <a:chExt cx="765545" cy="765545"/>
            </a:xfrm>
          </p:grpSpPr>
          <p:sp>
            <p:nvSpPr>
              <p:cNvPr id="37" name="椭圆 36"/>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36" name="文本框 35"/>
            <p:cNvSpPr txBox="1"/>
            <p:nvPr/>
          </p:nvSpPr>
          <p:spPr>
            <a:xfrm>
              <a:off x="6739270" y="1623040"/>
              <a:ext cx="3877985" cy="810478"/>
            </a:xfrm>
            <a:prstGeom prst="rect">
              <a:avLst/>
            </a:prstGeom>
            <a:noFill/>
          </p:spPr>
          <p:txBody>
            <a:bodyPr wrap="none" rtlCol="0" anchor="ctr">
              <a:spAutoFit/>
            </a:bodyPr>
            <a:lstStyle>
              <a:defPPr>
                <a:defRPr lang="en-US"/>
              </a:defPPr>
              <a:lvl1pPr>
                <a:lnSpc>
                  <a:spcPts val="2800"/>
                </a:lnSpc>
                <a:defRPr sz="24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点击输入内容点击输入内容</a:t>
              </a:r>
              <a:endParaRPr lang="zh-CN" altLang="en-US"/>
            </a:p>
            <a:p>
              <a:r>
                <a:rPr lang="zh-CN" altLang="en-US"/>
                <a:t>点击输入内容点击输入内容</a:t>
              </a:r>
              <a:endParaRPr lang="zh-CN" altLang="en-US"/>
            </a:p>
          </p:txBody>
        </p:sp>
      </p:grpSp>
    </p:spTree>
  </p:cSld>
  <p:clrMapOvr>
    <a:masterClrMapping/>
  </p:clrMapOvr>
  <p:transition spd="med" advClick="0" advTm="3000">
    <p:pull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75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1+#ppt_w/2"/>
                                          </p:val>
                                        </p:tav>
                                        <p:tav tm="100000">
                                          <p:val>
                                            <p:strVal val="#ppt_x"/>
                                          </p:val>
                                        </p:tav>
                                      </p:tavLst>
                                    </p:anim>
                                    <p:anim calcmode="lin" valueType="num">
                                      <p:cBhvr additive="base">
                                        <p:cTn id="12" dur="10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50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1000" fill="hold"/>
                                        <p:tgtEl>
                                          <p:spTgt spid="31"/>
                                        </p:tgtEl>
                                        <p:attrNameLst>
                                          <p:attrName>ppt_x</p:attrName>
                                        </p:attrNameLst>
                                      </p:cBhvr>
                                      <p:tavLst>
                                        <p:tav tm="0">
                                          <p:val>
                                            <p:strVal val="1+#ppt_w/2"/>
                                          </p:val>
                                        </p:tav>
                                        <p:tav tm="100000">
                                          <p:val>
                                            <p:strVal val="#ppt_x"/>
                                          </p:val>
                                        </p:tav>
                                      </p:tavLst>
                                    </p:anim>
                                    <p:anim calcmode="lin" valueType="num">
                                      <p:cBhvr additive="base">
                                        <p:cTn id="16" dur="10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4">
            <a:lum/>
          </a:blip>
          <a:stretch>
            <a:fillRect t="-9000" b="-9000"/>
          </a:stretch>
        </a:blipFill>
        <a:effectLst/>
      </p:bgPr>
    </p:bg>
    <p:spTree>
      <p:nvGrpSpPr>
        <p:cNvPr id="1" name=""/>
        <p:cNvGrpSpPr/>
        <p:nvPr/>
      </p:nvGrpSpPr>
      <p:grpSpPr>
        <a:xfrm>
          <a:off x="0" y="0"/>
          <a: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1" y="170118"/>
            <a:ext cx="2185214" cy="400110"/>
          </a:xfrm>
          <a:prstGeom prst="rect">
            <a:avLst/>
          </a:prstGeom>
        </p:spPr>
        <p:txBody>
          <a:bodyPr wrap="none" rtlCol="0">
            <a:spAutoFit/>
          </a:bodyPr>
          <a:lstStyle/>
          <a:p>
            <a:pPr algn="ctr"/>
            <a:r>
              <a:rPr lang="zh-CN" altLang="en-US" sz="2000" spc="600">
                <a:solidFill>
                  <a:srgbClr val="D93224"/>
                </a:solidFill>
                <a:latin typeface="汉仪铸字美心体W" panose="00000500000000000000" pitchFamily="2" charset="-122"/>
                <a:ea typeface="汉仪铸字美心体W" panose="00000500000000000000" pitchFamily="2" charset="-122"/>
              </a:rPr>
              <a:t>圣诞节的由来</a:t>
            </a:r>
            <a:endParaRPr lang="zh-CN" altLang="en-US" sz="2000" spc="60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a:solidFill>
                  <a:srgbClr val="D93224"/>
                </a:solidFill>
              </a:rPr>
              <a:t>MERRY CHRISTMAS</a:t>
            </a:r>
            <a:endParaRPr lang="zh-CN" altLang="en-US" spc="1300">
              <a:solidFill>
                <a:srgbClr val="D93224"/>
              </a:solidFill>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3352" y="738749"/>
            <a:ext cx="3840201" cy="5380501"/>
          </a:xfrm>
          <a:prstGeom prst="rect">
            <a:avLst/>
          </a:prstGeom>
        </p:spPr>
      </p:pic>
      <p:grpSp>
        <p:nvGrpSpPr>
          <p:cNvPr id="10" name="组合 9"/>
          <p:cNvGrpSpPr/>
          <p:nvPr/>
        </p:nvGrpSpPr>
        <p:grpSpPr>
          <a:xfrm>
            <a:off x="1438960" y="1535028"/>
            <a:ext cx="3058026" cy="718924"/>
            <a:chOff x="3299658" y="2046576"/>
            <a:chExt cx="3058026" cy="718924"/>
          </a:xfrm>
        </p:grpSpPr>
        <p:sp>
          <p:nvSpPr>
            <p:cNvPr id="39" name="文本框 38"/>
            <p:cNvSpPr txBox="1"/>
            <p:nvPr/>
          </p:nvSpPr>
          <p:spPr>
            <a:xfrm>
              <a:off x="4018582" y="2144428"/>
              <a:ext cx="2339102" cy="523220"/>
            </a:xfrm>
            <a:prstGeom prst="rect">
              <a:avLst/>
            </a:prstGeom>
            <a:noFill/>
          </p:spPr>
          <p:txBody>
            <a:bodyPr wrap="none" rtlCol="0">
              <a:spAutoFit/>
            </a:bodyPr>
            <a:lstStyle/>
            <a:p>
              <a:r>
                <a:rPr lang="zh-CN" altLang="en-US" sz="2800">
                  <a:solidFill>
                    <a:schemeClr val="tx1">
                      <a:lumMod val="75000"/>
                      <a:lumOff val="25000"/>
                    </a:schemeClr>
                  </a:solidFill>
                  <a:latin typeface="汉仪铸字美心体W" panose="00000500000000000000" pitchFamily="2" charset="-122"/>
                  <a:ea typeface="汉仪铸字美心体W" panose="00000500000000000000" pitchFamily="2" charset="-122"/>
                </a:rPr>
                <a:t>点此输入标题</a:t>
              </a:r>
              <a:endParaRPr lang="zh-CN" altLang="en-US" sz="280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pic>
          <p:nvPicPr>
            <p:cNvPr id="9" name="图片 8"/>
            <p:cNvPicPr>
              <a:picLocks noChangeAspect="1"/>
            </p:cNvPicPr>
            <p:nvPr/>
          </p:nvPicPr>
          <p:blipFill>
            <a:blip r:embed="rId3"/>
            <a:stretch>
              <a:fillRect/>
            </a:stretch>
          </p:blipFill>
          <p:spPr>
            <a:xfrm>
              <a:off x="3299658" y="2046576"/>
              <a:ext cx="718924" cy="718924"/>
            </a:xfrm>
            <a:prstGeom prst="rect">
              <a:avLst/>
            </a:prstGeom>
          </p:spPr>
        </p:pic>
      </p:grpSp>
      <p:cxnSp>
        <p:nvCxnSpPr>
          <p:cNvPr id="12" name="直接连接符 11"/>
          <p:cNvCxnSpPr/>
          <p:nvPr/>
        </p:nvCxnSpPr>
        <p:spPr>
          <a:xfrm>
            <a:off x="2264734" y="2166733"/>
            <a:ext cx="4695528"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2157884" y="2179521"/>
            <a:ext cx="4288353" cy="1015663"/>
          </a:xfrm>
          <a:prstGeom prst="rect">
            <a:avLst/>
          </a:prstGeom>
          <a:noFill/>
        </p:spPr>
        <p:txBody>
          <a:bodyPr wrap="none" rtlCol="0" anchor="ctr">
            <a:spAutoFit/>
          </a:bodyPr>
          <a:lstStyle/>
          <a:p>
            <a:pPr>
              <a:lnSpc>
                <a:spcPts val="2400"/>
              </a:lnSpc>
            </a:pPr>
            <a:r>
              <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点击输入内容点击输入内容点击输入</a:t>
            </a:r>
            <a:endPar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nSpc>
                <a:spcPts val="2400"/>
              </a:lnSpc>
            </a:pPr>
            <a:r>
              <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点击输入内容点击输入内容点击输入</a:t>
            </a:r>
            <a:endPar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nSpc>
                <a:spcPts val="2400"/>
              </a:lnSpc>
            </a:pPr>
            <a:r>
              <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点击输入内容点击输入内容点击输入</a:t>
            </a:r>
            <a:endParaRPr lang="zh-CN" altLang="en-US" sz="200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nvGrpSpPr>
          <p:cNvPr id="42" name="组合 41"/>
          <p:cNvGrpSpPr/>
          <p:nvPr/>
        </p:nvGrpSpPr>
        <p:grpSpPr>
          <a:xfrm>
            <a:off x="1438960" y="3662816"/>
            <a:ext cx="3058026" cy="718924"/>
            <a:chOff x="3299658" y="2046576"/>
            <a:chExt cx="3058026" cy="718924"/>
          </a:xfrm>
        </p:grpSpPr>
        <p:sp>
          <p:nvSpPr>
            <p:cNvPr id="45" name="文本框 44"/>
            <p:cNvSpPr txBox="1"/>
            <p:nvPr/>
          </p:nvSpPr>
          <p:spPr>
            <a:xfrm>
              <a:off x="4018582" y="2144428"/>
              <a:ext cx="2339102" cy="523220"/>
            </a:xfrm>
            <a:prstGeom prst="rect">
              <a:avLst/>
            </a:prstGeom>
            <a:noFill/>
          </p:spPr>
          <p:txBody>
            <a:bodyPr wrap="none" rtlCol="0">
              <a:spAutoFit/>
            </a:bodyPr>
            <a:lstStyle/>
            <a:p>
              <a:r>
                <a:rPr lang="zh-CN" altLang="en-US" sz="2800">
                  <a:solidFill>
                    <a:schemeClr val="tx1">
                      <a:lumMod val="75000"/>
                      <a:lumOff val="25000"/>
                    </a:schemeClr>
                  </a:solidFill>
                  <a:latin typeface="汉仪铸字美心体W" panose="00000500000000000000" pitchFamily="2" charset="-122"/>
                  <a:ea typeface="汉仪铸字美心体W" panose="00000500000000000000" pitchFamily="2" charset="-122"/>
                </a:rPr>
                <a:t>点此输入标题</a:t>
              </a:r>
              <a:endParaRPr lang="zh-CN" altLang="en-US" sz="280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pic>
          <p:nvPicPr>
            <p:cNvPr id="46" name="图片 45"/>
            <p:cNvPicPr>
              <a:picLocks noChangeAspect="1"/>
            </p:cNvPicPr>
            <p:nvPr/>
          </p:nvPicPr>
          <p:blipFill>
            <a:blip r:embed="rId3"/>
            <a:stretch>
              <a:fillRect/>
            </a:stretch>
          </p:blipFill>
          <p:spPr>
            <a:xfrm>
              <a:off x="3299658" y="2046576"/>
              <a:ext cx="718924" cy="718924"/>
            </a:xfrm>
            <a:prstGeom prst="rect">
              <a:avLst/>
            </a:prstGeom>
          </p:spPr>
        </p:pic>
      </p:grpSp>
      <p:cxnSp>
        <p:nvCxnSpPr>
          <p:cNvPr id="43" name="直接连接符 42"/>
          <p:cNvCxnSpPr/>
          <p:nvPr/>
        </p:nvCxnSpPr>
        <p:spPr>
          <a:xfrm>
            <a:off x="2264734" y="4294521"/>
            <a:ext cx="4695528"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2157884" y="4307309"/>
            <a:ext cx="4288353" cy="1015663"/>
          </a:xfrm>
          <a:prstGeom prst="rect">
            <a:avLst/>
          </a:prstGeom>
          <a:noFill/>
        </p:spPr>
        <p:txBody>
          <a:bodyPr wrap="none" rtlCol="0" anchor="ctr">
            <a:spAutoFit/>
          </a:bodyPr>
          <a:lstStyle>
            <a:defPPr>
              <a:defRPr lang="en-US"/>
            </a:defPPr>
            <a:lvl1pPr>
              <a:lnSpc>
                <a:spcPts val="2400"/>
              </a:lnSpc>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r>
              <a:rPr lang="zh-CN" altLang="en-US"/>
              <a:t>点击输入内容点击输入内容点击输入</a:t>
            </a:r>
            <a:endParaRPr lang="zh-CN" altLang="en-US"/>
          </a:p>
          <a:p>
            <a:r>
              <a:rPr lang="zh-CN" altLang="en-US"/>
              <a:t>点击输入内容点击输入内容点击输入</a:t>
            </a:r>
            <a:endParaRPr lang="zh-CN" altLang="en-US"/>
          </a:p>
          <a:p>
            <a:r>
              <a:rPr lang="zh-CN" altLang="en-US"/>
              <a:t>点击输入内容点击输入内容点击输入</a:t>
            </a:r>
            <a:endParaRPr lang="zh-CN" altLang="en-US"/>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750"/>
                                  </p:stCondLst>
                                  <p:childTnLst>
                                    <p:set>
                                      <p:cBhvr>
                                        <p:cTn id="10" dur="1" fill="hold">
                                          <p:stCondLst>
                                            <p:cond delay="0"/>
                                          </p:stCondLst>
                                        </p:cTn>
                                        <p:tgtEl>
                                          <p:spTgt spid="40"/>
                                        </p:tgtEl>
                                        <p:attrNameLst>
                                          <p:attrName>style.visibility</p:attrName>
                                        </p:attrNameLst>
                                      </p:cBhvr>
                                      <p:to>
                                        <p:strVal val="visible"/>
                                      </p:to>
                                    </p:set>
                                    <p:animEffect transition="in" filter="wipe(up)">
                                      <p:cBhvr>
                                        <p:cTn id="11" dur="1000"/>
                                        <p:tgtEl>
                                          <p:spTgt spid="40"/>
                                        </p:tgtEl>
                                      </p:cBhvr>
                                    </p:animEffect>
                                  </p:childTnLst>
                                </p:cTn>
                              </p:par>
                              <p:par>
                                <p:cTn id="12" presetID="22" presetClass="entr" presetSubtype="1" fill="hold" nodeType="withEffect">
                                  <p:stCondLst>
                                    <p:cond delay="75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1000"/>
                                        <p:tgtEl>
                                          <p:spTgt spid="12"/>
                                        </p:tgtEl>
                                      </p:cBhvr>
                                    </p:animEffect>
                                  </p:childTnLst>
                                </p:cTn>
                              </p:par>
                              <p:par>
                                <p:cTn id="15" presetID="2" presetClass="entr" presetSubtype="8" fill="hold" nodeType="withEffect">
                                  <p:stCondLst>
                                    <p:cond delay="150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1000" fill="hold"/>
                                        <p:tgtEl>
                                          <p:spTgt spid="42"/>
                                        </p:tgtEl>
                                        <p:attrNameLst>
                                          <p:attrName>ppt_x</p:attrName>
                                        </p:attrNameLst>
                                      </p:cBhvr>
                                      <p:tavLst>
                                        <p:tav tm="0">
                                          <p:val>
                                            <p:strVal val="0-#ppt_w/2"/>
                                          </p:val>
                                        </p:tav>
                                        <p:tav tm="100000">
                                          <p:val>
                                            <p:strVal val="#ppt_x"/>
                                          </p:val>
                                        </p:tav>
                                      </p:tavLst>
                                    </p:anim>
                                    <p:anim calcmode="lin" valueType="num">
                                      <p:cBhvr additive="base">
                                        <p:cTn id="18" dur="1000" fill="hold"/>
                                        <p:tgtEl>
                                          <p:spTgt spid="42"/>
                                        </p:tgtEl>
                                        <p:attrNameLst>
                                          <p:attrName>ppt_y</p:attrName>
                                        </p:attrNameLst>
                                      </p:cBhvr>
                                      <p:tavLst>
                                        <p:tav tm="0">
                                          <p:val>
                                            <p:strVal val="#ppt_y"/>
                                          </p:val>
                                        </p:tav>
                                        <p:tav tm="100000">
                                          <p:val>
                                            <p:strVal val="#ppt_y"/>
                                          </p:val>
                                        </p:tav>
                                      </p:tavLst>
                                    </p:anim>
                                  </p:childTnLst>
                                </p:cTn>
                              </p:par>
                              <p:par>
                                <p:cTn id="19" presetID="22" presetClass="entr" presetSubtype="1" fill="hold" grpId="0" nodeType="withEffect">
                                  <p:stCondLst>
                                    <p:cond delay="2250"/>
                                  </p:stCondLst>
                                  <p:childTnLst>
                                    <p:set>
                                      <p:cBhvr>
                                        <p:cTn id="20" dur="1" fill="hold">
                                          <p:stCondLst>
                                            <p:cond delay="0"/>
                                          </p:stCondLst>
                                        </p:cTn>
                                        <p:tgtEl>
                                          <p:spTgt spid="44"/>
                                        </p:tgtEl>
                                        <p:attrNameLst>
                                          <p:attrName>style.visibility</p:attrName>
                                        </p:attrNameLst>
                                      </p:cBhvr>
                                      <p:to>
                                        <p:strVal val="visible"/>
                                      </p:to>
                                    </p:set>
                                    <p:animEffect transition="in" filter="wipe(up)">
                                      <p:cBhvr>
                                        <p:cTn id="21" dur="1000"/>
                                        <p:tgtEl>
                                          <p:spTgt spid="44"/>
                                        </p:tgtEl>
                                      </p:cBhvr>
                                    </p:animEffect>
                                  </p:childTnLst>
                                </p:cTn>
                              </p:par>
                              <p:par>
                                <p:cTn id="22" presetID="22" presetClass="entr" presetSubtype="1" fill="hold" nodeType="withEffect">
                                  <p:stCondLst>
                                    <p:cond delay="2250"/>
                                  </p:stCondLst>
                                  <p:childTnLst>
                                    <p:set>
                                      <p:cBhvr>
                                        <p:cTn id="23" dur="1" fill="hold">
                                          <p:stCondLst>
                                            <p:cond delay="0"/>
                                          </p:stCondLst>
                                        </p:cTn>
                                        <p:tgtEl>
                                          <p:spTgt spid="43"/>
                                        </p:tgtEl>
                                        <p:attrNameLst>
                                          <p:attrName>style.visibility</p:attrName>
                                        </p:attrNameLst>
                                      </p:cBhvr>
                                      <p:to>
                                        <p:strVal val="visible"/>
                                      </p:to>
                                    </p:set>
                                    <p:animEffect transition="in" filter="wipe(up)">
                                      <p:cBhvr>
                                        <p:cTn id="24"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t="-9000" b="-9000"/>
          </a:stretch>
        </a:blipFill>
        <a:effectLst/>
      </p:bgPr>
    </p:bg>
    <p:spTree>
      <p:nvGrpSpPr>
        <p:cNvPr id="1" name=""/>
        <p:cNvGrpSpPr/>
        <p:nvPr/>
      </p:nvGrpSpPr>
      <p:grpSpPr>
        <a:xfrm>
          <a:off x="0" y="0"/>
          <a: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1" y="170118"/>
            <a:ext cx="2185214" cy="400110"/>
          </a:xfrm>
          <a:prstGeom prst="rect">
            <a:avLst/>
          </a:prstGeom>
        </p:spPr>
        <p:txBody>
          <a:bodyPr wrap="none" rtlCol="0">
            <a:spAutoFit/>
          </a:bodyPr>
          <a:lstStyle/>
          <a:p>
            <a:pPr algn="ctr"/>
            <a:r>
              <a:rPr lang="zh-CN" altLang="en-US" sz="2000" spc="600">
                <a:solidFill>
                  <a:srgbClr val="D93224"/>
                </a:solidFill>
                <a:latin typeface="汉仪铸字美心体W" panose="00000500000000000000" pitchFamily="2" charset="-122"/>
                <a:ea typeface="汉仪铸字美心体W" panose="00000500000000000000" pitchFamily="2" charset="-122"/>
              </a:rPr>
              <a:t>圣诞节的由来</a:t>
            </a:r>
            <a:endParaRPr lang="zh-CN" altLang="en-US" sz="2000" spc="60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a:solidFill>
                  <a:srgbClr val="D93224"/>
                </a:solidFill>
              </a:rPr>
              <a:t>MERRY CHRISTMAS</a:t>
            </a:r>
            <a:endParaRPr lang="zh-CN" altLang="en-US" spc="1300">
              <a:solidFill>
                <a:srgbClr val="D93224"/>
              </a:solidFill>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0083" y="1749611"/>
            <a:ext cx="8571835" cy="4698234"/>
          </a:xfrm>
          <a:prstGeom prst="rect">
            <a:avLst/>
          </a:prstGeom>
        </p:spPr>
      </p:pic>
      <p:sp>
        <p:nvSpPr>
          <p:cNvPr id="7" name="文本框 6"/>
          <p:cNvSpPr txBox="1"/>
          <p:nvPr/>
        </p:nvSpPr>
        <p:spPr>
          <a:xfrm>
            <a:off x="1387019" y="1279736"/>
            <a:ext cx="9417963" cy="1246495"/>
          </a:xfrm>
          <a:prstGeom prst="rect">
            <a:avLst/>
          </a:prstGeom>
          <a:noFill/>
        </p:spPr>
        <p:txBody>
          <a:bodyPr wrap="none" rtlCol="0" anchor="ctr">
            <a:spAutoFit/>
          </a:bodyPr>
          <a:lstStyle/>
          <a:p>
            <a:pPr algn="ctr">
              <a:lnSpc>
                <a:spcPts val="3000"/>
              </a:lnSpc>
            </a:pPr>
            <a:r>
              <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点击输入内容点击输入内容点击输入内容点击输入内容点击输入内容</a:t>
            </a:r>
            <a:endParaRPr lang="en-US" altLang="zh-CN" sz="24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ctr">
              <a:lnSpc>
                <a:spcPts val="3000"/>
              </a:lnSpc>
            </a:pPr>
            <a:r>
              <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点击输入内容点击输入内容点击输入内容点击输入内容点击输入内容</a:t>
            </a:r>
            <a:endPar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ctr">
              <a:lnSpc>
                <a:spcPts val="3000"/>
              </a:lnSpc>
            </a:pPr>
            <a:r>
              <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点击输入内容点击输入内容点击输入内容</a:t>
            </a:r>
            <a:endParaRPr lang="zh-CN" altLang="en-US" sz="240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Click="0" advTm="3000">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anim calcmode="lin" valueType="num">
                                      <p:cBhvr>
                                        <p:cTn id="8" dur="1500" fill="hold"/>
                                        <p:tgtEl>
                                          <p:spTgt spid="3"/>
                                        </p:tgtEl>
                                        <p:attrNameLst>
                                          <p:attrName>ppt_x</p:attrName>
                                        </p:attrNameLst>
                                      </p:cBhvr>
                                      <p:tavLst>
                                        <p:tav tm="0">
                                          <p:val>
                                            <p:strVal val="#ppt_x"/>
                                          </p:val>
                                        </p:tav>
                                        <p:tav tm="100000">
                                          <p:val>
                                            <p:strVal val="#ppt_x"/>
                                          </p:val>
                                        </p:tav>
                                      </p:tavLst>
                                    </p:anim>
                                    <p:anim calcmode="lin" valueType="num">
                                      <p:cBhvr>
                                        <p:cTn id="9" dur="15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5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Calibri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Office Theme</Template>
  <Company/>
  <PresentationFormat>宽屏</PresentationFormat>
  <Paragraphs>216</Paragraphs>
  <Slides>26</Slides>
  <Notes>0</Notes>
  <TotalTime>0</TotalTime>
  <HiddenSlides>0</HiddenSlides>
  <MMClips>1</MMClips>
  <ScaleCrop>0</ScaleCrop>
  <HeadingPairs>
    <vt:vector baseType="variant" size="6">
      <vt:variant>
        <vt:lpstr>Fonts used</vt:lpstr>
      </vt:variant>
      <vt:variant>
        <vt:i4>8</vt:i4>
      </vt:variant>
      <vt:variant>
        <vt:lpstr>Theme</vt:lpstr>
      </vt:variant>
      <vt:variant>
        <vt:i4>1</vt:i4>
      </vt:variant>
      <vt:variant>
        <vt:lpstr>Slide Titles</vt:lpstr>
      </vt:variant>
      <vt:variant>
        <vt:i4>26</vt:i4>
      </vt:variant>
    </vt:vector>
  </HeadingPairs>
  <TitlesOfParts>
    <vt:vector baseType="lpstr" size="35">
      <vt:lpstr>Arial</vt:lpstr>
      <vt:lpstr>Calibri Light</vt:lpstr>
      <vt:lpstr>Calibri</vt:lpstr>
      <vt:lpstr>微软雅黑</vt:lpstr>
      <vt:lpstr>汉仪霹雳体简</vt:lpstr>
      <vt:lpstr>Britannic Bold</vt:lpstr>
      <vt:lpstr>汉仪铸字美心体W</vt:lpstr>
      <vt:lpstr>微软雅黑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圣诞节PPT</dc:title>
  <dc:creator>小木头素材</dc:creator>
  <cp:lastModifiedBy>Administrator</cp:lastModifiedBy>
  <cp:revision>3</cp:revision>
  <dcterms:created xsi:type="dcterms:W3CDTF">2017-11-16T11:41:00Z</dcterms:created>
  <dcterms:modified xsi:type="dcterms:W3CDTF">2023-10-15T17:26:52Z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2052-10.1.0.7520</vt:lpwstr>
  </property>
</Properties>
</file>