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9" r:id="rId9"/>
    <p:sldId id="265" r:id="rId10"/>
    <p:sldId id="264" r:id="rId11"/>
    <p:sldId id="270" r:id="rId12"/>
    <p:sldId id="267" r:id="rId13"/>
    <p:sldId id="271" r:id="rId14"/>
    <p:sldId id="268" r:id="rId15"/>
    <p:sldId id="257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120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F055A8F-6BA6-4F60-8DF0-2CC1044155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C0AA790-ED13-4470-8B42-357816F389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4FD0C36-2BC5-4ED8-8A83-B694B4EB8B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E0ECB-EF37-4E9B-B8EA-B458D78BD1DB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12C7E05-2042-4B6F-9C05-FFABB2E13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7E14FCA-9BB2-4B73-A559-C20C1F1D1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F66BC-E327-4857-89F3-E079B6FC2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816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6FA8ACC-DA48-4AE7-9B8D-47B7461C2A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84B4CC8-EA2C-4FB6-AE69-093B2C297D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AA6E343-36BA-4BA4-804A-59E6C356A5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E0ECB-EF37-4E9B-B8EA-B458D78BD1DB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5188762-3F2E-4355-AEB9-30A76134B0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D777DA0-166F-4187-8806-FFB2FCA3C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F66BC-E327-4857-89F3-E079B6FC2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022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672326E-3BD6-4352-8EDE-FB7C28CB40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D8CA323-A210-4748-8807-BE39C1B460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BCC017C-C514-474F-8831-667B3FD5D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E0ECB-EF37-4E9B-B8EA-B458D78BD1DB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6D3E30-D678-4595-A645-496DC175B1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9CAF81C-8302-41FE-A2B4-201850F44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F66BC-E327-4857-89F3-E079B6FC2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157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5ADCA85-E2EF-4B8C-814B-ACE3BFAB3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822ED0-3645-47D7-BF1C-6755323ACB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C0CE558-6BF7-42BF-AD95-6CD05962D5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E0ECB-EF37-4E9B-B8EA-B458D78BD1DB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8723A67-8F78-4F06-8FDC-A32ED2B0D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1AAFE9-41B3-4E8F-AFB4-9F6C5591C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F66BC-E327-4857-89F3-E079B6FC2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588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50A2734-44D3-420A-A01C-B4D5B46B49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304899D-5B7F-4AFC-B98D-E413661EB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BD41D6F-23E2-4A7E-8DFE-A08A8A5DB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E0ECB-EF37-4E9B-B8EA-B458D78BD1DB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FE8F53C-C2E3-4CB8-9699-7DA4E245D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B971947-085E-4B71-8E2E-7B8CE1331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F66BC-E327-4857-89F3-E079B6FC2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486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3C8BCE-8B44-4508-8AD4-B8BDE1318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7D520B9-6539-417A-9E31-13B52B6780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0A007EC-1BEE-404C-B46F-76EEC3324F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4CAE63A-6C54-450E-ABB9-D299D5A0CA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E0ECB-EF37-4E9B-B8EA-B458D78BD1DB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44BC45C-7748-48D6-BEA3-0B6D3FAD5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E366EF3-F89F-46C2-818D-C21840A04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F66BC-E327-4857-89F3-E079B6FC2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468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A28500-C21E-409D-A680-2227DC75A7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3F64C64-FD6E-4E10-BF99-4F6AC6F0C5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DFDB148-964F-4A84-9ECF-5A257EDA2E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6BA2BB1-4F4E-4F38-9304-F25F9779F0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9948D83-6946-4FC6-9655-ACAC4CB1D8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9323225-CFD5-4F6C-B0AD-BD2E87F300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E0ECB-EF37-4E9B-B8EA-B458D78BD1DB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5099B4A-448B-49B4-B86A-C151D4A23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8848EE1-28C0-40EA-B0F8-031F91FBA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F66BC-E327-4857-89F3-E079B6FC2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17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FEA87AE-D58A-415C-ADE9-800360584E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D4E5E65-BDD3-4AA7-A4A3-A780645E0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E0ECB-EF37-4E9B-B8EA-B458D78BD1DB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BDD590D-47CE-44DC-94C5-1024E0081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564D1B8-F1EE-4397-85E6-F9DA224E1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F66BC-E327-4857-89F3-E079B6FC2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2273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29164FC-04AB-4E1B-8CD6-448F44592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E0ECB-EF37-4E9B-B8EA-B458D78BD1DB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47DCC3C-9291-4E61-A8B2-B3DFD00BC3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8D62A01-F5A0-4FDC-B6D6-875E06A3B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F66BC-E327-4857-89F3-E079B6FC2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246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008F11-E035-4B79-96B2-A733685E15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DE5329C-5841-4C90-BFAF-A2430F65FC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901CDD0-E5A1-4FD2-BD50-76F9E5A752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0F8E8A5-EFA8-4001-B4C6-A6A55E3DB0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E0ECB-EF37-4E9B-B8EA-B458D78BD1DB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B60DDD7-D243-40D7-81B4-3D3F98BBE9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632D492-E516-49B3-A5CB-92C6328AC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F66BC-E327-4857-89F3-E079B6FC2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232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88BF4A-86B8-4139-AADD-08E29860B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CA4CD35-FD53-4886-B636-A32450F516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63E747A-8C8F-4E40-8F20-33EF9C3B41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98EFA23-8FAB-417E-8C24-E965972AB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E0ECB-EF37-4E9B-B8EA-B458D78BD1DB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1DC65C8-2694-4ADC-B170-388D68B4E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E5ADF71-BD5E-421A-849A-0DDE48002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F66BC-E327-4857-89F3-E079B6FC2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47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13B2176-9763-489D-A0D8-47C67330F0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8FB3427-0998-4ED2-86AB-0BE9A272D6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0226D45-E2E8-4D96-9BA9-13F8CAD45A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9E0ECB-EF37-4E9B-B8EA-B458D78BD1DB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3FF862A-94AA-43D5-BB28-3B8C87DEFF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F794920-4D2E-4424-86BF-C976E05C79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0F66BC-E327-4857-89F3-E079B6FC2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859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DE2EEE25-ECAE-445E-B186-6253785E1E84}"/>
              </a:ext>
            </a:extLst>
          </p:cNvPr>
          <p:cNvSpPr/>
          <p:nvPr/>
        </p:nvSpPr>
        <p:spPr>
          <a:xfrm>
            <a:off x="2526632" y="1888958"/>
            <a:ext cx="7772400" cy="27311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47446AE-6025-4331-9FF7-36D518E3A848}"/>
              </a:ext>
            </a:extLst>
          </p:cNvPr>
          <p:cNvSpPr/>
          <p:nvPr/>
        </p:nvSpPr>
        <p:spPr>
          <a:xfrm>
            <a:off x="2679032" y="2041358"/>
            <a:ext cx="7772400" cy="2731168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78BA22F7-306E-4B3D-A805-8A9FF6965443}"/>
              </a:ext>
            </a:extLst>
          </p:cNvPr>
          <p:cNvCxnSpPr/>
          <p:nvPr/>
        </p:nvCxnSpPr>
        <p:spPr>
          <a:xfrm>
            <a:off x="4455032" y="3712531"/>
            <a:ext cx="3915052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E097191-79CB-46CF-A15C-C797354C9BB5}"/>
              </a:ext>
            </a:extLst>
          </p:cNvPr>
          <p:cNvCxnSpPr/>
          <p:nvPr/>
        </p:nvCxnSpPr>
        <p:spPr>
          <a:xfrm>
            <a:off x="5518873" y="3712531"/>
            <a:ext cx="1669002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D822589A-4B16-4B34-BA07-4AA41B1DF78D}"/>
              </a:ext>
            </a:extLst>
          </p:cNvPr>
          <p:cNvSpPr txBox="1"/>
          <p:nvPr/>
        </p:nvSpPr>
        <p:spPr>
          <a:xfrm>
            <a:off x="5191958" y="2478949"/>
            <a:ext cx="9173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latin typeface="邯郸体-韩绍杰邯郸体" panose="02010601030101010101" pitchFamily="2" charset="-122"/>
                <a:ea typeface="邯郸体-韩绍杰邯郸体" panose="02010601030101010101" pitchFamily="2" charset="-122"/>
              </a:rPr>
              <a:t>简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20C999-A1BC-48AD-830C-24EE70A916F3}"/>
              </a:ext>
            </a:extLst>
          </p:cNvPr>
          <p:cNvSpPr txBox="1"/>
          <p:nvPr/>
        </p:nvSpPr>
        <p:spPr>
          <a:xfrm>
            <a:off x="6381406" y="2478948"/>
            <a:ext cx="14766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latin typeface="邯郸体-韩绍杰邯郸体" panose="02010601030101010101" pitchFamily="2" charset="-122"/>
                <a:ea typeface="邯郸体-韩绍杰邯郸体" panose="02010601030101010101" pitchFamily="2" charset="-122"/>
              </a:rPr>
              <a:t>致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73CA0E6-BE8C-4184-97D5-CA045300015D}"/>
              </a:ext>
            </a:extLst>
          </p:cNvPr>
          <p:cNvSpPr txBox="1"/>
          <p:nvPr/>
        </p:nvSpPr>
        <p:spPr>
          <a:xfrm>
            <a:off x="2963582" y="4051776"/>
            <a:ext cx="6773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邯郸体-韩绍杰邯郸体" panose="02010601030101010101" pitchFamily="2" charset="-122"/>
                <a:ea typeface="邯郸体-韩绍杰邯郸体" panose="02010601030101010101" pitchFamily="2" charset="-122"/>
              </a:rPr>
              <a:t>SIMPLE FOR YOU</a:t>
            </a:r>
            <a:endParaRPr lang="zh-CN" altLang="en-US" dirty="0">
              <a:latin typeface="邯郸体-韩绍杰邯郸体" panose="02010601030101010101" pitchFamily="2" charset="-122"/>
              <a:ea typeface="邯郸体-韩绍杰邯郸体" panose="02010601030101010101" pitchFamily="2" charset="-122"/>
            </a:endParaRPr>
          </a:p>
        </p:txBody>
      </p:sp>
      <p:pic>
        <p:nvPicPr>
          <p:cNvPr id="2" name="简约">
            <a:hlinkClick r:id="" action="ppaction://media"/>
            <a:extLst>
              <a:ext uri="{FF2B5EF4-FFF2-40B4-BE49-F238E27FC236}">
                <a16:creationId xmlns:a16="http://schemas.microsoft.com/office/drawing/2014/main" id="{B230112A-B106-4828-A51E-754DA991DC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53982" y="-7135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162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2BB2058C-F53A-4CE4-9FC3-0C91593EAAFA}"/>
              </a:ext>
            </a:extLst>
          </p:cNvPr>
          <p:cNvGrpSpPr/>
          <p:nvPr/>
        </p:nvGrpSpPr>
        <p:grpSpPr>
          <a:xfrm>
            <a:off x="399047" y="330868"/>
            <a:ext cx="11393906" cy="6196263"/>
            <a:chOff x="2526632" y="1888958"/>
            <a:chExt cx="7924800" cy="2883568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11715E1-710B-4555-9E8F-D6399DA7FE64}"/>
                </a:ext>
              </a:extLst>
            </p:cNvPr>
            <p:cNvSpPr/>
            <p:nvPr/>
          </p:nvSpPr>
          <p:spPr>
            <a:xfrm>
              <a:off x="2526632" y="1888958"/>
              <a:ext cx="7772400" cy="273116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711C886A-9DE9-49E9-BDFF-4934612A6DB8}"/>
                </a:ext>
              </a:extLst>
            </p:cNvPr>
            <p:cNvSpPr/>
            <p:nvPr/>
          </p:nvSpPr>
          <p:spPr>
            <a:xfrm>
              <a:off x="2679032" y="2041358"/>
              <a:ext cx="7772400" cy="2731168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17">
            <a:extLst>
              <a:ext uri="{FF2B5EF4-FFF2-40B4-BE49-F238E27FC236}">
                <a16:creationId xmlns:a16="http://schemas.microsoft.com/office/drawing/2014/main" id="{5DBF10AE-07E9-4CA6-A483-B05760B53F49}"/>
              </a:ext>
            </a:extLst>
          </p:cNvPr>
          <p:cNvSpPr txBox="1"/>
          <p:nvPr/>
        </p:nvSpPr>
        <p:spPr>
          <a:xfrm>
            <a:off x="3832850" y="1065649"/>
            <a:ext cx="474125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defRPr/>
            </a:pPr>
            <a:r>
              <a:rPr lang="en-US" altLang="zh-CN" sz="2400" b="1" spc="300" noProof="1">
                <a:latin typeface="Playfair Display SC"/>
                <a:ea typeface="楷体" panose="02010609060101010101" pitchFamily="49" charset="-122"/>
                <a:cs typeface="微软雅黑 Light" panose="020B0502040204020203" pitchFamily="34" charset="-122"/>
              </a:rPr>
              <a:t>HERE IS YOUR TITLE</a:t>
            </a:r>
          </a:p>
        </p:txBody>
      </p:sp>
      <p:sp>
        <p:nvSpPr>
          <p:cNvPr id="8" name="TextBox 23">
            <a:extLst>
              <a:ext uri="{FF2B5EF4-FFF2-40B4-BE49-F238E27FC236}">
                <a16:creationId xmlns:a16="http://schemas.microsoft.com/office/drawing/2014/main" id="{BB387695-364C-4E91-952B-46529E180175}"/>
              </a:ext>
            </a:extLst>
          </p:cNvPr>
          <p:cNvSpPr txBox="1"/>
          <p:nvPr/>
        </p:nvSpPr>
        <p:spPr>
          <a:xfrm>
            <a:off x="628234" y="1914033"/>
            <a:ext cx="3440745" cy="4100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  <a:cs typeface="Ebrima" pitchFamily="2" charset="0"/>
              </a:rPr>
              <a:t>The waves beside them danced; but they  Out-did the sparkling waves in glee: A poet could not but be gay The waves beside them danced; but they  Out-did the sparkling waves in glee: A poet could not but be gay The waves beside them danced; but they  Out-did The waves beside them danced; but they  Out-did the sparkling waves in glee: A poet could not but be gay The waves beside them danced; but they  Out-did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  <a:cs typeface="Ebrima" pitchFamily="2" charset="0"/>
            </a:endParaRPr>
          </a:p>
        </p:txBody>
      </p:sp>
      <p:sp>
        <p:nvSpPr>
          <p:cNvPr id="9" name="TextBox 23">
            <a:extLst>
              <a:ext uri="{FF2B5EF4-FFF2-40B4-BE49-F238E27FC236}">
                <a16:creationId xmlns:a16="http://schemas.microsoft.com/office/drawing/2014/main" id="{D9044688-01B7-438E-B77A-22D3EB699867}"/>
              </a:ext>
            </a:extLst>
          </p:cNvPr>
          <p:cNvSpPr txBox="1"/>
          <p:nvPr/>
        </p:nvSpPr>
        <p:spPr>
          <a:xfrm>
            <a:off x="4483103" y="1914033"/>
            <a:ext cx="3440745" cy="4100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  <a:cs typeface="Ebrima" pitchFamily="2" charset="0"/>
              </a:rPr>
              <a:t>The waves beside them danced; but they  Out-did the sparkling waves in glee: A poet could not but be gay The waves beside them danced; but they  Out-did the sparkling waves in glee: A poet could not but be gay The waves beside them danced; but they  Out-did The waves beside them danced; but they  Out-did the sparkling waves in glee: A poet could not but be gay The waves beside them danced; but they  Out-did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  <a:cs typeface="Ebrima" pitchFamily="2" charset="0"/>
            </a:endParaRPr>
          </a:p>
        </p:txBody>
      </p:sp>
      <p:sp>
        <p:nvSpPr>
          <p:cNvPr id="10" name="TextBox 23">
            <a:extLst>
              <a:ext uri="{FF2B5EF4-FFF2-40B4-BE49-F238E27FC236}">
                <a16:creationId xmlns:a16="http://schemas.microsoft.com/office/drawing/2014/main" id="{AB0EF537-E8AD-4CE8-8E92-B066DD90AD28}"/>
              </a:ext>
            </a:extLst>
          </p:cNvPr>
          <p:cNvSpPr txBox="1"/>
          <p:nvPr/>
        </p:nvSpPr>
        <p:spPr>
          <a:xfrm>
            <a:off x="8147329" y="1914033"/>
            <a:ext cx="3440745" cy="15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  <a:cs typeface="Ebrima" pitchFamily="2" charset="0"/>
              </a:rPr>
              <a:t>The waves beside them danced; but they  Out-did the sparkling waves in glee: A poet could not but be gay The waves beside them danced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  <a:cs typeface="Ebrim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1884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2BB2058C-F53A-4CE4-9FC3-0C91593EAAFA}"/>
              </a:ext>
            </a:extLst>
          </p:cNvPr>
          <p:cNvGrpSpPr/>
          <p:nvPr/>
        </p:nvGrpSpPr>
        <p:grpSpPr>
          <a:xfrm>
            <a:off x="399047" y="330868"/>
            <a:ext cx="11393906" cy="6196263"/>
            <a:chOff x="2526632" y="1888958"/>
            <a:chExt cx="7924800" cy="2883568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11715E1-710B-4555-9E8F-D6399DA7FE64}"/>
                </a:ext>
              </a:extLst>
            </p:cNvPr>
            <p:cNvSpPr/>
            <p:nvPr/>
          </p:nvSpPr>
          <p:spPr>
            <a:xfrm>
              <a:off x="2526632" y="1888958"/>
              <a:ext cx="7772400" cy="273116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711C886A-9DE9-49E9-BDFF-4934612A6DB8}"/>
                </a:ext>
              </a:extLst>
            </p:cNvPr>
            <p:cNvSpPr/>
            <p:nvPr/>
          </p:nvSpPr>
          <p:spPr>
            <a:xfrm>
              <a:off x="2679032" y="2041358"/>
              <a:ext cx="7772400" cy="2731168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B672980-A854-4AFB-9D36-D716BA56F15C}"/>
              </a:ext>
            </a:extLst>
          </p:cNvPr>
          <p:cNvCxnSpPr>
            <a:cxnSpLocks/>
          </p:cNvCxnSpPr>
          <p:nvPr/>
        </p:nvCxnSpPr>
        <p:spPr>
          <a:xfrm>
            <a:off x="5939704" y="2129589"/>
            <a:ext cx="0" cy="2177716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A0A5CD03-9956-4743-9D9A-C344F757B9F8}"/>
              </a:ext>
            </a:extLst>
          </p:cNvPr>
          <p:cNvSpPr txBox="1"/>
          <p:nvPr/>
        </p:nvSpPr>
        <p:spPr>
          <a:xfrm>
            <a:off x="6001260" y="2021305"/>
            <a:ext cx="861774" cy="28153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叁。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4C94D0B-77EF-4470-A7E2-96EF2A4B47E4}"/>
              </a:ext>
            </a:extLst>
          </p:cNvPr>
          <p:cNvSpPr txBox="1"/>
          <p:nvPr/>
        </p:nvSpPr>
        <p:spPr>
          <a:xfrm>
            <a:off x="4550551" y="2021306"/>
            <a:ext cx="1200329" cy="31883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kern="0" dirty="0">
                <a:latin typeface="华文宋体" panose="02010600040101010101" pitchFamily="2" charset="-122"/>
                <a:ea typeface="华文宋体" panose="0201060004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1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8383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2BB2058C-F53A-4CE4-9FC3-0C91593EAAFA}"/>
              </a:ext>
            </a:extLst>
          </p:cNvPr>
          <p:cNvGrpSpPr/>
          <p:nvPr/>
        </p:nvGrpSpPr>
        <p:grpSpPr>
          <a:xfrm>
            <a:off x="399047" y="330868"/>
            <a:ext cx="11393906" cy="6196263"/>
            <a:chOff x="2526632" y="1888958"/>
            <a:chExt cx="7924800" cy="2883568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11715E1-710B-4555-9E8F-D6399DA7FE64}"/>
                </a:ext>
              </a:extLst>
            </p:cNvPr>
            <p:cNvSpPr/>
            <p:nvPr/>
          </p:nvSpPr>
          <p:spPr>
            <a:xfrm>
              <a:off x="2526632" y="1888958"/>
              <a:ext cx="7772400" cy="273116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711C886A-9DE9-49E9-BDFF-4934612A6DB8}"/>
                </a:ext>
              </a:extLst>
            </p:cNvPr>
            <p:cNvSpPr/>
            <p:nvPr/>
          </p:nvSpPr>
          <p:spPr>
            <a:xfrm>
              <a:off x="2679032" y="2041358"/>
              <a:ext cx="7772400" cy="2731168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1">
            <a:extLst>
              <a:ext uri="{FF2B5EF4-FFF2-40B4-BE49-F238E27FC236}">
                <a16:creationId xmlns:a16="http://schemas.microsoft.com/office/drawing/2014/main" id="{DB2F9FD0-C7BA-4F5C-997A-57A2A204011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918365" y="2014379"/>
            <a:ext cx="981125" cy="981125"/>
          </a:xfrm>
          <a:prstGeom prst="ellipse">
            <a:avLst/>
          </a:prstGeom>
          <a:solidFill>
            <a:schemeClr val="tx1"/>
          </a:soli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1">
            <a:extLst>
              <a:ext uri="{FF2B5EF4-FFF2-40B4-BE49-F238E27FC236}">
                <a16:creationId xmlns:a16="http://schemas.microsoft.com/office/drawing/2014/main" id="{D4D7555B-97D4-4412-8346-CB65C8D8FA4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502109" y="2014379"/>
            <a:ext cx="981126" cy="981125"/>
          </a:xfrm>
          <a:prstGeom prst="ellipse">
            <a:avLst/>
          </a:prstGeom>
          <a:solidFill>
            <a:schemeClr val="tx1"/>
          </a:soli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1">
            <a:extLst>
              <a:ext uri="{FF2B5EF4-FFF2-40B4-BE49-F238E27FC236}">
                <a16:creationId xmlns:a16="http://schemas.microsoft.com/office/drawing/2014/main" id="{7CA5F764-1CFD-4228-B795-D16FAE3E1B5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085854" y="2014379"/>
            <a:ext cx="981125" cy="981125"/>
          </a:xfrm>
          <a:prstGeom prst="ellipse">
            <a:avLst/>
          </a:prstGeom>
          <a:solidFill>
            <a:schemeClr val="tx1"/>
          </a:soli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1">
            <a:extLst>
              <a:ext uri="{FF2B5EF4-FFF2-40B4-BE49-F238E27FC236}">
                <a16:creationId xmlns:a16="http://schemas.microsoft.com/office/drawing/2014/main" id="{75100F0D-193A-4165-A263-4976D63F8EB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669597" y="2014379"/>
            <a:ext cx="981126" cy="981125"/>
          </a:xfrm>
          <a:prstGeom prst="ellipse">
            <a:avLst/>
          </a:prstGeom>
          <a:solidFill>
            <a:schemeClr val="tx1"/>
          </a:soli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1">
            <a:extLst>
              <a:ext uri="{FF2B5EF4-FFF2-40B4-BE49-F238E27FC236}">
                <a16:creationId xmlns:a16="http://schemas.microsoft.com/office/drawing/2014/main" id="{ED280FE0-A382-4FDC-9A14-712E0C10DF3C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7430644" y="2382415"/>
            <a:ext cx="291544" cy="245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8996"/>
                </a:moveTo>
                <a:lnTo>
                  <a:pt x="21600" y="9294"/>
                </a:lnTo>
                <a:cubicBezTo>
                  <a:pt x="21600" y="9888"/>
                  <a:pt x="21102" y="10482"/>
                  <a:pt x="20604" y="10482"/>
                </a:cubicBezTo>
                <a:cubicBezTo>
                  <a:pt x="19607" y="10482"/>
                  <a:pt x="19607" y="10482"/>
                  <a:pt x="19607" y="10482"/>
                </a:cubicBezTo>
                <a:cubicBezTo>
                  <a:pt x="17579" y="20709"/>
                  <a:pt x="17579" y="20709"/>
                  <a:pt x="17579" y="20709"/>
                </a:cubicBezTo>
                <a:cubicBezTo>
                  <a:pt x="17330" y="21303"/>
                  <a:pt x="17081" y="21600"/>
                  <a:pt x="16583" y="21600"/>
                </a:cubicBezTo>
                <a:cubicBezTo>
                  <a:pt x="16333" y="21600"/>
                  <a:pt x="16333" y="21600"/>
                  <a:pt x="16333" y="21600"/>
                </a:cubicBezTo>
                <a:cubicBezTo>
                  <a:pt x="16084" y="21600"/>
                  <a:pt x="16084" y="21600"/>
                  <a:pt x="16084" y="21600"/>
                </a:cubicBezTo>
                <a:cubicBezTo>
                  <a:pt x="5017" y="21600"/>
                  <a:pt x="5017" y="21600"/>
                  <a:pt x="5017" y="21600"/>
                </a:cubicBezTo>
                <a:cubicBezTo>
                  <a:pt x="4519" y="21600"/>
                  <a:pt x="4270" y="21303"/>
                  <a:pt x="4021" y="20709"/>
                </a:cubicBezTo>
                <a:cubicBezTo>
                  <a:pt x="1993" y="10482"/>
                  <a:pt x="1993" y="10482"/>
                  <a:pt x="1993" y="10482"/>
                </a:cubicBezTo>
                <a:cubicBezTo>
                  <a:pt x="996" y="10482"/>
                  <a:pt x="996" y="10482"/>
                  <a:pt x="996" y="10482"/>
                </a:cubicBezTo>
                <a:cubicBezTo>
                  <a:pt x="498" y="10482"/>
                  <a:pt x="0" y="9888"/>
                  <a:pt x="0" y="9294"/>
                </a:cubicBezTo>
                <a:cubicBezTo>
                  <a:pt x="0" y="8402"/>
                  <a:pt x="498" y="8105"/>
                  <a:pt x="996" y="8105"/>
                </a:cubicBezTo>
                <a:cubicBezTo>
                  <a:pt x="5017" y="8105"/>
                  <a:pt x="5017" y="8105"/>
                  <a:pt x="5017" y="8105"/>
                </a:cubicBezTo>
                <a:cubicBezTo>
                  <a:pt x="8291" y="8105"/>
                  <a:pt x="8291" y="8105"/>
                  <a:pt x="8291" y="8105"/>
                </a:cubicBezTo>
                <a:cubicBezTo>
                  <a:pt x="12561" y="8105"/>
                  <a:pt x="12561" y="8105"/>
                  <a:pt x="12561" y="8105"/>
                </a:cubicBezTo>
                <a:cubicBezTo>
                  <a:pt x="15088" y="8105"/>
                  <a:pt x="15088" y="8105"/>
                  <a:pt x="15088" y="8105"/>
                </a:cubicBezTo>
                <a:cubicBezTo>
                  <a:pt x="16583" y="8105"/>
                  <a:pt x="16583" y="8105"/>
                  <a:pt x="16583" y="8105"/>
                </a:cubicBezTo>
                <a:cubicBezTo>
                  <a:pt x="20604" y="8105"/>
                  <a:pt x="20604" y="8105"/>
                  <a:pt x="20604" y="8105"/>
                </a:cubicBezTo>
                <a:cubicBezTo>
                  <a:pt x="21102" y="8105"/>
                  <a:pt x="21351" y="8402"/>
                  <a:pt x="21600" y="8996"/>
                </a:cubicBezTo>
                <a:close/>
                <a:moveTo>
                  <a:pt x="7793" y="11712"/>
                </a:moveTo>
                <a:cubicBezTo>
                  <a:pt x="7793" y="10779"/>
                  <a:pt x="7295" y="10482"/>
                  <a:pt x="6761" y="10482"/>
                </a:cubicBezTo>
                <a:cubicBezTo>
                  <a:pt x="6263" y="10482"/>
                  <a:pt x="5765" y="10779"/>
                  <a:pt x="5765" y="11712"/>
                </a:cubicBezTo>
                <a:cubicBezTo>
                  <a:pt x="5765" y="17993"/>
                  <a:pt x="5765" y="17993"/>
                  <a:pt x="5765" y="17993"/>
                </a:cubicBezTo>
                <a:cubicBezTo>
                  <a:pt x="5765" y="18587"/>
                  <a:pt x="6263" y="19181"/>
                  <a:pt x="6761" y="19181"/>
                </a:cubicBezTo>
                <a:cubicBezTo>
                  <a:pt x="7295" y="19181"/>
                  <a:pt x="7793" y="18587"/>
                  <a:pt x="7793" y="17993"/>
                </a:cubicBezTo>
                <a:lnTo>
                  <a:pt x="7793" y="11712"/>
                </a:lnTo>
                <a:close/>
                <a:moveTo>
                  <a:pt x="11814" y="11712"/>
                </a:moveTo>
                <a:cubicBezTo>
                  <a:pt x="11814" y="10779"/>
                  <a:pt x="11316" y="10482"/>
                  <a:pt x="10818" y="10482"/>
                </a:cubicBezTo>
                <a:cubicBezTo>
                  <a:pt x="10320" y="10482"/>
                  <a:pt x="9786" y="10779"/>
                  <a:pt x="9786" y="11712"/>
                </a:cubicBezTo>
                <a:cubicBezTo>
                  <a:pt x="9786" y="17993"/>
                  <a:pt x="9786" y="17993"/>
                  <a:pt x="9786" y="17993"/>
                </a:cubicBezTo>
                <a:cubicBezTo>
                  <a:pt x="9786" y="18587"/>
                  <a:pt x="10320" y="19181"/>
                  <a:pt x="10818" y="19181"/>
                </a:cubicBezTo>
                <a:cubicBezTo>
                  <a:pt x="11316" y="19181"/>
                  <a:pt x="11814" y="18587"/>
                  <a:pt x="11814" y="17993"/>
                </a:cubicBezTo>
                <a:lnTo>
                  <a:pt x="11814" y="11712"/>
                </a:lnTo>
                <a:close/>
                <a:moveTo>
                  <a:pt x="15835" y="11712"/>
                </a:moveTo>
                <a:cubicBezTo>
                  <a:pt x="15835" y="10779"/>
                  <a:pt x="15337" y="10482"/>
                  <a:pt x="14839" y="10482"/>
                </a:cubicBezTo>
                <a:cubicBezTo>
                  <a:pt x="14341" y="10482"/>
                  <a:pt x="13807" y="10779"/>
                  <a:pt x="13807" y="11712"/>
                </a:cubicBezTo>
                <a:cubicBezTo>
                  <a:pt x="13807" y="17993"/>
                  <a:pt x="13807" y="17993"/>
                  <a:pt x="13807" y="17993"/>
                </a:cubicBezTo>
                <a:cubicBezTo>
                  <a:pt x="13807" y="18587"/>
                  <a:pt x="14341" y="19181"/>
                  <a:pt x="14839" y="19181"/>
                </a:cubicBezTo>
                <a:cubicBezTo>
                  <a:pt x="15337" y="19181"/>
                  <a:pt x="15835" y="18587"/>
                  <a:pt x="15835" y="17993"/>
                </a:cubicBezTo>
                <a:lnTo>
                  <a:pt x="15835" y="11712"/>
                </a:lnTo>
                <a:close/>
                <a:moveTo>
                  <a:pt x="12063" y="1782"/>
                </a:moveTo>
                <a:cubicBezTo>
                  <a:pt x="11814" y="1485"/>
                  <a:pt x="11814" y="1485"/>
                  <a:pt x="11814" y="1188"/>
                </a:cubicBezTo>
                <a:cubicBezTo>
                  <a:pt x="11814" y="594"/>
                  <a:pt x="12312" y="0"/>
                  <a:pt x="12811" y="0"/>
                </a:cubicBezTo>
                <a:cubicBezTo>
                  <a:pt x="13309" y="0"/>
                  <a:pt x="13558" y="297"/>
                  <a:pt x="13807" y="594"/>
                </a:cubicBezTo>
                <a:cubicBezTo>
                  <a:pt x="16333" y="6917"/>
                  <a:pt x="16333" y="6917"/>
                  <a:pt x="16333" y="6917"/>
                </a:cubicBezTo>
                <a:cubicBezTo>
                  <a:pt x="14056" y="6917"/>
                  <a:pt x="14056" y="6917"/>
                  <a:pt x="14056" y="6917"/>
                </a:cubicBezTo>
                <a:lnTo>
                  <a:pt x="12063" y="1782"/>
                </a:lnTo>
                <a:close/>
                <a:moveTo>
                  <a:pt x="9537" y="1782"/>
                </a:moveTo>
                <a:cubicBezTo>
                  <a:pt x="7544" y="6917"/>
                  <a:pt x="7544" y="6917"/>
                  <a:pt x="7544" y="6917"/>
                </a:cubicBezTo>
                <a:cubicBezTo>
                  <a:pt x="5267" y="6917"/>
                  <a:pt x="5267" y="6917"/>
                  <a:pt x="5267" y="6917"/>
                </a:cubicBezTo>
                <a:cubicBezTo>
                  <a:pt x="7793" y="594"/>
                  <a:pt x="7793" y="594"/>
                  <a:pt x="7793" y="594"/>
                </a:cubicBezTo>
                <a:cubicBezTo>
                  <a:pt x="8042" y="297"/>
                  <a:pt x="8291" y="0"/>
                  <a:pt x="8789" y="0"/>
                </a:cubicBezTo>
                <a:cubicBezTo>
                  <a:pt x="9288" y="0"/>
                  <a:pt x="9786" y="594"/>
                  <a:pt x="9786" y="1188"/>
                </a:cubicBezTo>
                <a:cubicBezTo>
                  <a:pt x="9786" y="1485"/>
                  <a:pt x="9786" y="1485"/>
                  <a:pt x="9537" y="1782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913765">
              <a:defRPr sz="3600">
                <a:solidFill>
                  <a:srgbClr val="7E7E7E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" name="1">
            <a:extLst>
              <a:ext uri="{FF2B5EF4-FFF2-40B4-BE49-F238E27FC236}">
                <a16:creationId xmlns:a16="http://schemas.microsoft.com/office/drawing/2014/main" id="{73CA4829-FD5A-46E4-B05A-D8DCA6A09EA1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846899" y="2376064"/>
            <a:ext cx="291545" cy="2577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88" y="9654"/>
                </a:moveTo>
                <a:cubicBezTo>
                  <a:pt x="14814" y="9654"/>
                  <a:pt x="12825" y="7683"/>
                  <a:pt x="12825" y="4827"/>
                </a:cubicBezTo>
                <a:cubicBezTo>
                  <a:pt x="12825" y="1971"/>
                  <a:pt x="14814" y="0"/>
                  <a:pt x="17088" y="0"/>
                </a:cubicBezTo>
                <a:cubicBezTo>
                  <a:pt x="19575" y="0"/>
                  <a:pt x="21600" y="1971"/>
                  <a:pt x="21600" y="4827"/>
                </a:cubicBezTo>
                <a:cubicBezTo>
                  <a:pt x="21600" y="7683"/>
                  <a:pt x="19575" y="9654"/>
                  <a:pt x="17088" y="9654"/>
                </a:cubicBezTo>
                <a:close/>
                <a:moveTo>
                  <a:pt x="19078" y="3660"/>
                </a:moveTo>
                <a:cubicBezTo>
                  <a:pt x="18083" y="3660"/>
                  <a:pt x="18083" y="3660"/>
                  <a:pt x="18083" y="3660"/>
                </a:cubicBezTo>
                <a:cubicBezTo>
                  <a:pt x="18083" y="2534"/>
                  <a:pt x="18083" y="2534"/>
                  <a:pt x="18083" y="2534"/>
                </a:cubicBezTo>
                <a:cubicBezTo>
                  <a:pt x="18083" y="1971"/>
                  <a:pt x="17834" y="1408"/>
                  <a:pt x="17088" y="1408"/>
                </a:cubicBezTo>
                <a:cubicBezTo>
                  <a:pt x="16591" y="1408"/>
                  <a:pt x="16058" y="1971"/>
                  <a:pt x="16058" y="2534"/>
                </a:cubicBezTo>
                <a:cubicBezTo>
                  <a:pt x="16058" y="3660"/>
                  <a:pt x="16058" y="3660"/>
                  <a:pt x="16058" y="3660"/>
                </a:cubicBezTo>
                <a:cubicBezTo>
                  <a:pt x="15063" y="3660"/>
                  <a:pt x="15063" y="3660"/>
                  <a:pt x="15063" y="3660"/>
                </a:cubicBezTo>
                <a:cubicBezTo>
                  <a:pt x="14566" y="3660"/>
                  <a:pt x="14068" y="4264"/>
                  <a:pt x="14068" y="4827"/>
                </a:cubicBezTo>
                <a:cubicBezTo>
                  <a:pt x="14068" y="5390"/>
                  <a:pt x="14566" y="5953"/>
                  <a:pt x="15063" y="5953"/>
                </a:cubicBezTo>
                <a:cubicBezTo>
                  <a:pt x="16058" y="5953"/>
                  <a:pt x="16058" y="5953"/>
                  <a:pt x="16058" y="5953"/>
                </a:cubicBezTo>
                <a:cubicBezTo>
                  <a:pt x="16058" y="7079"/>
                  <a:pt x="16058" y="7079"/>
                  <a:pt x="16058" y="7079"/>
                </a:cubicBezTo>
                <a:cubicBezTo>
                  <a:pt x="16058" y="7683"/>
                  <a:pt x="16591" y="8246"/>
                  <a:pt x="17088" y="8246"/>
                </a:cubicBezTo>
                <a:cubicBezTo>
                  <a:pt x="17834" y="8246"/>
                  <a:pt x="18083" y="7683"/>
                  <a:pt x="18083" y="7079"/>
                </a:cubicBezTo>
                <a:cubicBezTo>
                  <a:pt x="18083" y="5953"/>
                  <a:pt x="18083" y="5953"/>
                  <a:pt x="18083" y="5953"/>
                </a:cubicBezTo>
                <a:cubicBezTo>
                  <a:pt x="19078" y="5953"/>
                  <a:pt x="19078" y="5953"/>
                  <a:pt x="19078" y="5953"/>
                </a:cubicBezTo>
                <a:cubicBezTo>
                  <a:pt x="19824" y="5953"/>
                  <a:pt x="20072" y="5390"/>
                  <a:pt x="20072" y="4827"/>
                </a:cubicBezTo>
                <a:cubicBezTo>
                  <a:pt x="20072" y="4264"/>
                  <a:pt x="19824" y="3660"/>
                  <a:pt x="19078" y="3660"/>
                </a:cubicBezTo>
                <a:close/>
                <a:moveTo>
                  <a:pt x="8278" y="13073"/>
                </a:moveTo>
                <a:cubicBezTo>
                  <a:pt x="16839" y="12509"/>
                  <a:pt x="16839" y="12509"/>
                  <a:pt x="16839" y="12509"/>
                </a:cubicBezTo>
                <a:cubicBezTo>
                  <a:pt x="17586" y="10780"/>
                  <a:pt x="17586" y="10780"/>
                  <a:pt x="17586" y="10780"/>
                </a:cubicBezTo>
                <a:cubicBezTo>
                  <a:pt x="18332" y="10780"/>
                  <a:pt x="19326" y="10498"/>
                  <a:pt x="20072" y="9935"/>
                </a:cubicBezTo>
                <a:cubicBezTo>
                  <a:pt x="18332" y="13917"/>
                  <a:pt x="18332" y="13917"/>
                  <a:pt x="18332" y="13917"/>
                </a:cubicBezTo>
                <a:cubicBezTo>
                  <a:pt x="18332" y="14480"/>
                  <a:pt x="17834" y="14762"/>
                  <a:pt x="17586" y="14762"/>
                </a:cubicBezTo>
                <a:cubicBezTo>
                  <a:pt x="8775" y="15325"/>
                  <a:pt x="8775" y="15325"/>
                  <a:pt x="8775" y="15325"/>
                </a:cubicBezTo>
                <a:cubicBezTo>
                  <a:pt x="9308" y="17055"/>
                  <a:pt x="9308" y="17055"/>
                  <a:pt x="9308" y="17055"/>
                </a:cubicBezTo>
                <a:cubicBezTo>
                  <a:pt x="18829" y="17055"/>
                  <a:pt x="18829" y="17055"/>
                  <a:pt x="18829" y="17055"/>
                </a:cubicBezTo>
                <a:cubicBezTo>
                  <a:pt x="19824" y="17055"/>
                  <a:pt x="20854" y="17899"/>
                  <a:pt x="20854" y="19307"/>
                </a:cubicBezTo>
                <a:cubicBezTo>
                  <a:pt x="20854" y="20474"/>
                  <a:pt x="19824" y="21600"/>
                  <a:pt x="18829" y="21600"/>
                </a:cubicBezTo>
                <a:cubicBezTo>
                  <a:pt x="17834" y="21600"/>
                  <a:pt x="16839" y="20474"/>
                  <a:pt x="16839" y="19307"/>
                </a:cubicBezTo>
                <a:cubicBezTo>
                  <a:pt x="7532" y="19307"/>
                  <a:pt x="7532" y="19307"/>
                  <a:pt x="7532" y="19307"/>
                </a:cubicBezTo>
                <a:cubicBezTo>
                  <a:pt x="7532" y="20474"/>
                  <a:pt x="6537" y="21600"/>
                  <a:pt x="5542" y="21600"/>
                </a:cubicBezTo>
                <a:cubicBezTo>
                  <a:pt x="4263" y="21600"/>
                  <a:pt x="3517" y="20474"/>
                  <a:pt x="3517" y="19307"/>
                </a:cubicBezTo>
                <a:cubicBezTo>
                  <a:pt x="3517" y="17899"/>
                  <a:pt x="4263" y="17055"/>
                  <a:pt x="5542" y="17055"/>
                </a:cubicBezTo>
                <a:cubicBezTo>
                  <a:pt x="7283" y="17055"/>
                  <a:pt x="7283" y="17055"/>
                  <a:pt x="7283" y="17055"/>
                </a:cubicBezTo>
                <a:cubicBezTo>
                  <a:pt x="3268" y="4545"/>
                  <a:pt x="3268" y="4545"/>
                  <a:pt x="3268" y="4545"/>
                </a:cubicBezTo>
                <a:cubicBezTo>
                  <a:pt x="995" y="4545"/>
                  <a:pt x="995" y="4545"/>
                  <a:pt x="995" y="4545"/>
                </a:cubicBezTo>
                <a:cubicBezTo>
                  <a:pt x="497" y="4545"/>
                  <a:pt x="0" y="3942"/>
                  <a:pt x="0" y="3379"/>
                </a:cubicBezTo>
                <a:cubicBezTo>
                  <a:pt x="0" y="2534"/>
                  <a:pt x="497" y="2253"/>
                  <a:pt x="995" y="2253"/>
                </a:cubicBezTo>
                <a:cubicBezTo>
                  <a:pt x="4014" y="2253"/>
                  <a:pt x="4014" y="2253"/>
                  <a:pt x="4014" y="2253"/>
                </a:cubicBezTo>
                <a:cubicBezTo>
                  <a:pt x="4512" y="2253"/>
                  <a:pt x="5009" y="2534"/>
                  <a:pt x="5009" y="2816"/>
                </a:cubicBezTo>
                <a:cubicBezTo>
                  <a:pt x="5542" y="4827"/>
                  <a:pt x="5542" y="4827"/>
                  <a:pt x="5542" y="4827"/>
                </a:cubicBezTo>
                <a:cubicBezTo>
                  <a:pt x="11795" y="4827"/>
                  <a:pt x="11795" y="4827"/>
                  <a:pt x="11795" y="4827"/>
                </a:cubicBezTo>
                <a:cubicBezTo>
                  <a:pt x="11795" y="5672"/>
                  <a:pt x="12043" y="6516"/>
                  <a:pt x="12292" y="7079"/>
                </a:cubicBezTo>
                <a:cubicBezTo>
                  <a:pt x="6288" y="7079"/>
                  <a:pt x="6288" y="7079"/>
                  <a:pt x="6288" y="7079"/>
                </a:cubicBezTo>
                <a:lnTo>
                  <a:pt x="8278" y="13073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913765">
              <a:defRPr sz="3600">
                <a:solidFill>
                  <a:srgbClr val="7E7E7E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3" name="1">
            <a:extLst>
              <a:ext uri="{FF2B5EF4-FFF2-40B4-BE49-F238E27FC236}">
                <a16:creationId xmlns:a16="http://schemas.microsoft.com/office/drawing/2014/main" id="{6BA11099-061B-4D88-90ED-8F565F62F5F1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2263155" y="2382415"/>
            <a:ext cx="291545" cy="245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05" y="2376"/>
                </a:moveTo>
                <a:cubicBezTo>
                  <a:pt x="995" y="2376"/>
                  <a:pt x="995" y="2376"/>
                  <a:pt x="995" y="2376"/>
                </a:cubicBezTo>
                <a:cubicBezTo>
                  <a:pt x="497" y="2376"/>
                  <a:pt x="0" y="1782"/>
                  <a:pt x="0" y="1188"/>
                </a:cubicBezTo>
                <a:cubicBezTo>
                  <a:pt x="0" y="297"/>
                  <a:pt x="497" y="0"/>
                  <a:pt x="995" y="0"/>
                </a:cubicBezTo>
                <a:cubicBezTo>
                  <a:pt x="20605" y="0"/>
                  <a:pt x="20605" y="0"/>
                  <a:pt x="20605" y="0"/>
                </a:cubicBezTo>
                <a:cubicBezTo>
                  <a:pt x="21103" y="0"/>
                  <a:pt x="21600" y="297"/>
                  <a:pt x="21600" y="1188"/>
                </a:cubicBezTo>
                <a:cubicBezTo>
                  <a:pt x="21600" y="1782"/>
                  <a:pt x="21103" y="2376"/>
                  <a:pt x="20605" y="2376"/>
                </a:cubicBezTo>
                <a:close/>
                <a:moveTo>
                  <a:pt x="995" y="6281"/>
                </a:moveTo>
                <a:cubicBezTo>
                  <a:pt x="6786" y="6281"/>
                  <a:pt x="6786" y="6281"/>
                  <a:pt x="6786" y="6281"/>
                </a:cubicBezTo>
                <a:cubicBezTo>
                  <a:pt x="11049" y="6281"/>
                  <a:pt x="11049" y="6281"/>
                  <a:pt x="11049" y="6281"/>
                </a:cubicBezTo>
                <a:cubicBezTo>
                  <a:pt x="12043" y="6281"/>
                  <a:pt x="12043" y="6281"/>
                  <a:pt x="12043" y="6281"/>
                </a:cubicBezTo>
                <a:cubicBezTo>
                  <a:pt x="16591" y="6281"/>
                  <a:pt x="16591" y="6281"/>
                  <a:pt x="16591" y="6281"/>
                </a:cubicBezTo>
                <a:cubicBezTo>
                  <a:pt x="17088" y="6281"/>
                  <a:pt x="17586" y="6875"/>
                  <a:pt x="17586" y="7469"/>
                </a:cubicBezTo>
                <a:cubicBezTo>
                  <a:pt x="17586" y="8105"/>
                  <a:pt x="17088" y="8699"/>
                  <a:pt x="16591" y="8699"/>
                </a:cubicBezTo>
                <a:cubicBezTo>
                  <a:pt x="14566" y="8699"/>
                  <a:pt x="14566" y="8699"/>
                  <a:pt x="14566" y="8699"/>
                </a:cubicBezTo>
                <a:cubicBezTo>
                  <a:pt x="6786" y="8699"/>
                  <a:pt x="6786" y="8699"/>
                  <a:pt x="6786" y="8699"/>
                </a:cubicBezTo>
                <a:cubicBezTo>
                  <a:pt x="995" y="8699"/>
                  <a:pt x="995" y="8699"/>
                  <a:pt x="995" y="8699"/>
                </a:cubicBezTo>
                <a:cubicBezTo>
                  <a:pt x="497" y="8699"/>
                  <a:pt x="0" y="8105"/>
                  <a:pt x="0" y="7469"/>
                </a:cubicBezTo>
                <a:cubicBezTo>
                  <a:pt x="0" y="6875"/>
                  <a:pt x="497" y="6281"/>
                  <a:pt x="995" y="6281"/>
                </a:cubicBezTo>
                <a:close/>
                <a:moveTo>
                  <a:pt x="995" y="12604"/>
                </a:moveTo>
                <a:cubicBezTo>
                  <a:pt x="20605" y="12604"/>
                  <a:pt x="20605" y="12604"/>
                  <a:pt x="20605" y="12604"/>
                </a:cubicBezTo>
                <a:cubicBezTo>
                  <a:pt x="21103" y="12604"/>
                  <a:pt x="21600" y="13198"/>
                  <a:pt x="21600" y="13792"/>
                </a:cubicBezTo>
                <a:cubicBezTo>
                  <a:pt x="21600" y="14683"/>
                  <a:pt x="21103" y="14980"/>
                  <a:pt x="20605" y="14980"/>
                </a:cubicBezTo>
                <a:cubicBezTo>
                  <a:pt x="995" y="14980"/>
                  <a:pt x="995" y="14980"/>
                  <a:pt x="995" y="14980"/>
                </a:cubicBezTo>
                <a:cubicBezTo>
                  <a:pt x="497" y="14980"/>
                  <a:pt x="0" y="14683"/>
                  <a:pt x="0" y="13792"/>
                </a:cubicBezTo>
                <a:cubicBezTo>
                  <a:pt x="0" y="13198"/>
                  <a:pt x="497" y="12604"/>
                  <a:pt x="995" y="12604"/>
                </a:cubicBezTo>
                <a:close/>
                <a:moveTo>
                  <a:pt x="995" y="19181"/>
                </a:moveTo>
                <a:cubicBezTo>
                  <a:pt x="6786" y="19181"/>
                  <a:pt x="6786" y="19181"/>
                  <a:pt x="6786" y="19181"/>
                </a:cubicBezTo>
                <a:cubicBezTo>
                  <a:pt x="11049" y="19181"/>
                  <a:pt x="11049" y="19181"/>
                  <a:pt x="11049" y="19181"/>
                </a:cubicBezTo>
                <a:cubicBezTo>
                  <a:pt x="14566" y="19181"/>
                  <a:pt x="14566" y="19181"/>
                  <a:pt x="14566" y="19181"/>
                </a:cubicBezTo>
                <a:cubicBezTo>
                  <a:pt x="15063" y="19181"/>
                  <a:pt x="15561" y="19478"/>
                  <a:pt x="15561" y="20369"/>
                </a:cubicBezTo>
                <a:cubicBezTo>
                  <a:pt x="15561" y="20963"/>
                  <a:pt x="15063" y="21600"/>
                  <a:pt x="14566" y="21600"/>
                </a:cubicBezTo>
                <a:cubicBezTo>
                  <a:pt x="11049" y="21600"/>
                  <a:pt x="11049" y="21600"/>
                  <a:pt x="11049" y="21600"/>
                </a:cubicBezTo>
                <a:cubicBezTo>
                  <a:pt x="995" y="21600"/>
                  <a:pt x="995" y="21600"/>
                  <a:pt x="995" y="21600"/>
                </a:cubicBezTo>
                <a:cubicBezTo>
                  <a:pt x="497" y="21600"/>
                  <a:pt x="0" y="20963"/>
                  <a:pt x="0" y="20369"/>
                </a:cubicBezTo>
                <a:cubicBezTo>
                  <a:pt x="0" y="19478"/>
                  <a:pt x="497" y="19181"/>
                  <a:pt x="995" y="19181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913765">
              <a:defRPr sz="3600">
                <a:solidFill>
                  <a:srgbClr val="7E7E7E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" name="1">
            <a:extLst>
              <a:ext uri="{FF2B5EF4-FFF2-40B4-BE49-F238E27FC236}">
                <a16:creationId xmlns:a16="http://schemas.microsoft.com/office/drawing/2014/main" id="{196DEFB1-9F19-461C-8311-91EB46F087BC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10014388" y="2359131"/>
            <a:ext cx="291546" cy="2916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829" y="21600"/>
                </a:moveTo>
                <a:cubicBezTo>
                  <a:pt x="2771" y="21600"/>
                  <a:pt x="2771" y="21600"/>
                  <a:pt x="2771" y="21600"/>
                </a:cubicBezTo>
                <a:cubicBezTo>
                  <a:pt x="1279" y="21600"/>
                  <a:pt x="0" y="20321"/>
                  <a:pt x="0" y="18829"/>
                </a:cubicBezTo>
                <a:cubicBezTo>
                  <a:pt x="0" y="2771"/>
                  <a:pt x="0" y="2771"/>
                  <a:pt x="0" y="2771"/>
                </a:cubicBezTo>
                <a:cubicBezTo>
                  <a:pt x="0" y="1243"/>
                  <a:pt x="1279" y="0"/>
                  <a:pt x="2771" y="0"/>
                </a:cubicBezTo>
                <a:cubicBezTo>
                  <a:pt x="18829" y="0"/>
                  <a:pt x="18829" y="0"/>
                  <a:pt x="18829" y="0"/>
                </a:cubicBezTo>
                <a:cubicBezTo>
                  <a:pt x="20357" y="0"/>
                  <a:pt x="21600" y="1243"/>
                  <a:pt x="21600" y="2771"/>
                </a:cubicBezTo>
                <a:cubicBezTo>
                  <a:pt x="21600" y="18829"/>
                  <a:pt x="21600" y="18829"/>
                  <a:pt x="21600" y="18829"/>
                </a:cubicBezTo>
                <a:cubicBezTo>
                  <a:pt x="21600" y="20321"/>
                  <a:pt x="20357" y="21600"/>
                  <a:pt x="18829" y="21600"/>
                </a:cubicBezTo>
                <a:close/>
                <a:moveTo>
                  <a:pt x="10800" y="6537"/>
                </a:moveTo>
                <a:cubicBezTo>
                  <a:pt x="9024" y="6537"/>
                  <a:pt x="7780" y="7532"/>
                  <a:pt x="7034" y="9024"/>
                </a:cubicBezTo>
                <a:cubicBezTo>
                  <a:pt x="7034" y="9272"/>
                  <a:pt x="7034" y="9272"/>
                  <a:pt x="6786" y="9272"/>
                </a:cubicBezTo>
                <a:lnTo>
                  <a:pt x="6786" y="9805"/>
                </a:lnTo>
                <a:cubicBezTo>
                  <a:pt x="6786" y="9805"/>
                  <a:pt x="6786" y="9805"/>
                  <a:pt x="6786" y="10054"/>
                </a:cubicBezTo>
                <a:cubicBezTo>
                  <a:pt x="6786" y="10054"/>
                  <a:pt x="6786" y="10054"/>
                  <a:pt x="6786" y="10303"/>
                </a:cubicBezTo>
                <a:cubicBezTo>
                  <a:pt x="6786" y="10551"/>
                  <a:pt x="6537" y="10551"/>
                  <a:pt x="6537" y="10800"/>
                </a:cubicBezTo>
                <a:cubicBezTo>
                  <a:pt x="6537" y="13038"/>
                  <a:pt x="8526" y="15063"/>
                  <a:pt x="10800" y="15063"/>
                </a:cubicBezTo>
                <a:cubicBezTo>
                  <a:pt x="13074" y="15063"/>
                  <a:pt x="15063" y="13038"/>
                  <a:pt x="15063" y="10800"/>
                </a:cubicBezTo>
                <a:cubicBezTo>
                  <a:pt x="15063" y="10551"/>
                  <a:pt x="14814" y="10551"/>
                  <a:pt x="14814" y="10303"/>
                </a:cubicBezTo>
                <a:cubicBezTo>
                  <a:pt x="14814" y="10054"/>
                  <a:pt x="14814" y="10054"/>
                  <a:pt x="14814" y="10054"/>
                </a:cubicBezTo>
                <a:cubicBezTo>
                  <a:pt x="14814" y="9805"/>
                  <a:pt x="14814" y="9805"/>
                  <a:pt x="14814" y="9805"/>
                </a:cubicBezTo>
                <a:lnTo>
                  <a:pt x="14814" y="9272"/>
                </a:lnTo>
                <a:cubicBezTo>
                  <a:pt x="14566" y="9272"/>
                  <a:pt x="14566" y="9272"/>
                  <a:pt x="14566" y="9024"/>
                </a:cubicBezTo>
                <a:cubicBezTo>
                  <a:pt x="13820" y="7532"/>
                  <a:pt x="12576" y="6537"/>
                  <a:pt x="10800" y="6537"/>
                </a:cubicBezTo>
                <a:close/>
                <a:moveTo>
                  <a:pt x="19078" y="3517"/>
                </a:moveTo>
                <a:cubicBezTo>
                  <a:pt x="19078" y="3020"/>
                  <a:pt x="18580" y="2522"/>
                  <a:pt x="18083" y="2522"/>
                </a:cubicBezTo>
                <a:cubicBezTo>
                  <a:pt x="15809" y="2522"/>
                  <a:pt x="15809" y="2522"/>
                  <a:pt x="15809" y="2522"/>
                </a:cubicBezTo>
                <a:cubicBezTo>
                  <a:pt x="15312" y="2522"/>
                  <a:pt x="14814" y="3020"/>
                  <a:pt x="14814" y="3517"/>
                </a:cubicBezTo>
                <a:cubicBezTo>
                  <a:pt x="14814" y="5755"/>
                  <a:pt x="14814" y="5755"/>
                  <a:pt x="14814" y="5755"/>
                </a:cubicBezTo>
                <a:cubicBezTo>
                  <a:pt x="14814" y="6288"/>
                  <a:pt x="15312" y="6786"/>
                  <a:pt x="15809" y="6786"/>
                </a:cubicBezTo>
                <a:cubicBezTo>
                  <a:pt x="18083" y="6786"/>
                  <a:pt x="18083" y="6786"/>
                  <a:pt x="18083" y="6786"/>
                </a:cubicBezTo>
                <a:cubicBezTo>
                  <a:pt x="18580" y="6786"/>
                  <a:pt x="19078" y="6288"/>
                  <a:pt x="19078" y="5755"/>
                </a:cubicBezTo>
                <a:lnTo>
                  <a:pt x="19078" y="3517"/>
                </a:lnTo>
                <a:close/>
                <a:moveTo>
                  <a:pt x="19078" y="9024"/>
                </a:moveTo>
                <a:cubicBezTo>
                  <a:pt x="17088" y="9024"/>
                  <a:pt x="17088" y="9024"/>
                  <a:pt x="17088" y="9024"/>
                </a:cubicBezTo>
                <a:cubicBezTo>
                  <a:pt x="17337" y="9557"/>
                  <a:pt x="17337" y="10303"/>
                  <a:pt x="17337" y="10800"/>
                </a:cubicBezTo>
                <a:cubicBezTo>
                  <a:pt x="17337" y="14317"/>
                  <a:pt x="14317" y="17337"/>
                  <a:pt x="10800" y="17337"/>
                </a:cubicBezTo>
                <a:cubicBezTo>
                  <a:pt x="7283" y="17337"/>
                  <a:pt x="4263" y="14317"/>
                  <a:pt x="4263" y="10800"/>
                </a:cubicBezTo>
                <a:cubicBezTo>
                  <a:pt x="4263" y="10303"/>
                  <a:pt x="4263" y="9557"/>
                  <a:pt x="4512" y="9024"/>
                </a:cubicBezTo>
                <a:cubicBezTo>
                  <a:pt x="2522" y="9024"/>
                  <a:pt x="2522" y="9024"/>
                  <a:pt x="2522" y="9024"/>
                </a:cubicBezTo>
                <a:cubicBezTo>
                  <a:pt x="2522" y="18083"/>
                  <a:pt x="2522" y="18083"/>
                  <a:pt x="2522" y="18083"/>
                </a:cubicBezTo>
                <a:cubicBezTo>
                  <a:pt x="2522" y="18580"/>
                  <a:pt x="3020" y="19078"/>
                  <a:pt x="3517" y="19078"/>
                </a:cubicBezTo>
                <a:cubicBezTo>
                  <a:pt x="18083" y="19078"/>
                  <a:pt x="18083" y="19078"/>
                  <a:pt x="18083" y="19078"/>
                </a:cubicBezTo>
                <a:cubicBezTo>
                  <a:pt x="18580" y="19078"/>
                  <a:pt x="19078" y="18580"/>
                  <a:pt x="19078" y="18083"/>
                </a:cubicBezTo>
                <a:lnTo>
                  <a:pt x="19078" y="9024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913765">
              <a:defRPr sz="3600">
                <a:solidFill>
                  <a:srgbClr val="7E7E7E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5" name="1">
            <a:extLst>
              <a:ext uri="{FF2B5EF4-FFF2-40B4-BE49-F238E27FC236}">
                <a16:creationId xmlns:a16="http://schemas.microsoft.com/office/drawing/2014/main" id="{6C8D7BFD-01CE-42E4-B912-49C45B8242BA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1319490" y="3693898"/>
            <a:ext cx="2188680" cy="1124667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>
            <a:lvl1pPr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</a:t>
            </a:r>
            <a:endParaRPr sz="1200" dirty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6" name="1">
            <a:extLst>
              <a:ext uri="{FF2B5EF4-FFF2-40B4-BE49-F238E27FC236}">
                <a16:creationId xmlns:a16="http://schemas.microsoft.com/office/drawing/2014/main" id="{B928A71F-635A-4B21-91DA-04FB69E2DCD5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1989290" y="3429000"/>
            <a:ext cx="910200" cy="0"/>
          </a:xfrm>
          <a:prstGeom prst="line">
            <a:avLst/>
          </a:prstGeom>
          <a:ln w="12700">
            <a:solidFill>
              <a:srgbClr val="C2BEBA"/>
            </a:solidFill>
            <a:miter lim="400000"/>
          </a:ln>
        </p:spPr>
        <p:txBody>
          <a:bodyPr lIns="25400" tIns="25400" rIns="25400" bIns="25400" anchor="ctr"/>
          <a:lstStyle/>
          <a:p>
            <a:pPr>
              <a:defRPr sz="3200"/>
            </a:pPr>
            <a:endParaRPr sz="160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7" name="1">
            <a:extLst>
              <a:ext uri="{FF2B5EF4-FFF2-40B4-BE49-F238E27FC236}">
                <a16:creationId xmlns:a16="http://schemas.microsoft.com/office/drawing/2014/main" id="{AF90F241-3CAD-4BFB-AD67-677A201C5788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3903234" y="3693899"/>
            <a:ext cx="2188681" cy="1124667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>
            <a:lvl1pPr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</a:t>
            </a:r>
            <a:endParaRPr sz="1200" dirty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8" name="1">
            <a:extLst>
              <a:ext uri="{FF2B5EF4-FFF2-40B4-BE49-F238E27FC236}">
                <a16:creationId xmlns:a16="http://schemas.microsoft.com/office/drawing/2014/main" id="{4880EF5A-6E3D-420B-B51C-425764F8AB6A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4573034" y="3429000"/>
            <a:ext cx="910200" cy="0"/>
          </a:xfrm>
          <a:prstGeom prst="line">
            <a:avLst/>
          </a:prstGeom>
          <a:ln w="12700">
            <a:solidFill>
              <a:srgbClr val="C2BEBA"/>
            </a:solidFill>
            <a:miter lim="400000"/>
          </a:ln>
        </p:spPr>
        <p:txBody>
          <a:bodyPr lIns="25400" tIns="25400" rIns="25400" bIns="25400" anchor="ctr"/>
          <a:lstStyle/>
          <a:p>
            <a:pPr>
              <a:defRPr sz="3200"/>
            </a:pPr>
            <a:endParaRPr sz="160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9" name="1">
            <a:extLst>
              <a:ext uri="{FF2B5EF4-FFF2-40B4-BE49-F238E27FC236}">
                <a16:creationId xmlns:a16="http://schemas.microsoft.com/office/drawing/2014/main" id="{5D80B79A-D1FF-4020-BEA6-6C8C47D1C7F1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6521029" y="3693899"/>
            <a:ext cx="2188681" cy="1124667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>
            <a:lvl1pPr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</a:t>
            </a:r>
            <a:endParaRPr sz="1200" dirty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0" name="1">
            <a:extLst>
              <a:ext uri="{FF2B5EF4-FFF2-40B4-BE49-F238E27FC236}">
                <a16:creationId xmlns:a16="http://schemas.microsoft.com/office/drawing/2014/main" id="{DE2E4AAA-63EB-4C02-8DCF-163A11EB65CD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7190829" y="3429000"/>
            <a:ext cx="817280" cy="0"/>
          </a:xfrm>
          <a:prstGeom prst="line">
            <a:avLst/>
          </a:prstGeom>
          <a:ln w="12700">
            <a:solidFill>
              <a:srgbClr val="C2BEBA"/>
            </a:solidFill>
            <a:miter lim="400000"/>
          </a:ln>
        </p:spPr>
        <p:txBody>
          <a:bodyPr lIns="25400" tIns="25400" rIns="25400" bIns="25400" anchor="ctr"/>
          <a:lstStyle/>
          <a:p>
            <a:pPr>
              <a:defRPr sz="3200"/>
            </a:pPr>
            <a:endParaRPr sz="160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1" name="1">
            <a:extLst>
              <a:ext uri="{FF2B5EF4-FFF2-40B4-BE49-F238E27FC236}">
                <a16:creationId xmlns:a16="http://schemas.microsoft.com/office/drawing/2014/main" id="{1ED33724-F20F-49C7-8489-729780B3CEAC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9070724" y="3693899"/>
            <a:ext cx="2188680" cy="1124667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>
            <a:lvl1pPr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</a:t>
            </a:r>
            <a:endParaRPr sz="1200" dirty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2" name="1">
            <a:extLst>
              <a:ext uri="{FF2B5EF4-FFF2-40B4-BE49-F238E27FC236}">
                <a16:creationId xmlns:a16="http://schemas.microsoft.com/office/drawing/2014/main" id="{1F45B2A3-CE36-43A2-A9E8-48B71BDE44F3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9757791" y="3429000"/>
            <a:ext cx="822008" cy="0"/>
          </a:xfrm>
          <a:prstGeom prst="line">
            <a:avLst/>
          </a:prstGeom>
          <a:ln w="12700">
            <a:solidFill>
              <a:srgbClr val="C2BEBA"/>
            </a:solidFill>
            <a:miter lim="400000"/>
          </a:ln>
        </p:spPr>
        <p:txBody>
          <a:bodyPr lIns="25400" tIns="25400" rIns="25400" bIns="25400" anchor="ctr"/>
          <a:lstStyle/>
          <a:p>
            <a:pPr>
              <a:defRPr sz="3200"/>
            </a:pPr>
            <a:endParaRPr sz="160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9011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6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1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1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1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500" fill="hold"/>
                                        <p:tgtEl>
                                          <p:spTgt spid="1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7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500" fill="hold"/>
                                        <p:tgtEl>
                                          <p:spTgt spid="1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500" fill="hold"/>
                                        <p:tgtEl>
                                          <p:spTgt spid="1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500" fill="hold"/>
                                        <p:tgtEl>
                                          <p:spTgt spid="1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500" fill="hold"/>
                                        <p:tgtEl>
                                          <p:spTgt spid="1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9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500" fill="hold"/>
                                        <p:tgtEl>
                                          <p:spTgt spid="1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500" fill="hold"/>
                                        <p:tgtEl>
                                          <p:spTgt spid="1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500" fill="hold"/>
                                        <p:tgtEl>
                                          <p:spTgt spid="1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500" fill="hold"/>
                                        <p:tgtEl>
                                          <p:spTgt spid="1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0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500" fill="hold"/>
                                        <p:tgtEl>
                                          <p:spTgt spid="2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500" fill="hold"/>
                                        <p:tgtEl>
                                          <p:spTgt spid="2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1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500" fill="hold"/>
                                        <p:tgtEl>
                                          <p:spTgt spid="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500" fill="hold"/>
                                        <p:tgtEl>
                                          <p:spTgt spid="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500" fill="hold"/>
                                        <p:tgtEl>
                                          <p:spTgt spid="2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500" fill="hold"/>
                                        <p:tgtEl>
                                          <p:spTgt spid="2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3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8" grpId="0" autoUpdateAnimBg="0"/>
      <p:bldP spid="9" grpId="0" autoUpdateAnimBg="0"/>
      <p:bldP spid="10" grpId="0" autoUpdateAnimBg="0"/>
      <p:bldP spid="11" grpId="0" autoUpdateAnimBg="0"/>
      <p:bldP spid="12" grpId="0" autoUpdateAnimBg="0"/>
      <p:bldP spid="13" grpId="0" autoUpdateAnimBg="0"/>
      <p:bldP spid="14" grpId="0" autoUpdateAnimBg="0"/>
      <p:bldP spid="15" grpId="0" autoUpdateAnimBg="0"/>
      <p:bldP spid="16" grpId="0" autoUpdateAnimBg="0"/>
      <p:bldP spid="17" grpId="0" autoUpdateAnimBg="0"/>
      <p:bldP spid="18" grpId="0" autoUpdateAnimBg="0"/>
      <p:bldP spid="19" grpId="0" autoUpdateAnimBg="0"/>
      <p:bldP spid="20" grpId="0" autoUpdateAnimBg="0"/>
      <p:bldP spid="21" grpId="0" autoUpdateAnimBg="0"/>
      <p:bldP spid="22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2BB2058C-F53A-4CE4-9FC3-0C91593EAAFA}"/>
              </a:ext>
            </a:extLst>
          </p:cNvPr>
          <p:cNvGrpSpPr/>
          <p:nvPr/>
        </p:nvGrpSpPr>
        <p:grpSpPr>
          <a:xfrm>
            <a:off x="399047" y="330868"/>
            <a:ext cx="11393906" cy="6196263"/>
            <a:chOff x="2526632" y="1888958"/>
            <a:chExt cx="7924800" cy="2883568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11715E1-710B-4555-9E8F-D6399DA7FE64}"/>
                </a:ext>
              </a:extLst>
            </p:cNvPr>
            <p:cNvSpPr/>
            <p:nvPr/>
          </p:nvSpPr>
          <p:spPr>
            <a:xfrm>
              <a:off x="2526632" y="1888958"/>
              <a:ext cx="7772400" cy="273116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711C886A-9DE9-49E9-BDFF-4934612A6DB8}"/>
                </a:ext>
              </a:extLst>
            </p:cNvPr>
            <p:cNvSpPr/>
            <p:nvPr/>
          </p:nvSpPr>
          <p:spPr>
            <a:xfrm>
              <a:off x="2679032" y="2041358"/>
              <a:ext cx="7772400" cy="2731168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B672980-A854-4AFB-9D36-D716BA56F15C}"/>
              </a:ext>
            </a:extLst>
          </p:cNvPr>
          <p:cNvCxnSpPr>
            <a:cxnSpLocks/>
          </p:cNvCxnSpPr>
          <p:nvPr/>
        </p:nvCxnSpPr>
        <p:spPr>
          <a:xfrm>
            <a:off x="5939704" y="2129589"/>
            <a:ext cx="0" cy="2177716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A0A5CD03-9956-4743-9D9A-C344F757B9F8}"/>
              </a:ext>
            </a:extLst>
          </p:cNvPr>
          <p:cNvSpPr txBox="1"/>
          <p:nvPr/>
        </p:nvSpPr>
        <p:spPr>
          <a:xfrm>
            <a:off x="6001260" y="2021305"/>
            <a:ext cx="861774" cy="28153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肆。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4C94D0B-77EF-4470-A7E2-96EF2A4B47E4}"/>
              </a:ext>
            </a:extLst>
          </p:cNvPr>
          <p:cNvSpPr txBox="1"/>
          <p:nvPr/>
        </p:nvSpPr>
        <p:spPr>
          <a:xfrm>
            <a:off x="4550551" y="2021306"/>
            <a:ext cx="1200329" cy="31883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kern="0" dirty="0">
                <a:latin typeface="华文宋体" panose="02010600040101010101" pitchFamily="2" charset="-122"/>
                <a:ea typeface="华文宋体" panose="0201060004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1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886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2BB2058C-F53A-4CE4-9FC3-0C91593EAAFA}"/>
              </a:ext>
            </a:extLst>
          </p:cNvPr>
          <p:cNvGrpSpPr/>
          <p:nvPr/>
        </p:nvGrpSpPr>
        <p:grpSpPr>
          <a:xfrm>
            <a:off x="399047" y="330868"/>
            <a:ext cx="11393906" cy="6196263"/>
            <a:chOff x="2526632" y="1888958"/>
            <a:chExt cx="7924800" cy="2883568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11715E1-710B-4555-9E8F-D6399DA7FE64}"/>
                </a:ext>
              </a:extLst>
            </p:cNvPr>
            <p:cNvSpPr/>
            <p:nvPr/>
          </p:nvSpPr>
          <p:spPr>
            <a:xfrm>
              <a:off x="2526632" y="1888958"/>
              <a:ext cx="7772400" cy="273116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711C886A-9DE9-49E9-BDFF-4934612A6DB8}"/>
                </a:ext>
              </a:extLst>
            </p:cNvPr>
            <p:cNvSpPr/>
            <p:nvPr/>
          </p:nvSpPr>
          <p:spPr>
            <a:xfrm>
              <a:off x="2679032" y="2041358"/>
              <a:ext cx="7772400" cy="2731168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556AE366-F96C-40B9-87CD-521DC8CE9F6C}"/>
              </a:ext>
            </a:extLst>
          </p:cNvPr>
          <p:cNvGrpSpPr/>
          <p:nvPr/>
        </p:nvGrpSpPr>
        <p:grpSpPr>
          <a:xfrm>
            <a:off x="2019729" y="1161697"/>
            <a:ext cx="1053545" cy="1119809"/>
            <a:chOff x="5758072" y="954157"/>
            <a:chExt cx="1053545" cy="1119809"/>
          </a:xfrm>
        </p:grpSpPr>
        <p:sp>
          <p:nvSpPr>
            <p:cNvPr id="8" name="菱形 7">
              <a:extLst>
                <a:ext uri="{FF2B5EF4-FFF2-40B4-BE49-F238E27FC236}">
                  <a16:creationId xmlns:a16="http://schemas.microsoft.com/office/drawing/2014/main" id="{B6AD5F69-1B3B-44DF-89ED-1D5E386F041F}"/>
                </a:ext>
              </a:extLst>
            </p:cNvPr>
            <p:cNvSpPr/>
            <p:nvPr/>
          </p:nvSpPr>
          <p:spPr>
            <a:xfrm>
              <a:off x="5764696" y="954157"/>
              <a:ext cx="1046921" cy="1046921"/>
            </a:xfrm>
            <a:prstGeom prst="diamond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菱形 8">
              <a:extLst>
                <a:ext uri="{FF2B5EF4-FFF2-40B4-BE49-F238E27FC236}">
                  <a16:creationId xmlns:a16="http://schemas.microsoft.com/office/drawing/2014/main" id="{5DF642B0-A4CE-44CD-8942-81841A04D931}"/>
                </a:ext>
              </a:extLst>
            </p:cNvPr>
            <p:cNvSpPr/>
            <p:nvPr/>
          </p:nvSpPr>
          <p:spPr>
            <a:xfrm>
              <a:off x="5758072" y="1027045"/>
              <a:ext cx="1046921" cy="1046921"/>
            </a:xfrm>
            <a:prstGeom prst="diamond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D0018C90-0BD6-4FF8-9BB6-3A94CE5786B3}"/>
              </a:ext>
            </a:extLst>
          </p:cNvPr>
          <p:cNvSpPr txBox="1"/>
          <p:nvPr/>
        </p:nvSpPr>
        <p:spPr>
          <a:xfrm>
            <a:off x="2238387" y="1527212"/>
            <a:ext cx="622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C2A98F1-34F8-4843-BBA1-48AC0756E3A3}"/>
              </a:ext>
            </a:extLst>
          </p:cNvPr>
          <p:cNvGrpSpPr/>
          <p:nvPr/>
        </p:nvGrpSpPr>
        <p:grpSpPr>
          <a:xfrm>
            <a:off x="2026358" y="2740946"/>
            <a:ext cx="1053545" cy="1119809"/>
            <a:chOff x="5758072" y="954157"/>
            <a:chExt cx="1053545" cy="1119809"/>
          </a:xfrm>
        </p:grpSpPr>
        <p:sp>
          <p:nvSpPr>
            <p:cNvPr id="12" name="菱形 11">
              <a:extLst>
                <a:ext uri="{FF2B5EF4-FFF2-40B4-BE49-F238E27FC236}">
                  <a16:creationId xmlns:a16="http://schemas.microsoft.com/office/drawing/2014/main" id="{2D9E2A08-2131-442A-AA37-AF5BCEED27C5}"/>
                </a:ext>
              </a:extLst>
            </p:cNvPr>
            <p:cNvSpPr/>
            <p:nvPr/>
          </p:nvSpPr>
          <p:spPr>
            <a:xfrm>
              <a:off x="5764696" y="954157"/>
              <a:ext cx="1046921" cy="1046921"/>
            </a:xfrm>
            <a:prstGeom prst="diamond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菱形 12">
              <a:extLst>
                <a:ext uri="{FF2B5EF4-FFF2-40B4-BE49-F238E27FC236}">
                  <a16:creationId xmlns:a16="http://schemas.microsoft.com/office/drawing/2014/main" id="{49BB1CCA-251C-4231-9234-74842CA1ADAA}"/>
                </a:ext>
              </a:extLst>
            </p:cNvPr>
            <p:cNvSpPr/>
            <p:nvPr/>
          </p:nvSpPr>
          <p:spPr>
            <a:xfrm>
              <a:off x="5758072" y="1027045"/>
              <a:ext cx="1046921" cy="1046921"/>
            </a:xfrm>
            <a:prstGeom prst="diamond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34E05B4C-DA95-4FF8-A6AE-5C648C883C14}"/>
              </a:ext>
            </a:extLst>
          </p:cNvPr>
          <p:cNvSpPr txBox="1"/>
          <p:nvPr/>
        </p:nvSpPr>
        <p:spPr>
          <a:xfrm>
            <a:off x="2245016" y="3106461"/>
            <a:ext cx="622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22">
            <a:extLst>
              <a:ext uri="{FF2B5EF4-FFF2-40B4-BE49-F238E27FC236}">
                <a16:creationId xmlns:a16="http://schemas.microsoft.com/office/drawing/2014/main" id="{424CB690-4E99-4D37-B127-F2650BF835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8684" y="1214707"/>
            <a:ext cx="3515460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TITLE HERE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23">
            <a:extLst>
              <a:ext uri="{FF2B5EF4-FFF2-40B4-BE49-F238E27FC236}">
                <a16:creationId xmlns:a16="http://schemas.microsoft.com/office/drawing/2014/main" id="{16BC82C5-76FE-4C42-B892-EE6E317EB2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5308" y="1676372"/>
            <a:ext cx="7050158" cy="6524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I will do somebody a good turn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 three ways.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65F5D1C-9228-4F6F-BA56-AD1D14D205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7006" y="2740946"/>
            <a:ext cx="3515460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TITLE HERE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835036D1-C1E5-401B-8568-CC0F1749AB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3629" y="3202611"/>
            <a:ext cx="7114601" cy="6524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I will do somebody a good turn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 three ways.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DC96306-7828-4FD2-9C0B-C1F99A640B60}"/>
              </a:ext>
            </a:extLst>
          </p:cNvPr>
          <p:cNvGrpSpPr/>
          <p:nvPr/>
        </p:nvGrpSpPr>
        <p:grpSpPr>
          <a:xfrm>
            <a:off x="2026353" y="4376185"/>
            <a:ext cx="1053545" cy="1119809"/>
            <a:chOff x="5758072" y="954157"/>
            <a:chExt cx="1053545" cy="1119809"/>
          </a:xfrm>
        </p:grpSpPr>
        <p:sp>
          <p:nvSpPr>
            <p:cNvPr id="20" name="菱形 19">
              <a:extLst>
                <a:ext uri="{FF2B5EF4-FFF2-40B4-BE49-F238E27FC236}">
                  <a16:creationId xmlns:a16="http://schemas.microsoft.com/office/drawing/2014/main" id="{F3DB5DD7-1B19-4218-9041-063F77AD0D42}"/>
                </a:ext>
              </a:extLst>
            </p:cNvPr>
            <p:cNvSpPr/>
            <p:nvPr/>
          </p:nvSpPr>
          <p:spPr>
            <a:xfrm>
              <a:off x="5764696" y="954157"/>
              <a:ext cx="1046921" cy="1046921"/>
            </a:xfrm>
            <a:prstGeom prst="diamond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菱形 20">
              <a:extLst>
                <a:ext uri="{FF2B5EF4-FFF2-40B4-BE49-F238E27FC236}">
                  <a16:creationId xmlns:a16="http://schemas.microsoft.com/office/drawing/2014/main" id="{09AFAEAA-B1FC-4748-BB63-00E400DBE5B7}"/>
                </a:ext>
              </a:extLst>
            </p:cNvPr>
            <p:cNvSpPr/>
            <p:nvPr/>
          </p:nvSpPr>
          <p:spPr>
            <a:xfrm>
              <a:off x="5758072" y="1027045"/>
              <a:ext cx="1046921" cy="1046921"/>
            </a:xfrm>
            <a:prstGeom prst="diamond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7AE79397-E092-4C5D-923D-9AA121704B4A}"/>
              </a:ext>
            </a:extLst>
          </p:cNvPr>
          <p:cNvSpPr txBox="1"/>
          <p:nvPr/>
        </p:nvSpPr>
        <p:spPr>
          <a:xfrm>
            <a:off x="2245011" y="4741700"/>
            <a:ext cx="622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C1F5B00-BB8C-4EE8-87DF-8E5822899C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5308" y="4429195"/>
            <a:ext cx="3515460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TITLE HERE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D4A24DD5-D50F-4915-97B2-5C0B0278EC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91932" y="4890860"/>
            <a:ext cx="7050158" cy="6524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I will do somebody a good turn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 three ways.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9406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5" grpId="0"/>
      <p:bldP spid="16" grpId="0"/>
      <p:bldP spid="17" grpId="0"/>
      <p:bldP spid="18" grpId="0"/>
      <p:bldP spid="22" grpId="0"/>
      <p:bldP spid="23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DE2EEE25-ECAE-445E-B186-6253785E1E84}"/>
              </a:ext>
            </a:extLst>
          </p:cNvPr>
          <p:cNvSpPr/>
          <p:nvPr/>
        </p:nvSpPr>
        <p:spPr>
          <a:xfrm>
            <a:off x="2526632" y="1888958"/>
            <a:ext cx="7772400" cy="27311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47446AE-6025-4331-9FF7-36D518E3A848}"/>
              </a:ext>
            </a:extLst>
          </p:cNvPr>
          <p:cNvSpPr/>
          <p:nvPr/>
        </p:nvSpPr>
        <p:spPr>
          <a:xfrm>
            <a:off x="2679032" y="2041358"/>
            <a:ext cx="7772400" cy="2731168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78BA22F7-306E-4B3D-A805-8A9FF6965443}"/>
              </a:ext>
            </a:extLst>
          </p:cNvPr>
          <p:cNvCxnSpPr/>
          <p:nvPr/>
        </p:nvCxnSpPr>
        <p:spPr>
          <a:xfrm>
            <a:off x="4455032" y="3712531"/>
            <a:ext cx="3915052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E097191-79CB-46CF-A15C-C797354C9BB5}"/>
              </a:ext>
            </a:extLst>
          </p:cNvPr>
          <p:cNvCxnSpPr/>
          <p:nvPr/>
        </p:nvCxnSpPr>
        <p:spPr>
          <a:xfrm>
            <a:off x="5518873" y="3712531"/>
            <a:ext cx="1669002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D822589A-4B16-4B34-BA07-4AA41B1DF78D}"/>
              </a:ext>
            </a:extLst>
          </p:cNvPr>
          <p:cNvSpPr txBox="1"/>
          <p:nvPr/>
        </p:nvSpPr>
        <p:spPr>
          <a:xfrm>
            <a:off x="5191958" y="2478949"/>
            <a:ext cx="9173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latin typeface="邯郸体-韩绍杰邯郸体" panose="02010601030101010101" pitchFamily="2" charset="-122"/>
                <a:ea typeface="邯郸体-韩绍杰邯郸体" panose="02010601030101010101" pitchFamily="2" charset="-122"/>
              </a:rPr>
              <a:t>谢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20C999-A1BC-48AD-830C-24EE70A916F3}"/>
              </a:ext>
            </a:extLst>
          </p:cNvPr>
          <p:cNvSpPr txBox="1"/>
          <p:nvPr/>
        </p:nvSpPr>
        <p:spPr>
          <a:xfrm>
            <a:off x="6381406" y="2478948"/>
            <a:ext cx="14766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latin typeface="邯郸体-韩绍杰邯郸体" panose="02010601030101010101" pitchFamily="2" charset="-122"/>
                <a:ea typeface="邯郸体-韩绍杰邯郸体" panose="02010601030101010101" pitchFamily="2" charset="-122"/>
              </a:rPr>
              <a:t>谢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73CA0E6-BE8C-4184-97D5-CA045300015D}"/>
              </a:ext>
            </a:extLst>
          </p:cNvPr>
          <p:cNvSpPr txBox="1"/>
          <p:nvPr/>
        </p:nvSpPr>
        <p:spPr>
          <a:xfrm>
            <a:off x="2963582" y="4051776"/>
            <a:ext cx="6773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邯郸体-韩绍杰邯郸体" panose="02010601030101010101" pitchFamily="2" charset="-122"/>
                <a:ea typeface="邯郸体-韩绍杰邯郸体" panose="02010601030101010101" pitchFamily="2" charset="-122"/>
              </a:rPr>
              <a:t>SIMPLE FOR YOU</a:t>
            </a:r>
            <a:endParaRPr lang="zh-CN" altLang="en-US" dirty="0">
              <a:latin typeface="邯郸体-韩绍杰邯郸体" panose="02010601030101010101" pitchFamily="2" charset="-122"/>
              <a:ea typeface="邯郸体-韩绍杰邯郸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4867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2BB2058C-F53A-4CE4-9FC3-0C91593EAAFA}"/>
              </a:ext>
            </a:extLst>
          </p:cNvPr>
          <p:cNvGrpSpPr/>
          <p:nvPr/>
        </p:nvGrpSpPr>
        <p:grpSpPr>
          <a:xfrm>
            <a:off x="399047" y="330868"/>
            <a:ext cx="11393906" cy="6196263"/>
            <a:chOff x="2526632" y="1888958"/>
            <a:chExt cx="7924800" cy="2883568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11715E1-710B-4555-9E8F-D6399DA7FE64}"/>
                </a:ext>
              </a:extLst>
            </p:cNvPr>
            <p:cNvSpPr/>
            <p:nvPr/>
          </p:nvSpPr>
          <p:spPr>
            <a:xfrm>
              <a:off x="2526632" y="1888958"/>
              <a:ext cx="7772400" cy="273116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711C886A-9DE9-49E9-BDFF-4934612A6DB8}"/>
                </a:ext>
              </a:extLst>
            </p:cNvPr>
            <p:cNvSpPr/>
            <p:nvPr/>
          </p:nvSpPr>
          <p:spPr>
            <a:xfrm>
              <a:off x="2679032" y="2041358"/>
              <a:ext cx="7772400" cy="2731168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7E0BB91A-8BB6-45FF-A118-F008F58D098F}"/>
              </a:ext>
            </a:extLst>
          </p:cNvPr>
          <p:cNvSpPr txBox="1"/>
          <p:nvPr/>
        </p:nvSpPr>
        <p:spPr>
          <a:xfrm>
            <a:off x="2073689" y="2009526"/>
            <a:ext cx="1886585" cy="254635"/>
          </a:xfrm>
          <a:prstGeom prst="rect">
            <a:avLst/>
          </a:prstGeom>
        </p:spPr>
        <p:txBody>
          <a:bodyPr vert="horz" lIns="0" tIns="72210" rIns="0" bIns="72210" anchor="ctr"/>
          <a:lstStyle>
            <a:lvl1pPr mar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5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79629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单击此处输入标题</a:t>
            </a:r>
            <a:endParaRPr lang="es-ES_tradnl" sz="1000" b="0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C88702C-52F9-44C6-BB54-852DB47E3587}"/>
              </a:ext>
            </a:extLst>
          </p:cNvPr>
          <p:cNvSpPr txBox="1"/>
          <p:nvPr/>
        </p:nvSpPr>
        <p:spPr>
          <a:xfrm>
            <a:off x="940905" y="2264161"/>
            <a:ext cx="3019370" cy="94932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ounded Rectangle 11">
            <a:extLst>
              <a:ext uri="{FF2B5EF4-FFF2-40B4-BE49-F238E27FC236}">
                <a16:creationId xmlns:a16="http://schemas.microsoft.com/office/drawing/2014/main" id="{B184A0D1-58CA-40C2-9BAA-DF3DD163834B}"/>
              </a:ext>
            </a:extLst>
          </p:cNvPr>
          <p:cNvSpPr>
            <a:spLocks noChangeAspect="1"/>
          </p:cNvSpPr>
          <p:nvPr/>
        </p:nvSpPr>
        <p:spPr>
          <a:xfrm>
            <a:off x="4148844" y="2264208"/>
            <a:ext cx="540022" cy="540651"/>
          </a:xfrm>
          <a:prstGeom prst="roundRect">
            <a:avLst>
              <a:gd name="adj" fmla="val 0"/>
            </a:avLst>
          </a:prstGeom>
          <a:solidFill>
            <a:srgbClr val="99ACB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3560" tIns="31780" rIns="63560" bIns="31780" rtlCol="0" anchor="ctr"/>
          <a:lstStyle/>
          <a:p>
            <a:pPr algn="ctr">
              <a:lnSpc>
                <a:spcPct val="120000"/>
              </a:lnSpc>
            </a:pPr>
            <a:endParaRPr lang="en-US" sz="9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77F07D2A-3149-4F66-A23A-489BF8EBD012}"/>
              </a:ext>
            </a:extLst>
          </p:cNvPr>
          <p:cNvSpPr txBox="1"/>
          <p:nvPr/>
        </p:nvSpPr>
        <p:spPr>
          <a:xfrm>
            <a:off x="4200398" y="2332691"/>
            <a:ext cx="437148" cy="360827"/>
          </a:xfrm>
          <a:prstGeom prst="rect">
            <a:avLst/>
          </a:prstGeom>
        </p:spPr>
        <p:txBody>
          <a:bodyPr vert="horz" lIns="0" tIns="72210" rIns="0" bIns="7221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1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800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CF6C9A2C-9FCC-4B33-9B9E-9A6EB2F23261}"/>
              </a:ext>
            </a:extLst>
          </p:cNvPr>
          <p:cNvSpPr txBox="1"/>
          <p:nvPr/>
        </p:nvSpPr>
        <p:spPr>
          <a:xfrm>
            <a:off x="8201439" y="2009526"/>
            <a:ext cx="1894840" cy="254635"/>
          </a:xfrm>
          <a:prstGeom prst="rect">
            <a:avLst/>
          </a:prstGeom>
        </p:spPr>
        <p:txBody>
          <a:bodyPr vert="horz" lIns="0" tIns="72210" rIns="0" bIns="72210"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5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79629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单击此处输入标题</a:t>
            </a:r>
            <a:endParaRPr lang="es-ES_tradnl" sz="1000" b="0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AE628614-17FF-4165-BD8F-D1607DD9D49F}"/>
              </a:ext>
            </a:extLst>
          </p:cNvPr>
          <p:cNvSpPr txBox="1"/>
          <p:nvPr/>
        </p:nvSpPr>
        <p:spPr>
          <a:xfrm>
            <a:off x="8201439" y="2264161"/>
            <a:ext cx="3192785" cy="85725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ounded Rectangle 23">
            <a:extLst>
              <a:ext uri="{FF2B5EF4-FFF2-40B4-BE49-F238E27FC236}">
                <a16:creationId xmlns:a16="http://schemas.microsoft.com/office/drawing/2014/main" id="{624A55CA-36E9-40E2-B111-5675BD95BA50}"/>
              </a:ext>
            </a:extLst>
          </p:cNvPr>
          <p:cNvSpPr>
            <a:spLocks noChangeAspect="1"/>
          </p:cNvSpPr>
          <p:nvPr/>
        </p:nvSpPr>
        <p:spPr>
          <a:xfrm>
            <a:off x="7472919" y="2264208"/>
            <a:ext cx="540022" cy="540651"/>
          </a:xfrm>
          <a:prstGeom prst="roundRect">
            <a:avLst>
              <a:gd name="adj" fmla="val 0"/>
            </a:avLst>
          </a:prstGeom>
          <a:solidFill>
            <a:srgbClr val="99ACB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3560" tIns="31780" rIns="63560" bIns="31780" rtlCol="0" anchor="ctr"/>
          <a:lstStyle/>
          <a:p>
            <a:pPr algn="ctr">
              <a:lnSpc>
                <a:spcPct val="120000"/>
              </a:lnSpc>
            </a:pPr>
            <a:endParaRPr lang="en-US" sz="9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E6E945E7-B373-440D-AF2D-11C9B8F1D5A5}"/>
              </a:ext>
            </a:extLst>
          </p:cNvPr>
          <p:cNvSpPr txBox="1"/>
          <p:nvPr/>
        </p:nvSpPr>
        <p:spPr>
          <a:xfrm>
            <a:off x="7516218" y="2332691"/>
            <a:ext cx="437148" cy="360827"/>
          </a:xfrm>
          <a:prstGeom prst="rect">
            <a:avLst/>
          </a:prstGeom>
        </p:spPr>
        <p:txBody>
          <a:bodyPr vert="horz" lIns="0" tIns="72210" rIns="0" bIns="7221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1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800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3C1EA793-868D-4507-90EB-C07A51C5E5EF}"/>
              </a:ext>
            </a:extLst>
          </p:cNvPr>
          <p:cNvSpPr txBox="1"/>
          <p:nvPr/>
        </p:nvSpPr>
        <p:spPr>
          <a:xfrm>
            <a:off x="2027969" y="4125346"/>
            <a:ext cx="1932305" cy="307340"/>
          </a:xfrm>
          <a:prstGeom prst="rect">
            <a:avLst/>
          </a:prstGeom>
        </p:spPr>
        <p:txBody>
          <a:bodyPr vert="horz" lIns="0" tIns="72210" rIns="0" bIns="72210" anchor="ctr"/>
          <a:lstStyle>
            <a:lvl1pPr mar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5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79629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单击此处输入标题</a:t>
            </a:r>
            <a:endParaRPr lang="es-ES_tradnl" sz="1000" b="0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 fontAlgn="auto">
              <a:lnSpc>
                <a:spcPct val="120000"/>
              </a:lnSpc>
            </a:pPr>
            <a:endParaRPr lang="es-ES_tradnl" sz="1000" b="0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3017ABE7-BF78-4E3B-94BD-0A130E4620DE}"/>
              </a:ext>
            </a:extLst>
          </p:cNvPr>
          <p:cNvSpPr txBox="1"/>
          <p:nvPr/>
        </p:nvSpPr>
        <p:spPr>
          <a:xfrm>
            <a:off x="889933" y="4332356"/>
            <a:ext cx="3070342" cy="90360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Rounded Rectangle 27">
            <a:extLst>
              <a:ext uri="{FF2B5EF4-FFF2-40B4-BE49-F238E27FC236}">
                <a16:creationId xmlns:a16="http://schemas.microsoft.com/office/drawing/2014/main" id="{5D64FF99-4773-474F-AE22-CF87BE66D232}"/>
              </a:ext>
            </a:extLst>
          </p:cNvPr>
          <p:cNvSpPr>
            <a:spLocks noChangeAspect="1"/>
          </p:cNvSpPr>
          <p:nvPr/>
        </p:nvSpPr>
        <p:spPr>
          <a:xfrm>
            <a:off x="4149066" y="4363909"/>
            <a:ext cx="540022" cy="540651"/>
          </a:xfrm>
          <a:prstGeom prst="roundRect">
            <a:avLst>
              <a:gd name="adj" fmla="val 0"/>
            </a:avLst>
          </a:prstGeom>
          <a:solidFill>
            <a:srgbClr val="99ACB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3560" tIns="31780" rIns="63560" bIns="31780" rtlCol="0" anchor="ctr"/>
          <a:lstStyle/>
          <a:p>
            <a:pPr algn="ctr">
              <a:lnSpc>
                <a:spcPct val="120000"/>
              </a:lnSpc>
            </a:pPr>
            <a:endParaRPr lang="en-US" sz="9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12024A3D-3E71-497F-9EF1-490A1FE3B326}"/>
              </a:ext>
            </a:extLst>
          </p:cNvPr>
          <p:cNvSpPr txBox="1"/>
          <p:nvPr/>
        </p:nvSpPr>
        <p:spPr>
          <a:xfrm>
            <a:off x="4200621" y="4432393"/>
            <a:ext cx="437148" cy="360827"/>
          </a:xfrm>
          <a:prstGeom prst="rect">
            <a:avLst/>
          </a:prstGeom>
        </p:spPr>
        <p:txBody>
          <a:bodyPr vert="horz" lIns="0" tIns="72210" rIns="0" bIns="7221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1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800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C1D331DD-3129-463B-B091-A0F491D1A404}"/>
              </a:ext>
            </a:extLst>
          </p:cNvPr>
          <p:cNvSpPr txBox="1"/>
          <p:nvPr/>
        </p:nvSpPr>
        <p:spPr>
          <a:xfrm>
            <a:off x="8109999" y="4109471"/>
            <a:ext cx="1895475" cy="254635"/>
          </a:xfrm>
          <a:prstGeom prst="rect">
            <a:avLst/>
          </a:prstGeom>
        </p:spPr>
        <p:txBody>
          <a:bodyPr vert="horz" lIns="0" tIns="72210" rIns="0" bIns="72210"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5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79629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单击此处输入标题</a:t>
            </a:r>
            <a:endParaRPr lang="es-ES_tradnl" sz="1000" b="0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9F78437B-4550-4F90-870B-064A97ACBCC3}"/>
              </a:ext>
            </a:extLst>
          </p:cNvPr>
          <p:cNvSpPr txBox="1"/>
          <p:nvPr/>
        </p:nvSpPr>
        <p:spPr>
          <a:xfrm>
            <a:off x="8109999" y="4364106"/>
            <a:ext cx="3192068" cy="9017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Rounded Rectangle 16">
            <a:extLst>
              <a:ext uri="{FF2B5EF4-FFF2-40B4-BE49-F238E27FC236}">
                <a16:creationId xmlns:a16="http://schemas.microsoft.com/office/drawing/2014/main" id="{A9CCB03B-979C-40EF-A746-95AC04034B7A}"/>
              </a:ext>
            </a:extLst>
          </p:cNvPr>
          <p:cNvSpPr>
            <a:spLocks noChangeAspect="1"/>
          </p:cNvSpPr>
          <p:nvPr/>
        </p:nvSpPr>
        <p:spPr>
          <a:xfrm>
            <a:off x="7472919" y="4363909"/>
            <a:ext cx="540022" cy="540651"/>
          </a:xfrm>
          <a:prstGeom prst="roundRect">
            <a:avLst>
              <a:gd name="adj" fmla="val 0"/>
            </a:avLst>
          </a:prstGeom>
          <a:solidFill>
            <a:srgbClr val="99ACB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3560" tIns="31780" rIns="63560" bIns="31780" rtlCol="0" anchor="ctr"/>
          <a:lstStyle/>
          <a:p>
            <a:pPr algn="ctr">
              <a:lnSpc>
                <a:spcPct val="120000"/>
              </a:lnSpc>
            </a:pPr>
            <a:endParaRPr lang="en-US" sz="9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B1CE2AC4-EED4-40CC-B78E-32C009F52469}"/>
              </a:ext>
            </a:extLst>
          </p:cNvPr>
          <p:cNvSpPr txBox="1"/>
          <p:nvPr/>
        </p:nvSpPr>
        <p:spPr>
          <a:xfrm>
            <a:off x="7516218" y="4432393"/>
            <a:ext cx="437148" cy="360827"/>
          </a:xfrm>
          <a:prstGeom prst="rect">
            <a:avLst/>
          </a:prstGeom>
          <a:solidFill>
            <a:srgbClr val="99ACB1"/>
          </a:solidFill>
        </p:spPr>
        <p:txBody>
          <a:bodyPr vert="horz" lIns="0" tIns="72210" rIns="0" bIns="7221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1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800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23" name="PA_库_文本框 5">
            <a:extLst>
              <a:ext uri="{FF2B5EF4-FFF2-40B4-BE49-F238E27FC236}">
                <a16:creationId xmlns:a16="http://schemas.microsoft.com/office/drawing/2014/main" id="{EE63F4CB-6A8F-4E7D-8884-7DFC034D436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509946" y="2408484"/>
            <a:ext cx="104621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2600813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ldLvl="0" animBg="1"/>
      <p:bldP spid="1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ldLvl="0" animBg="1"/>
      <p:bldP spid="1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ldLvl="0" animBg="1"/>
      <p:bldP spid="1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ldLvl="0" animBg="1"/>
      <p:bldP spid="22" grpId="0" build="p" animBg="1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2BB2058C-F53A-4CE4-9FC3-0C91593EAAFA}"/>
              </a:ext>
            </a:extLst>
          </p:cNvPr>
          <p:cNvGrpSpPr/>
          <p:nvPr/>
        </p:nvGrpSpPr>
        <p:grpSpPr>
          <a:xfrm>
            <a:off x="399047" y="330868"/>
            <a:ext cx="11393906" cy="6196263"/>
            <a:chOff x="2526632" y="1888958"/>
            <a:chExt cx="7924800" cy="2883568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11715E1-710B-4555-9E8F-D6399DA7FE64}"/>
                </a:ext>
              </a:extLst>
            </p:cNvPr>
            <p:cNvSpPr/>
            <p:nvPr/>
          </p:nvSpPr>
          <p:spPr>
            <a:xfrm>
              <a:off x="2526632" y="1888958"/>
              <a:ext cx="7772400" cy="273116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711C886A-9DE9-49E9-BDFF-4934612A6DB8}"/>
                </a:ext>
              </a:extLst>
            </p:cNvPr>
            <p:cNvSpPr/>
            <p:nvPr/>
          </p:nvSpPr>
          <p:spPr>
            <a:xfrm>
              <a:off x="2679032" y="2041358"/>
              <a:ext cx="7772400" cy="2731168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B672980-A854-4AFB-9D36-D716BA56F15C}"/>
              </a:ext>
            </a:extLst>
          </p:cNvPr>
          <p:cNvCxnSpPr>
            <a:cxnSpLocks/>
          </p:cNvCxnSpPr>
          <p:nvPr/>
        </p:nvCxnSpPr>
        <p:spPr>
          <a:xfrm>
            <a:off x="5939704" y="2129589"/>
            <a:ext cx="0" cy="2177716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A0A5CD03-9956-4743-9D9A-C344F757B9F8}"/>
              </a:ext>
            </a:extLst>
          </p:cNvPr>
          <p:cNvSpPr txBox="1"/>
          <p:nvPr/>
        </p:nvSpPr>
        <p:spPr>
          <a:xfrm>
            <a:off x="6001260" y="2021305"/>
            <a:ext cx="861774" cy="28153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壹。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4C94D0B-77EF-4470-A7E2-96EF2A4B47E4}"/>
              </a:ext>
            </a:extLst>
          </p:cNvPr>
          <p:cNvSpPr txBox="1"/>
          <p:nvPr/>
        </p:nvSpPr>
        <p:spPr>
          <a:xfrm>
            <a:off x="4550551" y="2021306"/>
            <a:ext cx="1200329" cy="31883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kern="0" dirty="0">
                <a:latin typeface="华文宋体" panose="02010600040101010101" pitchFamily="2" charset="-122"/>
                <a:ea typeface="华文宋体" panose="0201060004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1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3456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2BB2058C-F53A-4CE4-9FC3-0C91593EAAFA}"/>
              </a:ext>
            </a:extLst>
          </p:cNvPr>
          <p:cNvGrpSpPr/>
          <p:nvPr/>
        </p:nvGrpSpPr>
        <p:grpSpPr>
          <a:xfrm>
            <a:off x="399047" y="330868"/>
            <a:ext cx="11393906" cy="6196263"/>
            <a:chOff x="2526632" y="1888958"/>
            <a:chExt cx="7924800" cy="2883568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11715E1-710B-4555-9E8F-D6399DA7FE64}"/>
                </a:ext>
              </a:extLst>
            </p:cNvPr>
            <p:cNvSpPr/>
            <p:nvPr/>
          </p:nvSpPr>
          <p:spPr>
            <a:xfrm>
              <a:off x="2526632" y="1888958"/>
              <a:ext cx="7772400" cy="273116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711C886A-9DE9-49E9-BDFF-4934612A6DB8}"/>
                </a:ext>
              </a:extLst>
            </p:cNvPr>
            <p:cNvSpPr/>
            <p:nvPr/>
          </p:nvSpPr>
          <p:spPr>
            <a:xfrm>
              <a:off x="2679032" y="2041358"/>
              <a:ext cx="7772400" cy="2731168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3CD55E6D-6C5A-4F43-B5E6-A666E4A13092}"/>
              </a:ext>
            </a:extLst>
          </p:cNvPr>
          <p:cNvGrpSpPr/>
          <p:nvPr/>
        </p:nvGrpSpPr>
        <p:grpSpPr>
          <a:xfrm>
            <a:off x="1524000" y="2130517"/>
            <a:ext cx="4311917" cy="2596965"/>
            <a:chOff x="758826" y="1453617"/>
            <a:chExt cx="5397502" cy="2596965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AB64A130-8903-4877-82B7-FE1941DFEAF7}"/>
                </a:ext>
              </a:extLst>
            </p:cNvPr>
            <p:cNvSpPr/>
            <p:nvPr/>
          </p:nvSpPr>
          <p:spPr>
            <a:xfrm>
              <a:off x="2460501" y="1453617"/>
              <a:ext cx="3695827" cy="49606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152400" dir="2040000" algn="ctr" rotWithShape="0">
                <a:schemeClr val="tx1">
                  <a:lumMod val="95000"/>
                  <a:lumOff val="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46D7A378-6CDB-4FF0-91A2-5FE68ABEE33F}"/>
                </a:ext>
              </a:extLst>
            </p:cNvPr>
            <p:cNvGrpSpPr/>
            <p:nvPr/>
          </p:nvGrpSpPr>
          <p:grpSpPr>
            <a:xfrm>
              <a:off x="758826" y="1495663"/>
              <a:ext cx="5397501" cy="2554919"/>
              <a:chOff x="758826" y="1495663"/>
              <a:chExt cx="5397501" cy="2554919"/>
            </a:xfrm>
          </p:grpSpPr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2FC47360-AE3C-4632-9BE7-B0281F2BEAE6}"/>
                  </a:ext>
                </a:extLst>
              </p:cNvPr>
              <p:cNvSpPr/>
              <p:nvPr/>
            </p:nvSpPr>
            <p:spPr>
              <a:xfrm>
                <a:off x="3649706" y="1495663"/>
                <a:ext cx="250662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sz="20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ADD YOUR TITLE</a:t>
                </a:r>
                <a:endPara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889CF6E6-B88C-4389-BD9B-29A19CDF5AF1}"/>
                  </a:ext>
                </a:extLst>
              </p:cNvPr>
              <p:cNvSpPr/>
              <p:nvPr/>
            </p:nvSpPr>
            <p:spPr>
              <a:xfrm>
                <a:off x="758826" y="2339536"/>
                <a:ext cx="5397501" cy="17110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2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Just for today I will exercise my soul in three ways. I will do somebody a good turn</a:t>
                </a:r>
                <a:endParaRPr lang="en-US" altLang="zh-CN" sz="12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r">
                  <a:lnSpc>
                    <a:spcPct val="150000"/>
                  </a:lnSpc>
                </a:pPr>
                <a:endParaRPr lang="en-US" altLang="zh-CN" sz="12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r">
                  <a:lnSpc>
                    <a:spcPct val="150000"/>
                  </a:lnSpc>
                </a:pPr>
                <a:r>
                  <a:rPr lang="en-US" altLang="zh-CN" sz="1200" dirty="0">
                    <a:latin typeface="楷体" panose="02010609060101010101" pitchFamily="49" charset="-122"/>
                    <a:ea typeface="楷体" panose="02010609060101010101" pitchFamily="49" charset="-122"/>
                    <a:cs typeface="Ebrima" pitchFamily="2" charset="0"/>
                  </a:rPr>
                  <a:t>The waves beside them danced; but they </a:t>
                </a:r>
                <a:r>
                  <a:rPr lang="zh-CN" altLang="en-US" sz="12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Just for today I will exercise my soul in three ways. I will do somebody a good turn</a:t>
                </a:r>
                <a:endParaRPr lang="en-US" altLang="zh-CN" sz="12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510FDDA-FA9F-42FE-92B3-01058F525B6F}"/>
              </a:ext>
            </a:extLst>
          </p:cNvPr>
          <p:cNvGrpSpPr/>
          <p:nvPr/>
        </p:nvGrpSpPr>
        <p:grpSpPr>
          <a:xfrm>
            <a:off x="6660883" y="2130517"/>
            <a:ext cx="4311917" cy="2596965"/>
            <a:chOff x="758826" y="1453617"/>
            <a:chExt cx="5397502" cy="2596965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6CBF17DF-4655-4B09-AB4B-13ADFD87708E}"/>
                </a:ext>
              </a:extLst>
            </p:cNvPr>
            <p:cNvSpPr/>
            <p:nvPr/>
          </p:nvSpPr>
          <p:spPr>
            <a:xfrm>
              <a:off x="776474" y="1453617"/>
              <a:ext cx="3588336" cy="49606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152400" dir="2040000" algn="ctr" rotWithShape="0">
                <a:schemeClr val="tx1">
                  <a:lumMod val="95000"/>
                  <a:lumOff val="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84B362AA-6704-45FE-A65D-83A9C8E896C1}"/>
                </a:ext>
              </a:extLst>
            </p:cNvPr>
            <p:cNvGrpSpPr/>
            <p:nvPr/>
          </p:nvGrpSpPr>
          <p:grpSpPr>
            <a:xfrm>
              <a:off x="758826" y="1495663"/>
              <a:ext cx="5397502" cy="2554919"/>
              <a:chOff x="758826" y="1495663"/>
              <a:chExt cx="5397502" cy="2554919"/>
            </a:xfrm>
          </p:grpSpPr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CFE77EF9-D6E3-44FA-AA0B-32E5CC0B5508}"/>
                  </a:ext>
                </a:extLst>
              </p:cNvPr>
              <p:cNvSpPr/>
              <p:nvPr/>
            </p:nvSpPr>
            <p:spPr>
              <a:xfrm>
                <a:off x="799016" y="1495663"/>
                <a:ext cx="250662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ADD YOUR TITLE</a:t>
                </a:r>
                <a:endPara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F60F9C76-05EE-4E04-9A8E-78E5D55F9E32}"/>
                  </a:ext>
                </a:extLst>
              </p:cNvPr>
              <p:cNvSpPr/>
              <p:nvPr/>
            </p:nvSpPr>
            <p:spPr>
              <a:xfrm>
                <a:off x="758826" y="2339536"/>
                <a:ext cx="5397502" cy="17110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Just for today I will exercise my soul in three ways. I will do somebody a good turn</a:t>
                </a:r>
                <a:endParaRPr lang="en-US" altLang="zh-CN" sz="12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2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1200" dirty="0">
                    <a:latin typeface="楷体" panose="02010609060101010101" pitchFamily="49" charset="-122"/>
                    <a:ea typeface="楷体" panose="02010609060101010101" pitchFamily="49" charset="-122"/>
                    <a:cs typeface="Ebrima" pitchFamily="2" charset="0"/>
                  </a:rPr>
                  <a:t>The waves beside them danced; but they </a:t>
                </a:r>
                <a:r>
                  <a:rPr lang="zh-CN" altLang="en-US" sz="12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Just for today I will exercise my soul in three ways. I will do somebody a good turn</a:t>
                </a:r>
                <a:endParaRPr lang="en-US" altLang="zh-CN" sz="12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94006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2BB2058C-F53A-4CE4-9FC3-0C91593EAAFA}"/>
              </a:ext>
            </a:extLst>
          </p:cNvPr>
          <p:cNvGrpSpPr/>
          <p:nvPr/>
        </p:nvGrpSpPr>
        <p:grpSpPr>
          <a:xfrm>
            <a:off x="399047" y="330868"/>
            <a:ext cx="11393906" cy="6196263"/>
            <a:chOff x="2526632" y="1888958"/>
            <a:chExt cx="7924800" cy="2883568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11715E1-710B-4555-9E8F-D6399DA7FE64}"/>
                </a:ext>
              </a:extLst>
            </p:cNvPr>
            <p:cNvSpPr/>
            <p:nvPr/>
          </p:nvSpPr>
          <p:spPr>
            <a:xfrm>
              <a:off x="2526632" y="1888958"/>
              <a:ext cx="7772400" cy="273116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711C886A-9DE9-49E9-BDFF-4934612A6DB8}"/>
                </a:ext>
              </a:extLst>
            </p:cNvPr>
            <p:cNvSpPr/>
            <p:nvPr/>
          </p:nvSpPr>
          <p:spPr>
            <a:xfrm>
              <a:off x="2679032" y="2041358"/>
              <a:ext cx="7772400" cy="2731168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16277FDE-734F-4644-AE0A-4E495BB62530}"/>
              </a:ext>
            </a:extLst>
          </p:cNvPr>
          <p:cNvGrpSpPr/>
          <p:nvPr/>
        </p:nvGrpSpPr>
        <p:grpSpPr>
          <a:xfrm rot="5400000" flipV="1">
            <a:off x="30732" y="3359510"/>
            <a:ext cx="4140641" cy="138979"/>
            <a:chOff x="1802295" y="3140766"/>
            <a:chExt cx="8587409" cy="288234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CDD07275-CCCB-4AA4-B98B-0FBD18C127D9}"/>
                </a:ext>
              </a:extLst>
            </p:cNvPr>
            <p:cNvCxnSpPr/>
            <p:nvPr/>
          </p:nvCxnSpPr>
          <p:spPr>
            <a:xfrm>
              <a:off x="1802295" y="3286539"/>
              <a:ext cx="858740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菱形 8">
              <a:extLst>
                <a:ext uri="{FF2B5EF4-FFF2-40B4-BE49-F238E27FC236}">
                  <a16:creationId xmlns:a16="http://schemas.microsoft.com/office/drawing/2014/main" id="{EA0201FD-D11B-43B9-8994-76C60B87CCDB}"/>
                </a:ext>
              </a:extLst>
            </p:cNvPr>
            <p:cNvSpPr/>
            <p:nvPr/>
          </p:nvSpPr>
          <p:spPr>
            <a:xfrm>
              <a:off x="2941982" y="3140766"/>
              <a:ext cx="278296" cy="278296"/>
            </a:xfrm>
            <a:prstGeom prst="diamond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菱形 9">
              <a:extLst>
                <a:ext uri="{FF2B5EF4-FFF2-40B4-BE49-F238E27FC236}">
                  <a16:creationId xmlns:a16="http://schemas.microsoft.com/office/drawing/2014/main" id="{0903D253-B47C-4960-942E-4D9AFB95C534}"/>
                </a:ext>
              </a:extLst>
            </p:cNvPr>
            <p:cNvSpPr/>
            <p:nvPr/>
          </p:nvSpPr>
          <p:spPr>
            <a:xfrm>
              <a:off x="5956851" y="3150704"/>
              <a:ext cx="278296" cy="278296"/>
            </a:xfrm>
            <a:prstGeom prst="diamond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菱形 10">
              <a:extLst>
                <a:ext uri="{FF2B5EF4-FFF2-40B4-BE49-F238E27FC236}">
                  <a16:creationId xmlns:a16="http://schemas.microsoft.com/office/drawing/2014/main" id="{4E40C4AD-F9B7-4D47-8E5D-216CA0CE9B27}"/>
                </a:ext>
              </a:extLst>
            </p:cNvPr>
            <p:cNvSpPr/>
            <p:nvPr/>
          </p:nvSpPr>
          <p:spPr>
            <a:xfrm>
              <a:off x="8685922" y="3147391"/>
              <a:ext cx="278296" cy="278296"/>
            </a:xfrm>
            <a:prstGeom prst="diamond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TextBox 23">
            <a:extLst>
              <a:ext uri="{FF2B5EF4-FFF2-40B4-BE49-F238E27FC236}">
                <a16:creationId xmlns:a16="http://schemas.microsoft.com/office/drawing/2014/main" id="{6E40DC95-E539-4B8D-AA0F-C77AABE104FE}"/>
              </a:ext>
            </a:extLst>
          </p:cNvPr>
          <p:cNvSpPr txBox="1"/>
          <p:nvPr/>
        </p:nvSpPr>
        <p:spPr>
          <a:xfrm>
            <a:off x="2703444" y="1525891"/>
            <a:ext cx="7566989" cy="764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  <a:cs typeface="Ebrima" pitchFamily="2" charset="0"/>
              </a:rPr>
              <a:t>The waves beside them danced; but they  Out-did the sparkling waves in glee: A poet could not but be gay The waves beside them danced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  <a:cs typeface="Ebrima" pitchFamily="2" charset="0"/>
            </a:endParaRPr>
          </a:p>
        </p:txBody>
      </p:sp>
      <p:sp>
        <p:nvSpPr>
          <p:cNvPr id="13" name="TextBox 23">
            <a:extLst>
              <a:ext uri="{FF2B5EF4-FFF2-40B4-BE49-F238E27FC236}">
                <a16:creationId xmlns:a16="http://schemas.microsoft.com/office/drawing/2014/main" id="{70894EE5-4EDB-458D-86F9-6CCCD0AAD97A}"/>
              </a:ext>
            </a:extLst>
          </p:cNvPr>
          <p:cNvSpPr txBox="1"/>
          <p:nvPr/>
        </p:nvSpPr>
        <p:spPr>
          <a:xfrm>
            <a:off x="2703444" y="3046682"/>
            <a:ext cx="7566989" cy="764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  <a:cs typeface="Ebrima" pitchFamily="2" charset="0"/>
              </a:rPr>
              <a:t>The waves beside them danced; but they  Out-did the sparkling waves in glee: A poet could not but be gay The waves beside them danced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  <a:cs typeface="Ebrima" pitchFamily="2" charset="0"/>
            </a:endParaRPr>
          </a:p>
        </p:txBody>
      </p:sp>
      <p:sp>
        <p:nvSpPr>
          <p:cNvPr id="14" name="TextBox 23">
            <a:extLst>
              <a:ext uri="{FF2B5EF4-FFF2-40B4-BE49-F238E27FC236}">
                <a16:creationId xmlns:a16="http://schemas.microsoft.com/office/drawing/2014/main" id="{FACDC395-874F-4093-9F68-674926E9EAB7}"/>
              </a:ext>
            </a:extLst>
          </p:cNvPr>
          <p:cNvSpPr txBox="1"/>
          <p:nvPr/>
        </p:nvSpPr>
        <p:spPr>
          <a:xfrm>
            <a:off x="2703443" y="4362574"/>
            <a:ext cx="7566989" cy="764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  <a:cs typeface="Ebrima" pitchFamily="2" charset="0"/>
              </a:rPr>
              <a:t>The waves beside them danced; but they  Out-did the sparkling waves in glee: A poet could not but be gay The waves beside them danced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  <a:cs typeface="Ebrim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5214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2BB2058C-F53A-4CE4-9FC3-0C91593EAAFA}"/>
              </a:ext>
            </a:extLst>
          </p:cNvPr>
          <p:cNvGrpSpPr/>
          <p:nvPr/>
        </p:nvGrpSpPr>
        <p:grpSpPr>
          <a:xfrm>
            <a:off x="399047" y="330868"/>
            <a:ext cx="11393906" cy="6196263"/>
            <a:chOff x="2526632" y="1888958"/>
            <a:chExt cx="7924800" cy="2883568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11715E1-710B-4555-9E8F-D6399DA7FE64}"/>
                </a:ext>
              </a:extLst>
            </p:cNvPr>
            <p:cNvSpPr/>
            <p:nvPr/>
          </p:nvSpPr>
          <p:spPr>
            <a:xfrm>
              <a:off x="2526632" y="1888958"/>
              <a:ext cx="7772400" cy="273116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711C886A-9DE9-49E9-BDFF-4934612A6DB8}"/>
                </a:ext>
              </a:extLst>
            </p:cNvPr>
            <p:cNvSpPr/>
            <p:nvPr/>
          </p:nvSpPr>
          <p:spPr>
            <a:xfrm>
              <a:off x="2679032" y="2041358"/>
              <a:ext cx="7772400" cy="2731168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椭圆 6">
            <a:extLst>
              <a:ext uri="{FF2B5EF4-FFF2-40B4-BE49-F238E27FC236}">
                <a16:creationId xmlns:a16="http://schemas.microsoft.com/office/drawing/2014/main" id="{EF3BB6F9-CC06-4D12-8708-074F14CBD62D}"/>
              </a:ext>
            </a:extLst>
          </p:cNvPr>
          <p:cNvSpPr/>
          <p:nvPr/>
        </p:nvSpPr>
        <p:spPr>
          <a:xfrm>
            <a:off x="1119542" y="3331125"/>
            <a:ext cx="216000" cy="216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52">
            <a:extLst>
              <a:ext uri="{FF2B5EF4-FFF2-40B4-BE49-F238E27FC236}">
                <a16:creationId xmlns:a16="http://schemas.microsoft.com/office/drawing/2014/main" id="{1545797D-C5F8-45CA-BC63-A7890DED52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7548" y="3248822"/>
            <a:ext cx="423635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hours that Just for today I will try to live through this day only and not tackle my whole life problem at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11CF9388-BB0D-4FA8-9040-8792BDBCD417}"/>
              </a:ext>
            </a:extLst>
          </p:cNvPr>
          <p:cNvSpPr/>
          <p:nvPr/>
        </p:nvSpPr>
        <p:spPr>
          <a:xfrm>
            <a:off x="1119542" y="4695562"/>
            <a:ext cx="216000" cy="216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52">
            <a:extLst>
              <a:ext uri="{FF2B5EF4-FFF2-40B4-BE49-F238E27FC236}">
                <a16:creationId xmlns:a16="http://schemas.microsoft.com/office/drawing/2014/main" id="{1413FB38-9609-43A0-9937-1B2C4C6C46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7548" y="4613259"/>
            <a:ext cx="423635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hours that Just for today I will try to live through this day only and not tackle my whole life problem at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2C797E6A-E494-4A51-8F28-B983BEE15EC0}"/>
              </a:ext>
            </a:extLst>
          </p:cNvPr>
          <p:cNvSpPr/>
          <p:nvPr/>
        </p:nvSpPr>
        <p:spPr>
          <a:xfrm>
            <a:off x="6640232" y="3333639"/>
            <a:ext cx="216000" cy="216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52">
            <a:extLst>
              <a:ext uri="{FF2B5EF4-FFF2-40B4-BE49-F238E27FC236}">
                <a16:creationId xmlns:a16="http://schemas.microsoft.com/office/drawing/2014/main" id="{D2FB2FC8-B7E0-4F2F-96BA-566322C770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8238" y="3251336"/>
            <a:ext cx="423635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hours that Just for today I will try to live through this day only and not tackle my whole life problem at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EE432182-70E2-416A-9BCC-50E36468F15B}"/>
              </a:ext>
            </a:extLst>
          </p:cNvPr>
          <p:cNvSpPr/>
          <p:nvPr/>
        </p:nvSpPr>
        <p:spPr>
          <a:xfrm>
            <a:off x="6640232" y="4698076"/>
            <a:ext cx="216000" cy="216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52">
            <a:extLst>
              <a:ext uri="{FF2B5EF4-FFF2-40B4-BE49-F238E27FC236}">
                <a16:creationId xmlns:a16="http://schemas.microsoft.com/office/drawing/2014/main" id="{1F22786F-BC81-4A19-9814-FCEA2AF34E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8238" y="4615773"/>
            <a:ext cx="423635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/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hours that Just for today I will try to live through this day only and not tackle my whole life problem at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22">
            <a:extLst>
              <a:ext uri="{FF2B5EF4-FFF2-40B4-BE49-F238E27FC236}">
                <a16:creationId xmlns:a16="http://schemas.microsoft.com/office/drawing/2014/main" id="{7C12CCEB-C89A-4296-A329-236892768A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9771" y="1495239"/>
            <a:ext cx="3533054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ADD TITTLE HERE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26AABD08-315B-4E08-873D-B0E433E6A90F}"/>
              </a:ext>
            </a:extLst>
          </p:cNvPr>
          <p:cNvCxnSpPr/>
          <p:nvPr/>
        </p:nvCxnSpPr>
        <p:spPr>
          <a:xfrm>
            <a:off x="1161647" y="2076488"/>
            <a:ext cx="37433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id="{1C161694-5157-4250-ACB4-9B6E33B413B1}"/>
              </a:ext>
            </a:extLst>
          </p:cNvPr>
          <p:cNvSpPr/>
          <p:nvPr/>
        </p:nvSpPr>
        <p:spPr>
          <a:xfrm>
            <a:off x="1080062" y="2133161"/>
            <a:ext cx="64025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THIS IS A REMO TEMPLATE ,THANK YOU WATCHING THIS ONE 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7922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 animBg="1"/>
      <p:bldP spid="14" grpId="0"/>
      <p:bldP spid="15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2BB2058C-F53A-4CE4-9FC3-0C91593EAAFA}"/>
              </a:ext>
            </a:extLst>
          </p:cNvPr>
          <p:cNvGrpSpPr/>
          <p:nvPr/>
        </p:nvGrpSpPr>
        <p:grpSpPr>
          <a:xfrm>
            <a:off x="399047" y="330868"/>
            <a:ext cx="11393906" cy="6196263"/>
            <a:chOff x="2526632" y="1888958"/>
            <a:chExt cx="7924800" cy="2883568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11715E1-710B-4555-9E8F-D6399DA7FE64}"/>
                </a:ext>
              </a:extLst>
            </p:cNvPr>
            <p:cNvSpPr/>
            <p:nvPr/>
          </p:nvSpPr>
          <p:spPr>
            <a:xfrm>
              <a:off x="2526632" y="1888958"/>
              <a:ext cx="7772400" cy="273116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711C886A-9DE9-49E9-BDFF-4934612A6DB8}"/>
                </a:ext>
              </a:extLst>
            </p:cNvPr>
            <p:cNvSpPr/>
            <p:nvPr/>
          </p:nvSpPr>
          <p:spPr>
            <a:xfrm>
              <a:off x="2679032" y="2041358"/>
              <a:ext cx="7772400" cy="2731168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EF93BB63-D68F-4177-8D2A-BB97112404FC}"/>
              </a:ext>
            </a:extLst>
          </p:cNvPr>
          <p:cNvSpPr txBox="1"/>
          <p:nvPr/>
        </p:nvSpPr>
        <p:spPr>
          <a:xfrm>
            <a:off x="2335677" y="1189845"/>
            <a:ext cx="10438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400" dirty="0"/>
              <a:t>0 1</a:t>
            </a:r>
            <a:endParaRPr lang="zh-CN" altLang="en-US" sz="54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4DCF20-E7CB-4C7D-98E3-DE33113F859D}"/>
              </a:ext>
            </a:extLst>
          </p:cNvPr>
          <p:cNvSpPr/>
          <p:nvPr/>
        </p:nvSpPr>
        <p:spPr>
          <a:xfrm>
            <a:off x="3694068" y="1348871"/>
            <a:ext cx="6337828" cy="614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</a:t>
            </a:r>
            <a:endParaRPr lang="en-US" altLang="zh-CN" sz="120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FB9664F-7A30-4A01-81E3-6B33B2AA818E}"/>
              </a:ext>
            </a:extLst>
          </p:cNvPr>
          <p:cNvSpPr txBox="1"/>
          <p:nvPr/>
        </p:nvSpPr>
        <p:spPr>
          <a:xfrm>
            <a:off x="2335677" y="2341641"/>
            <a:ext cx="10438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400" dirty="0"/>
              <a:t>0 2</a:t>
            </a:r>
            <a:endParaRPr lang="zh-CN" altLang="en-US" sz="5400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D8553F1-3DB8-4ED5-85A0-B9262420E8FA}"/>
              </a:ext>
            </a:extLst>
          </p:cNvPr>
          <p:cNvSpPr/>
          <p:nvPr/>
        </p:nvSpPr>
        <p:spPr>
          <a:xfrm>
            <a:off x="3694068" y="2500667"/>
            <a:ext cx="6337828" cy="614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</a:t>
            </a:r>
            <a:endParaRPr lang="en-US" altLang="zh-CN" sz="12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2090270-0EF5-4178-B94B-8851D4803974}"/>
              </a:ext>
            </a:extLst>
          </p:cNvPr>
          <p:cNvSpPr txBox="1"/>
          <p:nvPr/>
        </p:nvSpPr>
        <p:spPr>
          <a:xfrm>
            <a:off x="2335677" y="3493437"/>
            <a:ext cx="10438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400" dirty="0"/>
              <a:t>0 3</a:t>
            </a:r>
            <a:endParaRPr lang="zh-CN" altLang="en-US" sz="5400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1A7B5EB-525D-47E8-A49D-AD711454F9AA}"/>
              </a:ext>
            </a:extLst>
          </p:cNvPr>
          <p:cNvSpPr/>
          <p:nvPr/>
        </p:nvSpPr>
        <p:spPr>
          <a:xfrm>
            <a:off x="3694068" y="3652463"/>
            <a:ext cx="6337828" cy="614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</a:t>
            </a:r>
            <a:endParaRPr lang="en-US" altLang="zh-CN" sz="1200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27AB191-0A57-4CF6-8FCD-6B6D6F03A414}"/>
              </a:ext>
            </a:extLst>
          </p:cNvPr>
          <p:cNvSpPr txBox="1"/>
          <p:nvPr/>
        </p:nvSpPr>
        <p:spPr>
          <a:xfrm>
            <a:off x="2335677" y="4645233"/>
            <a:ext cx="10438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400" dirty="0"/>
              <a:t>0 4</a:t>
            </a:r>
            <a:endParaRPr lang="zh-CN" altLang="en-US" sz="5400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73F07A5-A7B3-4790-BA01-EE0795F4C75D}"/>
              </a:ext>
            </a:extLst>
          </p:cNvPr>
          <p:cNvSpPr/>
          <p:nvPr/>
        </p:nvSpPr>
        <p:spPr>
          <a:xfrm>
            <a:off x="3694068" y="4804259"/>
            <a:ext cx="6337828" cy="614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19418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2BB2058C-F53A-4CE4-9FC3-0C91593EAAFA}"/>
              </a:ext>
            </a:extLst>
          </p:cNvPr>
          <p:cNvGrpSpPr/>
          <p:nvPr/>
        </p:nvGrpSpPr>
        <p:grpSpPr>
          <a:xfrm>
            <a:off x="399047" y="330868"/>
            <a:ext cx="11393906" cy="6196263"/>
            <a:chOff x="2526632" y="1888958"/>
            <a:chExt cx="7924800" cy="2883568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11715E1-710B-4555-9E8F-D6399DA7FE64}"/>
                </a:ext>
              </a:extLst>
            </p:cNvPr>
            <p:cNvSpPr/>
            <p:nvPr/>
          </p:nvSpPr>
          <p:spPr>
            <a:xfrm>
              <a:off x="2526632" y="1888958"/>
              <a:ext cx="7772400" cy="273116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711C886A-9DE9-49E9-BDFF-4934612A6DB8}"/>
                </a:ext>
              </a:extLst>
            </p:cNvPr>
            <p:cNvSpPr/>
            <p:nvPr/>
          </p:nvSpPr>
          <p:spPr>
            <a:xfrm>
              <a:off x="2679032" y="2041358"/>
              <a:ext cx="7772400" cy="2731168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B672980-A854-4AFB-9D36-D716BA56F15C}"/>
              </a:ext>
            </a:extLst>
          </p:cNvPr>
          <p:cNvCxnSpPr>
            <a:cxnSpLocks/>
          </p:cNvCxnSpPr>
          <p:nvPr/>
        </p:nvCxnSpPr>
        <p:spPr>
          <a:xfrm>
            <a:off x="5939704" y="2129589"/>
            <a:ext cx="0" cy="2177716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A0A5CD03-9956-4743-9D9A-C344F757B9F8}"/>
              </a:ext>
            </a:extLst>
          </p:cNvPr>
          <p:cNvSpPr txBox="1"/>
          <p:nvPr/>
        </p:nvSpPr>
        <p:spPr>
          <a:xfrm>
            <a:off x="6001260" y="2021305"/>
            <a:ext cx="861774" cy="28153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貳。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4C94D0B-77EF-4470-A7E2-96EF2A4B47E4}"/>
              </a:ext>
            </a:extLst>
          </p:cNvPr>
          <p:cNvSpPr txBox="1"/>
          <p:nvPr/>
        </p:nvSpPr>
        <p:spPr>
          <a:xfrm>
            <a:off x="4550551" y="2021306"/>
            <a:ext cx="1200329" cy="31883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kern="0" dirty="0">
                <a:latin typeface="华文宋体" panose="02010600040101010101" pitchFamily="2" charset="-122"/>
                <a:ea typeface="华文宋体" panose="0201060004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1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2871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2BB2058C-F53A-4CE4-9FC3-0C91593EAAFA}"/>
              </a:ext>
            </a:extLst>
          </p:cNvPr>
          <p:cNvGrpSpPr/>
          <p:nvPr/>
        </p:nvGrpSpPr>
        <p:grpSpPr>
          <a:xfrm>
            <a:off x="399047" y="330868"/>
            <a:ext cx="11393906" cy="6196263"/>
            <a:chOff x="2526632" y="1888958"/>
            <a:chExt cx="7924800" cy="2883568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11715E1-710B-4555-9E8F-D6399DA7FE64}"/>
                </a:ext>
              </a:extLst>
            </p:cNvPr>
            <p:cNvSpPr/>
            <p:nvPr/>
          </p:nvSpPr>
          <p:spPr>
            <a:xfrm>
              <a:off x="2526632" y="1888958"/>
              <a:ext cx="7772400" cy="273116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711C886A-9DE9-49E9-BDFF-4934612A6DB8}"/>
                </a:ext>
              </a:extLst>
            </p:cNvPr>
            <p:cNvSpPr/>
            <p:nvPr/>
          </p:nvSpPr>
          <p:spPr>
            <a:xfrm>
              <a:off x="2679032" y="2041358"/>
              <a:ext cx="7772400" cy="2731168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592097ED-4455-4ECD-967E-5BA44B3C22BE}"/>
              </a:ext>
            </a:extLst>
          </p:cNvPr>
          <p:cNvGrpSpPr/>
          <p:nvPr/>
        </p:nvGrpSpPr>
        <p:grpSpPr>
          <a:xfrm>
            <a:off x="2150200" y="4661521"/>
            <a:ext cx="7891598" cy="1081087"/>
            <a:chOff x="2246313" y="4608513"/>
            <a:chExt cx="7891598" cy="1081087"/>
          </a:xfrm>
        </p:grpSpPr>
        <p:sp>
          <p:nvSpPr>
            <p:cNvPr id="8" name="任意多边形 31">
              <a:extLst>
                <a:ext uri="{FF2B5EF4-FFF2-40B4-BE49-F238E27FC236}">
                  <a16:creationId xmlns:a16="http://schemas.microsoft.com/office/drawing/2014/main" id="{C72469D5-4CA3-48E2-BF19-A41F66775F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6313" y="4695825"/>
              <a:ext cx="839788" cy="993775"/>
            </a:xfrm>
            <a:custGeom>
              <a:avLst/>
              <a:gdLst>
                <a:gd name="T0" fmla="*/ 3243492 w 3243492"/>
                <a:gd name="T1" fmla="*/ 0 h 2240066"/>
                <a:gd name="T2" fmla="*/ 3243492 w 3243492"/>
                <a:gd name="T3" fmla="*/ 1764406 h 2240066"/>
                <a:gd name="T4" fmla="*/ 2370148 w 3243492"/>
                <a:gd name="T5" fmla="*/ 1764406 h 2240066"/>
                <a:gd name="T6" fmla="*/ 2382210 w 3243492"/>
                <a:gd name="T7" fmla="*/ 2240066 h 2240066"/>
                <a:gd name="T8" fmla="*/ 1860032 w 3243492"/>
                <a:gd name="T9" fmla="*/ 1764406 h 2240066"/>
                <a:gd name="T10" fmla="*/ 0 w 3243492"/>
                <a:gd name="T11" fmla="*/ 1764406 h 2240066"/>
                <a:gd name="T12" fmla="*/ 0 w 3243492"/>
                <a:gd name="T13" fmla="*/ 0 h 22400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43492"/>
                <a:gd name="T22" fmla="*/ 0 h 2240066"/>
                <a:gd name="T23" fmla="*/ 3243492 w 3243492"/>
                <a:gd name="T24" fmla="*/ 2240066 h 22400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43492" h="2240066">
                  <a:moveTo>
                    <a:pt x="3243492" y="0"/>
                  </a:moveTo>
                  <a:lnTo>
                    <a:pt x="3243492" y="1764406"/>
                  </a:lnTo>
                  <a:lnTo>
                    <a:pt x="2370148" y="1764406"/>
                  </a:lnTo>
                  <a:lnTo>
                    <a:pt x="2382210" y="2240066"/>
                  </a:lnTo>
                  <a:lnTo>
                    <a:pt x="1860032" y="1764406"/>
                  </a:lnTo>
                  <a:lnTo>
                    <a:pt x="0" y="17644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矩形 10">
              <a:extLst>
                <a:ext uri="{FF2B5EF4-FFF2-40B4-BE49-F238E27FC236}">
                  <a16:creationId xmlns:a16="http://schemas.microsoft.com/office/drawing/2014/main" id="{1C843056-C6A9-4EB8-82E1-D60528C957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5662" y="4608513"/>
              <a:ext cx="6742249" cy="888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latin typeface="楷体" panose="02010609060101010101" pitchFamily="49" charset="-122"/>
                  <a:ea typeface="楷体" panose="02010609060101010101" pitchFamily="49" charset="-122"/>
                </a:rPr>
                <a:t>Just for today I will try to live through this day only and not tackle my whole life problem at once. Just for today I will try to live through this day only and not tackle my whole life problem at once.</a:t>
              </a:r>
              <a:endParaRPr lang="en-US" altLang="zh-CN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0" name="Freeform 28">
              <a:extLst>
                <a:ext uri="{FF2B5EF4-FFF2-40B4-BE49-F238E27FC236}">
                  <a16:creationId xmlns:a16="http://schemas.microsoft.com/office/drawing/2014/main" id="{706B3ABB-EC96-45B0-8DB2-376B84A7B2E5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420938" y="4851400"/>
              <a:ext cx="495300" cy="433388"/>
            </a:xfrm>
            <a:custGeom>
              <a:avLst/>
              <a:gdLst>
                <a:gd name="T0" fmla="*/ 172 w 199"/>
                <a:gd name="T1" fmla="*/ 27 h 174"/>
                <a:gd name="T2" fmla="*/ 137 w 199"/>
                <a:gd name="T3" fmla="*/ 27 h 174"/>
                <a:gd name="T4" fmla="*/ 134 w 199"/>
                <a:gd name="T5" fmla="*/ 14 h 174"/>
                <a:gd name="T6" fmla="*/ 99 w 199"/>
                <a:gd name="T7" fmla="*/ 0 h 174"/>
                <a:gd name="T8" fmla="*/ 65 w 199"/>
                <a:gd name="T9" fmla="*/ 14 h 174"/>
                <a:gd name="T10" fmla="*/ 62 w 199"/>
                <a:gd name="T11" fmla="*/ 27 h 174"/>
                <a:gd name="T12" fmla="*/ 27 w 199"/>
                <a:gd name="T13" fmla="*/ 27 h 174"/>
                <a:gd name="T14" fmla="*/ 0 w 199"/>
                <a:gd name="T15" fmla="*/ 53 h 174"/>
                <a:gd name="T16" fmla="*/ 0 w 199"/>
                <a:gd name="T17" fmla="*/ 147 h 174"/>
                <a:gd name="T18" fmla="*/ 27 w 199"/>
                <a:gd name="T19" fmla="*/ 174 h 174"/>
                <a:gd name="T20" fmla="*/ 172 w 199"/>
                <a:gd name="T21" fmla="*/ 174 h 174"/>
                <a:gd name="T22" fmla="*/ 199 w 199"/>
                <a:gd name="T23" fmla="*/ 147 h 174"/>
                <a:gd name="T24" fmla="*/ 199 w 199"/>
                <a:gd name="T25" fmla="*/ 53 h 174"/>
                <a:gd name="T26" fmla="*/ 172 w 199"/>
                <a:gd name="T27" fmla="*/ 27 h 174"/>
                <a:gd name="T28" fmla="*/ 74 w 199"/>
                <a:gd name="T29" fmla="*/ 19 h 174"/>
                <a:gd name="T30" fmla="*/ 99 w 199"/>
                <a:gd name="T31" fmla="*/ 11 h 174"/>
                <a:gd name="T32" fmla="*/ 125 w 199"/>
                <a:gd name="T33" fmla="*/ 20 h 174"/>
                <a:gd name="T34" fmla="*/ 126 w 199"/>
                <a:gd name="T35" fmla="*/ 27 h 174"/>
                <a:gd name="T36" fmla="*/ 73 w 199"/>
                <a:gd name="T37" fmla="*/ 27 h 174"/>
                <a:gd name="T38" fmla="*/ 74 w 199"/>
                <a:gd name="T39" fmla="*/ 19 h 174"/>
                <a:gd name="T40" fmla="*/ 134 w 199"/>
                <a:gd name="T41" fmla="*/ 111 h 174"/>
                <a:gd name="T42" fmla="*/ 108 w 199"/>
                <a:gd name="T43" fmla="*/ 111 h 174"/>
                <a:gd name="T44" fmla="*/ 108 w 199"/>
                <a:gd name="T45" fmla="*/ 136 h 174"/>
                <a:gd name="T46" fmla="*/ 99 w 199"/>
                <a:gd name="T47" fmla="*/ 145 h 174"/>
                <a:gd name="T48" fmla="*/ 91 w 199"/>
                <a:gd name="T49" fmla="*/ 136 h 174"/>
                <a:gd name="T50" fmla="*/ 91 w 199"/>
                <a:gd name="T51" fmla="*/ 111 h 174"/>
                <a:gd name="T52" fmla="*/ 65 w 199"/>
                <a:gd name="T53" fmla="*/ 111 h 174"/>
                <a:gd name="T54" fmla="*/ 56 w 199"/>
                <a:gd name="T55" fmla="*/ 102 h 174"/>
                <a:gd name="T56" fmla="*/ 65 w 199"/>
                <a:gd name="T57" fmla="*/ 93 h 174"/>
                <a:gd name="T58" fmla="*/ 91 w 199"/>
                <a:gd name="T59" fmla="*/ 93 h 174"/>
                <a:gd name="T60" fmla="*/ 91 w 199"/>
                <a:gd name="T61" fmla="*/ 68 h 174"/>
                <a:gd name="T62" fmla="*/ 99 w 199"/>
                <a:gd name="T63" fmla="*/ 59 h 174"/>
                <a:gd name="T64" fmla="*/ 108 w 199"/>
                <a:gd name="T65" fmla="*/ 68 h 174"/>
                <a:gd name="T66" fmla="*/ 108 w 199"/>
                <a:gd name="T67" fmla="*/ 93 h 174"/>
                <a:gd name="T68" fmla="*/ 134 w 199"/>
                <a:gd name="T69" fmla="*/ 93 h 174"/>
                <a:gd name="T70" fmla="*/ 143 w 199"/>
                <a:gd name="T71" fmla="*/ 102 h 174"/>
                <a:gd name="T72" fmla="*/ 134 w 199"/>
                <a:gd name="T73" fmla="*/ 111 h 17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99"/>
                <a:gd name="T112" fmla="*/ 0 h 174"/>
                <a:gd name="T113" fmla="*/ 199 w 199"/>
                <a:gd name="T114" fmla="*/ 174 h 17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99" h="174">
                  <a:moveTo>
                    <a:pt x="172" y="27"/>
                  </a:moveTo>
                  <a:cubicBezTo>
                    <a:pt x="137" y="27"/>
                    <a:pt x="137" y="27"/>
                    <a:pt x="137" y="27"/>
                  </a:cubicBezTo>
                  <a:cubicBezTo>
                    <a:pt x="137" y="23"/>
                    <a:pt x="137" y="18"/>
                    <a:pt x="134" y="14"/>
                  </a:cubicBezTo>
                  <a:cubicBezTo>
                    <a:pt x="129" y="5"/>
                    <a:pt x="117" y="1"/>
                    <a:pt x="99" y="0"/>
                  </a:cubicBezTo>
                  <a:cubicBezTo>
                    <a:pt x="82" y="0"/>
                    <a:pt x="70" y="5"/>
                    <a:pt x="65" y="14"/>
                  </a:cubicBezTo>
                  <a:cubicBezTo>
                    <a:pt x="62" y="18"/>
                    <a:pt x="62" y="23"/>
                    <a:pt x="62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12" y="27"/>
                    <a:pt x="0" y="39"/>
                    <a:pt x="0" y="5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62"/>
                    <a:pt x="12" y="174"/>
                    <a:pt x="27" y="174"/>
                  </a:cubicBezTo>
                  <a:cubicBezTo>
                    <a:pt x="172" y="174"/>
                    <a:pt x="172" y="174"/>
                    <a:pt x="172" y="174"/>
                  </a:cubicBezTo>
                  <a:cubicBezTo>
                    <a:pt x="187" y="174"/>
                    <a:pt x="199" y="162"/>
                    <a:pt x="199" y="147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199" y="39"/>
                    <a:pt x="187" y="27"/>
                    <a:pt x="172" y="27"/>
                  </a:cubicBezTo>
                  <a:close/>
                  <a:moveTo>
                    <a:pt x="74" y="19"/>
                  </a:moveTo>
                  <a:cubicBezTo>
                    <a:pt x="78" y="14"/>
                    <a:pt x="86" y="11"/>
                    <a:pt x="99" y="11"/>
                  </a:cubicBezTo>
                  <a:cubicBezTo>
                    <a:pt x="113" y="11"/>
                    <a:pt x="122" y="14"/>
                    <a:pt x="125" y="20"/>
                  </a:cubicBezTo>
                  <a:cubicBezTo>
                    <a:pt x="126" y="22"/>
                    <a:pt x="126" y="25"/>
                    <a:pt x="126" y="27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73" y="24"/>
                    <a:pt x="73" y="22"/>
                    <a:pt x="74" y="19"/>
                  </a:cubicBezTo>
                  <a:close/>
                  <a:moveTo>
                    <a:pt x="134" y="111"/>
                  </a:moveTo>
                  <a:cubicBezTo>
                    <a:pt x="108" y="111"/>
                    <a:pt x="108" y="111"/>
                    <a:pt x="108" y="111"/>
                  </a:cubicBezTo>
                  <a:cubicBezTo>
                    <a:pt x="108" y="136"/>
                    <a:pt x="108" y="136"/>
                    <a:pt x="108" y="136"/>
                  </a:cubicBezTo>
                  <a:cubicBezTo>
                    <a:pt x="108" y="141"/>
                    <a:pt x="104" y="145"/>
                    <a:pt x="99" y="145"/>
                  </a:cubicBezTo>
                  <a:cubicBezTo>
                    <a:pt x="95" y="145"/>
                    <a:pt x="91" y="141"/>
                    <a:pt x="91" y="136"/>
                  </a:cubicBezTo>
                  <a:cubicBezTo>
                    <a:pt x="91" y="111"/>
                    <a:pt x="91" y="111"/>
                    <a:pt x="91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0" y="111"/>
                    <a:pt x="56" y="107"/>
                    <a:pt x="56" y="102"/>
                  </a:cubicBezTo>
                  <a:cubicBezTo>
                    <a:pt x="56" y="97"/>
                    <a:pt x="60" y="93"/>
                    <a:pt x="65" y="93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1" y="63"/>
                    <a:pt x="95" y="59"/>
                    <a:pt x="99" y="59"/>
                  </a:cubicBezTo>
                  <a:cubicBezTo>
                    <a:pt x="104" y="59"/>
                    <a:pt x="108" y="63"/>
                    <a:pt x="108" y="68"/>
                  </a:cubicBezTo>
                  <a:cubicBezTo>
                    <a:pt x="108" y="93"/>
                    <a:pt x="108" y="93"/>
                    <a:pt x="108" y="93"/>
                  </a:cubicBezTo>
                  <a:cubicBezTo>
                    <a:pt x="134" y="93"/>
                    <a:pt x="134" y="93"/>
                    <a:pt x="134" y="93"/>
                  </a:cubicBezTo>
                  <a:cubicBezTo>
                    <a:pt x="139" y="93"/>
                    <a:pt x="143" y="97"/>
                    <a:pt x="143" y="102"/>
                  </a:cubicBezTo>
                  <a:cubicBezTo>
                    <a:pt x="143" y="107"/>
                    <a:pt x="139" y="111"/>
                    <a:pt x="134" y="1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E400EEA-EFE8-4A24-B7E3-037F7C34DD7C}"/>
              </a:ext>
            </a:extLst>
          </p:cNvPr>
          <p:cNvGrpSpPr/>
          <p:nvPr/>
        </p:nvGrpSpPr>
        <p:grpSpPr>
          <a:xfrm>
            <a:off x="2150200" y="3116513"/>
            <a:ext cx="7891600" cy="1038595"/>
            <a:chOff x="2246313" y="3063505"/>
            <a:chExt cx="7891600" cy="1038595"/>
          </a:xfrm>
        </p:grpSpPr>
        <p:sp>
          <p:nvSpPr>
            <p:cNvPr id="12" name="任意多边形 30">
              <a:extLst>
                <a:ext uri="{FF2B5EF4-FFF2-40B4-BE49-F238E27FC236}">
                  <a16:creationId xmlns:a16="http://schemas.microsoft.com/office/drawing/2014/main" id="{12B36DE3-6EDB-4659-952E-CD71F98393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6313" y="3108325"/>
              <a:ext cx="839788" cy="993775"/>
            </a:xfrm>
            <a:custGeom>
              <a:avLst/>
              <a:gdLst>
                <a:gd name="T0" fmla="*/ 3243492 w 3243492"/>
                <a:gd name="T1" fmla="*/ 0 h 2240066"/>
                <a:gd name="T2" fmla="*/ 3243492 w 3243492"/>
                <a:gd name="T3" fmla="*/ 1764406 h 2240066"/>
                <a:gd name="T4" fmla="*/ 2370148 w 3243492"/>
                <a:gd name="T5" fmla="*/ 1764406 h 2240066"/>
                <a:gd name="T6" fmla="*/ 2382210 w 3243492"/>
                <a:gd name="T7" fmla="*/ 2240066 h 2240066"/>
                <a:gd name="T8" fmla="*/ 1860032 w 3243492"/>
                <a:gd name="T9" fmla="*/ 1764406 h 2240066"/>
                <a:gd name="T10" fmla="*/ 0 w 3243492"/>
                <a:gd name="T11" fmla="*/ 1764406 h 2240066"/>
                <a:gd name="T12" fmla="*/ 0 w 3243492"/>
                <a:gd name="T13" fmla="*/ 0 h 22400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43492"/>
                <a:gd name="T22" fmla="*/ 0 h 2240066"/>
                <a:gd name="T23" fmla="*/ 3243492 w 3243492"/>
                <a:gd name="T24" fmla="*/ 2240066 h 22400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43492" h="2240066">
                  <a:moveTo>
                    <a:pt x="3243492" y="0"/>
                  </a:moveTo>
                  <a:lnTo>
                    <a:pt x="3243492" y="1764406"/>
                  </a:lnTo>
                  <a:lnTo>
                    <a:pt x="2370148" y="1764406"/>
                  </a:lnTo>
                  <a:lnTo>
                    <a:pt x="2382210" y="2240066"/>
                  </a:lnTo>
                  <a:lnTo>
                    <a:pt x="1860032" y="1764406"/>
                  </a:lnTo>
                  <a:lnTo>
                    <a:pt x="0" y="17644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矩形 9">
              <a:extLst>
                <a:ext uri="{FF2B5EF4-FFF2-40B4-BE49-F238E27FC236}">
                  <a16:creationId xmlns:a16="http://schemas.microsoft.com/office/drawing/2014/main" id="{D60C8259-DE3F-4EA8-8E5C-D07AFC20FF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5663" y="3063505"/>
              <a:ext cx="6742250" cy="888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latin typeface="楷体" panose="02010609060101010101" pitchFamily="49" charset="-122"/>
                  <a:ea typeface="楷体" panose="02010609060101010101" pitchFamily="49" charset="-122"/>
                </a:rPr>
                <a:t>Just for today I will try to live through this day only and not tackle my whole life problem at once. Just for today I will try to live through this day only and not tackle my whole life problem at once.</a:t>
              </a:r>
              <a:endParaRPr lang="en-US" altLang="zh-CN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grpSp>
          <p:nvGrpSpPr>
            <p:cNvPr id="14" name="Group 33">
              <a:extLst>
                <a:ext uri="{FF2B5EF4-FFF2-40B4-BE49-F238E27FC236}">
                  <a16:creationId xmlns:a16="http://schemas.microsoft.com/office/drawing/2014/main" id="{4A111102-990D-4BE5-82C4-F3B8F5AE9F1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92376" y="3262313"/>
              <a:ext cx="350837" cy="492125"/>
              <a:chOff x="0" y="0"/>
              <a:chExt cx="536575" cy="754063"/>
            </a:xfrm>
          </p:grpSpPr>
          <p:sp>
            <p:nvSpPr>
              <p:cNvPr id="15" name="Freeform 32">
                <a:extLst>
                  <a:ext uri="{FF2B5EF4-FFF2-40B4-BE49-F238E27FC236}">
                    <a16:creationId xmlns:a16="http://schemas.microsoft.com/office/drawing/2014/main" id="{89E5504A-39C2-41E5-ADC8-96449BB258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125" y="0"/>
                <a:ext cx="317500" cy="376238"/>
              </a:xfrm>
              <a:custGeom>
                <a:avLst/>
                <a:gdLst>
                  <a:gd name="T0" fmla="*/ 12 w 83"/>
                  <a:gd name="T1" fmla="*/ 98 h 99"/>
                  <a:gd name="T2" fmla="*/ 13 w 83"/>
                  <a:gd name="T3" fmla="*/ 95 h 99"/>
                  <a:gd name="T4" fmla="*/ 24 w 83"/>
                  <a:gd name="T5" fmla="*/ 64 h 99"/>
                  <a:gd name="T6" fmla="*/ 41 w 83"/>
                  <a:gd name="T7" fmla="*/ 52 h 99"/>
                  <a:gd name="T8" fmla="*/ 58 w 83"/>
                  <a:gd name="T9" fmla="*/ 64 h 99"/>
                  <a:gd name="T10" fmla="*/ 69 w 83"/>
                  <a:gd name="T11" fmla="*/ 95 h 99"/>
                  <a:gd name="T12" fmla="*/ 70 w 83"/>
                  <a:gd name="T13" fmla="*/ 98 h 99"/>
                  <a:gd name="T14" fmla="*/ 76 w 83"/>
                  <a:gd name="T15" fmla="*/ 98 h 99"/>
                  <a:gd name="T16" fmla="*/ 83 w 83"/>
                  <a:gd name="T17" fmla="*/ 99 h 99"/>
                  <a:gd name="T18" fmla="*/ 83 w 83"/>
                  <a:gd name="T19" fmla="*/ 7 h 99"/>
                  <a:gd name="T20" fmla="*/ 81 w 83"/>
                  <a:gd name="T21" fmla="*/ 2 h 99"/>
                  <a:gd name="T22" fmla="*/ 76 w 83"/>
                  <a:gd name="T23" fmla="*/ 0 h 99"/>
                  <a:gd name="T24" fmla="*/ 7 w 83"/>
                  <a:gd name="T25" fmla="*/ 0 h 99"/>
                  <a:gd name="T26" fmla="*/ 0 w 83"/>
                  <a:gd name="T27" fmla="*/ 7 h 99"/>
                  <a:gd name="T28" fmla="*/ 0 w 83"/>
                  <a:gd name="T29" fmla="*/ 99 h 99"/>
                  <a:gd name="T30" fmla="*/ 7 w 83"/>
                  <a:gd name="T31" fmla="*/ 98 h 99"/>
                  <a:gd name="T32" fmla="*/ 12 w 83"/>
                  <a:gd name="T33" fmla="*/ 98 h 9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3"/>
                  <a:gd name="T52" fmla="*/ 0 h 99"/>
                  <a:gd name="T53" fmla="*/ 83 w 83"/>
                  <a:gd name="T54" fmla="*/ 99 h 99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3" h="99">
                    <a:moveTo>
                      <a:pt x="12" y="98"/>
                    </a:moveTo>
                    <a:cubicBezTo>
                      <a:pt x="13" y="95"/>
                      <a:pt x="13" y="95"/>
                      <a:pt x="13" y="95"/>
                    </a:cubicBezTo>
                    <a:cubicBezTo>
                      <a:pt x="24" y="64"/>
                      <a:pt x="24" y="64"/>
                      <a:pt x="24" y="64"/>
                    </a:cubicBezTo>
                    <a:cubicBezTo>
                      <a:pt x="27" y="57"/>
                      <a:pt x="34" y="52"/>
                      <a:pt x="41" y="52"/>
                    </a:cubicBezTo>
                    <a:cubicBezTo>
                      <a:pt x="49" y="52"/>
                      <a:pt x="56" y="57"/>
                      <a:pt x="58" y="64"/>
                    </a:cubicBezTo>
                    <a:cubicBezTo>
                      <a:pt x="69" y="95"/>
                      <a:pt x="69" y="95"/>
                      <a:pt x="69" y="95"/>
                    </a:cubicBezTo>
                    <a:cubicBezTo>
                      <a:pt x="70" y="98"/>
                      <a:pt x="70" y="98"/>
                      <a:pt x="70" y="98"/>
                    </a:cubicBezTo>
                    <a:cubicBezTo>
                      <a:pt x="76" y="98"/>
                      <a:pt x="76" y="98"/>
                      <a:pt x="76" y="98"/>
                    </a:cubicBezTo>
                    <a:cubicBezTo>
                      <a:pt x="83" y="99"/>
                      <a:pt x="83" y="99"/>
                      <a:pt x="83" y="99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3" y="5"/>
                      <a:pt x="82" y="3"/>
                      <a:pt x="81" y="2"/>
                    </a:cubicBezTo>
                    <a:cubicBezTo>
                      <a:pt x="80" y="0"/>
                      <a:pt x="78" y="0"/>
                      <a:pt x="7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7" y="98"/>
                      <a:pt x="7" y="98"/>
                      <a:pt x="7" y="98"/>
                    </a:cubicBezTo>
                    <a:lnTo>
                      <a:pt x="12" y="9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16" name="Freeform 33">
                <a:extLst>
                  <a:ext uri="{FF2B5EF4-FFF2-40B4-BE49-F238E27FC236}">
                    <a16:creationId xmlns:a16="http://schemas.microsoft.com/office/drawing/2014/main" id="{E496C631-AB80-482E-ABA2-C08E8ACD62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250825"/>
                <a:ext cx="536575" cy="503238"/>
              </a:xfrm>
              <a:custGeom>
                <a:avLst/>
                <a:gdLst>
                  <a:gd name="T0" fmla="*/ 140 w 140"/>
                  <a:gd name="T1" fmla="*/ 50 h 132"/>
                  <a:gd name="T2" fmla="*/ 136 w 140"/>
                  <a:gd name="T3" fmla="*/ 47 h 132"/>
                  <a:gd name="T4" fmla="*/ 112 w 140"/>
                  <a:gd name="T5" fmla="*/ 47 h 132"/>
                  <a:gd name="T6" fmla="*/ 105 w 140"/>
                  <a:gd name="T7" fmla="*/ 46 h 132"/>
                  <a:gd name="T8" fmla="*/ 98 w 140"/>
                  <a:gd name="T9" fmla="*/ 46 h 132"/>
                  <a:gd name="T10" fmla="*/ 92 w 140"/>
                  <a:gd name="T11" fmla="*/ 46 h 132"/>
                  <a:gd name="T12" fmla="*/ 90 w 140"/>
                  <a:gd name="T13" fmla="*/ 46 h 132"/>
                  <a:gd name="T14" fmla="*/ 88 w 140"/>
                  <a:gd name="T15" fmla="*/ 42 h 132"/>
                  <a:gd name="T16" fmla="*/ 74 w 140"/>
                  <a:gd name="T17" fmla="*/ 3 h 132"/>
                  <a:gd name="T18" fmla="*/ 70 w 140"/>
                  <a:gd name="T19" fmla="*/ 0 h 132"/>
                  <a:gd name="T20" fmla="*/ 66 w 140"/>
                  <a:gd name="T21" fmla="*/ 3 h 132"/>
                  <a:gd name="T22" fmla="*/ 53 w 140"/>
                  <a:gd name="T23" fmla="*/ 42 h 132"/>
                  <a:gd name="T24" fmla="*/ 51 w 140"/>
                  <a:gd name="T25" fmla="*/ 46 h 132"/>
                  <a:gd name="T26" fmla="*/ 48 w 140"/>
                  <a:gd name="T27" fmla="*/ 46 h 132"/>
                  <a:gd name="T28" fmla="*/ 42 w 140"/>
                  <a:gd name="T29" fmla="*/ 46 h 132"/>
                  <a:gd name="T30" fmla="*/ 36 w 140"/>
                  <a:gd name="T31" fmla="*/ 46 h 132"/>
                  <a:gd name="T32" fmla="*/ 29 w 140"/>
                  <a:gd name="T33" fmla="*/ 47 h 132"/>
                  <a:gd name="T34" fmla="*/ 5 w 140"/>
                  <a:gd name="T35" fmla="*/ 47 h 132"/>
                  <a:gd name="T36" fmla="*/ 1 w 140"/>
                  <a:gd name="T37" fmla="*/ 50 h 132"/>
                  <a:gd name="T38" fmla="*/ 2 w 140"/>
                  <a:gd name="T39" fmla="*/ 55 h 132"/>
                  <a:gd name="T40" fmla="*/ 39 w 140"/>
                  <a:gd name="T41" fmla="*/ 82 h 132"/>
                  <a:gd name="T42" fmla="*/ 26 w 140"/>
                  <a:gd name="T43" fmla="*/ 126 h 132"/>
                  <a:gd name="T44" fmla="*/ 27 w 140"/>
                  <a:gd name="T45" fmla="*/ 131 h 132"/>
                  <a:gd name="T46" fmla="*/ 29 w 140"/>
                  <a:gd name="T47" fmla="*/ 131 h 132"/>
                  <a:gd name="T48" fmla="*/ 29 w 140"/>
                  <a:gd name="T49" fmla="*/ 131 h 132"/>
                  <a:gd name="T50" fmla="*/ 30 w 140"/>
                  <a:gd name="T51" fmla="*/ 132 h 132"/>
                  <a:gd name="T52" fmla="*/ 30 w 140"/>
                  <a:gd name="T53" fmla="*/ 132 h 132"/>
                  <a:gd name="T54" fmla="*/ 31 w 140"/>
                  <a:gd name="T55" fmla="*/ 131 h 132"/>
                  <a:gd name="T56" fmla="*/ 31 w 140"/>
                  <a:gd name="T57" fmla="*/ 131 h 132"/>
                  <a:gd name="T58" fmla="*/ 32 w 140"/>
                  <a:gd name="T59" fmla="*/ 131 h 132"/>
                  <a:gd name="T60" fmla="*/ 70 w 140"/>
                  <a:gd name="T61" fmla="*/ 105 h 132"/>
                  <a:gd name="T62" fmla="*/ 108 w 140"/>
                  <a:gd name="T63" fmla="*/ 131 h 132"/>
                  <a:gd name="T64" fmla="*/ 111 w 140"/>
                  <a:gd name="T65" fmla="*/ 132 h 132"/>
                  <a:gd name="T66" fmla="*/ 113 w 140"/>
                  <a:gd name="T67" fmla="*/ 131 h 132"/>
                  <a:gd name="T68" fmla="*/ 115 w 140"/>
                  <a:gd name="T69" fmla="*/ 126 h 132"/>
                  <a:gd name="T70" fmla="*/ 101 w 140"/>
                  <a:gd name="T71" fmla="*/ 82 h 132"/>
                  <a:gd name="T72" fmla="*/ 138 w 140"/>
                  <a:gd name="T73" fmla="*/ 55 h 132"/>
                  <a:gd name="T74" fmla="*/ 140 w 140"/>
                  <a:gd name="T75" fmla="*/ 50 h 13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40"/>
                  <a:gd name="T115" fmla="*/ 0 h 132"/>
                  <a:gd name="T116" fmla="*/ 140 w 140"/>
                  <a:gd name="T117" fmla="*/ 132 h 132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40" h="132">
                    <a:moveTo>
                      <a:pt x="140" y="50"/>
                    </a:moveTo>
                    <a:cubicBezTo>
                      <a:pt x="139" y="48"/>
                      <a:pt x="138" y="47"/>
                      <a:pt x="136" y="47"/>
                    </a:cubicBezTo>
                    <a:cubicBezTo>
                      <a:pt x="112" y="47"/>
                      <a:pt x="112" y="47"/>
                      <a:pt x="112" y="47"/>
                    </a:cubicBezTo>
                    <a:cubicBezTo>
                      <a:pt x="105" y="46"/>
                      <a:pt x="105" y="46"/>
                      <a:pt x="105" y="46"/>
                    </a:cubicBezTo>
                    <a:cubicBezTo>
                      <a:pt x="98" y="46"/>
                      <a:pt x="98" y="46"/>
                      <a:pt x="98" y="46"/>
                    </a:cubicBezTo>
                    <a:cubicBezTo>
                      <a:pt x="92" y="46"/>
                      <a:pt x="92" y="46"/>
                      <a:pt x="92" y="46"/>
                    </a:cubicBezTo>
                    <a:cubicBezTo>
                      <a:pt x="90" y="46"/>
                      <a:pt x="90" y="46"/>
                      <a:pt x="90" y="46"/>
                    </a:cubicBezTo>
                    <a:cubicBezTo>
                      <a:pt x="88" y="42"/>
                      <a:pt x="88" y="42"/>
                      <a:pt x="88" y="42"/>
                    </a:cubicBezTo>
                    <a:cubicBezTo>
                      <a:pt x="74" y="3"/>
                      <a:pt x="74" y="3"/>
                      <a:pt x="74" y="3"/>
                    </a:cubicBezTo>
                    <a:cubicBezTo>
                      <a:pt x="74" y="1"/>
                      <a:pt x="72" y="0"/>
                      <a:pt x="70" y="0"/>
                    </a:cubicBezTo>
                    <a:cubicBezTo>
                      <a:pt x="69" y="0"/>
                      <a:pt x="67" y="1"/>
                      <a:pt x="66" y="3"/>
                    </a:cubicBezTo>
                    <a:cubicBezTo>
                      <a:pt x="53" y="42"/>
                      <a:pt x="53" y="42"/>
                      <a:pt x="53" y="42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2" y="46"/>
                      <a:pt x="42" y="46"/>
                      <a:pt x="42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29" y="47"/>
                      <a:pt x="29" y="47"/>
                      <a:pt x="29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3" y="47"/>
                      <a:pt x="2" y="48"/>
                      <a:pt x="1" y="50"/>
                    </a:cubicBezTo>
                    <a:cubicBezTo>
                      <a:pt x="0" y="52"/>
                      <a:pt x="1" y="53"/>
                      <a:pt x="2" y="55"/>
                    </a:cubicBezTo>
                    <a:cubicBezTo>
                      <a:pt x="39" y="82"/>
                      <a:pt x="39" y="82"/>
                      <a:pt x="39" y="82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25" y="128"/>
                      <a:pt x="26" y="130"/>
                      <a:pt x="27" y="131"/>
                    </a:cubicBezTo>
                    <a:cubicBezTo>
                      <a:pt x="28" y="131"/>
                      <a:pt x="28" y="131"/>
                      <a:pt x="29" y="131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29" y="131"/>
                      <a:pt x="30" y="131"/>
                      <a:pt x="30" y="132"/>
                    </a:cubicBezTo>
                    <a:cubicBezTo>
                      <a:pt x="30" y="132"/>
                      <a:pt x="30" y="132"/>
                      <a:pt x="30" y="132"/>
                    </a:cubicBezTo>
                    <a:cubicBezTo>
                      <a:pt x="30" y="132"/>
                      <a:pt x="30" y="131"/>
                      <a:pt x="31" y="131"/>
                    </a:cubicBezTo>
                    <a:cubicBezTo>
                      <a:pt x="31" y="131"/>
                      <a:pt x="31" y="131"/>
                      <a:pt x="31" y="131"/>
                    </a:cubicBezTo>
                    <a:cubicBezTo>
                      <a:pt x="32" y="131"/>
                      <a:pt x="32" y="131"/>
                      <a:pt x="32" y="131"/>
                    </a:cubicBezTo>
                    <a:cubicBezTo>
                      <a:pt x="70" y="105"/>
                      <a:pt x="70" y="105"/>
                      <a:pt x="70" y="105"/>
                    </a:cubicBezTo>
                    <a:cubicBezTo>
                      <a:pt x="108" y="131"/>
                      <a:pt x="108" y="131"/>
                      <a:pt x="108" y="131"/>
                    </a:cubicBezTo>
                    <a:cubicBezTo>
                      <a:pt x="109" y="131"/>
                      <a:pt x="110" y="132"/>
                      <a:pt x="111" y="132"/>
                    </a:cubicBezTo>
                    <a:cubicBezTo>
                      <a:pt x="112" y="132"/>
                      <a:pt x="113" y="131"/>
                      <a:pt x="113" y="131"/>
                    </a:cubicBezTo>
                    <a:cubicBezTo>
                      <a:pt x="115" y="130"/>
                      <a:pt x="115" y="128"/>
                      <a:pt x="115" y="126"/>
                    </a:cubicBezTo>
                    <a:cubicBezTo>
                      <a:pt x="101" y="82"/>
                      <a:pt x="101" y="82"/>
                      <a:pt x="101" y="82"/>
                    </a:cubicBezTo>
                    <a:cubicBezTo>
                      <a:pt x="138" y="55"/>
                      <a:pt x="138" y="55"/>
                      <a:pt x="138" y="55"/>
                    </a:cubicBezTo>
                    <a:cubicBezTo>
                      <a:pt x="140" y="53"/>
                      <a:pt x="140" y="52"/>
                      <a:pt x="140" y="5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A719E5E-3C8B-4E4E-83B3-F65869604144}"/>
              </a:ext>
            </a:extLst>
          </p:cNvPr>
          <p:cNvGrpSpPr/>
          <p:nvPr/>
        </p:nvGrpSpPr>
        <p:grpSpPr>
          <a:xfrm>
            <a:off x="2150200" y="1483492"/>
            <a:ext cx="7891600" cy="1058716"/>
            <a:chOff x="2246313" y="1430484"/>
            <a:chExt cx="7891600" cy="1058716"/>
          </a:xfrm>
        </p:grpSpPr>
        <p:sp>
          <p:nvSpPr>
            <p:cNvPr id="18" name="任意多边形 29">
              <a:extLst>
                <a:ext uri="{FF2B5EF4-FFF2-40B4-BE49-F238E27FC236}">
                  <a16:creationId xmlns:a16="http://schemas.microsoft.com/office/drawing/2014/main" id="{5528C213-8E3B-4928-930F-1A237B66F4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6313" y="1495425"/>
              <a:ext cx="839788" cy="993775"/>
            </a:xfrm>
            <a:custGeom>
              <a:avLst/>
              <a:gdLst>
                <a:gd name="T0" fmla="*/ 3243492 w 3243492"/>
                <a:gd name="T1" fmla="*/ 0 h 2240066"/>
                <a:gd name="T2" fmla="*/ 3243492 w 3243492"/>
                <a:gd name="T3" fmla="*/ 1764406 h 2240066"/>
                <a:gd name="T4" fmla="*/ 2370148 w 3243492"/>
                <a:gd name="T5" fmla="*/ 1764406 h 2240066"/>
                <a:gd name="T6" fmla="*/ 2382210 w 3243492"/>
                <a:gd name="T7" fmla="*/ 2240066 h 2240066"/>
                <a:gd name="T8" fmla="*/ 1860032 w 3243492"/>
                <a:gd name="T9" fmla="*/ 1764406 h 2240066"/>
                <a:gd name="T10" fmla="*/ 0 w 3243492"/>
                <a:gd name="T11" fmla="*/ 1764406 h 2240066"/>
                <a:gd name="T12" fmla="*/ 0 w 3243492"/>
                <a:gd name="T13" fmla="*/ 0 h 22400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43492"/>
                <a:gd name="T22" fmla="*/ 0 h 2240066"/>
                <a:gd name="T23" fmla="*/ 3243492 w 3243492"/>
                <a:gd name="T24" fmla="*/ 2240066 h 22400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43492" h="2240066">
                  <a:moveTo>
                    <a:pt x="3243492" y="0"/>
                  </a:moveTo>
                  <a:lnTo>
                    <a:pt x="3243492" y="1764406"/>
                  </a:lnTo>
                  <a:lnTo>
                    <a:pt x="2370148" y="1764406"/>
                  </a:lnTo>
                  <a:lnTo>
                    <a:pt x="2382210" y="2240066"/>
                  </a:lnTo>
                  <a:lnTo>
                    <a:pt x="1860032" y="1764406"/>
                  </a:lnTo>
                  <a:lnTo>
                    <a:pt x="0" y="17644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" name="矩形 8">
              <a:extLst>
                <a:ext uri="{FF2B5EF4-FFF2-40B4-BE49-F238E27FC236}">
                  <a16:creationId xmlns:a16="http://schemas.microsoft.com/office/drawing/2014/main" id="{D97B822C-B45D-4C16-A18A-A0E8BFC302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5662" y="1430484"/>
              <a:ext cx="6742251" cy="888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latin typeface="楷体" panose="02010609060101010101" pitchFamily="49" charset="-122"/>
                  <a:ea typeface="楷体" panose="02010609060101010101" pitchFamily="49" charset="-122"/>
                </a:rPr>
                <a:t>Just for today I will try to live through this day only and not tackle my whole life problem at once. Just for today I will try to live through this day only and not tackle my whole life problem at once.</a:t>
              </a:r>
              <a:endParaRPr lang="en-US" altLang="zh-CN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0" name="Freeform 37">
              <a:extLst>
                <a:ext uri="{FF2B5EF4-FFF2-40B4-BE49-F238E27FC236}">
                  <a16:creationId xmlns:a16="http://schemas.microsoft.com/office/drawing/2014/main" id="{3E0E0C61-D2CB-4A62-8032-B5EDC422DBFB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474913" y="1638300"/>
              <a:ext cx="387350" cy="473075"/>
            </a:xfrm>
            <a:custGeom>
              <a:avLst/>
              <a:gdLst>
                <a:gd name="T0" fmla="*/ 144 w 155"/>
                <a:gd name="T1" fmla="*/ 91 h 190"/>
                <a:gd name="T2" fmla="*/ 121 w 155"/>
                <a:gd name="T3" fmla="*/ 89 h 190"/>
                <a:gd name="T4" fmla="*/ 108 w 155"/>
                <a:gd name="T5" fmla="*/ 74 h 190"/>
                <a:gd name="T6" fmla="*/ 72 w 155"/>
                <a:gd name="T7" fmla="*/ 33 h 190"/>
                <a:gd name="T8" fmla="*/ 63 w 155"/>
                <a:gd name="T9" fmla="*/ 1 h 190"/>
                <a:gd name="T10" fmla="*/ 58 w 155"/>
                <a:gd name="T11" fmla="*/ 0 h 190"/>
                <a:gd name="T12" fmla="*/ 41 w 155"/>
                <a:gd name="T13" fmla="*/ 53 h 190"/>
                <a:gd name="T14" fmla="*/ 51 w 155"/>
                <a:gd name="T15" fmla="*/ 79 h 190"/>
                <a:gd name="T16" fmla="*/ 14 w 155"/>
                <a:gd name="T17" fmla="*/ 87 h 190"/>
                <a:gd name="T18" fmla="*/ 8 w 155"/>
                <a:gd name="T19" fmla="*/ 127 h 190"/>
                <a:gd name="T20" fmla="*/ 8 w 155"/>
                <a:gd name="T21" fmla="*/ 147 h 190"/>
                <a:gd name="T22" fmla="*/ 16 w 155"/>
                <a:gd name="T23" fmla="*/ 155 h 190"/>
                <a:gd name="T24" fmla="*/ 32 w 155"/>
                <a:gd name="T25" fmla="*/ 172 h 190"/>
                <a:gd name="T26" fmla="*/ 61 w 155"/>
                <a:gd name="T27" fmla="*/ 190 h 190"/>
                <a:gd name="T28" fmla="*/ 67 w 155"/>
                <a:gd name="T29" fmla="*/ 187 h 190"/>
                <a:gd name="T30" fmla="*/ 92 w 155"/>
                <a:gd name="T31" fmla="*/ 189 h 190"/>
                <a:gd name="T32" fmla="*/ 125 w 155"/>
                <a:gd name="T33" fmla="*/ 164 h 190"/>
                <a:gd name="T34" fmla="*/ 149 w 155"/>
                <a:gd name="T35" fmla="*/ 161 h 190"/>
                <a:gd name="T36" fmla="*/ 148 w 155"/>
                <a:gd name="T37" fmla="*/ 94 h 190"/>
                <a:gd name="T38" fmla="*/ 93 w 155"/>
                <a:gd name="T39" fmla="*/ 176 h 190"/>
                <a:gd name="T40" fmla="*/ 95 w 155"/>
                <a:gd name="T41" fmla="*/ 169 h 190"/>
                <a:gd name="T42" fmla="*/ 90 w 155"/>
                <a:gd name="T43" fmla="*/ 156 h 190"/>
                <a:gd name="T44" fmla="*/ 92 w 155"/>
                <a:gd name="T45" fmla="*/ 149 h 190"/>
                <a:gd name="T46" fmla="*/ 86 w 155"/>
                <a:gd name="T47" fmla="*/ 137 h 190"/>
                <a:gd name="T48" fmla="*/ 75 w 155"/>
                <a:gd name="T49" fmla="*/ 121 h 190"/>
                <a:gd name="T50" fmla="*/ 76 w 155"/>
                <a:gd name="T51" fmla="*/ 115 h 190"/>
                <a:gd name="T52" fmla="*/ 40 w 155"/>
                <a:gd name="T53" fmla="*/ 98 h 190"/>
                <a:gd name="T54" fmla="*/ 26 w 155"/>
                <a:gd name="T55" fmla="*/ 102 h 190"/>
                <a:gd name="T56" fmla="*/ 22 w 155"/>
                <a:gd name="T57" fmla="*/ 110 h 190"/>
                <a:gd name="T58" fmla="*/ 28 w 155"/>
                <a:gd name="T59" fmla="*/ 113 h 190"/>
                <a:gd name="T60" fmla="*/ 35 w 155"/>
                <a:gd name="T61" fmla="*/ 113 h 190"/>
                <a:gd name="T62" fmla="*/ 50 w 155"/>
                <a:gd name="T63" fmla="*/ 108 h 190"/>
                <a:gd name="T64" fmla="*/ 39 w 155"/>
                <a:gd name="T65" fmla="*/ 125 h 190"/>
                <a:gd name="T66" fmla="*/ 17 w 155"/>
                <a:gd name="T67" fmla="*/ 120 h 190"/>
                <a:gd name="T68" fmla="*/ 22 w 155"/>
                <a:gd name="T69" fmla="*/ 95 h 190"/>
                <a:gd name="T70" fmla="*/ 59 w 155"/>
                <a:gd name="T71" fmla="*/ 91 h 190"/>
                <a:gd name="T72" fmla="*/ 63 w 155"/>
                <a:gd name="T73" fmla="*/ 86 h 190"/>
                <a:gd name="T74" fmla="*/ 63 w 155"/>
                <a:gd name="T75" fmla="*/ 84 h 190"/>
                <a:gd name="T76" fmla="*/ 52 w 155"/>
                <a:gd name="T77" fmla="*/ 47 h 190"/>
                <a:gd name="T78" fmla="*/ 45 w 155"/>
                <a:gd name="T79" fmla="*/ 30 h 190"/>
                <a:gd name="T80" fmla="*/ 56 w 155"/>
                <a:gd name="T81" fmla="*/ 14 h 190"/>
                <a:gd name="T82" fmla="*/ 62 w 155"/>
                <a:gd name="T83" fmla="*/ 40 h 190"/>
                <a:gd name="T84" fmla="*/ 102 w 155"/>
                <a:gd name="T85" fmla="*/ 85 h 190"/>
                <a:gd name="T86" fmla="*/ 139 w 155"/>
                <a:gd name="T87" fmla="*/ 103 h 190"/>
                <a:gd name="T88" fmla="*/ 140 w 155"/>
                <a:gd name="T89" fmla="*/ 152 h 190"/>
                <a:gd name="T90" fmla="*/ 119 w 155"/>
                <a:gd name="T91" fmla="*/ 154 h 190"/>
                <a:gd name="T92" fmla="*/ 86 w 155"/>
                <a:gd name="T93" fmla="*/ 179 h 190"/>
                <a:gd name="T94" fmla="*/ 46 w 155"/>
                <a:gd name="T95" fmla="*/ 176 h 190"/>
                <a:gd name="T96" fmla="*/ 54 w 155"/>
                <a:gd name="T97" fmla="*/ 172 h 190"/>
                <a:gd name="T98" fmla="*/ 75 w 155"/>
                <a:gd name="T99" fmla="*/ 163 h 190"/>
                <a:gd name="T100" fmla="*/ 81 w 155"/>
                <a:gd name="T101" fmla="*/ 169 h 190"/>
                <a:gd name="T102" fmla="*/ 55 w 155"/>
                <a:gd name="T103" fmla="*/ 178 h 190"/>
                <a:gd name="T104" fmla="*/ 18 w 155"/>
                <a:gd name="T105" fmla="*/ 134 h 190"/>
                <a:gd name="T106" fmla="*/ 40 w 155"/>
                <a:gd name="T107" fmla="*/ 136 h 190"/>
                <a:gd name="T108" fmla="*/ 63 w 155"/>
                <a:gd name="T109" fmla="*/ 127 h 190"/>
                <a:gd name="T110" fmla="*/ 48 w 155"/>
                <a:gd name="T111" fmla="*/ 143 h 190"/>
                <a:gd name="T112" fmla="*/ 20 w 155"/>
                <a:gd name="T113" fmla="*/ 141 h 190"/>
                <a:gd name="T114" fmla="*/ 49 w 155"/>
                <a:gd name="T115" fmla="*/ 154 h 190"/>
                <a:gd name="T116" fmla="*/ 71 w 155"/>
                <a:gd name="T117" fmla="*/ 145 h 190"/>
                <a:gd name="T118" fmla="*/ 53 w 155"/>
                <a:gd name="T119" fmla="*/ 160 h 190"/>
                <a:gd name="T120" fmla="*/ 31 w 155"/>
                <a:gd name="T121" fmla="*/ 158 h 190"/>
                <a:gd name="T122" fmla="*/ 49 w 155"/>
                <a:gd name="T123" fmla="*/ 154 h 19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55"/>
                <a:gd name="T187" fmla="*/ 0 h 190"/>
                <a:gd name="T188" fmla="*/ 155 w 155"/>
                <a:gd name="T189" fmla="*/ 190 h 19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55" h="190">
                  <a:moveTo>
                    <a:pt x="148" y="94"/>
                  </a:moveTo>
                  <a:cubicBezTo>
                    <a:pt x="147" y="92"/>
                    <a:pt x="145" y="91"/>
                    <a:pt x="144" y="91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5" y="91"/>
                    <a:pt x="122" y="90"/>
                    <a:pt x="121" y="89"/>
                  </a:cubicBezTo>
                  <a:cubicBezTo>
                    <a:pt x="120" y="88"/>
                    <a:pt x="117" y="86"/>
                    <a:pt x="112" y="79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103" y="67"/>
                    <a:pt x="100" y="63"/>
                    <a:pt x="98" y="61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4" y="1"/>
                    <a:pt x="63" y="1"/>
                  </a:cubicBezTo>
                  <a:cubicBezTo>
                    <a:pt x="62" y="0"/>
                    <a:pt x="61" y="0"/>
                    <a:pt x="59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2" y="4"/>
                    <a:pt x="33" y="14"/>
                    <a:pt x="33" y="30"/>
                  </a:cubicBezTo>
                  <a:cubicBezTo>
                    <a:pt x="33" y="35"/>
                    <a:pt x="36" y="43"/>
                    <a:pt x="41" y="53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7" y="64"/>
                    <a:pt x="50" y="72"/>
                    <a:pt x="51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35" y="79"/>
                    <a:pt x="23" y="82"/>
                    <a:pt x="14" y="87"/>
                  </a:cubicBezTo>
                  <a:cubicBezTo>
                    <a:pt x="5" y="92"/>
                    <a:pt x="0" y="99"/>
                    <a:pt x="0" y="108"/>
                  </a:cubicBezTo>
                  <a:cubicBezTo>
                    <a:pt x="0" y="115"/>
                    <a:pt x="3" y="121"/>
                    <a:pt x="8" y="127"/>
                  </a:cubicBezTo>
                  <a:cubicBezTo>
                    <a:pt x="6" y="130"/>
                    <a:pt x="5" y="133"/>
                    <a:pt x="5" y="136"/>
                  </a:cubicBezTo>
                  <a:cubicBezTo>
                    <a:pt x="5" y="140"/>
                    <a:pt x="6" y="144"/>
                    <a:pt x="8" y="147"/>
                  </a:cubicBezTo>
                  <a:cubicBezTo>
                    <a:pt x="10" y="149"/>
                    <a:pt x="13" y="151"/>
                    <a:pt x="17" y="152"/>
                  </a:cubicBezTo>
                  <a:cubicBezTo>
                    <a:pt x="16" y="153"/>
                    <a:pt x="16" y="154"/>
                    <a:pt x="16" y="155"/>
                  </a:cubicBezTo>
                  <a:cubicBezTo>
                    <a:pt x="16" y="164"/>
                    <a:pt x="22" y="170"/>
                    <a:pt x="32" y="171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2" y="180"/>
                    <a:pt x="36" y="190"/>
                    <a:pt x="55" y="190"/>
                  </a:cubicBezTo>
                  <a:cubicBezTo>
                    <a:pt x="61" y="190"/>
                    <a:pt x="61" y="190"/>
                    <a:pt x="61" y="190"/>
                  </a:cubicBezTo>
                  <a:cubicBezTo>
                    <a:pt x="62" y="190"/>
                    <a:pt x="63" y="189"/>
                    <a:pt x="63" y="189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73" y="189"/>
                    <a:pt x="79" y="190"/>
                    <a:pt x="84" y="190"/>
                  </a:cubicBezTo>
                  <a:cubicBezTo>
                    <a:pt x="86" y="190"/>
                    <a:pt x="88" y="189"/>
                    <a:pt x="92" y="189"/>
                  </a:cubicBezTo>
                  <a:cubicBezTo>
                    <a:pt x="92" y="189"/>
                    <a:pt x="93" y="189"/>
                    <a:pt x="93" y="189"/>
                  </a:cubicBezTo>
                  <a:cubicBezTo>
                    <a:pt x="105" y="183"/>
                    <a:pt x="115" y="175"/>
                    <a:pt x="125" y="164"/>
                  </a:cubicBezTo>
                  <a:cubicBezTo>
                    <a:pt x="144" y="164"/>
                    <a:pt x="144" y="164"/>
                    <a:pt x="144" y="164"/>
                  </a:cubicBezTo>
                  <a:cubicBezTo>
                    <a:pt x="146" y="164"/>
                    <a:pt x="148" y="163"/>
                    <a:pt x="149" y="161"/>
                  </a:cubicBezTo>
                  <a:cubicBezTo>
                    <a:pt x="153" y="150"/>
                    <a:pt x="155" y="138"/>
                    <a:pt x="155" y="127"/>
                  </a:cubicBezTo>
                  <a:cubicBezTo>
                    <a:pt x="155" y="116"/>
                    <a:pt x="153" y="105"/>
                    <a:pt x="148" y="94"/>
                  </a:cubicBezTo>
                  <a:close/>
                  <a:moveTo>
                    <a:pt x="86" y="179"/>
                  </a:moveTo>
                  <a:cubicBezTo>
                    <a:pt x="93" y="176"/>
                    <a:pt x="93" y="176"/>
                    <a:pt x="93" y="176"/>
                  </a:cubicBezTo>
                  <a:cubicBezTo>
                    <a:pt x="94" y="175"/>
                    <a:pt x="95" y="174"/>
                    <a:pt x="95" y="173"/>
                  </a:cubicBezTo>
                  <a:cubicBezTo>
                    <a:pt x="96" y="172"/>
                    <a:pt x="96" y="170"/>
                    <a:pt x="95" y="169"/>
                  </a:cubicBezTo>
                  <a:cubicBezTo>
                    <a:pt x="93" y="165"/>
                    <a:pt x="90" y="161"/>
                    <a:pt x="87" y="158"/>
                  </a:cubicBezTo>
                  <a:cubicBezTo>
                    <a:pt x="90" y="156"/>
                    <a:pt x="90" y="156"/>
                    <a:pt x="90" y="156"/>
                  </a:cubicBezTo>
                  <a:cubicBezTo>
                    <a:pt x="91" y="156"/>
                    <a:pt x="92" y="155"/>
                    <a:pt x="92" y="153"/>
                  </a:cubicBezTo>
                  <a:cubicBezTo>
                    <a:pt x="93" y="152"/>
                    <a:pt x="93" y="151"/>
                    <a:pt x="92" y="149"/>
                  </a:cubicBezTo>
                  <a:cubicBezTo>
                    <a:pt x="89" y="145"/>
                    <a:pt x="86" y="142"/>
                    <a:pt x="83" y="139"/>
                  </a:cubicBezTo>
                  <a:cubicBezTo>
                    <a:pt x="85" y="139"/>
                    <a:pt x="85" y="138"/>
                    <a:pt x="86" y="137"/>
                  </a:cubicBezTo>
                  <a:cubicBezTo>
                    <a:pt x="86" y="135"/>
                    <a:pt x="86" y="134"/>
                    <a:pt x="86" y="133"/>
                  </a:cubicBezTo>
                  <a:cubicBezTo>
                    <a:pt x="83" y="128"/>
                    <a:pt x="79" y="124"/>
                    <a:pt x="75" y="121"/>
                  </a:cubicBezTo>
                  <a:cubicBezTo>
                    <a:pt x="76" y="120"/>
                    <a:pt x="76" y="119"/>
                    <a:pt x="77" y="119"/>
                  </a:cubicBezTo>
                  <a:cubicBezTo>
                    <a:pt x="77" y="117"/>
                    <a:pt x="77" y="116"/>
                    <a:pt x="76" y="115"/>
                  </a:cubicBezTo>
                  <a:cubicBezTo>
                    <a:pt x="70" y="103"/>
                    <a:pt x="61" y="97"/>
                    <a:pt x="49" y="97"/>
                  </a:cubicBezTo>
                  <a:cubicBezTo>
                    <a:pt x="46" y="97"/>
                    <a:pt x="43" y="98"/>
                    <a:pt x="40" y="98"/>
                  </a:cubicBezTo>
                  <a:cubicBezTo>
                    <a:pt x="38" y="99"/>
                    <a:pt x="35" y="100"/>
                    <a:pt x="31" y="101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4" y="102"/>
                    <a:pt x="22" y="103"/>
                    <a:pt x="21" y="104"/>
                  </a:cubicBezTo>
                  <a:cubicBezTo>
                    <a:pt x="21" y="106"/>
                    <a:pt x="21" y="108"/>
                    <a:pt x="22" y="110"/>
                  </a:cubicBezTo>
                  <a:cubicBezTo>
                    <a:pt x="24" y="112"/>
                    <a:pt x="24" y="112"/>
                    <a:pt x="24" y="112"/>
                  </a:cubicBezTo>
                  <a:cubicBezTo>
                    <a:pt x="25" y="113"/>
                    <a:pt x="26" y="113"/>
                    <a:pt x="28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4" y="113"/>
                    <a:pt x="34" y="113"/>
                    <a:pt x="35" y="113"/>
                  </a:cubicBezTo>
                  <a:cubicBezTo>
                    <a:pt x="38" y="111"/>
                    <a:pt x="41" y="110"/>
                    <a:pt x="44" y="109"/>
                  </a:cubicBezTo>
                  <a:cubicBezTo>
                    <a:pt x="46" y="109"/>
                    <a:pt x="48" y="108"/>
                    <a:pt x="50" y="108"/>
                  </a:cubicBezTo>
                  <a:cubicBezTo>
                    <a:pt x="55" y="108"/>
                    <a:pt x="59" y="110"/>
                    <a:pt x="62" y="114"/>
                  </a:cubicBezTo>
                  <a:cubicBezTo>
                    <a:pt x="39" y="125"/>
                    <a:pt x="39" y="125"/>
                    <a:pt x="39" y="125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25" y="125"/>
                    <a:pt x="21" y="123"/>
                    <a:pt x="17" y="120"/>
                  </a:cubicBezTo>
                  <a:cubicBezTo>
                    <a:pt x="14" y="116"/>
                    <a:pt x="12" y="112"/>
                    <a:pt x="12" y="107"/>
                  </a:cubicBezTo>
                  <a:cubicBezTo>
                    <a:pt x="12" y="103"/>
                    <a:pt x="13" y="99"/>
                    <a:pt x="22" y="95"/>
                  </a:cubicBezTo>
                  <a:cubicBezTo>
                    <a:pt x="30" y="92"/>
                    <a:pt x="41" y="91"/>
                    <a:pt x="56" y="91"/>
                  </a:cubicBezTo>
                  <a:cubicBezTo>
                    <a:pt x="59" y="91"/>
                    <a:pt x="59" y="91"/>
                    <a:pt x="59" y="91"/>
                  </a:cubicBezTo>
                  <a:cubicBezTo>
                    <a:pt x="59" y="91"/>
                    <a:pt x="59" y="91"/>
                    <a:pt x="59" y="91"/>
                  </a:cubicBezTo>
                  <a:cubicBezTo>
                    <a:pt x="61" y="90"/>
                    <a:pt x="63" y="88"/>
                    <a:pt x="63" y="86"/>
                  </a:cubicBezTo>
                  <a:cubicBezTo>
                    <a:pt x="63" y="85"/>
                    <a:pt x="63" y="85"/>
                    <a:pt x="63" y="85"/>
                  </a:cubicBezTo>
                  <a:cubicBezTo>
                    <a:pt x="63" y="84"/>
                    <a:pt x="63" y="84"/>
                    <a:pt x="63" y="84"/>
                  </a:cubicBezTo>
                  <a:cubicBezTo>
                    <a:pt x="63" y="73"/>
                    <a:pt x="59" y="60"/>
                    <a:pt x="52" y="47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47" y="39"/>
                    <a:pt x="45" y="34"/>
                    <a:pt x="45" y="30"/>
                  </a:cubicBezTo>
                  <a:cubicBezTo>
                    <a:pt x="45" y="26"/>
                    <a:pt x="46" y="22"/>
                    <a:pt x="48" y="19"/>
                  </a:cubicBezTo>
                  <a:cubicBezTo>
                    <a:pt x="50" y="17"/>
                    <a:pt x="53" y="15"/>
                    <a:pt x="56" y="14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1" y="38"/>
                    <a:pt x="62" y="39"/>
                    <a:pt x="62" y="40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96" y="77"/>
                    <a:pt x="100" y="81"/>
                    <a:pt x="102" y="85"/>
                  </a:cubicBezTo>
                  <a:cubicBezTo>
                    <a:pt x="112" y="98"/>
                    <a:pt x="116" y="100"/>
                    <a:pt x="117" y="101"/>
                  </a:cubicBezTo>
                  <a:cubicBezTo>
                    <a:pt x="118" y="101"/>
                    <a:pt x="122" y="103"/>
                    <a:pt x="139" y="103"/>
                  </a:cubicBezTo>
                  <a:cubicBezTo>
                    <a:pt x="142" y="111"/>
                    <a:pt x="144" y="120"/>
                    <a:pt x="144" y="129"/>
                  </a:cubicBezTo>
                  <a:cubicBezTo>
                    <a:pt x="144" y="136"/>
                    <a:pt x="142" y="144"/>
                    <a:pt x="140" y="152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21" y="152"/>
                    <a:pt x="120" y="153"/>
                    <a:pt x="119" y="154"/>
                  </a:cubicBezTo>
                  <a:cubicBezTo>
                    <a:pt x="111" y="164"/>
                    <a:pt x="102" y="172"/>
                    <a:pt x="90" y="179"/>
                  </a:cubicBezTo>
                  <a:lnTo>
                    <a:pt x="86" y="179"/>
                  </a:lnTo>
                  <a:close/>
                  <a:moveTo>
                    <a:pt x="55" y="178"/>
                  </a:moveTo>
                  <a:cubicBezTo>
                    <a:pt x="51" y="178"/>
                    <a:pt x="48" y="178"/>
                    <a:pt x="46" y="176"/>
                  </a:cubicBezTo>
                  <a:cubicBezTo>
                    <a:pt x="45" y="175"/>
                    <a:pt x="44" y="174"/>
                    <a:pt x="43" y="172"/>
                  </a:cubicBezTo>
                  <a:cubicBezTo>
                    <a:pt x="54" y="172"/>
                    <a:pt x="54" y="172"/>
                    <a:pt x="54" y="172"/>
                  </a:cubicBezTo>
                  <a:cubicBezTo>
                    <a:pt x="55" y="172"/>
                    <a:pt x="55" y="172"/>
                    <a:pt x="56" y="172"/>
                  </a:cubicBezTo>
                  <a:cubicBezTo>
                    <a:pt x="75" y="163"/>
                    <a:pt x="75" y="163"/>
                    <a:pt x="75" y="163"/>
                  </a:cubicBezTo>
                  <a:cubicBezTo>
                    <a:pt x="77" y="165"/>
                    <a:pt x="79" y="167"/>
                    <a:pt x="81" y="169"/>
                  </a:cubicBezTo>
                  <a:cubicBezTo>
                    <a:pt x="81" y="169"/>
                    <a:pt x="81" y="169"/>
                    <a:pt x="81" y="169"/>
                  </a:cubicBezTo>
                  <a:cubicBezTo>
                    <a:pt x="60" y="178"/>
                    <a:pt x="60" y="178"/>
                    <a:pt x="60" y="178"/>
                  </a:cubicBezTo>
                  <a:lnTo>
                    <a:pt x="55" y="178"/>
                  </a:lnTo>
                  <a:close/>
                  <a:moveTo>
                    <a:pt x="17" y="136"/>
                  </a:moveTo>
                  <a:cubicBezTo>
                    <a:pt x="17" y="135"/>
                    <a:pt x="17" y="135"/>
                    <a:pt x="18" y="134"/>
                  </a:cubicBezTo>
                  <a:cubicBezTo>
                    <a:pt x="21" y="135"/>
                    <a:pt x="27" y="136"/>
                    <a:pt x="33" y="136"/>
                  </a:cubicBezTo>
                  <a:cubicBezTo>
                    <a:pt x="40" y="136"/>
                    <a:pt x="40" y="136"/>
                    <a:pt x="40" y="136"/>
                  </a:cubicBezTo>
                  <a:cubicBezTo>
                    <a:pt x="41" y="136"/>
                    <a:pt x="42" y="136"/>
                    <a:pt x="42" y="136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6" y="128"/>
                    <a:pt x="69" y="130"/>
                    <a:pt x="71" y="132"/>
                  </a:cubicBezTo>
                  <a:cubicBezTo>
                    <a:pt x="48" y="143"/>
                    <a:pt x="48" y="143"/>
                    <a:pt x="48" y="143"/>
                  </a:cubicBezTo>
                  <a:cubicBezTo>
                    <a:pt x="33" y="143"/>
                    <a:pt x="33" y="143"/>
                    <a:pt x="33" y="143"/>
                  </a:cubicBezTo>
                  <a:cubicBezTo>
                    <a:pt x="27" y="143"/>
                    <a:pt x="23" y="142"/>
                    <a:pt x="20" y="141"/>
                  </a:cubicBezTo>
                  <a:cubicBezTo>
                    <a:pt x="18" y="140"/>
                    <a:pt x="17" y="138"/>
                    <a:pt x="17" y="136"/>
                  </a:cubicBezTo>
                  <a:close/>
                  <a:moveTo>
                    <a:pt x="49" y="154"/>
                  </a:moveTo>
                  <a:cubicBezTo>
                    <a:pt x="49" y="154"/>
                    <a:pt x="50" y="154"/>
                    <a:pt x="51" y="15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4" y="146"/>
                    <a:pt x="76" y="147"/>
                    <a:pt x="78" y="149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42" y="160"/>
                    <a:pt x="42" y="160"/>
                    <a:pt x="42" y="160"/>
                  </a:cubicBezTo>
                  <a:cubicBezTo>
                    <a:pt x="37" y="160"/>
                    <a:pt x="33" y="160"/>
                    <a:pt x="31" y="158"/>
                  </a:cubicBezTo>
                  <a:cubicBezTo>
                    <a:pt x="28" y="157"/>
                    <a:pt x="28" y="156"/>
                    <a:pt x="27" y="154"/>
                  </a:cubicBezTo>
                  <a:lnTo>
                    <a:pt x="49" y="1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9375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1154</Words>
  <Application>Microsoft Office PowerPoint</Application>
  <PresentationFormat>宽屏</PresentationFormat>
  <Paragraphs>72</Paragraphs>
  <Slides>15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Playfair Display SC</vt:lpstr>
      <vt:lpstr>等线</vt:lpstr>
      <vt:lpstr>等线 Light</vt:lpstr>
      <vt:lpstr>方正清刻本悦宋简体</vt:lpstr>
      <vt:lpstr>邯郸体-韩绍杰邯郸体</vt:lpstr>
      <vt:lpstr>华文宋体</vt:lpstr>
      <vt:lpstr>楷体</vt:lpstr>
      <vt:lpstr>宋体</vt:lpstr>
      <vt:lpstr>文悦古典明朝体 (非商业使用) W5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用户</cp:lastModifiedBy>
  <cp:revision>6</cp:revision>
  <dcterms:created xsi:type="dcterms:W3CDTF">2019-03-12T14:07:45Z</dcterms:created>
  <dcterms:modified xsi:type="dcterms:W3CDTF">2020-04-02T08:08:26Z</dcterms:modified>
</cp:coreProperties>
</file>