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wdp" ContentType="image/vnd.ms-photo"/>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50" r:id="rId1"/>
  </p:sldMasterIdLst>
  <p:notesMasterIdLst>
    <p:notesMasterId r:id="rId2"/>
  </p:notesMasterIdLst>
  <p:sldIdLst>
    <p:sldId id="270" r:id="rId3"/>
    <p:sldId id="260" r:id="rId4"/>
    <p:sldId id="369" r:id="rId5"/>
    <p:sldId id="300" r:id="rId6"/>
    <p:sldId id="317" r:id="rId7"/>
    <p:sldId id="339" r:id="rId8"/>
    <p:sldId id="289" r:id="rId9"/>
    <p:sldId id="368" r:id="rId10"/>
    <p:sldId id="355" r:id="rId11"/>
    <p:sldId id="344" r:id="rId12"/>
    <p:sldId id="345" r:id="rId13"/>
    <p:sldId id="367" r:id="rId14"/>
    <p:sldId id="365" r:id="rId15"/>
    <p:sldId id="316" r:id="rId16"/>
    <p:sldId id="362" r:id="rId17"/>
    <p:sldId id="366" r:id="rId18"/>
    <p:sldId id="363" r:id="rId19"/>
    <p:sldId id="313" r:id="rId20"/>
    <p:sldId id="364" r:id="rId21"/>
    <p:sldId id="271" r:id="rId22"/>
    <p:sldId id="357" r:id="rId23"/>
    <p:sldId id="308" r:id="rId24"/>
    <p:sldId id="329" r:id="rId25"/>
    <p:sldId id="275" r:id="rId26"/>
    <p:sldId id="370" r:id="rId27"/>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36" autoAdjust="0"/>
    <p:restoredTop sz="94660"/>
  </p:normalViewPr>
  <p:slideViewPr>
    <p:cSldViewPr snapToGrid="0">
      <p:cViewPr varScale="1">
        <p:scale>
          <a:sx n="114" d="100"/>
          <a:sy n="114" d="100"/>
        </p:scale>
        <p:origin x="942" y="138"/>
      </p:cViewPr>
      <p:guideLst/>
    </p:cSldViewPr>
  </p:slideViewPr>
  <p:notesTextViewPr>
    <p:cViewPr>
      <p:scale>
        <a:sx n="1" d="1"/>
        <a:sy n="1" d="1"/>
      </p:scale>
      <p:origin x="0" y="0"/>
    </p:cViewPr>
  </p:notesTextViewPr>
  <p:sorterViewPr>
    <p:cViewPr>
      <p:scale>
        <a:sx n="75" d="100"/>
        <a:sy n="75"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3.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chemeClr val="accent1"/>
              </a:solidFill>
            </c:spPr>
            <c:extLst>
              <c:ext xmlns:c16="http://schemas.microsoft.com/office/drawing/2014/chart" uri="{C3380CC4-5D6E-409C-BE32-E72D297353CC}">
                <c16:uniqueId val="{00000001-5F80-4060-BEDD-50488929AF55}"/>
              </c:ext>
            </c:extLst>
          </c:dPt>
          <c:dPt>
            <c:idx val="1"/>
            <c:invertIfNegative val="1"/>
            <c:spPr>
              <a:solidFill>
                <a:schemeClr val="bg1">
                  <a:lumMod val="95000"/>
                </a:schemeClr>
              </a:solidFill>
            </c:spPr>
            <c:extLst>
              <c:ext xmlns:c16="http://schemas.microsoft.com/office/drawing/2014/chart" uri="{C3380CC4-5D6E-409C-BE32-E72D297353CC}">
                <c16:uniqueId val="{00000003-5F80-4060-BEDD-50488929AF55}"/>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2</c:v>
                </c:pt>
                <c:pt idx="1">
                  <c:v>8</c:v>
                </c:pt>
              </c:numCache>
            </c:numRef>
          </c:val>
          <c:extLst>
            <c:ext xmlns:c16="http://schemas.microsoft.com/office/drawing/2014/chart" uri="{C3380CC4-5D6E-409C-BE32-E72D297353CC}">
              <c16:uniqueId val="{00000004-5F80-4060-BEDD-50488929AF55}"/>
            </c:ext>
          </c:extLst>
        </c:ser>
        <c:dLbls>
          <c:showLegendKey val="0"/>
          <c:showVal val="0"/>
          <c:showCatName val="0"/>
          <c:showSerName val="0"/>
          <c:showPercent val="0"/>
          <c:showBubbleSize val="0"/>
          <c:showLeaderLines val="0"/>
        </c:dLbls>
        <c:firstSliceAng/>
        <c:holeSize val="76"/>
      </c:doughnutChart>
    </c:plotArea>
    <c:plotVisOnly val="1"/>
    <c:dispBlanksAs val="gap"/>
    <c:showDLblsOverMax val="0"/>
  </c:chart>
  <c:txPr>
    <a:bodyPr/>
    <a:p>
      <a:pPr>
        <a:defRPr sz="1800" smtId="4294967295"/>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chemeClr val="accent1"/>
              </a:solidFill>
            </c:spPr>
            <c:extLst>
              <c:ext xmlns:c16="http://schemas.microsoft.com/office/drawing/2014/chart" uri="{C3380CC4-5D6E-409C-BE32-E72D297353CC}">
                <c16:uniqueId val="{00000001-91C1-4F16-9132-09B16A6D7CF3}"/>
              </c:ext>
            </c:extLst>
          </c:dPt>
          <c:dPt>
            <c:idx val="1"/>
            <c:invertIfNegative val="1"/>
            <c:spPr>
              <a:solidFill>
                <a:schemeClr val="bg1">
                  <a:lumMod val="95000"/>
                </a:schemeClr>
              </a:solidFill>
            </c:spPr>
            <c:extLst>
              <c:ext xmlns:c16="http://schemas.microsoft.com/office/drawing/2014/chart" uri="{C3380CC4-5D6E-409C-BE32-E72D297353CC}">
                <c16:uniqueId val="{00000003-91C1-4F16-9132-09B16A6D7CF3}"/>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4-91C1-4F16-9132-09B16A6D7CF3}"/>
            </c:ext>
          </c:extLst>
        </c:ser>
        <c:dLbls>
          <c:showLegendKey val="0"/>
          <c:showVal val="0"/>
          <c:showCatName val="0"/>
          <c:showSerName val="0"/>
          <c:showPercent val="0"/>
          <c:showBubbleSize val="0"/>
          <c:showLeaderLines val="0"/>
        </c:dLbls>
        <c:firstSliceAng/>
        <c:holeSize val="76"/>
      </c:doughnutChart>
    </c:plotArea>
    <c:plotVisOnly val="1"/>
    <c:dispBlanksAs val="gap"/>
    <c:showDLblsOverMax val="0"/>
  </c:chart>
  <c:txPr>
    <a:bodyPr/>
    <a:p>
      <a:pPr>
        <a:defRPr sz="1800" smtId="4294967295"/>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4BACC6"/>
            </a:solidFill>
          </c:spPr>
          <c:dPt>
            <c:idx val="0"/>
            <c:invertIfNegative val="1"/>
            <c:spPr>
              <a:solidFill>
                <a:schemeClr val="tx2">
                  <a:lumMod val="50000"/>
                </a:schemeClr>
              </a:solidFill>
            </c:spPr>
            <c:extLst>
              <c:ext xmlns:c16="http://schemas.microsoft.com/office/drawing/2014/chart" uri="{C3380CC4-5D6E-409C-BE32-E72D297353CC}">
                <c16:uniqueId val="{00000001-7D86-4753-BC48-947ABD82148A}"/>
              </c:ext>
            </c:extLst>
          </c:dPt>
          <c:dPt>
            <c:idx val="1"/>
            <c:invertIfNegative val="1"/>
            <c:spPr>
              <a:solidFill>
                <a:schemeClr val="bg1">
                  <a:lumMod val="95000"/>
                </a:schemeClr>
              </a:solidFill>
            </c:spPr>
            <c:extLst>
              <c:ext xmlns:c16="http://schemas.microsoft.com/office/drawing/2014/chart" uri="{C3380CC4-5D6E-409C-BE32-E72D297353CC}">
                <c16:uniqueId val="{00000003-7D86-4753-BC48-947ABD82148A}"/>
              </c:ext>
            </c:extLst>
          </c:dPt>
          <c:dLbls>
            <c:delete val="1"/>
            <c:extLst>
              <c:ext xmlns:c15="http://schemas.microsoft.com/office/drawing/2012/chart" uri="{CE6537A1-D6FC-4f65-9D91-7224C49458BB}">
                <c15:showLeaderLines val="1"/>
                <c15:leaderLines>
                  <c:spPr/>
                </c15:leaderLines>
              </c:ext>
            </c:extLst>
          </c:dLbls>
          <c:cat>
            <c:strRef>
              <c:f>Sheet1!$A$2:$A$3</c:f>
              <c:strCache>
                <c:ptCount val="2"/>
                <c:pt idx="0">
                  <c:v>1st Qtr</c:v>
                </c:pt>
                <c:pt idx="1">
                  <c:v>2nd Qtr</c:v>
                </c:pt>
              </c:strCache>
            </c:strRef>
          </c:cat>
          <c:val>
            <c:numRef>
              <c:f>Sheet1!$B$2:$B$3</c:f>
              <c:numCache>
                <c:formatCode>General</c:formatCode>
                <c:ptCount val="2"/>
                <c:pt idx="0">
                  <c:v>2</c:v>
                </c:pt>
                <c:pt idx="1">
                  <c:v>6</c:v>
                </c:pt>
              </c:numCache>
            </c:numRef>
          </c:val>
          <c:extLst>
            <c:ext xmlns:c16="http://schemas.microsoft.com/office/drawing/2014/chart" uri="{C3380CC4-5D6E-409C-BE32-E72D297353CC}">
              <c16:uniqueId val="{00000004-7D86-4753-BC48-947ABD82148A}"/>
            </c:ext>
          </c:extLst>
        </c:ser>
        <c:dLbls>
          <c:showLegendKey val="0"/>
          <c:showVal val="0"/>
          <c:showCatName val="0"/>
          <c:showSerName val="0"/>
          <c:showPercent val="0"/>
          <c:showBubbleSize val="0"/>
          <c:showLeaderLines val="0"/>
        </c:dLbls>
        <c:firstSliceAng/>
        <c:holeSize val="76"/>
      </c:doughnutChart>
    </c:plotArea>
    <c:plotVisOnly val="1"/>
    <c:dispBlanksAs val="gap"/>
    <c:showDLblsOverMax val="0"/>
  </c:chart>
  <c:txPr>
    <a:bodyPr/>
    <a:p>
      <a:pPr>
        <a:defRPr sz="1800" smtId="4294967295"/>
      </a:pPr>
      <a:endParaRPr lang="zh-CN"/>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Tree>
    <p:extLst>
      <p:ext uri="{BB962C8B-B14F-4D97-AF65-F5344CB8AC3E}">
        <p14:creationId val="248955926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369296043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extLst>
      <p:ext uri="{BB962C8B-B14F-4D97-AF65-F5344CB8AC3E}">
        <p14:creationId val="169778609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5109170" y="2772674"/>
            <a:ext cx="1859590" cy="1859590"/>
          </a:xfrm>
          <a:custGeom>
            <a:gdLst>
              <a:gd name="connsiteX0" fmla="*/ 929795 w 1859590"/>
              <a:gd name="connsiteY0" fmla="*/ 0 h 1859590"/>
              <a:gd name="connsiteX1" fmla="*/ 1859590 w 1859590"/>
              <a:gd name="connsiteY1" fmla="*/ 929795 h 1859590"/>
              <a:gd name="connsiteX2" fmla="*/ 929795 w 1859590"/>
              <a:gd name="connsiteY2" fmla="*/ 1859590 h 1859590"/>
              <a:gd name="connsiteX3" fmla="*/ 0 w 1859590"/>
              <a:gd name="connsiteY3" fmla="*/ 929795 h 1859590"/>
              <a:gd name="connsiteX4" fmla="*/ 929795 w 1859590"/>
              <a:gd name="connsiteY4" fmla="*/ 0 h 18595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59590" h="1859590">
                <a:moveTo>
                  <a:pt x="929795" y="0"/>
                </a:moveTo>
                <a:cubicBezTo>
                  <a:pt x="1443307" y="0"/>
                  <a:pt x="1859590" y="416283"/>
                  <a:pt x="1859590" y="929795"/>
                </a:cubicBezTo>
                <a:cubicBezTo>
                  <a:pt x="1859590" y="1443307"/>
                  <a:pt x="1443307" y="1859590"/>
                  <a:pt x="929795" y="1859590"/>
                </a:cubicBezTo>
                <a:cubicBezTo>
                  <a:pt x="416283" y="1859590"/>
                  <a:pt x="0" y="1443307"/>
                  <a:pt x="0" y="929795"/>
                </a:cubicBezTo>
                <a:cubicBezTo>
                  <a:pt x="0" y="416283"/>
                  <a:pt x="416283" y="0"/>
                  <a:pt x="929795" y="0"/>
                </a:cubicBezTo>
                <a:close/>
              </a:path>
            </a:pathLst>
          </a:custGeom>
        </p:spPr>
        <p:txBody>
          <a:bodyPr wrap="square">
            <a:noAutofit/>
          </a:bodyPr>
          <a:lstStyle/>
          <a:p>
            <a:endParaRPr lang="zh-CN" altLang="en-US"/>
          </a:p>
        </p:txBody>
      </p:sp>
    </p:spTree>
    <p:extLst>
      <p:ext uri="{BB962C8B-B14F-4D97-AF65-F5344CB8AC3E}">
        <p14:creationId val="35403550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0_自定义版式">
    <p:spTree>
      <p:nvGrpSpPr>
        <p:cNvPr id="1" name=""/>
        <p:cNvGrpSpPr/>
        <p:nvPr/>
      </p:nvGrpSpPr>
      <p:grpSpPr>
        <a:xfrm>
          <a:off x="0" y="0"/>
          <a:ext cx="0" cy="0"/>
        </a:xfrm>
      </p:grpSpPr>
      <p:sp>
        <p:nvSpPr>
          <p:cNvPr id="9" name="图片占位符 8">
            <a:extLst>
              <a:ext uri="{FF2B5EF4-FFF2-40B4-BE49-F238E27FC236}">
                <a16:creationId xmlns:a16="http://schemas.microsoft.com/office/drawing/2014/main" id="{9F1306BB-FC70-42BA-8247-8C183708F339}"/>
              </a:ext>
            </a:extLst>
          </p:cNvPr>
          <p:cNvSpPr>
            <a:spLocks noGrp="1"/>
          </p:cNvSpPr>
          <p:nvPr>
            <p:ph type="pic" sz="quarter" idx="10"/>
          </p:nvPr>
        </p:nvSpPr>
        <p:spPr>
          <a:xfrm>
            <a:off x="9160218" y="1334185"/>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4DB5B9E9-555F-47FC-9A99-880358EDC73A}"/>
              </a:ext>
            </a:extLst>
          </p:cNvPr>
          <p:cNvSpPr>
            <a:spLocks noGrp="1"/>
          </p:cNvSpPr>
          <p:nvPr>
            <p:ph type="pic" sz="quarter" idx="11"/>
          </p:nvPr>
        </p:nvSpPr>
        <p:spPr>
          <a:xfrm>
            <a:off x="9160215" y="3095897"/>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FD19340C-C62E-432B-A393-5CA1FD1C03A0}"/>
              </a:ext>
            </a:extLst>
          </p:cNvPr>
          <p:cNvSpPr>
            <a:spLocks noGrp="1"/>
          </p:cNvSpPr>
          <p:nvPr>
            <p:ph type="pic" sz="quarter" idx="12"/>
          </p:nvPr>
        </p:nvSpPr>
        <p:spPr>
          <a:xfrm>
            <a:off x="9160213" y="4857611"/>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p:spPr>
        <p:txBody>
          <a:bodyPr wrap="square">
            <a:noAutofit/>
          </a:bodyPr>
          <a:lstStyle/>
          <a:p>
            <a:endParaRPr lang="zh-CN" altLang="en-US"/>
          </a:p>
        </p:txBody>
      </p:sp>
    </p:spTree>
    <p:extLst>
      <p:ext uri="{BB962C8B-B14F-4D97-AF65-F5344CB8AC3E}">
        <p14:creationId val="101666961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chemeClr val="bg2"/>
            </a:gs>
            <a:gs pos="100000">
              <a:schemeClr val="bg1"/>
            </a:gs>
          </a:gsLst>
          <a:lin ang="2700000" scaled="1"/>
        </a:gradFill>
        <a:effectLst/>
      </p:bgPr>
    </p:bg>
    <p:spTree>
      <p:nvGrpSpPr>
        <p:cNvPr id="1" name=""/>
        <p:cNvGrpSpPr/>
        <p:nvPr/>
      </p:nvGrpSpPr>
      <p:grpSpPr>
        <a:xfrm>
          <a:off x="0" y="0"/>
          <a:ext cx="0" cy="0"/>
        </a:xfrm>
      </p:grpSpPr>
    </p:spTree>
    <p:extLst>
      <p:ext uri="{BB962C8B-B14F-4D97-AF65-F5344CB8AC3E}">
        <p14:creationId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6"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41" userDrawn="1">
          <p15:clr>
            <a:srgbClr val="F26B43"/>
          </p15:clr>
        </p15:guide>
        <p15:guide id="2" pos="3840" userDrawn="1">
          <p15:clr>
            <a:srgbClr val="F26B43"/>
          </p15:clr>
        </p15:guide>
        <p15:guide id="3" pos="642" userDrawn="1">
          <p15:clr>
            <a:srgbClr val="F26B43"/>
          </p15:clr>
        </p15:guide>
        <p15:guide id="4" pos="7038" userDrawn="1">
          <p15:clr>
            <a:srgbClr val="F26B43"/>
          </p15:clr>
        </p15:guide>
        <p15:guide id="5" orient="horz" pos="709" userDrawn="1">
          <p15:clr>
            <a:srgbClr val="F26B43"/>
          </p15:clr>
        </p15:guide>
        <p15:guide id="6" orient="horz" pos="3974" userDrawn="1">
          <p15:clr>
            <a:srgbClr val="F26B43"/>
          </p15:clr>
        </p15:guide>
        <p15:guide id="7" orient="horz" pos="1797" userDrawn="1">
          <p15:clr>
            <a:srgbClr val="F26B43"/>
          </p15:clr>
        </p15:guide>
        <p15:guide id="8" orient="horz" pos="2886" userDrawn="1">
          <p15:clr>
            <a:srgbClr val="F26B43"/>
          </p15:clr>
        </p15:guide>
        <p15:guide id="9" pos="2774" userDrawn="1">
          <p15:clr>
            <a:srgbClr val="F26B43"/>
          </p15:clr>
        </p15:guide>
        <p15:guide id="10" pos="4906" userDrawn="1">
          <p15:clr>
            <a:srgbClr val="F26B43"/>
          </p15:clr>
        </p15:guide>
        <p15:guide id="11" orient="horz" pos="1253" userDrawn="1">
          <p15:clr>
            <a:srgbClr val="F26B43"/>
          </p15:clr>
        </p15:guide>
        <p15:guide id="12" orient="horz" pos="3430" userDrawn="1">
          <p15:clr>
            <a:srgbClr val="F26B43"/>
          </p15:clr>
        </p15:guide>
        <p15:guide id="13" pos="1708" userDrawn="1">
          <p15:clr>
            <a:srgbClr val="F26B43"/>
          </p15:clr>
        </p15:guide>
        <p15:guide id="14" pos="5972" userDrawn="1">
          <p15:clr>
            <a:srgbClr val="F26B43"/>
          </p15:clr>
        </p15:guide>
      </p15:sldGuideLst>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audio"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microsoft.com/office/2007/relationships/hdphoto" Target="../media/image10.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microsoft.com/office/2007/relationships/hdphoto" Target="../media/image10.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 Id="rId3" Type="http://schemas.openxmlformats.org/officeDocument/2006/relationships/image" Target="../media/image21.jpeg" /><Relationship Id="rId4" Type="http://schemas.openxmlformats.org/officeDocument/2006/relationships/image" Target="../media/image1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chart" Target="../charts/chart1.xml" /><Relationship Id="rId3" Type="http://schemas.openxmlformats.org/officeDocument/2006/relationships/chart" Target="../charts/chart2.xml" /><Relationship Id="rId4" Type="http://schemas.openxmlformats.org/officeDocument/2006/relationships/chart" Target="../charts/char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image" Target="../media/image6.jpeg" /><Relationship Id="rId5" Type="http://schemas.openxmlformats.org/officeDocument/2006/relationships/image" Target="../media/image7.jpeg" /><Relationship Id="rId6" Type="http://schemas.openxmlformats.org/officeDocument/2006/relationships/image" Target="../media/image8.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microsoft.com/office/2007/relationships/hdphoto" Target="../media/image10.wdp"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 Id="rId3" Type="http://schemas.openxmlformats.org/officeDocument/2006/relationships/image" Target="../media/image24.jpeg" /><Relationship Id="rId4" Type="http://schemas.openxmlformats.org/officeDocument/2006/relationships/image" Target="../media/image2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microsoft.com/office/2007/relationships/hdphoto" Target="../media/image10.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3.jpeg" /><Relationship Id="rId4"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microsoft.com/office/2007/relationships/hdphoto" Target="../media/image10.wdp"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矩形 1">
            <a:extLst>
              <a:ext uri="{FF2B5EF4-FFF2-40B4-BE49-F238E27FC236}">
                <a16:creationId xmlns:a16="http://schemas.microsoft.com/office/drawing/2014/main" id="{ADDCA943-440E-490C-B7A9-FE5C1E084877}"/>
              </a:ext>
            </a:extLst>
          </p:cNvPr>
          <p:cNvSpPr/>
          <p:nvPr/>
        </p:nvSpPr>
        <p:spPr>
          <a:xfrm>
            <a:off x="0" y="765071"/>
            <a:ext cx="12192000" cy="3810000"/>
          </a:xfrm>
          <a:prstGeom prst="rect">
            <a:avLst/>
          </a:prstGeom>
          <a:blipFill>
            <a:blip r:embed="rId2"/>
            <a:stretch>
              <a:fillRect t="-36915" b="-767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形状 17">
            <a:extLst>
              <a:ext uri="{FF2B5EF4-FFF2-40B4-BE49-F238E27FC236}">
                <a16:creationId xmlns:a16="http://schemas.microsoft.com/office/drawing/2014/main" id="{605D5973-ED4E-40ED-99A8-D8D066E3763F}"/>
              </a:ext>
            </a:extLst>
          </p:cNvPr>
          <p:cNvSpPr/>
          <p:nvPr/>
        </p:nvSpPr>
        <p:spPr>
          <a:xfrm>
            <a:off x="6531231" y="1"/>
            <a:ext cx="5738957" cy="3222521"/>
          </a:xfrm>
          <a:custGeom>
            <a:gdLst>
              <a:gd name="connsiteX0" fmla="*/ 2514759 w 5738957"/>
              <a:gd name="connsiteY0" fmla="*/ 0 h 3222521"/>
              <a:gd name="connsiteX1" fmla="*/ 5738957 w 5738957"/>
              <a:gd name="connsiteY1" fmla="*/ 0 h 3222521"/>
              <a:gd name="connsiteX2" fmla="*/ 3224198 w 5738957"/>
              <a:gd name="connsiteY2" fmla="*/ 3222521 h 3222521"/>
              <a:gd name="connsiteX3" fmla="*/ 0 w 5738957"/>
              <a:gd name="connsiteY3" fmla="*/ 3222521 h 3222521"/>
            </a:gdLst>
            <a:cxnLst>
              <a:cxn ang="0">
                <a:pos x="connsiteX0" y="connsiteY0"/>
              </a:cxn>
              <a:cxn ang="0">
                <a:pos x="connsiteX1" y="connsiteY1"/>
              </a:cxn>
              <a:cxn ang="0">
                <a:pos x="connsiteX2" y="connsiteY2"/>
              </a:cxn>
              <a:cxn ang="0">
                <a:pos x="connsiteX3" y="connsiteY3"/>
              </a:cxn>
            </a:cxnLst>
            <a:rect l="l" t="t" r="r" b="b"/>
            <a:pathLst>
              <a:path w="5738957" h="3222521">
                <a:moveTo>
                  <a:pt x="2514759" y="0"/>
                </a:moveTo>
                <a:lnTo>
                  <a:pt x="5738957" y="0"/>
                </a:lnTo>
                <a:lnTo>
                  <a:pt x="3224198" y="3222521"/>
                </a:lnTo>
                <a:lnTo>
                  <a:pt x="0" y="3222521"/>
                </a:lnTo>
                <a:close/>
              </a:path>
            </a:pathLst>
          </a:custGeom>
          <a:gradFill>
            <a:gsLst>
              <a:gs pos="0">
                <a:schemeClr val="accent1"/>
              </a:gs>
              <a:gs pos="100000">
                <a:schemeClr val="tx1">
                  <a:alpha val="4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形状 14">
            <a:extLst>
              <a:ext uri="{FF2B5EF4-FFF2-40B4-BE49-F238E27FC236}">
                <a16:creationId xmlns:a16="http://schemas.microsoft.com/office/drawing/2014/main" id="{F606ECD8-00B6-4EC4-896A-C7B9E2A4AD23}"/>
              </a:ext>
            </a:extLst>
          </p:cNvPr>
          <p:cNvSpPr/>
          <p:nvPr/>
        </p:nvSpPr>
        <p:spPr>
          <a:xfrm>
            <a:off x="331646" y="3222522"/>
            <a:ext cx="6061216" cy="3635478"/>
          </a:xfrm>
          <a:custGeom>
            <a:gdLst>
              <a:gd name="connsiteX0" fmla="*/ 2837018 w 6061216"/>
              <a:gd name="connsiteY0" fmla="*/ 0 h 3635478"/>
              <a:gd name="connsiteX1" fmla="*/ 6061216 w 6061216"/>
              <a:gd name="connsiteY1" fmla="*/ 0 h 3635478"/>
              <a:gd name="connsiteX2" fmla="*/ 3224198 w 6061216"/>
              <a:gd name="connsiteY2" fmla="*/ 3635478 h 3635478"/>
              <a:gd name="connsiteX3" fmla="*/ 0 w 6061216"/>
              <a:gd name="connsiteY3" fmla="*/ 3635478 h 3635478"/>
            </a:gdLst>
            <a:cxnLst>
              <a:cxn ang="0">
                <a:pos x="connsiteX0" y="connsiteY0"/>
              </a:cxn>
              <a:cxn ang="0">
                <a:pos x="connsiteX1" y="connsiteY1"/>
              </a:cxn>
              <a:cxn ang="0">
                <a:pos x="connsiteX2" y="connsiteY2"/>
              </a:cxn>
              <a:cxn ang="0">
                <a:pos x="connsiteX3" y="connsiteY3"/>
              </a:cxn>
            </a:cxnLst>
            <a:rect l="l" t="t" r="r" b="b"/>
            <a:pathLst>
              <a:path w="6061216" h="3635478">
                <a:moveTo>
                  <a:pt x="2837018" y="0"/>
                </a:moveTo>
                <a:lnTo>
                  <a:pt x="6061216" y="0"/>
                </a:lnTo>
                <a:lnTo>
                  <a:pt x="3224198" y="3635478"/>
                </a:lnTo>
                <a:lnTo>
                  <a:pt x="0" y="3635478"/>
                </a:lnTo>
                <a:close/>
              </a:path>
            </a:pathLst>
          </a:custGeom>
          <a:gradFill>
            <a:gsLst>
              <a:gs pos="0">
                <a:schemeClr val="accent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形状 16">
            <a:extLst>
              <a:ext uri="{FF2B5EF4-FFF2-40B4-BE49-F238E27FC236}">
                <a16:creationId xmlns:a16="http://schemas.microsoft.com/office/drawing/2014/main" id="{E36C0324-1A90-487E-8A58-A00E9D6DA888}"/>
              </a:ext>
            </a:extLst>
          </p:cNvPr>
          <p:cNvSpPr/>
          <p:nvPr/>
        </p:nvSpPr>
        <p:spPr>
          <a:xfrm>
            <a:off x="8975980" y="453925"/>
            <a:ext cx="3216020" cy="4121147"/>
          </a:xfrm>
          <a:custGeom>
            <a:gdLst>
              <a:gd name="connsiteX0" fmla="*/ 3216020 w 3216020"/>
              <a:gd name="connsiteY0" fmla="*/ 0 h 4121147"/>
              <a:gd name="connsiteX1" fmla="*/ 3216020 w 3216020"/>
              <a:gd name="connsiteY1" fmla="*/ 4121147 h 4121147"/>
              <a:gd name="connsiteX2" fmla="*/ 0 w 3216020"/>
              <a:gd name="connsiteY2" fmla="*/ 4121147 h 4121147"/>
            </a:gdLst>
            <a:cxnLst>
              <a:cxn ang="0">
                <a:pos x="connsiteX0" y="connsiteY0"/>
              </a:cxn>
              <a:cxn ang="0">
                <a:pos x="connsiteX1" y="connsiteY1"/>
              </a:cxn>
              <a:cxn ang="0">
                <a:pos x="connsiteX2" y="connsiteY2"/>
              </a:cxn>
            </a:cxnLst>
            <a:rect l="l" t="t" r="r" b="b"/>
            <a:pathLst>
              <a:path w="3216020" h="4121147">
                <a:moveTo>
                  <a:pt x="3216020" y="0"/>
                </a:moveTo>
                <a:lnTo>
                  <a:pt x="3216020" y="4121147"/>
                </a:lnTo>
                <a:lnTo>
                  <a:pt x="0" y="4121147"/>
                </a:lnTo>
                <a:close/>
              </a:path>
            </a:pathLst>
          </a:custGeom>
          <a:gradFill>
            <a:gsLst>
              <a:gs pos="0">
                <a:schemeClr val="accent1"/>
              </a:gs>
              <a:gs pos="100000">
                <a:schemeClr val="tx1">
                  <a:alpha val="5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a16="http://schemas.microsoft.com/office/drawing/2014/main" id="{980F9DF0-E70B-42CA-9C20-853619E919D9}"/>
              </a:ext>
            </a:extLst>
          </p:cNvPr>
          <p:cNvSpPr/>
          <p:nvPr/>
        </p:nvSpPr>
        <p:spPr>
          <a:xfrm>
            <a:off x="0" y="4575071"/>
            <a:ext cx="12192000" cy="2282929"/>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形状 10">
            <a:extLst>
              <a:ext uri="{FF2B5EF4-FFF2-40B4-BE49-F238E27FC236}">
                <a16:creationId xmlns:a16="http://schemas.microsoft.com/office/drawing/2014/main" id="{1A6D65BD-4D68-4413-993E-B49D4191095E}"/>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blipFill>
            <a:blip r:embed="rId3"/>
            <a:stretch>
              <a:fillRect t="-69743" b="-68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id="{B9590CFB-5F55-40EA-A4D5-BDF31FC76341}"/>
              </a:ext>
            </a:extLst>
          </p:cNvPr>
          <p:cNvSpPr txBox="1"/>
          <p:nvPr/>
        </p:nvSpPr>
        <p:spPr>
          <a:xfrm>
            <a:off x="4610100" y="4960692"/>
            <a:ext cx="6642295" cy="1015663"/>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1600" b="1" spc="300">
                <a:latin typeface="Century Gothic" panose="020b0502020202020204" pitchFamily="34" charset="0"/>
                <a:ea typeface="微软雅黑"/>
                <a:cs typeface="Segoe UI Light" panose="020b0502040204020203" pitchFamily="34" charset="0"/>
              </a:defRPr>
            </a:lvl1pPr>
          </a:lstStyle>
          <a:p>
            <a:pPr algn="r"/>
            <a:r>
              <a:rPr lang="zh-CN" altLang="en-US" sz="6000"/>
              <a:t>销售部年终述职</a:t>
            </a:r>
          </a:p>
        </p:txBody>
      </p:sp>
      <p:sp>
        <p:nvSpPr>
          <p:cNvPr id="13" name="矩形 12">
            <a:extLst>
              <a:ext uri="{FF2B5EF4-FFF2-40B4-BE49-F238E27FC236}">
                <a16:creationId xmlns:a16="http://schemas.microsoft.com/office/drawing/2014/main" id="{0A2E7C2C-F84E-4527-AB3B-3C64F0E513BB}"/>
              </a:ext>
            </a:extLst>
          </p:cNvPr>
          <p:cNvSpPr/>
          <p:nvPr/>
        </p:nvSpPr>
        <p:spPr bwMode="auto">
          <a:xfrm>
            <a:off x="5327374" y="5955077"/>
            <a:ext cx="5845509" cy="603435"/>
          </a:xfrm>
          <a:prstGeom prst="rect">
            <a:avLst/>
          </a:prstGeom>
        </p:spPr>
        <p:txBody>
          <a:bodyPr wrap="square">
            <a:spAutoFit/>
            <a:scene3d>
              <a:camera prst="orthographicFront"/>
              <a:lightRig rig="threePt" dir="t"/>
            </a:scene3d>
            <a:sp3d contourW="12700"/>
          </a:bodyPr>
          <a:lstStyle/>
          <a:p>
            <a:pPr algn="r" eaLnBrk="1" fontAlgn="auto" hangingPunct="1">
              <a:lnSpc>
                <a:spcPct val="125000"/>
              </a:lnSpc>
              <a:spcBef>
                <a:spcPct val="0"/>
              </a:spcBef>
              <a:spcAft>
                <a:spcPct val="0"/>
              </a:spcAft>
              <a:defRPr/>
            </a:pPr>
            <a:r>
              <a:rPr lang="en-US" altLang="zh-CN" sz="14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4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266BD46E-D847-46B4-8296-04E242609435}"/>
              </a:ext>
            </a:extLst>
          </p:cNvPr>
          <p:cNvSpPr txBox="1"/>
          <p:nvPr/>
        </p:nvSpPr>
        <p:spPr>
          <a:xfrm>
            <a:off x="1345731" y="1392173"/>
            <a:ext cx="5481501" cy="1107996"/>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1600" b="1" spc="300">
                <a:latin typeface="Century Gothic" panose="020b0502020202020204" pitchFamily="34" charset="0"/>
                <a:ea typeface="微软雅黑"/>
                <a:cs typeface="Segoe UI Light" panose="020b0502040204020203" pitchFamily="34" charset="0"/>
              </a:defRPr>
            </a:lvl1pPr>
          </a:lstStyle>
          <a:p>
            <a:r>
              <a:rPr lang="en-US" altLang="zh-CN" sz="6600" i="1">
                <a:gradFill flip="none" rotWithShape="1">
                  <a:gsLst>
                    <a:gs pos="23000">
                      <a:schemeClr val="bg1"/>
                    </a:gs>
                    <a:gs pos="100000">
                      <a:schemeClr val="bg1">
                        <a:alpha val="18000"/>
                      </a:schemeClr>
                    </a:gs>
                  </a:gsLst>
                  <a:lin ang="5400000" scaled="1"/>
                </a:gradFill>
              </a:rPr>
              <a:t>BUSINESS</a:t>
            </a:r>
            <a:endParaRPr lang="zh-CN" altLang="en-US" sz="6600" i="1">
              <a:gradFill flip="none" rotWithShape="1">
                <a:gsLst>
                  <a:gs pos="23000">
                    <a:schemeClr val="bg1"/>
                  </a:gs>
                  <a:gs pos="100000">
                    <a:schemeClr val="bg1">
                      <a:alpha val="18000"/>
                    </a:schemeClr>
                  </a:gs>
                </a:gsLst>
                <a:lin ang="5400000" scaled="1"/>
              </a:gradFill>
            </a:endParaRPr>
          </a:p>
        </p:txBody>
      </p:sp>
      <p:pic>
        <p:nvPicPr>
          <p:cNvPr id="16" name="スピークロウ - 只今活動中! (再録)">
            <a:hlinkClick action="ppaction://media"/>
            <a:extLst>
              <a:ext uri="{FF2B5EF4-FFF2-40B4-BE49-F238E27FC236}">
                <a16:creationId xmlns:a16="http://schemas.microsoft.com/office/drawing/2014/main" id="{8197A038-B6DE-4616-BEC1-6DAA5F615958}"/>
              </a:ext>
            </a:extLst>
          </p:cNvPr>
          <p:cNvPicPr>
            <a:picLocks noChangeAspect="1"/>
          </p:cNvPicPr>
          <p:nvPr>
            <a:audioFile r:link="rId5"/>
            <p:extLst>
              <p:ext uri="{DAA4B4D4-6D71-4841-9C94-3DE7FCFB9230}">
                <p14:media r:embed="rId6"/>
              </p:ext>
            </p:extLst>
          </p:nvPr>
        </p:nvPicPr>
        <p:blipFill>
          <a:blip r:embed="rId4"/>
          <a:stretch>
            <a:fillRect/>
          </a:stretch>
        </p:blipFill>
        <p:spPr>
          <a:xfrm>
            <a:off x="-1181100" y="-467905"/>
            <a:ext cx="609600" cy="609600"/>
          </a:xfrm>
          <a:prstGeom prst="rect">
            <a:avLst/>
          </a:prstGeom>
        </p:spPr>
      </p:pic>
    </p:spTree>
    <p:extLst>
      <p:ext uri="{BB962C8B-B14F-4D97-AF65-F5344CB8AC3E}">
        <p14:creationId val="117795193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8" fill="hold" nodeType="afterGroup">
                            <p:stCondLst>
                              <p:cond delay="1"/>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501"/>
                            </p:stCondLst>
                            <p:childTnLst>
                              <p:par>
                                <p:cTn id="13" presetID="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001"/>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nodeType="afterGroup">
                            <p:stCondLst>
                              <p:cond delay="1501"/>
                            </p:stCondLst>
                            <p:childTnLst>
                              <p:par>
                                <p:cTn id="34" presetID="1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left)">
                                      <p:cBhvr>
                                        <p:cTn id="37" dur="500"/>
                                        <p:tgtEl>
                                          <p:spTgt spid="12"/>
                                        </p:tgtEl>
                                      </p:cBhvr>
                                    </p:animEffect>
                                  </p:childTnLst>
                                </p:cTn>
                              </p:par>
                            </p:childTnLst>
                          </p:cTn>
                        </p:par>
                        <p:par>
                          <p:cTn id="38" fill="hold" nodeType="afterGroup">
                            <p:stCondLst>
                              <p:cond delay="2001"/>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6"/>
                </p:tgtEl>
              </p:cMediaNode>
            </p:audio>
          </p:childTnLst>
        </p:cTn>
      </p:par>
    </p:tnLst>
    <p:bldLst>
      <p:bldP spid="2" grpId="0" animBg="1"/>
      <p:bldP spid="18" grpId="0" animBg="1"/>
      <p:bldP spid="15" grpId="0" animBg="1"/>
      <p:bldP spid="17" grpId="0" animBg="1"/>
      <p:bldP spid="11" grpId="0" animBg="1"/>
      <p:bldP spid="12" grpId="0"/>
      <p:bldP spid="13" grpId="0"/>
      <p:bldP spid="1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16" name="直接连接符 15">
            <a:extLst>
              <a:ext uri="{FF2B5EF4-FFF2-40B4-BE49-F238E27FC236}">
                <a16:creationId xmlns:a16="http://schemas.microsoft.com/office/drawing/2014/main" id="{ECA14EFA-0A2E-497C-B73E-6C53DC7D35D3}"/>
              </a:ext>
            </a:extLst>
          </p:cNvPr>
          <p:cNvCxnSpPr/>
          <p:nvPr/>
        </p:nvCxnSpPr>
        <p:spPr>
          <a:xfrm flipH="1">
            <a:off x="5130800" y="1750583"/>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E21B5CF-B57D-4F3E-86F1-8D61A89C2D83}"/>
              </a:ext>
            </a:extLst>
          </p:cNvPr>
          <p:cNvCxnSpPr/>
          <p:nvPr/>
        </p:nvCxnSpPr>
        <p:spPr>
          <a:xfrm flipH="1">
            <a:off x="5130800" y="3254117"/>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91DC2CF5-C9C0-43E6-8203-45927B8FD02D}"/>
              </a:ext>
            </a:extLst>
          </p:cNvPr>
          <p:cNvCxnSpPr/>
          <p:nvPr/>
        </p:nvCxnSpPr>
        <p:spPr>
          <a:xfrm flipH="1">
            <a:off x="5130800" y="4757651"/>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5A2486F-7477-4776-B648-FD3016D36324}"/>
              </a:ext>
            </a:extLst>
          </p:cNvPr>
          <p:cNvCxnSpPr/>
          <p:nvPr/>
        </p:nvCxnSpPr>
        <p:spPr>
          <a:xfrm flipH="1">
            <a:off x="6096000" y="1766803"/>
            <a:ext cx="0" cy="4824497"/>
          </a:xfrm>
          <a:prstGeom prst="line">
            <a:avLst/>
          </a:prstGeom>
          <a:ln>
            <a:solidFill>
              <a:schemeClr val="bg2">
                <a:lumMod val="90000"/>
                <a:alpha val="40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FB23FF0F-CF85-43ED-85BD-9DC717638EBC}"/>
              </a:ext>
            </a:extLst>
          </p:cNvPr>
          <p:cNvSpPr/>
          <p:nvPr/>
        </p:nvSpPr>
        <p:spPr>
          <a:xfrm>
            <a:off x="5962650" y="1633453"/>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C4BBE078-FDEA-4D6F-909C-6A1F879C3F30}"/>
              </a:ext>
            </a:extLst>
          </p:cNvPr>
          <p:cNvSpPr/>
          <p:nvPr/>
        </p:nvSpPr>
        <p:spPr>
          <a:xfrm>
            <a:off x="5962650" y="3136987"/>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AB3DC3B-4F3E-4CD0-A47F-E62C9E35303C}"/>
              </a:ext>
            </a:extLst>
          </p:cNvPr>
          <p:cNvSpPr/>
          <p:nvPr/>
        </p:nvSpPr>
        <p:spPr>
          <a:xfrm>
            <a:off x="5962650" y="4640521"/>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CEBD5B9-B9DD-4515-A544-833EA017A0C6}"/>
              </a:ext>
            </a:extLst>
          </p:cNvPr>
          <p:cNvGrpSpPr/>
          <p:nvPr/>
        </p:nvGrpSpPr>
        <p:grpSpPr>
          <a:xfrm>
            <a:off x="3257550" y="2227608"/>
            <a:ext cx="3276600" cy="581924"/>
            <a:chOff x="3257550" y="2227608"/>
            <a:chExt cx="3276600" cy="581924"/>
          </a:xfrm>
        </p:grpSpPr>
        <p:sp>
          <p:nvSpPr>
            <p:cNvPr id="7" name="任意多边形: 形状 6">
              <a:extLst>
                <a:ext uri="{FF2B5EF4-FFF2-40B4-BE49-F238E27FC236}">
                  <a16:creationId xmlns:a16="http://schemas.microsoft.com/office/drawing/2014/main" id="{5ADF4F43-7F89-4608-9637-6C117AE486EA}"/>
                </a:ext>
              </a:extLst>
            </p:cNvPr>
            <p:cNvSpPr/>
            <p:nvPr/>
          </p:nvSpPr>
          <p:spPr>
            <a:xfrm>
              <a:off x="3257550" y="2227608"/>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89040A5-9685-4003-9B9C-19A2DF2CEEA2}"/>
                </a:ext>
              </a:extLst>
            </p:cNvPr>
            <p:cNvSpPr/>
            <p:nvPr/>
          </p:nvSpPr>
          <p:spPr bwMode="auto">
            <a:xfrm>
              <a:off x="3681731" y="2302268"/>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sp>
        <p:nvSpPr>
          <p:cNvPr id="15" name="文本框 14">
            <a:extLst>
              <a:ext uri="{FF2B5EF4-FFF2-40B4-BE49-F238E27FC236}">
                <a16:creationId xmlns:a16="http://schemas.microsoft.com/office/drawing/2014/main" id="{25E4A38E-C80D-43E6-B5F2-CB9C0E4B3927}"/>
              </a:ext>
            </a:extLst>
          </p:cNvPr>
          <p:cNvSpPr txBox="1"/>
          <p:nvPr/>
        </p:nvSpPr>
        <p:spPr>
          <a:xfrm>
            <a:off x="3808137" y="1560305"/>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202X.03</a:t>
            </a:r>
            <a:endParaRPr lang="zh-CN" altLang="en-US" sz="1800">
              <a:latin typeface="Century Gothic" panose="020b0502020202020204" pitchFamily="34" charset="0"/>
            </a:endParaRPr>
          </a:p>
        </p:txBody>
      </p:sp>
      <p:grpSp>
        <p:nvGrpSpPr>
          <p:cNvPr id="4" name="组合 3">
            <a:extLst>
              <a:ext uri="{FF2B5EF4-FFF2-40B4-BE49-F238E27FC236}">
                <a16:creationId xmlns:a16="http://schemas.microsoft.com/office/drawing/2014/main" id="{551FD2AB-B77D-4897-8EEA-AF0412C7CFE0}"/>
              </a:ext>
            </a:extLst>
          </p:cNvPr>
          <p:cNvGrpSpPr/>
          <p:nvPr/>
        </p:nvGrpSpPr>
        <p:grpSpPr>
          <a:xfrm>
            <a:off x="3257550" y="5234676"/>
            <a:ext cx="3276600" cy="581924"/>
            <a:chOff x="3257550" y="5234676"/>
            <a:chExt cx="3276600" cy="581924"/>
          </a:xfrm>
        </p:grpSpPr>
        <p:sp>
          <p:nvSpPr>
            <p:cNvPr id="6" name="任意多边形: 形状 5">
              <a:extLst>
                <a:ext uri="{FF2B5EF4-FFF2-40B4-BE49-F238E27FC236}">
                  <a16:creationId xmlns:a16="http://schemas.microsoft.com/office/drawing/2014/main" id="{6F8EEE0D-A8E5-4BEC-898D-1CB1A6AFBF49}"/>
                </a:ext>
              </a:extLst>
            </p:cNvPr>
            <p:cNvSpPr/>
            <p:nvPr/>
          </p:nvSpPr>
          <p:spPr>
            <a:xfrm>
              <a:off x="3257550" y="5234676"/>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F0190A97-69E6-46F2-835B-4D3C5F77E547}"/>
                </a:ext>
              </a:extLst>
            </p:cNvPr>
            <p:cNvSpPr/>
            <p:nvPr/>
          </p:nvSpPr>
          <p:spPr bwMode="auto">
            <a:xfrm>
              <a:off x="3681731" y="5302316"/>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grpSp>
        <p:nvGrpSpPr>
          <p:cNvPr id="3" name="组合 2">
            <a:extLst>
              <a:ext uri="{FF2B5EF4-FFF2-40B4-BE49-F238E27FC236}">
                <a16:creationId xmlns:a16="http://schemas.microsoft.com/office/drawing/2014/main" id="{FE0C6CD9-0A47-4A7C-AFD0-EF2276D97910}"/>
              </a:ext>
            </a:extLst>
          </p:cNvPr>
          <p:cNvGrpSpPr/>
          <p:nvPr/>
        </p:nvGrpSpPr>
        <p:grpSpPr>
          <a:xfrm>
            <a:off x="5657850" y="3731142"/>
            <a:ext cx="3276600" cy="581924"/>
            <a:chOff x="5657850" y="3731142"/>
            <a:chExt cx="3276600" cy="581924"/>
          </a:xfrm>
        </p:grpSpPr>
        <p:sp>
          <p:nvSpPr>
            <p:cNvPr id="5" name="任意多边形: 形状 4">
              <a:extLst>
                <a:ext uri="{FF2B5EF4-FFF2-40B4-BE49-F238E27FC236}">
                  <a16:creationId xmlns:a16="http://schemas.microsoft.com/office/drawing/2014/main" id="{5776AF72-D8A9-49C4-91A2-C1F22E1F4CEE}"/>
                </a:ext>
              </a:extLst>
            </p:cNvPr>
            <p:cNvSpPr/>
            <p:nvPr/>
          </p:nvSpPr>
          <p:spPr>
            <a:xfrm flipH="1">
              <a:off x="5657850" y="3731142"/>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B180A736-B72A-4E5C-866F-96307B62CFB3}"/>
                </a:ext>
              </a:extLst>
            </p:cNvPr>
            <p:cNvSpPr/>
            <p:nvPr/>
          </p:nvSpPr>
          <p:spPr bwMode="auto">
            <a:xfrm>
              <a:off x="5981700" y="3805801"/>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sp>
        <p:nvSpPr>
          <p:cNvPr id="21" name="文本框 20">
            <a:extLst>
              <a:ext uri="{FF2B5EF4-FFF2-40B4-BE49-F238E27FC236}">
                <a16:creationId xmlns:a16="http://schemas.microsoft.com/office/drawing/2014/main" id="{454EC446-C2AC-4DD1-9C74-16D45F988D90}"/>
              </a:ext>
            </a:extLst>
          </p:cNvPr>
          <p:cNvSpPr txBox="1"/>
          <p:nvPr/>
        </p:nvSpPr>
        <p:spPr>
          <a:xfrm>
            <a:off x="3808137" y="306945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202X.04</a:t>
            </a:r>
            <a:endParaRPr lang="zh-CN" altLang="en-US" sz="1800">
              <a:latin typeface="Century Gothic" panose="020b0502020202020204" pitchFamily="34" charset="0"/>
            </a:endParaRPr>
          </a:p>
        </p:txBody>
      </p:sp>
      <p:sp>
        <p:nvSpPr>
          <p:cNvPr id="22" name="文本框 21">
            <a:extLst>
              <a:ext uri="{FF2B5EF4-FFF2-40B4-BE49-F238E27FC236}">
                <a16:creationId xmlns:a16="http://schemas.microsoft.com/office/drawing/2014/main" id="{17BAAB1C-448E-497C-8266-1470AFFEF28F}"/>
              </a:ext>
            </a:extLst>
          </p:cNvPr>
          <p:cNvSpPr txBox="1"/>
          <p:nvPr/>
        </p:nvSpPr>
        <p:spPr>
          <a:xfrm>
            <a:off x="3808137" y="4581525"/>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202X.05</a:t>
            </a:r>
            <a:endParaRPr lang="zh-CN" altLang="en-US" sz="1800">
              <a:latin typeface="Century Gothic" panose="020b0502020202020204" pitchFamily="34" charset="0"/>
            </a:endParaRPr>
          </a:p>
        </p:txBody>
      </p:sp>
      <p:grpSp>
        <p:nvGrpSpPr>
          <p:cNvPr id="23" name="组合 22">
            <a:extLst>
              <a:ext uri="{FF2B5EF4-FFF2-40B4-BE49-F238E27FC236}">
                <a16:creationId xmlns:a16="http://schemas.microsoft.com/office/drawing/2014/main" id="{AD5BD304-F30B-4617-A907-20255E88D6AC}"/>
              </a:ext>
            </a:extLst>
          </p:cNvPr>
          <p:cNvGrpSpPr/>
          <p:nvPr/>
        </p:nvGrpSpPr>
        <p:grpSpPr>
          <a:xfrm flipH="1" flipV="1">
            <a:off x="-1415507" y="-494474"/>
            <a:ext cx="4006307" cy="2786585"/>
            <a:chOff x="-741107" y="-1787629"/>
            <a:chExt cx="14406307" cy="10020300"/>
          </a:xfrm>
        </p:grpSpPr>
        <p:sp>
          <p:nvSpPr>
            <p:cNvPr id="24" name="平行四边形 23">
              <a:extLst>
                <a:ext uri="{FF2B5EF4-FFF2-40B4-BE49-F238E27FC236}">
                  <a16:creationId xmlns:a16="http://schemas.microsoft.com/office/drawing/2014/main" id="{5D2E1BA9-B1E5-4A43-8402-630C025818E3}"/>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E63682AF-E8E3-41EB-9F53-F6EB60645382}"/>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03588315-5E05-47B7-B530-98F292C8CBD1}"/>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7196CDEA-B39E-476D-9AB5-FBD8F154B93C}"/>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02.</a:t>
            </a:r>
            <a:r>
              <a:rPr lang="zh-CN" altLang="en-US" sz="3200" i="1"/>
              <a:t>完成情况</a:t>
            </a:r>
          </a:p>
        </p:txBody>
      </p:sp>
      <p:sp>
        <p:nvSpPr>
          <p:cNvPr id="28" name="矩形 27">
            <a:extLst>
              <a:ext uri="{FF2B5EF4-FFF2-40B4-BE49-F238E27FC236}">
                <a16:creationId xmlns:a16="http://schemas.microsoft.com/office/drawing/2014/main" id="{4D31F963-325C-453F-ACD1-4B8F6C651252}"/>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1962055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500"/>
                            </p:stCondLst>
                            <p:childTnLst>
                              <p:par>
                                <p:cTn id="34" presetID="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0-#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0-#ppt_w/2"/>
                                          </p:val>
                                        </p:tav>
                                        <p:tav tm="100000">
                                          <p:val>
                                            <p:strVal val="#ppt_x"/>
                                          </p:val>
                                        </p:tav>
                                      </p:tavLst>
                                    </p:anim>
                                    <p:anim calcmode="lin" valueType="num">
                                      <p:cBhvr additive="base">
                                        <p:cTn id="45" dur="500" fill="hold"/>
                                        <p:tgtEl>
                                          <p:spTgt spid="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1000"/>
                            </p:stCondLst>
                            <p:childTnLst>
                              <p:par>
                                <p:cTn id="47" presetID="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1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0-#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2000"/>
                            </p:stCondLst>
                            <p:childTnLst>
                              <p:par>
                                <p:cTn id="57" presetID="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21" grpId="0"/>
      <p:bldP spid="2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17" name="直接连接符 16">
            <a:extLst>
              <a:ext uri="{FF2B5EF4-FFF2-40B4-BE49-F238E27FC236}">
                <a16:creationId xmlns:a16="http://schemas.microsoft.com/office/drawing/2014/main" id="{96ED9E6B-A311-4DA0-97C8-E612B65A6AAA}"/>
              </a:ext>
            </a:extLst>
          </p:cNvPr>
          <p:cNvCxnSpPr/>
          <p:nvPr/>
        </p:nvCxnSpPr>
        <p:spPr>
          <a:xfrm flipH="1">
            <a:off x="6203950" y="1102883"/>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4A152DE-0746-4EF2-B843-C6DF1909FA91}"/>
              </a:ext>
            </a:extLst>
          </p:cNvPr>
          <p:cNvCxnSpPr/>
          <p:nvPr/>
        </p:nvCxnSpPr>
        <p:spPr>
          <a:xfrm flipH="1">
            <a:off x="6203950" y="2606417"/>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672F485F-CDD5-4821-9948-9877A2C15C86}"/>
              </a:ext>
            </a:extLst>
          </p:cNvPr>
          <p:cNvCxnSpPr/>
          <p:nvPr/>
        </p:nvCxnSpPr>
        <p:spPr>
          <a:xfrm flipH="1">
            <a:off x="6203950" y="4109951"/>
            <a:ext cx="882650" cy="0"/>
          </a:xfrm>
          <a:prstGeom prst="line">
            <a:avLst/>
          </a:prstGeom>
          <a:ln>
            <a:solidFill>
              <a:schemeClr val="bg2">
                <a:lumMod val="90000"/>
                <a:alpha val="4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546BF857-F17F-4C48-BFE6-4A571D030044}"/>
              </a:ext>
            </a:extLst>
          </p:cNvPr>
          <p:cNvCxnSpPr/>
          <p:nvPr/>
        </p:nvCxnSpPr>
        <p:spPr>
          <a:xfrm flipH="1">
            <a:off x="6096000" y="264018"/>
            <a:ext cx="0" cy="4824497"/>
          </a:xfrm>
          <a:prstGeom prst="line">
            <a:avLst/>
          </a:prstGeom>
          <a:ln>
            <a:solidFill>
              <a:schemeClr val="bg2">
                <a:lumMod val="90000"/>
                <a:alpha val="40000"/>
              </a:schemeClr>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CCB67E17-B077-4EF8-9705-6635568385C8}"/>
              </a:ext>
            </a:extLst>
          </p:cNvPr>
          <p:cNvSpPr/>
          <p:nvPr/>
        </p:nvSpPr>
        <p:spPr>
          <a:xfrm>
            <a:off x="5962650" y="3976601"/>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6E8B74A0-317A-445F-A614-695E31F9B59E}"/>
              </a:ext>
            </a:extLst>
          </p:cNvPr>
          <p:cNvSpPr/>
          <p:nvPr/>
        </p:nvSpPr>
        <p:spPr>
          <a:xfrm>
            <a:off x="5962650" y="2473067"/>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D0C656F-323C-4D52-BDCA-92F8C74FBAB9}"/>
              </a:ext>
            </a:extLst>
          </p:cNvPr>
          <p:cNvSpPr/>
          <p:nvPr/>
        </p:nvSpPr>
        <p:spPr>
          <a:xfrm>
            <a:off x="5962650" y="969533"/>
            <a:ext cx="266700" cy="266700"/>
          </a:xfrm>
          <a:prstGeom prst="ellipse">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AA5A80F-629F-491E-928F-5064F990AC5C}"/>
              </a:ext>
            </a:extLst>
          </p:cNvPr>
          <p:cNvGrpSpPr/>
          <p:nvPr/>
        </p:nvGrpSpPr>
        <p:grpSpPr>
          <a:xfrm>
            <a:off x="3257550" y="3067222"/>
            <a:ext cx="3276600" cy="581924"/>
            <a:chOff x="3257550" y="3067222"/>
            <a:chExt cx="3276600" cy="581924"/>
          </a:xfrm>
        </p:grpSpPr>
        <p:sp>
          <p:nvSpPr>
            <p:cNvPr id="9" name="任意多边形: 形状 8">
              <a:extLst>
                <a:ext uri="{FF2B5EF4-FFF2-40B4-BE49-F238E27FC236}">
                  <a16:creationId xmlns:a16="http://schemas.microsoft.com/office/drawing/2014/main" id="{BFC2F72B-AAE8-4D1A-933C-F1D2D9D038D2}"/>
                </a:ext>
              </a:extLst>
            </p:cNvPr>
            <p:cNvSpPr/>
            <p:nvPr/>
          </p:nvSpPr>
          <p:spPr>
            <a:xfrm>
              <a:off x="3257550" y="3067222"/>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6A759F8-9A81-4D2F-9912-F691FC1A99F8}"/>
                </a:ext>
              </a:extLst>
            </p:cNvPr>
            <p:cNvSpPr/>
            <p:nvPr/>
          </p:nvSpPr>
          <p:spPr bwMode="auto">
            <a:xfrm>
              <a:off x="3681731" y="3144311"/>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sp>
        <p:nvSpPr>
          <p:cNvPr id="18" name="文本框 17">
            <a:extLst>
              <a:ext uri="{FF2B5EF4-FFF2-40B4-BE49-F238E27FC236}">
                <a16:creationId xmlns:a16="http://schemas.microsoft.com/office/drawing/2014/main" id="{86FE5A0B-F12B-41D9-9CFD-07B5AF4176B3}"/>
              </a:ext>
            </a:extLst>
          </p:cNvPr>
          <p:cNvSpPr txBox="1"/>
          <p:nvPr/>
        </p:nvSpPr>
        <p:spPr>
          <a:xfrm>
            <a:off x="7298394" y="916422"/>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202X.04</a:t>
            </a:r>
            <a:endParaRPr lang="zh-CN" altLang="en-US" sz="1800">
              <a:latin typeface="Century Gothic" panose="020b0502020202020204" pitchFamily="34" charset="0"/>
            </a:endParaRPr>
          </a:p>
        </p:txBody>
      </p:sp>
      <p:grpSp>
        <p:nvGrpSpPr>
          <p:cNvPr id="2" name="组合 1">
            <a:extLst>
              <a:ext uri="{FF2B5EF4-FFF2-40B4-BE49-F238E27FC236}">
                <a16:creationId xmlns:a16="http://schemas.microsoft.com/office/drawing/2014/main" id="{FD6F3C08-4F29-4994-87DB-6E655FFB8BF3}"/>
              </a:ext>
            </a:extLst>
          </p:cNvPr>
          <p:cNvGrpSpPr/>
          <p:nvPr/>
        </p:nvGrpSpPr>
        <p:grpSpPr>
          <a:xfrm>
            <a:off x="5657850" y="1563688"/>
            <a:ext cx="3276600" cy="581924"/>
            <a:chOff x="5657850" y="1563688"/>
            <a:chExt cx="3276600" cy="581924"/>
          </a:xfrm>
        </p:grpSpPr>
        <p:sp>
          <p:nvSpPr>
            <p:cNvPr id="11" name="任意多边形: 形状 10">
              <a:extLst>
                <a:ext uri="{FF2B5EF4-FFF2-40B4-BE49-F238E27FC236}">
                  <a16:creationId xmlns:a16="http://schemas.microsoft.com/office/drawing/2014/main" id="{A44B39CC-68D5-4BAE-BB96-F00314DAFF4F}"/>
                </a:ext>
              </a:extLst>
            </p:cNvPr>
            <p:cNvSpPr/>
            <p:nvPr/>
          </p:nvSpPr>
          <p:spPr>
            <a:xfrm flipH="1">
              <a:off x="5657850" y="1563688"/>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636DD035-4D90-4128-86BF-26DD1AB34080}"/>
                </a:ext>
              </a:extLst>
            </p:cNvPr>
            <p:cNvSpPr/>
            <p:nvPr/>
          </p:nvSpPr>
          <p:spPr bwMode="auto">
            <a:xfrm>
              <a:off x="5972175" y="1640777"/>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grpSp>
        <p:nvGrpSpPr>
          <p:cNvPr id="4" name="组合 3">
            <a:extLst>
              <a:ext uri="{FF2B5EF4-FFF2-40B4-BE49-F238E27FC236}">
                <a16:creationId xmlns:a16="http://schemas.microsoft.com/office/drawing/2014/main" id="{6297A370-41D4-4E4C-90CD-601EBC574487}"/>
              </a:ext>
            </a:extLst>
          </p:cNvPr>
          <p:cNvGrpSpPr/>
          <p:nvPr/>
        </p:nvGrpSpPr>
        <p:grpSpPr>
          <a:xfrm>
            <a:off x="5657850" y="4570756"/>
            <a:ext cx="3276600" cy="581924"/>
            <a:chOff x="5657850" y="4570756"/>
            <a:chExt cx="3276600" cy="581924"/>
          </a:xfrm>
        </p:grpSpPr>
        <p:sp>
          <p:nvSpPr>
            <p:cNvPr id="10" name="任意多边形: 形状 9">
              <a:extLst>
                <a:ext uri="{FF2B5EF4-FFF2-40B4-BE49-F238E27FC236}">
                  <a16:creationId xmlns:a16="http://schemas.microsoft.com/office/drawing/2014/main" id="{328316B3-F44E-4B2B-868D-B180CD1AA4BC}"/>
                </a:ext>
              </a:extLst>
            </p:cNvPr>
            <p:cNvSpPr/>
            <p:nvPr/>
          </p:nvSpPr>
          <p:spPr>
            <a:xfrm flipH="1">
              <a:off x="5657850" y="4570756"/>
              <a:ext cx="3276600" cy="581924"/>
            </a:xfrm>
            <a:custGeom>
              <a:gdLst>
                <a:gd name="connsiteX0" fmla="*/ 0 w 3968750"/>
                <a:gd name="connsiteY0" fmla="*/ 0 h 704850"/>
                <a:gd name="connsiteX1" fmla="*/ 3616325 w 3968750"/>
                <a:gd name="connsiteY1" fmla="*/ 0 h 704850"/>
                <a:gd name="connsiteX2" fmla="*/ 3968750 w 3968750"/>
                <a:gd name="connsiteY2" fmla="*/ 352425 h 704850"/>
                <a:gd name="connsiteX3" fmla="*/ 3616325 w 3968750"/>
                <a:gd name="connsiteY3" fmla="*/ 704850 h 704850"/>
                <a:gd name="connsiteX4" fmla="*/ 0 w 3968750"/>
                <a:gd name="connsiteY4" fmla="*/ 704850 h 704850"/>
                <a:gd name="connsiteX5" fmla="*/ 352425 w 3968750"/>
                <a:gd name="connsiteY5" fmla="*/ 352425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8750" h="704850">
                  <a:moveTo>
                    <a:pt x="0" y="0"/>
                  </a:moveTo>
                  <a:lnTo>
                    <a:pt x="3616325" y="0"/>
                  </a:lnTo>
                  <a:lnTo>
                    <a:pt x="3968750" y="352425"/>
                  </a:lnTo>
                  <a:lnTo>
                    <a:pt x="3616325" y="704850"/>
                  </a:lnTo>
                  <a:lnTo>
                    <a:pt x="0" y="704850"/>
                  </a:lnTo>
                  <a:lnTo>
                    <a:pt x="352425" y="352425"/>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B1A345F-3588-46E1-93C4-784AF290CF7B}"/>
                </a:ext>
              </a:extLst>
            </p:cNvPr>
            <p:cNvSpPr/>
            <p:nvPr/>
          </p:nvSpPr>
          <p:spPr bwMode="auto">
            <a:xfrm>
              <a:off x="5972175" y="4619450"/>
              <a:ext cx="2655569" cy="42774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a:t>
              </a:r>
              <a:endParaRPr lang="zh-CN" altLang="en-US" sz="1000">
                <a:solidFill>
                  <a:schemeClr val="bg1"/>
                </a:solidFill>
                <a:latin typeface="Century Gothic" panose="020b0502020202020204" pitchFamily="34" charset="0"/>
                <a:ea typeface="+mj-ea"/>
              </a:endParaRPr>
            </a:p>
          </p:txBody>
        </p:sp>
      </p:grpSp>
      <p:sp>
        <p:nvSpPr>
          <p:cNvPr id="23" name="文本框 22">
            <a:extLst>
              <a:ext uri="{FF2B5EF4-FFF2-40B4-BE49-F238E27FC236}">
                <a16:creationId xmlns:a16="http://schemas.microsoft.com/office/drawing/2014/main" id="{6A706D02-6987-468A-9F29-73B5D173D303}"/>
              </a:ext>
            </a:extLst>
          </p:cNvPr>
          <p:cNvSpPr txBox="1"/>
          <p:nvPr/>
        </p:nvSpPr>
        <p:spPr>
          <a:xfrm>
            <a:off x="7298394" y="242175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202X.05</a:t>
            </a:r>
            <a:endParaRPr lang="zh-CN" altLang="en-US" sz="1800">
              <a:latin typeface="Century Gothic" panose="020b0502020202020204" pitchFamily="34" charset="0"/>
            </a:endParaRPr>
          </a:p>
        </p:txBody>
      </p:sp>
      <p:sp>
        <p:nvSpPr>
          <p:cNvPr id="24" name="文本框 23">
            <a:extLst>
              <a:ext uri="{FF2B5EF4-FFF2-40B4-BE49-F238E27FC236}">
                <a16:creationId xmlns:a16="http://schemas.microsoft.com/office/drawing/2014/main" id="{ABE731CE-8463-4E28-87D3-C2E26ED656AD}"/>
              </a:ext>
            </a:extLst>
          </p:cNvPr>
          <p:cNvSpPr txBox="1"/>
          <p:nvPr/>
        </p:nvSpPr>
        <p:spPr>
          <a:xfrm>
            <a:off x="7298394" y="3925284"/>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1800">
                <a:latin typeface="Century Gothic" panose="020b0502020202020204" pitchFamily="34" charset="0"/>
              </a:rPr>
              <a:t>202X.06</a:t>
            </a:r>
            <a:endParaRPr lang="zh-CN" altLang="en-US" sz="1800">
              <a:latin typeface="Century Gothic" panose="020b0502020202020204" pitchFamily="34" charset="0"/>
            </a:endParaRPr>
          </a:p>
        </p:txBody>
      </p:sp>
    </p:spTree>
    <p:extLst>
      <p:ext uri="{BB962C8B-B14F-4D97-AF65-F5344CB8AC3E}">
        <p14:creationId val="106159248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2" presetClass="entr" presetSubtype="8"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8"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nodeType="afterGroup">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000"/>
                            </p:stCondLst>
                            <p:childTnLst>
                              <p:par>
                                <p:cTn id="38" presetID="2" presetClass="entr" presetSubtype="2"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1+#ppt_w/2"/>
                                          </p:val>
                                        </p:tav>
                                        <p:tav tm="100000">
                                          <p:val>
                                            <p:strVal val="#ppt_x"/>
                                          </p:val>
                                        </p:tav>
                                      </p:tavLst>
                                    </p:anim>
                                    <p:anim calcmode="lin" valueType="num">
                                      <p:cBhvr additive="base">
                                        <p:cTn id="4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a:extLst>
              <a:ext uri="{FF2B5EF4-FFF2-40B4-BE49-F238E27FC236}">
                <a16:creationId xmlns:a16="http://schemas.microsoft.com/office/drawing/2014/main" id="{CA136C5B-7DB4-4C88-A107-B6F1630F16BB}"/>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gradFill flip="none" rotWithShape="1">
            <a:gsLst>
              <a:gs pos="0">
                <a:schemeClr val="accent1"/>
              </a:gs>
              <a:gs pos="100000">
                <a:schemeClr val="tx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a:extLst>
              <a:ext uri="{FF2B5EF4-FFF2-40B4-BE49-F238E27FC236}">
                <a16:creationId xmlns:a16="http://schemas.microsoft.com/office/drawing/2014/main" id="{055E4664-284C-4900-A24B-9BB0B02BA344}"/>
              </a:ext>
            </a:extLst>
          </p:cNvPr>
          <p:cNvSpPr/>
          <p:nvPr/>
        </p:nvSpPr>
        <p:spPr>
          <a:xfrm rot="5400000" flipH="1">
            <a:off x="5592362" y="263197"/>
            <a:ext cx="6858000" cy="6331599"/>
          </a:xfrm>
          <a:custGeom>
            <a:gdLst>
              <a:gd name="connsiteX0" fmla="*/ 0 w 12192000"/>
              <a:gd name="connsiteY0" fmla="*/ 0 h 4581525"/>
              <a:gd name="connsiteX1" fmla="*/ 12192000 w 12192000"/>
              <a:gd name="connsiteY1" fmla="*/ 0 h 4581525"/>
              <a:gd name="connsiteX2" fmla="*/ 12192000 w 12192000"/>
              <a:gd name="connsiteY2" fmla="*/ 881023 h 4581525"/>
              <a:gd name="connsiteX3" fmla="*/ 12192000 w 12192000"/>
              <a:gd name="connsiteY3" fmla="*/ 1601250 h 4581525"/>
              <a:gd name="connsiteX4" fmla="*/ 12192000 w 12192000"/>
              <a:gd name="connsiteY4" fmla="*/ 2482273 h 4581525"/>
              <a:gd name="connsiteX5" fmla="*/ 0 w 12192000"/>
              <a:gd name="connsiteY5" fmla="*/ 4581525 h 4581525"/>
              <a:gd name="connsiteX6" fmla="*/ 0 w 12192000"/>
              <a:gd name="connsiteY6" fmla="*/ 3700502 h 4581525"/>
              <a:gd name="connsiteX7" fmla="*/ 0 w 12192000"/>
              <a:gd name="connsiteY7" fmla="*/ 881023 h 458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581525">
                <a:moveTo>
                  <a:pt x="0" y="0"/>
                </a:moveTo>
                <a:lnTo>
                  <a:pt x="12192000" y="0"/>
                </a:lnTo>
                <a:lnTo>
                  <a:pt x="12192000" y="881023"/>
                </a:lnTo>
                <a:lnTo>
                  <a:pt x="12192000" y="1601250"/>
                </a:lnTo>
                <a:lnTo>
                  <a:pt x="12192000" y="2482273"/>
                </a:lnTo>
                <a:lnTo>
                  <a:pt x="0" y="4581525"/>
                </a:lnTo>
                <a:lnTo>
                  <a:pt x="0" y="3700502"/>
                </a:lnTo>
                <a:lnTo>
                  <a:pt x="0" y="881023"/>
                </a:lnTo>
                <a:close/>
              </a:path>
            </a:pathLst>
          </a:custGeom>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l="-19279" r="-192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id="{62D06648-45B7-4A31-AFC3-13990DC4784F}"/>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D2F16472-483B-46E7-BE1C-ABF0EA5E1DEC}"/>
              </a:ext>
            </a:extLst>
          </p:cNvPr>
          <p:cNvSpPr txBox="1"/>
          <p:nvPr/>
        </p:nvSpPr>
        <p:spPr bwMode="auto">
          <a:xfrm>
            <a:off x="448875" y="1691938"/>
            <a:ext cx="1823831" cy="15696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9600">
                <a:solidFill>
                  <a:schemeClr val="tx1"/>
                </a:solidFill>
                <a:latin typeface="Agency FB" panose="020b0503020202020204" pitchFamily="34" charset="0"/>
              </a:rPr>
              <a:t>03</a:t>
            </a:r>
            <a:endParaRPr lang="zh-CN" altLang="en-US" sz="9600">
              <a:solidFill>
                <a:schemeClr val="tx1"/>
              </a:solidFill>
              <a:latin typeface="Agency FB" panose="020b0503020202020204" pitchFamily="34" charset="0"/>
            </a:endParaRPr>
          </a:p>
        </p:txBody>
      </p:sp>
      <p:grpSp>
        <p:nvGrpSpPr>
          <p:cNvPr id="2" name="组合 1">
            <a:extLst>
              <a:ext uri="{FF2B5EF4-FFF2-40B4-BE49-F238E27FC236}">
                <a16:creationId xmlns:a16="http://schemas.microsoft.com/office/drawing/2014/main" id="{F7E96214-7CA6-404A-ADB4-FAF07FEE3321}"/>
              </a:ext>
            </a:extLst>
          </p:cNvPr>
          <p:cNvGrpSpPr/>
          <p:nvPr/>
        </p:nvGrpSpPr>
        <p:grpSpPr>
          <a:xfrm>
            <a:off x="2507758" y="3075054"/>
            <a:ext cx="4057039" cy="1129403"/>
            <a:chOff x="2507758" y="3075054"/>
            <a:chExt cx="4057039" cy="1129403"/>
          </a:xfrm>
        </p:grpSpPr>
        <p:sp>
          <p:nvSpPr>
            <p:cNvPr id="12" name="矩形 11">
              <a:extLst>
                <a:ext uri="{FF2B5EF4-FFF2-40B4-BE49-F238E27FC236}">
                  <a16:creationId xmlns:a16="http://schemas.microsoft.com/office/drawing/2014/main" id="{F7E711D5-3BCB-4281-A505-A5BA1584973A}"/>
                </a:ext>
              </a:extLst>
            </p:cNvPr>
            <p:cNvSpPr/>
            <p:nvPr/>
          </p:nvSpPr>
          <p:spPr bwMode="auto">
            <a:xfrm>
              <a:off x="2536332" y="3743050"/>
              <a:ext cx="4028465" cy="461407"/>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1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1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CCCB3A3E-F988-4AE0-BC58-402F35E33819}"/>
                </a:ext>
              </a:extLst>
            </p:cNvPr>
            <p:cNvSpPr txBox="1"/>
            <p:nvPr/>
          </p:nvSpPr>
          <p:spPr bwMode="auto">
            <a:xfrm>
              <a:off x="2507758" y="3075054"/>
              <a:ext cx="3697848"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4000">
                  <a:solidFill>
                    <a:schemeClr val="tx1"/>
                  </a:solidFill>
                  <a:latin typeface="Century Gothic" panose="020b0502020202020204" pitchFamily="34" charset="0"/>
                </a:rPr>
                <a:t>不足之处</a:t>
              </a:r>
            </a:p>
          </p:txBody>
        </p:sp>
      </p:grpSp>
      <p:sp>
        <p:nvSpPr>
          <p:cNvPr id="23" name="任意多边形: 形状 22">
            <a:extLst>
              <a:ext uri="{FF2B5EF4-FFF2-40B4-BE49-F238E27FC236}">
                <a16:creationId xmlns:a16="http://schemas.microsoft.com/office/drawing/2014/main" id="{3FFCA5A6-1E35-4630-B022-944637960324}"/>
              </a:ext>
            </a:extLst>
          </p:cNvPr>
          <p:cNvSpPr/>
          <p:nvPr/>
        </p:nvSpPr>
        <p:spPr>
          <a:xfrm>
            <a:off x="1893382" y="2795154"/>
            <a:ext cx="823926" cy="810862"/>
          </a:xfrm>
          <a:custGeom>
            <a:gdLst>
              <a:gd name="connsiteX0" fmla="*/ 3909771 w 5090871"/>
              <a:gd name="connsiteY0" fmla="*/ 0 h 5010150"/>
              <a:gd name="connsiteX1" fmla="*/ 5090871 w 5090871"/>
              <a:gd name="connsiteY1" fmla="*/ 0 h 5010150"/>
              <a:gd name="connsiteX2" fmla="*/ 1181100 w 5090871"/>
              <a:gd name="connsiteY2" fmla="*/ 5010150 h 5010150"/>
              <a:gd name="connsiteX3" fmla="*/ 0 w 5090871"/>
              <a:gd name="connsiteY3" fmla="*/ 5010150 h 5010150"/>
            </a:gdLst>
            <a:cxnLst>
              <a:cxn ang="0">
                <a:pos x="connsiteX0" y="connsiteY0"/>
              </a:cxn>
              <a:cxn ang="0">
                <a:pos x="connsiteX1" y="connsiteY1"/>
              </a:cxn>
              <a:cxn ang="0">
                <a:pos x="connsiteX2" y="connsiteY2"/>
              </a:cxn>
              <a:cxn ang="0">
                <a:pos x="connsiteX3" y="connsiteY3"/>
              </a:cxn>
            </a:cxnLst>
            <a:rect l="l" t="t" r="r" b="b"/>
            <a:pathLst>
              <a:path w="5090871" h="5010150">
                <a:moveTo>
                  <a:pt x="3909771" y="0"/>
                </a:moveTo>
                <a:lnTo>
                  <a:pt x="5090871" y="0"/>
                </a:lnTo>
                <a:lnTo>
                  <a:pt x="1181100" y="5010150"/>
                </a:lnTo>
                <a:lnTo>
                  <a:pt x="0" y="501015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26510636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par>
                          <p:cTn id="26" fill="hold" nodeType="afterGroup">
                            <p:stCondLst>
                              <p:cond delay="1500"/>
                            </p:stCondLst>
                            <p:childTnLst>
                              <p:par>
                                <p:cTn id="27" presetID="1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13" grpId="0"/>
      <p:bldP spid="23"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a:extLst>
              <a:ext uri="{FF2B5EF4-FFF2-40B4-BE49-F238E27FC236}">
                <a16:creationId xmlns:a16="http://schemas.microsoft.com/office/drawing/2014/main" id="{AB3AE7E8-C90C-42F8-9D77-79A7CDC5EE5E}"/>
              </a:ext>
            </a:extLst>
          </p:cNvPr>
          <p:cNvSpPr/>
          <p:nvPr/>
        </p:nvSpPr>
        <p:spPr>
          <a:xfrm>
            <a:off x="0" y="0"/>
            <a:ext cx="12192000" cy="3141662"/>
          </a:xfrm>
          <a:prstGeom prst="rect">
            <a:avLst/>
          </a:prstGeom>
          <a:blipFill>
            <a:blip r:embed="rId2"/>
            <a:stretch>
              <a:fillRect t="-79680" b="-790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EE181AB0-2D7A-4F85-B1F3-59F421673558}"/>
              </a:ext>
            </a:extLst>
          </p:cNvPr>
          <p:cNvSpPr/>
          <p:nvPr/>
        </p:nvSpPr>
        <p:spPr>
          <a:xfrm>
            <a:off x="0" y="0"/>
            <a:ext cx="12192000" cy="3141662"/>
          </a:xfrm>
          <a:prstGeom prst="rect">
            <a:avLst/>
          </a:prstGeom>
          <a:gradFill flip="none" rotWithShape="1">
            <a:gsLst>
              <a:gs pos="0">
                <a:schemeClr val="tx2">
                  <a:alpha val="70000"/>
                </a:schemeClr>
              </a:gs>
              <a:gs pos="100000">
                <a:schemeClr val="tx1">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D8978E2E-E4E5-48F8-87B5-147BDC443432}"/>
              </a:ext>
            </a:extLst>
          </p:cNvPr>
          <p:cNvSpPr/>
          <p:nvPr/>
        </p:nvSpPr>
        <p:spPr>
          <a:xfrm>
            <a:off x="3464829" y="3562350"/>
            <a:ext cx="2643643" cy="2571750"/>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60D14152-11A5-4FA4-BC4F-1782708DB169}"/>
              </a:ext>
            </a:extLst>
          </p:cNvPr>
          <p:cNvGrpSpPr/>
          <p:nvPr/>
        </p:nvGrpSpPr>
        <p:grpSpPr>
          <a:xfrm>
            <a:off x="916436" y="4820728"/>
            <a:ext cx="2457450" cy="941387"/>
            <a:chOff x="845174" y="5121881"/>
            <a:chExt cx="2457877" cy="942093"/>
          </a:xfrm>
        </p:grpSpPr>
        <p:sp>
          <p:nvSpPr>
            <p:cNvPr id="4" name="矩形 3">
              <a:extLst>
                <a:ext uri="{FF2B5EF4-FFF2-40B4-BE49-F238E27FC236}">
                  <a16:creationId xmlns:a16="http://schemas.microsoft.com/office/drawing/2014/main" id="{6EA2A1F8-A862-4AE5-B4AA-B661F8B2C332}"/>
                </a:ext>
              </a:extLst>
            </p:cNvPr>
            <p:cNvSpPr/>
            <p:nvPr/>
          </p:nvSpPr>
          <p:spPr bwMode="auto">
            <a:xfrm>
              <a:off x="845174" y="5460796"/>
              <a:ext cx="2457877" cy="603178"/>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5" name="文本框 4">
              <a:extLst>
                <a:ext uri="{FF2B5EF4-FFF2-40B4-BE49-F238E27FC236}">
                  <a16:creationId xmlns:a16="http://schemas.microsoft.com/office/drawing/2014/main" id="{A49F9607-CDEA-40FD-9B9B-422EB77A936B}"/>
                </a:ext>
              </a:extLst>
            </p:cNvPr>
            <p:cNvSpPr txBox="1"/>
            <p:nvPr/>
          </p:nvSpPr>
          <p:spPr>
            <a:xfrm>
              <a:off x="1151683" y="5121881"/>
              <a:ext cx="1844860" cy="369332"/>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800">
                  <a:solidFill>
                    <a:schemeClr val="tx1"/>
                  </a:solidFill>
                </a:rPr>
                <a:t>标题添加</a:t>
              </a:r>
            </a:p>
          </p:txBody>
        </p:sp>
      </p:grpSp>
      <p:sp>
        <p:nvSpPr>
          <p:cNvPr id="24" name="Oval 5">
            <a:extLst>
              <a:ext uri="{FF2B5EF4-FFF2-40B4-BE49-F238E27FC236}">
                <a16:creationId xmlns:a16="http://schemas.microsoft.com/office/drawing/2014/main" id="{3B5B3153-395A-4BF8-AA81-3D8DE57B28FC}"/>
              </a:ext>
            </a:extLst>
          </p:cNvPr>
          <p:cNvSpPr/>
          <p:nvPr/>
        </p:nvSpPr>
        <p:spPr>
          <a:xfrm>
            <a:off x="1809739" y="3895204"/>
            <a:ext cx="670844" cy="608501"/>
          </a:xfrm>
          <a:custGeom>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9" name="组合 8">
            <a:extLst>
              <a:ext uri="{FF2B5EF4-FFF2-40B4-BE49-F238E27FC236}">
                <a16:creationId xmlns:a16="http://schemas.microsoft.com/office/drawing/2014/main" id="{B9228E3B-1899-4B54-903D-18509D3779E2}"/>
              </a:ext>
            </a:extLst>
          </p:cNvPr>
          <p:cNvGrpSpPr/>
          <p:nvPr/>
        </p:nvGrpSpPr>
        <p:grpSpPr>
          <a:xfrm>
            <a:off x="3557925" y="4820728"/>
            <a:ext cx="2457450" cy="941387"/>
            <a:chOff x="845174" y="5121881"/>
            <a:chExt cx="2457877" cy="942093"/>
          </a:xfrm>
        </p:grpSpPr>
        <p:sp>
          <p:nvSpPr>
            <p:cNvPr id="11" name="矩形 10">
              <a:extLst>
                <a:ext uri="{FF2B5EF4-FFF2-40B4-BE49-F238E27FC236}">
                  <a16:creationId xmlns:a16="http://schemas.microsoft.com/office/drawing/2014/main" id="{1FAC712E-A5DF-4D99-A5FD-4DDECDA47939}"/>
                </a:ext>
              </a:extLst>
            </p:cNvPr>
            <p:cNvSpPr/>
            <p:nvPr/>
          </p:nvSpPr>
          <p:spPr bwMode="auto">
            <a:xfrm>
              <a:off x="845174" y="5460796"/>
              <a:ext cx="2457877" cy="603178"/>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1000">
                  <a:solidFill>
                    <a:schemeClr val="bg1"/>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solidFill>
                <a:latin typeface="Century Gothic" panose="020b0502020202020204" pitchFamily="34" charset="0"/>
                <a:ea typeface="+mj-ea"/>
              </a:endParaRPr>
            </a:p>
          </p:txBody>
        </p:sp>
        <p:sp>
          <p:nvSpPr>
            <p:cNvPr id="12" name="文本框 11">
              <a:extLst>
                <a:ext uri="{FF2B5EF4-FFF2-40B4-BE49-F238E27FC236}">
                  <a16:creationId xmlns:a16="http://schemas.microsoft.com/office/drawing/2014/main" id="{7E46CF20-E7A1-4013-84B0-C930650D918F}"/>
                </a:ext>
              </a:extLst>
            </p:cNvPr>
            <p:cNvSpPr txBox="1"/>
            <p:nvPr/>
          </p:nvSpPr>
          <p:spPr>
            <a:xfrm>
              <a:off x="1151683" y="5121881"/>
              <a:ext cx="1844860" cy="369332"/>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800">
                  <a:solidFill>
                    <a:schemeClr val="bg1"/>
                  </a:solidFill>
                </a:rPr>
                <a:t>标题添加</a:t>
              </a:r>
            </a:p>
          </p:txBody>
        </p:sp>
      </p:grpSp>
      <p:sp>
        <p:nvSpPr>
          <p:cNvPr id="25" name="Oval 9">
            <a:extLst>
              <a:ext uri="{FF2B5EF4-FFF2-40B4-BE49-F238E27FC236}">
                <a16:creationId xmlns:a16="http://schemas.microsoft.com/office/drawing/2014/main" id="{D37ADB73-4A17-470D-BE58-06C0A1EB627D}"/>
              </a:ext>
            </a:extLst>
          </p:cNvPr>
          <p:cNvSpPr/>
          <p:nvPr/>
        </p:nvSpPr>
        <p:spPr>
          <a:xfrm>
            <a:off x="4525390" y="3864032"/>
            <a:ext cx="522520" cy="670844"/>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72576" h="606722">
                <a:moveTo>
                  <a:pt x="236244" y="349158"/>
                </a:moveTo>
                <a:cubicBezTo>
                  <a:pt x="247460" y="349158"/>
                  <a:pt x="256539" y="358224"/>
                  <a:pt x="256539" y="369422"/>
                </a:cubicBezTo>
                <a:lnTo>
                  <a:pt x="256539" y="403106"/>
                </a:lnTo>
                <a:lnTo>
                  <a:pt x="415874" y="403106"/>
                </a:lnTo>
                <a:cubicBezTo>
                  <a:pt x="427090" y="403106"/>
                  <a:pt x="436169" y="412172"/>
                  <a:pt x="436169" y="423281"/>
                </a:cubicBezTo>
                <a:lnTo>
                  <a:pt x="436169" y="494827"/>
                </a:lnTo>
                <a:lnTo>
                  <a:pt x="452370" y="494827"/>
                </a:lnTo>
                <a:cubicBezTo>
                  <a:pt x="463497" y="494827"/>
                  <a:pt x="472576" y="503803"/>
                  <a:pt x="472576" y="515002"/>
                </a:cubicBezTo>
                <a:lnTo>
                  <a:pt x="472576" y="586458"/>
                </a:lnTo>
                <a:cubicBezTo>
                  <a:pt x="472576" y="597657"/>
                  <a:pt x="463497" y="606722"/>
                  <a:pt x="452370" y="606722"/>
                </a:cubicBezTo>
                <a:lnTo>
                  <a:pt x="380803" y="606722"/>
                </a:lnTo>
                <a:cubicBezTo>
                  <a:pt x="369587" y="606722"/>
                  <a:pt x="360507" y="597657"/>
                  <a:pt x="360507" y="586458"/>
                </a:cubicBezTo>
                <a:lnTo>
                  <a:pt x="360507" y="515002"/>
                </a:lnTo>
                <a:cubicBezTo>
                  <a:pt x="360507" y="503803"/>
                  <a:pt x="369587" y="494827"/>
                  <a:pt x="380803" y="494827"/>
                </a:cubicBezTo>
                <a:lnTo>
                  <a:pt x="395579" y="494827"/>
                </a:lnTo>
                <a:lnTo>
                  <a:pt x="395579" y="443545"/>
                </a:lnTo>
                <a:lnTo>
                  <a:pt x="256539" y="443545"/>
                </a:lnTo>
                <a:lnTo>
                  <a:pt x="256539" y="494827"/>
                </a:lnTo>
                <a:lnTo>
                  <a:pt x="271404" y="494827"/>
                </a:lnTo>
                <a:cubicBezTo>
                  <a:pt x="282531" y="494827"/>
                  <a:pt x="291611" y="503803"/>
                  <a:pt x="291611" y="515002"/>
                </a:cubicBezTo>
                <a:lnTo>
                  <a:pt x="291611" y="586458"/>
                </a:lnTo>
                <a:cubicBezTo>
                  <a:pt x="291611" y="597657"/>
                  <a:pt x="282531" y="606722"/>
                  <a:pt x="271404" y="606722"/>
                </a:cubicBezTo>
                <a:lnTo>
                  <a:pt x="199837" y="606722"/>
                </a:lnTo>
                <a:cubicBezTo>
                  <a:pt x="188621" y="606722"/>
                  <a:pt x="179542" y="597657"/>
                  <a:pt x="179542" y="586458"/>
                </a:cubicBezTo>
                <a:lnTo>
                  <a:pt x="179542" y="515002"/>
                </a:lnTo>
                <a:cubicBezTo>
                  <a:pt x="179542" y="503803"/>
                  <a:pt x="188621" y="494827"/>
                  <a:pt x="199837" y="494827"/>
                </a:cubicBezTo>
                <a:lnTo>
                  <a:pt x="216038" y="494827"/>
                </a:lnTo>
                <a:lnTo>
                  <a:pt x="216038" y="443545"/>
                </a:lnTo>
                <a:lnTo>
                  <a:pt x="76908" y="443545"/>
                </a:lnTo>
                <a:lnTo>
                  <a:pt x="76908" y="494827"/>
                </a:lnTo>
                <a:lnTo>
                  <a:pt x="91774" y="494827"/>
                </a:lnTo>
                <a:cubicBezTo>
                  <a:pt x="102990" y="494827"/>
                  <a:pt x="112069" y="503803"/>
                  <a:pt x="112069" y="515002"/>
                </a:cubicBezTo>
                <a:lnTo>
                  <a:pt x="112069" y="586458"/>
                </a:lnTo>
                <a:cubicBezTo>
                  <a:pt x="112069" y="597657"/>
                  <a:pt x="102990" y="606722"/>
                  <a:pt x="91774" y="606722"/>
                </a:cubicBezTo>
                <a:lnTo>
                  <a:pt x="20206" y="606722"/>
                </a:lnTo>
                <a:cubicBezTo>
                  <a:pt x="8991" y="606722"/>
                  <a:pt x="0" y="597657"/>
                  <a:pt x="0" y="586458"/>
                </a:cubicBezTo>
                <a:lnTo>
                  <a:pt x="0" y="515002"/>
                </a:lnTo>
                <a:cubicBezTo>
                  <a:pt x="0" y="503803"/>
                  <a:pt x="8991" y="494827"/>
                  <a:pt x="20206" y="494827"/>
                </a:cubicBezTo>
                <a:lnTo>
                  <a:pt x="36407" y="494827"/>
                </a:lnTo>
                <a:lnTo>
                  <a:pt x="36407" y="423281"/>
                </a:lnTo>
                <a:cubicBezTo>
                  <a:pt x="36407" y="412172"/>
                  <a:pt x="45486" y="403106"/>
                  <a:pt x="56702" y="403106"/>
                </a:cubicBezTo>
                <a:lnTo>
                  <a:pt x="216038" y="403106"/>
                </a:lnTo>
                <a:lnTo>
                  <a:pt x="216038" y="369422"/>
                </a:lnTo>
                <a:cubicBezTo>
                  <a:pt x="216038" y="358224"/>
                  <a:pt x="225117" y="349158"/>
                  <a:pt x="236244" y="349158"/>
                </a:cubicBezTo>
                <a:close/>
                <a:moveTo>
                  <a:pt x="305631" y="190004"/>
                </a:moveTo>
                <a:cubicBezTo>
                  <a:pt x="308746" y="186716"/>
                  <a:pt x="314175" y="187338"/>
                  <a:pt x="316400" y="191337"/>
                </a:cubicBezTo>
                <a:cubicBezTo>
                  <a:pt x="323786" y="204577"/>
                  <a:pt x="328058" y="219773"/>
                  <a:pt x="328058" y="235946"/>
                </a:cubicBezTo>
                <a:lnTo>
                  <a:pt x="328058" y="307393"/>
                </a:lnTo>
                <a:cubicBezTo>
                  <a:pt x="328058" y="318590"/>
                  <a:pt x="318981" y="327565"/>
                  <a:pt x="307767" y="327565"/>
                </a:cubicBezTo>
                <a:lnTo>
                  <a:pt x="263269" y="327565"/>
                </a:lnTo>
                <a:cubicBezTo>
                  <a:pt x="259531" y="327565"/>
                  <a:pt x="256505" y="324543"/>
                  <a:pt x="256505" y="320900"/>
                </a:cubicBezTo>
                <a:lnTo>
                  <a:pt x="256505" y="244388"/>
                </a:lnTo>
                <a:cubicBezTo>
                  <a:pt x="256505" y="242700"/>
                  <a:pt x="257128" y="241011"/>
                  <a:pt x="258374" y="239767"/>
                </a:cubicBezTo>
                <a:close/>
                <a:moveTo>
                  <a:pt x="166874" y="190004"/>
                </a:moveTo>
                <a:lnTo>
                  <a:pt x="214131" y="239767"/>
                </a:lnTo>
                <a:cubicBezTo>
                  <a:pt x="215288" y="241011"/>
                  <a:pt x="216000" y="242700"/>
                  <a:pt x="216000" y="244388"/>
                </a:cubicBezTo>
                <a:lnTo>
                  <a:pt x="216000" y="320900"/>
                </a:lnTo>
                <a:cubicBezTo>
                  <a:pt x="216000" y="324543"/>
                  <a:pt x="212974" y="327565"/>
                  <a:pt x="209237" y="327565"/>
                </a:cubicBezTo>
                <a:lnTo>
                  <a:pt x="164649" y="327565"/>
                </a:lnTo>
                <a:cubicBezTo>
                  <a:pt x="153525" y="327565"/>
                  <a:pt x="144447" y="318590"/>
                  <a:pt x="144447" y="307393"/>
                </a:cubicBezTo>
                <a:lnTo>
                  <a:pt x="144447" y="235946"/>
                </a:lnTo>
                <a:cubicBezTo>
                  <a:pt x="144447" y="219773"/>
                  <a:pt x="148630" y="204577"/>
                  <a:pt x="156017" y="191337"/>
                </a:cubicBezTo>
                <a:cubicBezTo>
                  <a:pt x="158242" y="187338"/>
                  <a:pt x="163759" y="186716"/>
                  <a:pt x="166874" y="190004"/>
                </a:cubicBezTo>
                <a:close/>
                <a:moveTo>
                  <a:pt x="236208" y="0"/>
                </a:moveTo>
                <a:cubicBezTo>
                  <a:pt x="286850" y="0"/>
                  <a:pt x="328058" y="41142"/>
                  <a:pt x="328058" y="91702"/>
                </a:cubicBezTo>
                <a:cubicBezTo>
                  <a:pt x="328058" y="134444"/>
                  <a:pt x="298510" y="170520"/>
                  <a:pt x="258726" y="180562"/>
                </a:cubicBezTo>
                <a:lnTo>
                  <a:pt x="241103" y="199133"/>
                </a:lnTo>
                <a:cubicBezTo>
                  <a:pt x="238433" y="201888"/>
                  <a:pt x="233983" y="201888"/>
                  <a:pt x="231313" y="199133"/>
                </a:cubicBezTo>
                <a:lnTo>
                  <a:pt x="213691" y="180562"/>
                </a:lnTo>
                <a:cubicBezTo>
                  <a:pt x="173907" y="170520"/>
                  <a:pt x="144447" y="134444"/>
                  <a:pt x="144447" y="91702"/>
                </a:cubicBezTo>
                <a:cubicBezTo>
                  <a:pt x="144447" y="41142"/>
                  <a:pt x="185655" y="0"/>
                  <a:pt x="2362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4" name="组合 13">
            <a:extLst>
              <a:ext uri="{FF2B5EF4-FFF2-40B4-BE49-F238E27FC236}">
                <a16:creationId xmlns:a16="http://schemas.microsoft.com/office/drawing/2014/main" id="{E893D49B-5346-4D23-8447-8ED3378F22A7}"/>
              </a:ext>
            </a:extLst>
          </p:cNvPr>
          <p:cNvGrpSpPr/>
          <p:nvPr/>
        </p:nvGrpSpPr>
        <p:grpSpPr>
          <a:xfrm>
            <a:off x="6203722" y="4820728"/>
            <a:ext cx="2457450" cy="941387"/>
            <a:chOff x="845174" y="5121881"/>
            <a:chExt cx="2457877" cy="942093"/>
          </a:xfrm>
        </p:grpSpPr>
        <p:sp>
          <p:nvSpPr>
            <p:cNvPr id="16" name="矩形 15">
              <a:extLst>
                <a:ext uri="{FF2B5EF4-FFF2-40B4-BE49-F238E27FC236}">
                  <a16:creationId xmlns:a16="http://schemas.microsoft.com/office/drawing/2014/main" id="{724D82DA-E672-4C8E-AC34-BFFA021E3247}"/>
                </a:ext>
              </a:extLst>
            </p:cNvPr>
            <p:cNvSpPr/>
            <p:nvPr/>
          </p:nvSpPr>
          <p:spPr bwMode="auto">
            <a:xfrm>
              <a:off x="845174" y="5460796"/>
              <a:ext cx="2457877" cy="603178"/>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17" name="文本框 16">
              <a:extLst>
                <a:ext uri="{FF2B5EF4-FFF2-40B4-BE49-F238E27FC236}">
                  <a16:creationId xmlns:a16="http://schemas.microsoft.com/office/drawing/2014/main" id="{3C85E795-CDBA-4B2C-B930-C5CCD8B6D499}"/>
                </a:ext>
              </a:extLst>
            </p:cNvPr>
            <p:cNvSpPr txBox="1"/>
            <p:nvPr/>
          </p:nvSpPr>
          <p:spPr>
            <a:xfrm>
              <a:off x="1151683" y="5121881"/>
              <a:ext cx="1844860" cy="369332"/>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800">
                  <a:solidFill>
                    <a:schemeClr val="tx1"/>
                  </a:solidFill>
                </a:rPr>
                <a:t>标题添加</a:t>
              </a:r>
            </a:p>
          </p:txBody>
        </p:sp>
      </p:grpSp>
      <p:sp>
        <p:nvSpPr>
          <p:cNvPr id="27" name="Oval 14">
            <a:extLst>
              <a:ext uri="{FF2B5EF4-FFF2-40B4-BE49-F238E27FC236}">
                <a16:creationId xmlns:a16="http://schemas.microsoft.com/office/drawing/2014/main" id="{D2EA98EF-3540-4EBD-824A-042864BC252A}"/>
              </a:ext>
            </a:extLst>
          </p:cNvPr>
          <p:cNvSpPr/>
          <p:nvPr/>
        </p:nvSpPr>
        <p:spPr>
          <a:xfrm>
            <a:off x="7111481" y="3864032"/>
            <a:ext cx="641932" cy="670844"/>
          </a:xfrm>
          <a:custGeom>
            <a:gdLst>
              <a:gd name="connsiteX0" fmla="*/ 429254 w 551291"/>
              <a:gd name="connsiteY0" fmla="*/ 48738 h 576120"/>
              <a:gd name="connsiteX1" fmla="*/ 551291 w 551291"/>
              <a:gd name="connsiteY1" fmla="*/ 276623 h 576120"/>
              <a:gd name="connsiteX2" fmla="*/ 275631 w 551291"/>
              <a:gd name="connsiteY2" fmla="*/ 550372 h 576120"/>
              <a:gd name="connsiteX3" fmla="*/ 182308 w 551291"/>
              <a:gd name="connsiteY3" fmla="*/ 534606 h 576120"/>
              <a:gd name="connsiteX4" fmla="*/ 218201 w 551291"/>
              <a:gd name="connsiteY4" fmla="*/ 500209 h 576120"/>
              <a:gd name="connsiteX5" fmla="*/ 275631 w 551291"/>
              <a:gd name="connsiteY5" fmla="*/ 510241 h 576120"/>
              <a:gd name="connsiteX6" fmla="*/ 509655 w 551291"/>
              <a:gd name="connsiteY6" fmla="*/ 276623 h 576120"/>
              <a:gd name="connsiteX7" fmla="*/ 412025 w 551291"/>
              <a:gd name="connsiteY7" fmla="*/ 87435 h 576120"/>
              <a:gd name="connsiteX8" fmla="*/ 275582 w 551291"/>
              <a:gd name="connsiteY8" fmla="*/ 1379 h 576120"/>
              <a:gd name="connsiteX9" fmla="*/ 377490 w 551291"/>
              <a:gd name="connsiteY9" fmla="*/ 21452 h 576120"/>
              <a:gd name="connsiteX10" fmla="*/ 343042 w 551291"/>
              <a:gd name="connsiteY10" fmla="*/ 52995 h 576120"/>
              <a:gd name="connsiteX11" fmla="*/ 275582 w 551291"/>
              <a:gd name="connsiteY11" fmla="*/ 42958 h 576120"/>
              <a:gd name="connsiteX12" fmla="*/ 41624 w 551291"/>
              <a:gd name="connsiteY12" fmla="*/ 276664 h 576120"/>
              <a:gd name="connsiteX13" fmla="*/ 149274 w 551291"/>
              <a:gd name="connsiteY13" fmla="*/ 471657 h 576120"/>
              <a:gd name="connsiteX14" fmla="*/ 132050 w 551291"/>
              <a:gd name="connsiteY14" fmla="*/ 510369 h 576120"/>
              <a:gd name="connsiteX15" fmla="*/ 0 w 551291"/>
              <a:gd name="connsiteY15" fmla="*/ 276664 h 576120"/>
              <a:gd name="connsiteX16" fmla="*/ 275582 w 551291"/>
              <a:gd name="connsiteY16" fmla="*/ 1379 h 576120"/>
              <a:gd name="connsiteX17" fmla="*/ 422021 w 551291"/>
              <a:gd name="connsiteY17" fmla="*/ 0 h 576120"/>
              <a:gd name="connsiteX18" fmla="*/ 335917 w 551291"/>
              <a:gd name="connsiteY18" fmla="*/ 247932 h 576120"/>
              <a:gd name="connsiteX19" fmla="*/ 459332 w 551291"/>
              <a:gd name="connsiteY19" fmla="*/ 247932 h 576120"/>
              <a:gd name="connsiteX20" fmla="*/ 120659 w 551291"/>
              <a:gd name="connsiteY20" fmla="*/ 576120 h 576120"/>
              <a:gd name="connsiteX21" fmla="*/ 215373 w 551291"/>
              <a:gd name="connsiteY21" fmla="*/ 328188 h 576120"/>
              <a:gd name="connsiteX22" fmla="*/ 91958 w 551291"/>
              <a:gd name="connsiteY22" fmla="*/ 328188 h 5761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1291" h="576120">
                <a:moveTo>
                  <a:pt x="429254" y="48738"/>
                </a:moveTo>
                <a:cubicBezTo>
                  <a:pt x="502476" y="97468"/>
                  <a:pt x="551291" y="182029"/>
                  <a:pt x="551291" y="276623"/>
                </a:cubicBezTo>
                <a:cubicBezTo>
                  <a:pt x="551291" y="427113"/>
                  <a:pt x="427818" y="550372"/>
                  <a:pt x="275631" y="550372"/>
                </a:cubicBezTo>
                <a:cubicBezTo>
                  <a:pt x="241173" y="550372"/>
                  <a:pt x="212458" y="546072"/>
                  <a:pt x="182308" y="534606"/>
                </a:cubicBezTo>
                <a:lnTo>
                  <a:pt x="218201" y="500209"/>
                </a:lnTo>
                <a:cubicBezTo>
                  <a:pt x="238302" y="505942"/>
                  <a:pt x="254095" y="510241"/>
                  <a:pt x="275631" y="510241"/>
                </a:cubicBezTo>
                <a:cubicBezTo>
                  <a:pt x="404846" y="510241"/>
                  <a:pt x="509655" y="405615"/>
                  <a:pt x="509655" y="276623"/>
                </a:cubicBezTo>
                <a:cubicBezTo>
                  <a:pt x="509655" y="197795"/>
                  <a:pt x="470890" y="128999"/>
                  <a:pt x="412025" y="87435"/>
                </a:cubicBezTo>
                <a:close/>
                <a:moveTo>
                  <a:pt x="275582" y="1379"/>
                </a:moveTo>
                <a:cubicBezTo>
                  <a:pt x="311465" y="1379"/>
                  <a:pt x="345913" y="8548"/>
                  <a:pt x="377490" y="21452"/>
                </a:cubicBezTo>
                <a:lnTo>
                  <a:pt x="343042" y="52995"/>
                </a:lnTo>
                <a:cubicBezTo>
                  <a:pt x="321512" y="45826"/>
                  <a:pt x="298547" y="42958"/>
                  <a:pt x="275582" y="42958"/>
                </a:cubicBezTo>
                <a:cubicBezTo>
                  <a:pt x="146403" y="42958"/>
                  <a:pt x="41624" y="147624"/>
                  <a:pt x="41624" y="276664"/>
                </a:cubicBezTo>
                <a:cubicBezTo>
                  <a:pt x="41624" y="358389"/>
                  <a:pt x="84684" y="430078"/>
                  <a:pt x="149274" y="471657"/>
                </a:cubicBezTo>
                <a:lnTo>
                  <a:pt x="132050" y="510369"/>
                </a:lnTo>
                <a:cubicBezTo>
                  <a:pt x="53107" y="461621"/>
                  <a:pt x="0" y="375594"/>
                  <a:pt x="0" y="276664"/>
                </a:cubicBezTo>
                <a:cubicBezTo>
                  <a:pt x="0" y="124684"/>
                  <a:pt x="123438" y="1379"/>
                  <a:pt x="275582" y="1379"/>
                </a:cubicBezTo>
                <a:close/>
                <a:moveTo>
                  <a:pt x="422021" y="0"/>
                </a:moveTo>
                <a:lnTo>
                  <a:pt x="335917" y="247932"/>
                </a:lnTo>
                <a:lnTo>
                  <a:pt x="459332" y="247932"/>
                </a:lnTo>
                <a:lnTo>
                  <a:pt x="120659" y="576120"/>
                </a:lnTo>
                <a:lnTo>
                  <a:pt x="215373" y="328188"/>
                </a:lnTo>
                <a:lnTo>
                  <a:pt x="91958" y="328188"/>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9" name="组合 18">
            <a:extLst>
              <a:ext uri="{FF2B5EF4-FFF2-40B4-BE49-F238E27FC236}">
                <a16:creationId xmlns:a16="http://schemas.microsoft.com/office/drawing/2014/main" id="{8FF22008-2C29-494A-9F41-8D3DE611919D}"/>
              </a:ext>
            </a:extLst>
          </p:cNvPr>
          <p:cNvGrpSpPr/>
          <p:nvPr/>
        </p:nvGrpSpPr>
        <p:grpSpPr>
          <a:xfrm>
            <a:off x="8847364" y="4820728"/>
            <a:ext cx="2457450" cy="941387"/>
            <a:chOff x="845174" y="5121881"/>
            <a:chExt cx="2457877" cy="942093"/>
          </a:xfrm>
        </p:grpSpPr>
        <p:sp>
          <p:nvSpPr>
            <p:cNvPr id="21" name="矩形 20">
              <a:extLst>
                <a:ext uri="{FF2B5EF4-FFF2-40B4-BE49-F238E27FC236}">
                  <a16:creationId xmlns:a16="http://schemas.microsoft.com/office/drawing/2014/main" id="{03A42737-451C-4005-89BC-684695A7DB90}"/>
                </a:ext>
              </a:extLst>
            </p:cNvPr>
            <p:cNvSpPr/>
            <p:nvPr/>
          </p:nvSpPr>
          <p:spPr bwMode="auto">
            <a:xfrm>
              <a:off x="845174" y="5460796"/>
              <a:ext cx="2457877" cy="603178"/>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22" name="文本框 21">
              <a:extLst>
                <a:ext uri="{FF2B5EF4-FFF2-40B4-BE49-F238E27FC236}">
                  <a16:creationId xmlns:a16="http://schemas.microsoft.com/office/drawing/2014/main" id="{9156FD84-1ED2-4EF4-A6B9-309138C447AC}"/>
                </a:ext>
              </a:extLst>
            </p:cNvPr>
            <p:cNvSpPr txBox="1"/>
            <p:nvPr/>
          </p:nvSpPr>
          <p:spPr>
            <a:xfrm>
              <a:off x="1151683" y="5121881"/>
              <a:ext cx="1844860" cy="369332"/>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800">
                  <a:solidFill>
                    <a:schemeClr val="tx1"/>
                  </a:solidFill>
                </a:rPr>
                <a:t>标题添加</a:t>
              </a:r>
            </a:p>
          </p:txBody>
        </p:sp>
      </p:grpSp>
      <p:sp>
        <p:nvSpPr>
          <p:cNvPr id="28" name="Oval 19">
            <a:extLst>
              <a:ext uri="{FF2B5EF4-FFF2-40B4-BE49-F238E27FC236}">
                <a16:creationId xmlns:a16="http://schemas.microsoft.com/office/drawing/2014/main" id="{1029ECFE-1BDF-4C70-965A-7F396156FA1F}"/>
              </a:ext>
            </a:extLst>
          </p:cNvPr>
          <p:cNvSpPr/>
          <p:nvPr/>
        </p:nvSpPr>
        <p:spPr>
          <a:xfrm>
            <a:off x="9766820" y="3864032"/>
            <a:ext cx="618538" cy="670844"/>
          </a:xfrm>
          <a:custGeom>
            <a:gdLst>
              <a:gd name="connsiteX0" fmla="*/ 546381 w 557893"/>
              <a:gd name="connsiteY0" fmla="*/ 346236 h 605070"/>
              <a:gd name="connsiteX1" fmla="*/ 547615 w 557893"/>
              <a:gd name="connsiteY1" fmla="*/ 346236 h 605070"/>
              <a:gd name="connsiteX2" fmla="*/ 557863 w 557893"/>
              <a:gd name="connsiteY2" fmla="*/ 357510 h 605070"/>
              <a:gd name="connsiteX3" fmla="*/ 554352 w 557893"/>
              <a:gd name="connsiteY3" fmla="*/ 433777 h 605070"/>
              <a:gd name="connsiteX4" fmla="*/ 548374 w 557893"/>
              <a:gd name="connsiteY4" fmla="*/ 445146 h 605070"/>
              <a:gd name="connsiteX5" fmla="*/ 544484 w 557893"/>
              <a:gd name="connsiteY5" fmla="*/ 446283 h 605070"/>
              <a:gd name="connsiteX6" fmla="*/ 536987 w 557893"/>
              <a:gd name="connsiteY6" fmla="*/ 441736 h 605070"/>
              <a:gd name="connsiteX7" fmla="*/ 513359 w 557893"/>
              <a:gd name="connsiteY7" fmla="*/ 418334 h 605070"/>
              <a:gd name="connsiteX8" fmla="*/ 504629 w 557893"/>
              <a:gd name="connsiteY8" fmla="*/ 427051 h 605070"/>
              <a:gd name="connsiteX9" fmla="*/ 432320 w 557893"/>
              <a:gd name="connsiteY9" fmla="*/ 499244 h 605070"/>
              <a:gd name="connsiteX10" fmla="*/ 425868 w 557893"/>
              <a:gd name="connsiteY10" fmla="*/ 505686 h 605070"/>
              <a:gd name="connsiteX11" fmla="*/ 410115 w 557893"/>
              <a:gd name="connsiteY11" fmla="*/ 521413 h 605070"/>
              <a:gd name="connsiteX12" fmla="*/ 335720 w 557893"/>
              <a:gd name="connsiteY12" fmla="*/ 595691 h 605070"/>
              <a:gd name="connsiteX13" fmla="*/ 331354 w 557893"/>
              <a:gd name="connsiteY13" fmla="*/ 600049 h 605070"/>
              <a:gd name="connsiteX14" fmla="*/ 319208 w 557893"/>
              <a:gd name="connsiteY14" fmla="*/ 605070 h 605070"/>
              <a:gd name="connsiteX15" fmla="*/ 307062 w 557893"/>
              <a:gd name="connsiteY15" fmla="*/ 600049 h 605070"/>
              <a:gd name="connsiteX16" fmla="*/ 302792 w 557893"/>
              <a:gd name="connsiteY16" fmla="*/ 595691 h 605070"/>
              <a:gd name="connsiteX17" fmla="*/ 286945 w 557893"/>
              <a:gd name="connsiteY17" fmla="*/ 579963 h 605070"/>
              <a:gd name="connsiteX18" fmla="*/ 212549 w 557893"/>
              <a:gd name="connsiteY18" fmla="*/ 505686 h 605070"/>
              <a:gd name="connsiteX19" fmla="*/ 208943 w 557893"/>
              <a:gd name="connsiteY19" fmla="*/ 501991 h 605070"/>
              <a:gd name="connsiteX20" fmla="*/ 130846 w 557893"/>
              <a:gd name="connsiteY20" fmla="*/ 579963 h 605070"/>
              <a:gd name="connsiteX21" fmla="*/ 118700 w 557893"/>
              <a:gd name="connsiteY21" fmla="*/ 584985 h 605070"/>
              <a:gd name="connsiteX22" fmla="*/ 106554 w 557893"/>
              <a:gd name="connsiteY22" fmla="*/ 579963 h 605070"/>
              <a:gd name="connsiteX23" fmla="*/ 102283 w 557893"/>
              <a:gd name="connsiteY23" fmla="*/ 575605 h 605070"/>
              <a:gd name="connsiteX24" fmla="*/ 102283 w 557893"/>
              <a:gd name="connsiteY24" fmla="*/ 551257 h 605070"/>
              <a:gd name="connsiteX25" fmla="*/ 192431 w 557893"/>
              <a:gd name="connsiteY25" fmla="*/ 461158 h 605070"/>
              <a:gd name="connsiteX26" fmla="*/ 196797 w 557893"/>
              <a:gd name="connsiteY26" fmla="*/ 456894 h 605070"/>
              <a:gd name="connsiteX27" fmla="*/ 208943 w 557893"/>
              <a:gd name="connsiteY27" fmla="*/ 451873 h 605070"/>
              <a:gd name="connsiteX28" fmla="*/ 221089 w 557893"/>
              <a:gd name="connsiteY28" fmla="*/ 456894 h 605070"/>
              <a:gd name="connsiteX29" fmla="*/ 225359 w 557893"/>
              <a:gd name="connsiteY29" fmla="*/ 461158 h 605070"/>
              <a:gd name="connsiteX30" fmla="*/ 241206 w 557893"/>
              <a:gd name="connsiteY30" fmla="*/ 476979 h 605070"/>
              <a:gd name="connsiteX31" fmla="*/ 315602 w 557893"/>
              <a:gd name="connsiteY31" fmla="*/ 551257 h 605070"/>
              <a:gd name="connsiteX32" fmla="*/ 319208 w 557893"/>
              <a:gd name="connsiteY32" fmla="*/ 554952 h 605070"/>
              <a:gd name="connsiteX33" fmla="*/ 381458 w 557893"/>
              <a:gd name="connsiteY33" fmla="*/ 492801 h 605070"/>
              <a:gd name="connsiteX34" fmla="*/ 397305 w 557893"/>
              <a:gd name="connsiteY34" fmla="*/ 476979 h 605070"/>
              <a:gd name="connsiteX35" fmla="*/ 403758 w 557893"/>
              <a:gd name="connsiteY35" fmla="*/ 470537 h 605070"/>
              <a:gd name="connsiteX36" fmla="*/ 476161 w 557893"/>
              <a:gd name="connsiteY36" fmla="*/ 398439 h 605070"/>
              <a:gd name="connsiteX37" fmla="*/ 484986 w 557893"/>
              <a:gd name="connsiteY37" fmla="*/ 389533 h 605070"/>
              <a:gd name="connsiteX38" fmla="*/ 460788 w 557893"/>
              <a:gd name="connsiteY38" fmla="*/ 365563 h 605070"/>
              <a:gd name="connsiteX39" fmla="*/ 457752 w 557893"/>
              <a:gd name="connsiteY39" fmla="*/ 355236 h 605070"/>
              <a:gd name="connsiteX40" fmla="*/ 468000 w 557893"/>
              <a:gd name="connsiteY40" fmla="*/ 349931 h 605070"/>
              <a:gd name="connsiteX41" fmla="*/ 546381 w 557893"/>
              <a:gd name="connsiteY41" fmla="*/ 346236 h 605070"/>
              <a:gd name="connsiteX42" fmla="*/ 278625 w 557893"/>
              <a:gd name="connsiteY42" fmla="*/ 278352 h 605070"/>
              <a:gd name="connsiteX43" fmla="*/ 371816 w 557893"/>
              <a:gd name="connsiteY43" fmla="*/ 329810 h 605070"/>
              <a:gd name="connsiteX44" fmla="*/ 412053 w 557893"/>
              <a:gd name="connsiteY44" fmla="*/ 405338 h 605070"/>
              <a:gd name="connsiteX45" fmla="*/ 412148 w 557893"/>
              <a:gd name="connsiteY45" fmla="*/ 405717 h 605070"/>
              <a:gd name="connsiteX46" fmla="*/ 412148 w 557893"/>
              <a:gd name="connsiteY46" fmla="*/ 408086 h 605070"/>
              <a:gd name="connsiteX47" fmla="*/ 412243 w 557893"/>
              <a:gd name="connsiteY47" fmla="*/ 412919 h 605070"/>
              <a:gd name="connsiteX48" fmla="*/ 379123 w 557893"/>
              <a:gd name="connsiteY48" fmla="*/ 445992 h 605070"/>
              <a:gd name="connsiteX49" fmla="*/ 372670 w 557893"/>
              <a:gd name="connsiteY49" fmla="*/ 452436 h 605070"/>
              <a:gd name="connsiteX50" fmla="*/ 356822 w 557893"/>
              <a:gd name="connsiteY50" fmla="*/ 468262 h 605070"/>
              <a:gd name="connsiteX51" fmla="*/ 319147 w 557893"/>
              <a:gd name="connsiteY51" fmla="*/ 505884 h 605070"/>
              <a:gd name="connsiteX52" fmla="*/ 265623 w 557893"/>
              <a:gd name="connsiteY52" fmla="*/ 452436 h 605070"/>
              <a:gd name="connsiteX53" fmla="*/ 249775 w 557893"/>
              <a:gd name="connsiteY53" fmla="*/ 436705 h 605070"/>
              <a:gd name="connsiteX54" fmla="*/ 245505 w 557893"/>
              <a:gd name="connsiteY54" fmla="*/ 432346 h 605070"/>
              <a:gd name="connsiteX55" fmla="*/ 208779 w 557893"/>
              <a:gd name="connsiteY55" fmla="*/ 417184 h 605070"/>
              <a:gd name="connsiteX56" fmla="*/ 172148 w 557893"/>
              <a:gd name="connsiteY56" fmla="*/ 432346 h 605070"/>
              <a:gd name="connsiteX57" fmla="*/ 167782 w 557893"/>
              <a:gd name="connsiteY57" fmla="*/ 436705 h 605070"/>
              <a:gd name="connsiteX58" fmla="*/ 89490 w 557893"/>
              <a:gd name="connsiteY58" fmla="*/ 514887 h 605070"/>
              <a:gd name="connsiteX59" fmla="*/ 190 w 557893"/>
              <a:gd name="connsiteY59" fmla="*/ 514792 h 605070"/>
              <a:gd name="connsiteX60" fmla="*/ 0 w 557893"/>
              <a:gd name="connsiteY60" fmla="*/ 405433 h 605070"/>
              <a:gd name="connsiteX61" fmla="*/ 40237 w 557893"/>
              <a:gd name="connsiteY61" fmla="*/ 329904 h 605070"/>
              <a:gd name="connsiteX62" fmla="*/ 133429 w 557893"/>
              <a:gd name="connsiteY62" fmla="*/ 278447 h 605070"/>
              <a:gd name="connsiteX63" fmla="*/ 172527 w 557893"/>
              <a:gd name="connsiteY63" fmla="*/ 401926 h 605070"/>
              <a:gd name="connsiteX64" fmla="*/ 195398 w 557893"/>
              <a:gd name="connsiteY64" fmla="*/ 337201 h 605070"/>
              <a:gd name="connsiteX65" fmla="*/ 205932 w 557893"/>
              <a:gd name="connsiteY65" fmla="*/ 278447 h 605070"/>
              <a:gd name="connsiteX66" fmla="*/ 206121 w 557893"/>
              <a:gd name="connsiteY66" fmla="*/ 278447 h 605070"/>
              <a:gd name="connsiteX67" fmla="*/ 206406 w 557893"/>
              <a:gd name="connsiteY67" fmla="*/ 278447 h 605070"/>
              <a:gd name="connsiteX68" fmla="*/ 216940 w 557893"/>
              <a:gd name="connsiteY68" fmla="*/ 337201 h 605070"/>
              <a:gd name="connsiteX69" fmla="*/ 239811 w 557893"/>
              <a:gd name="connsiteY69" fmla="*/ 401926 h 605070"/>
              <a:gd name="connsiteX70" fmla="*/ 406730 w 557893"/>
              <a:gd name="connsiteY70" fmla="*/ 85850 h 605070"/>
              <a:gd name="connsiteX71" fmla="*/ 412614 w 557893"/>
              <a:gd name="connsiteY71" fmla="*/ 85850 h 605070"/>
              <a:gd name="connsiteX72" fmla="*/ 426185 w 557893"/>
              <a:gd name="connsiteY72" fmla="*/ 99398 h 605070"/>
              <a:gd name="connsiteX73" fmla="*/ 435770 w 557893"/>
              <a:gd name="connsiteY73" fmla="*/ 110483 h 605070"/>
              <a:gd name="connsiteX74" fmla="*/ 456838 w 557893"/>
              <a:gd name="connsiteY74" fmla="*/ 116641 h 605070"/>
              <a:gd name="connsiteX75" fmla="*/ 460728 w 557893"/>
              <a:gd name="connsiteY75" fmla="*/ 124788 h 605070"/>
              <a:gd name="connsiteX76" fmla="*/ 455509 w 557893"/>
              <a:gd name="connsiteY76" fmla="*/ 142221 h 605070"/>
              <a:gd name="connsiteX77" fmla="*/ 446778 w 557893"/>
              <a:gd name="connsiteY77" fmla="*/ 145821 h 605070"/>
              <a:gd name="connsiteX78" fmla="*/ 413563 w 557893"/>
              <a:gd name="connsiteY78" fmla="*/ 139284 h 605070"/>
              <a:gd name="connsiteX79" fmla="*/ 404642 w 557893"/>
              <a:gd name="connsiteY79" fmla="*/ 141084 h 605070"/>
              <a:gd name="connsiteX80" fmla="*/ 401511 w 557893"/>
              <a:gd name="connsiteY80" fmla="*/ 163443 h 605070"/>
              <a:gd name="connsiteX81" fmla="*/ 415936 w 557893"/>
              <a:gd name="connsiteY81" fmla="*/ 171496 h 605070"/>
              <a:gd name="connsiteX82" fmla="*/ 442223 w 557893"/>
              <a:gd name="connsiteY82" fmla="*/ 183338 h 605070"/>
              <a:gd name="connsiteX83" fmla="*/ 457407 w 557893"/>
              <a:gd name="connsiteY83" fmla="*/ 255152 h 605070"/>
              <a:gd name="connsiteX84" fmla="*/ 431214 w 557893"/>
              <a:gd name="connsiteY84" fmla="*/ 271921 h 605070"/>
              <a:gd name="connsiteX85" fmla="*/ 424951 w 557893"/>
              <a:gd name="connsiteY85" fmla="*/ 280258 h 605070"/>
              <a:gd name="connsiteX86" fmla="*/ 424951 w 557893"/>
              <a:gd name="connsiteY86" fmla="*/ 294185 h 605070"/>
              <a:gd name="connsiteX87" fmla="*/ 418688 w 557893"/>
              <a:gd name="connsiteY87" fmla="*/ 300627 h 605070"/>
              <a:gd name="connsiteX88" fmla="*/ 403693 w 557893"/>
              <a:gd name="connsiteY88" fmla="*/ 300627 h 605070"/>
              <a:gd name="connsiteX89" fmla="*/ 397240 w 557893"/>
              <a:gd name="connsiteY89" fmla="*/ 293806 h 605070"/>
              <a:gd name="connsiteX90" fmla="*/ 397050 w 557893"/>
              <a:gd name="connsiteY90" fmla="*/ 283669 h 605070"/>
              <a:gd name="connsiteX91" fmla="*/ 389648 w 557893"/>
              <a:gd name="connsiteY91" fmla="*/ 274668 h 605070"/>
              <a:gd name="connsiteX92" fmla="*/ 362886 w 557893"/>
              <a:gd name="connsiteY92" fmla="*/ 267089 h 605070"/>
              <a:gd name="connsiteX93" fmla="*/ 357192 w 557893"/>
              <a:gd name="connsiteY93" fmla="*/ 255246 h 605070"/>
              <a:gd name="connsiteX94" fmla="*/ 361653 w 557893"/>
              <a:gd name="connsiteY94" fmla="*/ 239804 h 605070"/>
              <a:gd name="connsiteX95" fmla="*/ 370668 w 557893"/>
              <a:gd name="connsiteY95" fmla="*/ 236014 h 605070"/>
              <a:gd name="connsiteX96" fmla="*/ 400277 w 557893"/>
              <a:gd name="connsiteY96" fmla="*/ 244920 h 605070"/>
              <a:gd name="connsiteX97" fmla="*/ 419732 w 557893"/>
              <a:gd name="connsiteY97" fmla="*/ 242362 h 605070"/>
              <a:gd name="connsiteX98" fmla="*/ 423243 w 557893"/>
              <a:gd name="connsiteY98" fmla="*/ 215929 h 605070"/>
              <a:gd name="connsiteX99" fmla="*/ 412234 w 557893"/>
              <a:gd name="connsiteY99" fmla="*/ 209487 h 605070"/>
              <a:gd name="connsiteX100" fmla="*/ 382056 w 557893"/>
              <a:gd name="connsiteY100" fmla="*/ 196033 h 605070"/>
              <a:gd name="connsiteX101" fmla="*/ 357857 w 557893"/>
              <a:gd name="connsiteY101" fmla="*/ 155105 h 605070"/>
              <a:gd name="connsiteX102" fmla="*/ 390882 w 557893"/>
              <a:gd name="connsiteY102" fmla="*/ 113230 h 605070"/>
              <a:gd name="connsiteX103" fmla="*/ 399138 w 557893"/>
              <a:gd name="connsiteY103" fmla="*/ 102051 h 605070"/>
              <a:gd name="connsiteX104" fmla="*/ 399138 w 557893"/>
              <a:gd name="connsiteY104" fmla="*/ 93429 h 605070"/>
              <a:gd name="connsiteX105" fmla="*/ 406730 w 557893"/>
              <a:gd name="connsiteY105" fmla="*/ 85850 h 605070"/>
              <a:gd name="connsiteX106" fmla="*/ 205945 w 557893"/>
              <a:gd name="connsiteY106" fmla="*/ 50 h 605070"/>
              <a:gd name="connsiteX107" fmla="*/ 302823 w 557893"/>
              <a:gd name="connsiteY107" fmla="*/ 99179 h 605070"/>
              <a:gd name="connsiteX108" fmla="*/ 206514 w 557893"/>
              <a:gd name="connsiteY108" fmla="*/ 250620 h 605070"/>
              <a:gd name="connsiteX109" fmla="*/ 205945 w 557893"/>
              <a:gd name="connsiteY109" fmla="*/ 250620 h 605070"/>
              <a:gd name="connsiteX110" fmla="*/ 205281 w 557893"/>
              <a:gd name="connsiteY110" fmla="*/ 250620 h 605070"/>
              <a:gd name="connsiteX111" fmla="*/ 108972 w 557893"/>
              <a:gd name="connsiteY111" fmla="*/ 99179 h 605070"/>
              <a:gd name="connsiteX112" fmla="*/ 205945 w 557893"/>
              <a:gd name="connsiteY112" fmla="*/ 50 h 6050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7893" h="605070">
                <a:moveTo>
                  <a:pt x="546381" y="346236"/>
                </a:moveTo>
                <a:lnTo>
                  <a:pt x="547615" y="346236"/>
                </a:lnTo>
                <a:cubicBezTo>
                  <a:pt x="555112" y="346236"/>
                  <a:pt x="558243" y="349647"/>
                  <a:pt x="557863" y="357510"/>
                </a:cubicBezTo>
                <a:cubicBezTo>
                  <a:pt x="556725" y="382901"/>
                  <a:pt x="555491" y="408386"/>
                  <a:pt x="554352" y="433777"/>
                </a:cubicBezTo>
                <a:cubicBezTo>
                  <a:pt x="554068" y="438420"/>
                  <a:pt x="553024" y="442588"/>
                  <a:pt x="548374" y="445146"/>
                </a:cubicBezTo>
                <a:cubicBezTo>
                  <a:pt x="546856" y="445904"/>
                  <a:pt x="545622" y="446283"/>
                  <a:pt x="544484" y="446283"/>
                </a:cubicBezTo>
                <a:cubicBezTo>
                  <a:pt x="541257" y="446283"/>
                  <a:pt x="539170" y="443915"/>
                  <a:pt x="536987" y="441736"/>
                </a:cubicBezTo>
                <a:lnTo>
                  <a:pt x="513359" y="418334"/>
                </a:lnTo>
                <a:lnTo>
                  <a:pt x="504629" y="427051"/>
                </a:lnTo>
                <a:lnTo>
                  <a:pt x="432320" y="499244"/>
                </a:lnTo>
                <a:lnTo>
                  <a:pt x="425868" y="505686"/>
                </a:lnTo>
                <a:lnTo>
                  <a:pt x="410115" y="521413"/>
                </a:lnTo>
                <a:lnTo>
                  <a:pt x="335720" y="595691"/>
                </a:lnTo>
                <a:lnTo>
                  <a:pt x="331354" y="600049"/>
                </a:lnTo>
                <a:cubicBezTo>
                  <a:pt x="328128" y="603459"/>
                  <a:pt x="323668" y="605070"/>
                  <a:pt x="319208" y="605070"/>
                </a:cubicBezTo>
                <a:cubicBezTo>
                  <a:pt x="314843" y="605070"/>
                  <a:pt x="310478" y="603459"/>
                  <a:pt x="307062" y="600049"/>
                </a:cubicBezTo>
                <a:lnTo>
                  <a:pt x="302792" y="595691"/>
                </a:lnTo>
                <a:lnTo>
                  <a:pt x="286945" y="579963"/>
                </a:lnTo>
                <a:lnTo>
                  <a:pt x="212549" y="505686"/>
                </a:lnTo>
                <a:lnTo>
                  <a:pt x="208943" y="501991"/>
                </a:lnTo>
                <a:lnTo>
                  <a:pt x="130846" y="579963"/>
                </a:lnTo>
                <a:cubicBezTo>
                  <a:pt x="127525" y="583374"/>
                  <a:pt x="123160" y="584985"/>
                  <a:pt x="118700" y="584985"/>
                </a:cubicBezTo>
                <a:cubicBezTo>
                  <a:pt x="114240" y="584985"/>
                  <a:pt x="109970" y="583374"/>
                  <a:pt x="106554" y="579963"/>
                </a:cubicBezTo>
                <a:lnTo>
                  <a:pt x="102283" y="575605"/>
                </a:lnTo>
                <a:cubicBezTo>
                  <a:pt x="95546" y="568973"/>
                  <a:pt x="95546" y="557983"/>
                  <a:pt x="102283" y="551257"/>
                </a:cubicBezTo>
                <a:lnTo>
                  <a:pt x="192431" y="461158"/>
                </a:lnTo>
                <a:lnTo>
                  <a:pt x="196797" y="456894"/>
                </a:lnTo>
                <a:cubicBezTo>
                  <a:pt x="200023" y="453483"/>
                  <a:pt x="204483" y="451873"/>
                  <a:pt x="208943" y="451873"/>
                </a:cubicBezTo>
                <a:cubicBezTo>
                  <a:pt x="213308" y="451873"/>
                  <a:pt x="217673" y="453483"/>
                  <a:pt x="221089" y="456894"/>
                </a:cubicBezTo>
                <a:lnTo>
                  <a:pt x="225359" y="461158"/>
                </a:lnTo>
                <a:lnTo>
                  <a:pt x="241206" y="476979"/>
                </a:lnTo>
                <a:lnTo>
                  <a:pt x="315602" y="551257"/>
                </a:lnTo>
                <a:lnTo>
                  <a:pt x="319208" y="554952"/>
                </a:lnTo>
                <a:lnTo>
                  <a:pt x="381458" y="492801"/>
                </a:lnTo>
                <a:lnTo>
                  <a:pt x="397305" y="476979"/>
                </a:lnTo>
                <a:lnTo>
                  <a:pt x="403758" y="470537"/>
                </a:lnTo>
                <a:lnTo>
                  <a:pt x="476161" y="398439"/>
                </a:lnTo>
                <a:lnTo>
                  <a:pt x="484986" y="389533"/>
                </a:lnTo>
                <a:cubicBezTo>
                  <a:pt x="476730" y="381764"/>
                  <a:pt x="468759" y="373616"/>
                  <a:pt x="460788" y="365563"/>
                </a:cubicBezTo>
                <a:cubicBezTo>
                  <a:pt x="458036" y="362816"/>
                  <a:pt x="455474" y="359974"/>
                  <a:pt x="457752" y="355236"/>
                </a:cubicBezTo>
                <a:cubicBezTo>
                  <a:pt x="459934" y="350310"/>
                  <a:pt x="464015" y="350120"/>
                  <a:pt x="468000" y="349931"/>
                </a:cubicBezTo>
                <a:cubicBezTo>
                  <a:pt x="494095" y="348605"/>
                  <a:pt x="520286" y="347468"/>
                  <a:pt x="546381" y="346236"/>
                </a:cubicBezTo>
                <a:close/>
                <a:moveTo>
                  <a:pt x="278625" y="278352"/>
                </a:moveTo>
                <a:cubicBezTo>
                  <a:pt x="278625" y="278352"/>
                  <a:pt x="327877" y="302233"/>
                  <a:pt x="371816" y="329810"/>
                </a:cubicBezTo>
                <a:cubicBezTo>
                  <a:pt x="404936" y="350469"/>
                  <a:pt x="411104" y="373023"/>
                  <a:pt x="412053" y="405338"/>
                </a:cubicBezTo>
                <a:cubicBezTo>
                  <a:pt x="412148" y="405433"/>
                  <a:pt x="412148" y="405622"/>
                  <a:pt x="412148" y="405717"/>
                </a:cubicBezTo>
                <a:lnTo>
                  <a:pt x="412148" y="408086"/>
                </a:lnTo>
                <a:cubicBezTo>
                  <a:pt x="412243" y="409602"/>
                  <a:pt x="412243" y="411308"/>
                  <a:pt x="412243" y="412919"/>
                </a:cubicBezTo>
                <a:lnTo>
                  <a:pt x="379123" y="445992"/>
                </a:lnTo>
                <a:lnTo>
                  <a:pt x="372670" y="452436"/>
                </a:lnTo>
                <a:lnTo>
                  <a:pt x="356822" y="468262"/>
                </a:lnTo>
                <a:lnTo>
                  <a:pt x="319147" y="505884"/>
                </a:lnTo>
                <a:lnTo>
                  <a:pt x="265623" y="452436"/>
                </a:lnTo>
                <a:lnTo>
                  <a:pt x="249775" y="436705"/>
                </a:lnTo>
                <a:lnTo>
                  <a:pt x="245505" y="432346"/>
                </a:lnTo>
                <a:cubicBezTo>
                  <a:pt x="235730" y="422680"/>
                  <a:pt x="222729" y="417184"/>
                  <a:pt x="208779" y="417184"/>
                </a:cubicBezTo>
                <a:cubicBezTo>
                  <a:pt x="194923" y="417184"/>
                  <a:pt x="181827" y="422680"/>
                  <a:pt x="172148" y="432346"/>
                </a:cubicBezTo>
                <a:lnTo>
                  <a:pt x="167782" y="436705"/>
                </a:lnTo>
                <a:lnTo>
                  <a:pt x="89490" y="514887"/>
                </a:lnTo>
                <a:lnTo>
                  <a:pt x="190" y="514792"/>
                </a:lnTo>
                <a:lnTo>
                  <a:pt x="0" y="405433"/>
                </a:lnTo>
                <a:cubicBezTo>
                  <a:pt x="949" y="373118"/>
                  <a:pt x="7117" y="350753"/>
                  <a:pt x="40237" y="329904"/>
                </a:cubicBezTo>
                <a:cubicBezTo>
                  <a:pt x="84271" y="302233"/>
                  <a:pt x="133429" y="278447"/>
                  <a:pt x="133429" y="278447"/>
                </a:cubicBezTo>
                <a:lnTo>
                  <a:pt x="172527" y="401926"/>
                </a:lnTo>
                <a:lnTo>
                  <a:pt x="195398" y="337201"/>
                </a:lnTo>
                <a:cubicBezTo>
                  <a:pt x="155255" y="281384"/>
                  <a:pt x="198340" y="278636"/>
                  <a:pt x="205932" y="278447"/>
                </a:cubicBezTo>
                <a:lnTo>
                  <a:pt x="206121" y="278447"/>
                </a:lnTo>
                <a:lnTo>
                  <a:pt x="206406" y="278447"/>
                </a:lnTo>
                <a:cubicBezTo>
                  <a:pt x="214093" y="278636"/>
                  <a:pt x="256988" y="281384"/>
                  <a:pt x="216940" y="337201"/>
                </a:cubicBezTo>
                <a:lnTo>
                  <a:pt x="239811" y="401926"/>
                </a:lnTo>
                <a:close/>
                <a:moveTo>
                  <a:pt x="406730" y="85850"/>
                </a:moveTo>
                <a:lnTo>
                  <a:pt x="412614" y="85850"/>
                </a:lnTo>
                <a:cubicBezTo>
                  <a:pt x="426185" y="85850"/>
                  <a:pt x="426185" y="85850"/>
                  <a:pt x="426185" y="99398"/>
                </a:cubicBezTo>
                <a:cubicBezTo>
                  <a:pt x="426280" y="108967"/>
                  <a:pt x="426280" y="108967"/>
                  <a:pt x="435770" y="110483"/>
                </a:cubicBezTo>
                <a:cubicBezTo>
                  <a:pt x="443172" y="111619"/>
                  <a:pt x="450100" y="113799"/>
                  <a:pt x="456838" y="116641"/>
                </a:cubicBezTo>
                <a:cubicBezTo>
                  <a:pt x="460444" y="118346"/>
                  <a:pt x="461867" y="120809"/>
                  <a:pt x="460728" y="124788"/>
                </a:cubicBezTo>
                <a:cubicBezTo>
                  <a:pt x="458925" y="130568"/>
                  <a:pt x="457407" y="136347"/>
                  <a:pt x="455509" y="142221"/>
                </a:cubicBezTo>
                <a:cubicBezTo>
                  <a:pt x="453801" y="147621"/>
                  <a:pt x="451998" y="148379"/>
                  <a:pt x="446778" y="145821"/>
                </a:cubicBezTo>
                <a:cubicBezTo>
                  <a:pt x="436339" y="140800"/>
                  <a:pt x="425141" y="138621"/>
                  <a:pt x="413563" y="139284"/>
                </a:cubicBezTo>
                <a:cubicBezTo>
                  <a:pt x="410526" y="139379"/>
                  <a:pt x="407489" y="139757"/>
                  <a:pt x="404642" y="141084"/>
                </a:cubicBezTo>
                <a:cubicBezTo>
                  <a:pt x="394583" y="145442"/>
                  <a:pt x="392875" y="156621"/>
                  <a:pt x="401511" y="163443"/>
                </a:cubicBezTo>
                <a:cubicBezTo>
                  <a:pt x="405781" y="166853"/>
                  <a:pt x="410716" y="169317"/>
                  <a:pt x="415936" y="171496"/>
                </a:cubicBezTo>
                <a:cubicBezTo>
                  <a:pt x="424761" y="175191"/>
                  <a:pt x="433777" y="178696"/>
                  <a:pt x="442223" y="183338"/>
                </a:cubicBezTo>
                <a:cubicBezTo>
                  <a:pt x="469175" y="198307"/>
                  <a:pt x="476387" y="232130"/>
                  <a:pt x="457407" y="255152"/>
                </a:cubicBezTo>
                <a:cubicBezTo>
                  <a:pt x="450574" y="263489"/>
                  <a:pt x="441654" y="268984"/>
                  <a:pt x="431214" y="271921"/>
                </a:cubicBezTo>
                <a:cubicBezTo>
                  <a:pt x="426659" y="273152"/>
                  <a:pt x="424666" y="275616"/>
                  <a:pt x="424951" y="280258"/>
                </a:cubicBezTo>
                <a:cubicBezTo>
                  <a:pt x="425141" y="284900"/>
                  <a:pt x="424951" y="289448"/>
                  <a:pt x="424951" y="294185"/>
                </a:cubicBezTo>
                <a:cubicBezTo>
                  <a:pt x="424951" y="298353"/>
                  <a:pt x="422768" y="300438"/>
                  <a:pt x="418688" y="300627"/>
                </a:cubicBezTo>
                <a:cubicBezTo>
                  <a:pt x="413658" y="300722"/>
                  <a:pt x="408628" y="300722"/>
                  <a:pt x="403693" y="300627"/>
                </a:cubicBezTo>
                <a:cubicBezTo>
                  <a:pt x="399328" y="300438"/>
                  <a:pt x="397240" y="298069"/>
                  <a:pt x="397240" y="293806"/>
                </a:cubicBezTo>
                <a:cubicBezTo>
                  <a:pt x="397050" y="290490"/>
                  <a:pt x="397050" y="287079"/>
                  <a:pt x="397050" y="283669"/>
                </a:cubicBezTo>
                <a:cubicBezTo>
                  <a:pt x="397050" y="276184"/>
                  <a:pt x="396861" y="275805"/>
                  <a:pt x="389648" y="274668"/>
                </a:cubicBezTo>
                <a:cubicBezTo>
                  <a:pt x="380348" y="273342"/>
                  <a:pt x="371427" y="271163"/>
                  <a:pt x="362886" y="267089"/>
                </a:cubicBezTo>
                <a:cubicBezTo>
                  <a:pt x="356243" y="263963"/>
                  <a:pt x="355579" y="262163"/>
                  <a:pt x="357192" y="255246"/>
                </a:cubicBezTo>
                <a:cubicBezTo>
                  <a:pt x="358616" y="250036"/>
                  <a:pt x="360039" y="244920"/>
                  <a:pt x="361653" y="239804"/>
                </a:cubicBezTo>
                <a:cubicBezTo>
                  <a:pt x="363551" y="233930"/>
                  <a:pt x="365164" y="233172"/>
                  <a:pt x="370668" y="236014"/>
                </a:cubicBezTo>
                <a:cubicBezTo>
                  <a:pt x="379968" y="240846"/>
                  <a:pt x="389838" y="243593"/>
                  <a:pt x="400277" y="244920"/>
                </a:cubicBezTo>
                <a:cubicBezTo>
                  <a:pt x="406920" y="245772"/>
                  <a:pt x="413563" y="245014"/>
                  <a:pt x="419732" y="242362"/>
                </a:cubicBezTo>
                <a:cubicBezTo>
                  <a:pt x="431214" y="237435"/>
                  <a:pt x="433018" y="224077"/>
                  <a:pt x="423243" y="215929"/>
                </a:cubicBezTo>
                <a:cubicBezTo>
                  <a:pt x="420016" y="213276"/>
                  <a:pt x="416220" y="211287"/>
                  <a:pt x="412234" y="209487"/>
                </a:cubicBezTo>
                <a:cubicBezTo>
                  <a:pt x="402175" y="205129"/>
                  <a:pt x="391641" y="201718"/>
                  <a:pt x="382056" y="196033"/>
                </a:cubicBezTo>
                <a:cubicBezTo>
                  <a:pt x="366587" y="186654"/>
                  <a:pt x="356718" y="173864"/>
                  <a:pt x="357857" y="155105"/>
                </a:cubicBezTo>
                <a:cubicBezTo>
                  <a:pt x="359280" y="133694"/>
                  <a:pt x="371238" y="120336"/>
                  <a:pt x="390882" y="113230"/>
                </a:cubicBezTo>
                <a:cubicBezTo>
                  <a:pt x="398948" y="110388"/>
                  <a:pt x="399138" y="110483"/>
                  <a:pt x="399138" y="102051"/>
                </a:cubicBezTo>
                <a:cubicBezTo>
                  <a:pt x="399138" y="99114"/>
                  <a:pt x="398948" y="96366"/>
                  <a:pt x="399138" y="93429"/>
                </a:cubicBezTo>
                <a:cubicBezTo>
                  <a:pt x="399233" y="87082"/>
                  <a:pt x="400372" y="85945"/>
                  <a:pt x="406730" y="85850"/>
                </a:cubicBezTo>
                <a:close/>
                <a:moveTo>
                  <a:pt x="205945" y="50"/>
                </a:moveTo>
                <a:cubicBezTo>
                  <a:pt x="214105" y="-329"/>
                  <a:pt x="298173" y="-1087"/>
                  <a:pt x="302823" y="99179"/>
                </a:cubicBezTo>
                <a:cubicBezTo>
                  <a:pt x="302823" y="99179"/>
                  <a:pt x="319238" y="249483"/>
                  <a:pt x="206514" y="250620"/>
                </a:cubicBezTo>
                <a:lnTo>
                  <a:pt x="205945" y="250620"/>
                </a:lnTo>
                <a:lnTo>
                  <a:pt x="205281" y="250620"/>
                </a:lnTo>
                <a:cubicBezTo>
                  <a:pt x="92652" y="249483"/>
                  <a:pt x="108972" y="99179"/>
                  <a:pt x="108972" y="99179"/>
                </a:cubicBezTo>
                <a:cubicBezTo>
                  <a:pt x="113527" y="-1087"/>
                  <a:pt x="197690" y="-329"/>
                  <a:pt x="205945" y="50"/>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6" name="组合 25">
            <a:extLst>
              <a:ext uri="{FF2B5EF4-FFF2-40B4-BE49-F238E27FC236}">
                <a16:creationId xmlns:a16="http://schemas.microsoft.com/office/drawing/2014/main" id="{81725C10-9685-4E99-8EDA-AB54085CFCAF}"/>
              </a:ext>
            </a:extLst>
          </p:cNvPr>
          <p:cNvGrpSpPr/>
          <p:nvPr/>
        </p:nvGrpSpPr>
        <p:grpSpPr>
          <a:xfrm flipH="1" flipV="1">
            <a:off x="-1415507" y="-494474"/>
            <a:ext cx="4006307" cy="2786585"/>
            <a:chOff x="-741107" y="-1787629"/>
            <a:chExt cx="14406307" cy="10020300"/>
          </a:xfrm>
        </p:grpSpPr>
        <p:sp>
          <p:nvSpPr>
            <p:cNvPr id="30" name="平行四边形 29">
              <a:extLst>
                <a:ext uri="{FF2B5EF4-FFF2-40B4-BE49-F238E27FC236}">
                  <a16:creationId xmlns:a16="http://schemas.microsoft.com/office/drawing/2014/main" id="{3ED82921-6EBD-4454-94DE-1828B377F526}"/>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D2415B2E-5541-4759-A4E9-D36919E4CCEA}"/>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5AF9564A-C065-48FA-B310-F6BE03D4062D}"/>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82DD8306-3B84-40A3-A3B9-C5F4981020D6}"/>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solidFill>
                  <a:schemeClr val="bg1"/>
                </a:solidFill>
              </a:rPr>
              <a:t>03.</a:t>
            </a:r>
            <a:r>
              <a:rPr lang="zh-CN" altLang="en-US" sz="3200" i="1">
                <a:solidFill>
                  <a:schemeClr val="bg1"/>
                </a:solidFill>
              </a:rPr>
              <a:t>不足之处</a:t>
            </a:r>
          </a:p>
        </p:txBody>
      </p:sp>
      <p:sp>
        <p:nvSpPr>
          <p:cNvPr id="34" name="矩形 33">
            <a:extLst>
              <a:ext uri="{FF2B5EF4-FFF2-40B4-BE49-F238E27FC236}">
                <a16:creationId xmlns:a16="http://schemas.microsoft.com/office/drawing/2014/main" id="{B6004144-E05C-49FE-BA28-6D83AD2D0DA5}"/>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bg1"/>
                </a:solidFill>
                <a:latin typeface="Century Gothic" panose="020b0502020202020204" pitchFamily="34" charset="0"/>
                <a:ea typeface="+mj-ea"/>
              </a:rPr>
              <a:t>This template is exclusively designed by Fei er creative</a:t>
            </a:r>
            <a:endParaRPr lang="zh-CN" altLang="en-US" sz="1000" i="1">
              <a:solidFill>
                <a:schemeClr val="bg1"/>
              </a:solidFill>
              <a:latin typeface="Century Gothic" panose="020b0502020202020204" pitchFamily="34" charset="0"/>
              <a:ea typeface="+mj-ea"/>
            </a:endParaRPr>
          </a:p>
        </p:txBody>
      </p:sp>
    </p:spTree>
    <p:extLst>
      <p:ext uri="{BB962C8B-B14F-4D97-AF65-F5344CB8AC3E}">
        <p14:creationId val="368493968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par>
                                <p:cTn id="38" presetID="53" presetClass="entr" presetSubtype="16"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53" presetClass="entr" presetSubtype="16"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nodeType="afterGroup">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animBg="1"/>
      <p:bldP spid="23" grpId="0" animBg="1"/>
      <p:bldP spid="24" grpId="0" animBg="1"/>
      <p:bldP spid="25" grpId="0" animBg="1"/>
      <p:bldP spid="27" grpId="0" animBg="1"/>
      <p:bldP spid="28"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a:extLst>
              <a:ext uri="{FF2B5EF4-FFF2-40B4-BE49-F238E27FC236}">
                <a16:creationId xmlns:a16="http://schemas.microsoft.com/office/drawing/2014/main" id="{C8D134E7-B566-4C57-BB49-C589A81AA93C}"/>
              </a:ext>
            </a:extLst>
          </p:cNvPr>
          <p:cNvSpPr/>
          <p:nvPr/>
        </p:nvSpPr>
        <p:spPr>
          <a:xfrm>
            <a:off x="999933" y="1989138"/>
            <a:ext cx="3152316" cy="3649662"/>
          </a:xfrm>
          <a:prstGeom prst="rect">
            <a:avLst/>
          </a:prstGeom>
          <a:gradFill flip="none" rotWithShape="1">
            <a:gsLst>
              <a:gs pos="0">
                <a:schemeClr val="tx2"/>
              </a:gs>
              <a:gs pos="100000">
                <a:schemeClr val="tx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2B1C5FD-4E1C-49DA-AF8F-B8E33DD95326}"/>
              </a:ext>
            </a:extLst>
          </p:cNvPr>
          <p:cNvSpPr/>
          <p:nvPr/>
        </p:nvSpPr>
        <p:spPr>
          <a:xfrm>
            <a:off x="4519841" y="1989138"/>
            <a:ext cx="3152316" cy="3649662"/>
          </a:xfrm>
          <a:prstGeom prst="rect">
            <a:avLst/>
          </a:prstGeom>
          <a:gradFill flip="none" rotWithShape="1">
            <a:gsLst>
              <a:gs pos="0">
                <a:schemeClr val="tx2"/>
              </a:gs>
              <a:gs pos="100000">
                <a:schemeClr val="tx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0B99551E-286F-4DD8-9AAF-A29682537AAB}"/>
              </a:ext>
            </a:extLst>
          </p:cNvPr>
          <p:cNvSpPr/>
          <p:nvPr/>
        </p:nvSpPr>
        <p:spPr>
          <a:xfrm>
            <a:off x="8039751" y="1989138"/>
            <a:ext cx="3152316" cy="3649662"/>
          </a:xfrm>
          <a:prstGeom prst="rect">
            <a:avLst/>
          </a:prstGeom>
          <a:gradFill flip="none" rotWithShape="1">
            <a:gsLst>
              <a:gs pos="0">
                <a:schemeClr val="tx2"/>
              </a:gs>
              <a:gs pos="100000">
                <a:schemeClr val="tx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5">
            <a:extLst>
              <a:ext uri="{FF2B5EF4-FFF2-40B4-BE49-F238E27FC236}">
                <a16:creationId xmlns:a16="http://schemas.microsoft.com/office/drawing/2014/main" id="{C56F3041-A20A-4024-A10C-CCE2AE93D77C}"/>
              </a:ext>
            </a:extLst>
          </p:cNvPr>
          <p:cNvGrpSpPr/>
          <p:nvPr/>
        </p:nvGrpSpPr>
        <p:grpSpPr>
          <a:xfrm>
            <a:off x="1955800" y="2586531"/>
            <a:ext cx="1240582" cy="1240582"/>
            <a:chOff x="2368550" y="655638"/>
            <a:chExt cx="1333500" cy="1333500"/>
          </a:xfrm>
        </p:grpSpPr>
        <p:sp>
          <p:nvSpPr>
            <p:cNvPr id="25" name="矩形 24">
              <a:extLst>
                <a:ext uri="{FF2B5EF4-FFF2-40B4-BE49-F238E27FC236}">
                  <a16:creationId xmlns:a16="http://schemas.microsoft.com/office/drawing/2014/main" id="{E4130109-CF8C-4080-B74F-73E605799D46}"/>
                </a:ext>
              </a:extLst>
            </p:cNvPr>
            <p:cNvSpPr/>
            <p:nvPr/>
          </p:nvSpPr>
          <p:spPr>
            <a:xfrm>
              <a:off x="2368550" y="655638"/>
              <a:ext cx="1333500" cy="133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Oval 7">
              <a:extLst>
                <a:ext uri="{FF2B5EF4-FFF2-40B4-BE49-F238E27FC236}">
                  <a16:creationId xmlns:a16="http://schemas.microsoft.com/office/drawing/2014/main" id="{1C71BEBB-1AD7-4C69-9096-2D081D1BEC5A}"/>
                </a:ext>
              </a:extLst>
            </p:cNvPr>
            <p:cNvSpPr/>
            <p:nvPr/>
          </p:nvSpPr>
          <p:spPr>
            <a:xfrm>
              <a:off x="2644873" y="1010720"/>
              <a:ext cx="780854" cy="623334"/>
            </a:xfrm>
            <a:custGeom>
              <a:gdLst>
                <a:gd name="connsiteX0" fmla="*/ 208357 w 539466"/>
                <a:gd name="connsiteY0" fmla="*/ 395115 h 430641"/>
                <a:gd name="connsiteX1" fmla="*/ 203511 w 539466"/>
                <a:gd name="connsiteY1" fmla="*/ 422567 h 430641"/>
                <a:gd name="connsiteX2" fmla="*/ 331109 w 539466"/>
                <a:gd name="connsiteY2" fmla="*/ 422567 h 430641"/>
                <a:gd name="connsiteX3" fmla="*/ 318188 w 539466"/>
                <a:gd name="connsiteY3" fmla="*/ 395115 h 430641"/>
                <a:gd name="connsiteX4" fmla="*/ 30688 w 539466"/>
                <a:gd name="connsiteY4" fmla="*/ 354745 h 430641"/>
                <a:gd name="connsiteX5" fmla="*/ 22612 w 539466"/>
                <a:gd name="connsiteY5" fmla="*/ 385427 h 430641"/>
                <a:gd name="connsiteX6" fmla="*/ 518469 w 539466"/>
                <a:gd name="connsiteY6" fmla="*/ 385427 h 430641"/>
                <a:gd name="connsiteX7" fmla="*/ 508778 w 539466"/>
                <a:gd name="connsiteY7" fmla="*/ 354745 h 430641"/>
                <a:gd name="connsiteX8" fmla="*/ 22612 w 539466"/>
                <a:gd name="connsiteY8" fmla="*/ 340212 h 430641"/>
                <a:gd name="connsiteX9" fmla="*/ 515239 w 539466"/>
                <a:gd name="connsiteY9" fmla="*/ 340212 h 430641"/>
                <a:gd name="connsiteX10" fmla="*/ 528160 w 539466"/>
                <a:gd name="connsiteY10" fmla="*/ 349901 h 430641"/>
                <a:gd name="connsiteX11" fmla="*/ 537851 w 539466"/>
                <a:gd name="connsiteY11" fmla="*/ 388656 h 430641"/>
                <a:gd name="connsiteX12" fmla="*/ 539466 w 539466"/>
                <a:gd name="connsiteY12" fmla="*/ 393501 h 430641"/>
                <a:gd name="connsiteX13" fmla="*/ 539466 w 539466"/>
                <a:gd name="connsiteY13" fmla="*/ 417723 h 430641"/>
                <a:gd name="connsiteX14" fmla="*/ 526545 w 539466"/>
                <a:gd name="connsiteY14" fmla="*/ 430641 h 430641"/>
                <a:gd name="connsiteX15" fmla="*/ 12921 w 539466"/>
                <a:gd name="connsiteY15" fmla="*/ 430641 h 430641"/>
                <a:gd name="connsiteX16" fmla="*/ 0 w 539466"/>
                <a:gd name="connsiteY16" fmla="*/ 417723 h 430641"/>
                <a:gd name="connsiteX17" fmla="*/ 0 w 539466"/>
                <a:gd name="connsiteY17" fmla="*/ 393501 h 430641"/>
                <a:gd name="connsiteX18" fmla="*/ 1615 w 539466"/>
                <a:gd name="connsiteY18" fmla="*/ 388656 h 430641"/>
                <a:gd name="connsiteX19" fmla="*/ 9691 w 539466"/>
                <a:gd name="connsiteY19" fmla="*/ 349901 h 430641"/>
                <a:gd name="connsiteX20" fmla="*/ 22612 w 539466"/>
                <a:gd name="connsiteY20" fmla="*/ 340212 h 430641"/>
                <a:gd name="connsiteX21" fmla="*/ 339174 w 539466"/>
                <a:gd name="connsiteY21" fmla="*/ 171013 h 430641"/>
                <a:gd name="connsiteX22" fmla="*/ 340789 w 539466"/>
                <a:gd name="connsiteY22" fmla="*/ 171013 h 430641"/>
                <a:gd name="connsiteX23" fmla="*/ 416685 w 539466"/>
                <a:gd name="connsiteY23" fmla="*/ 191945 h 430641"/>
                <a:gd name="connsiteX24" fmla="*/ 418299 w 539466"/>
                <a:gd name="connsiteY24" fmla="*/ 191945 h 430641"/>
                <a:gd name="connsiteX25" fmla="*/ 418299 w 539466"/>
                <a:gd name="connsiteY25" fmla="*/ 193556 h 430641"/>
                <a:gd name="connsiteX26" fmla="*/ 418299 w 539466"/>
                <a:gd name="connsiteY26" fmla="*/ 195166 h 430641"/>
                <a:gd name="connsiteX27" fmla="*/ 389233 w 539466"/>
                <a:gd name="connsiteY27" fmla="*/ 204827 h 430641"/>
                <a:gd name="connsiteX28" fmla="*/ 429603 w 539466"/>
                <a:gd name="connsiteY28" fmla="*/ 245081 h 430641"/>
                <a:gd name="connsiteX29" fmla="*/ 429603 w 539466"/>
                <a:gd name="connsiteY29" fmla="*/ 246691 h 430641"/>
                <a:gd name="connsiteX30" fmla="*/ 416685 w 539466"/>
                <a:gd name="connsiteY30" fmla="*/ 261183 h 430641"/>
                <a:gd name="connsiteX31" fmla="*/ 413455 w 539466"/>
                <a:gd name="connsiteY31" fmla="*/ 261183 h 430641"/>
                <a:gd name="connsiteX32" fmla="*/ 373085 w 539466"/>
                <a:gd name="connsiteY32" fmla="*/ 220929 h 430641"/>
                <a:gd name="connsiteX33" fmla="*/ 368240 w 539466"/>
                <a:gd name="connsiteY33" fmla="*/ 254742 h 430641"/>
                <a:gd name="connsiteX34" fmla="*/ 366626 w 539466"/>
                <a:gd name="connsiteY34" fmla="*/ 254742 h 430641"/>
                <a:gd name="connsiteX35" fmla="*/ 365011 w 539466"/>
                <a:gd name="connsiteY35" fmla="*/ 253132 h 430641"/>
                <a:gd name="connsiteX36" fmla="*/ 339174 w 539466"/>
                <a:gd name="connsiteY36" fmla="*/ 172623 h 430641"/>
                <a:gd name="connsiteX37" fmla="*/ 339174 w 539466"/>
                <a:gd name="connsiteY37" fmla="*/ 171013 h 430641"/>
                <a:gd name="connsiteX38" fmla="*/ 50166 w 539466"/>
                <a:gd name="connsiteY38" fmla="*/ 40313 h 430641"/>
                <a:gd name="connsiteX39" fmla="*/ 50166 w 539466"/>
                <a:gd name="connsiteY39" fmla="*/ 293479 h 430641"/>
                <a:gd name="connsiteX40" fmla="*/ 491114 w 539466"/>
                <a:gd name="connsiteY40" fmla="*/ 293479 h 430641"/>
                <a:gd name="connsiteX41" fmla="*/ 491114 w 539466"/>
                <a:gd name="connsiteY41" fmla="*/ 40313 h 430641"/>
                <a:gd name="connsiteX42" fmla="*/ 30783 w 539466"/>
                <a:gd name="connsiteY42" fmla="*/ 0 h 430641"/>
                <a:gd name="connsiteX43" fmla="*/ 510497 w 539466"/>
                <a:gd name="connsiteY43" fmla="*/ 0 h 430641"/>
                <a:gd name="connsiteX44" fmla="*/ 529879 w 539466"/>
                <a:gd name="connsiteY44" fmla="*/ 20963 h 430641"/>
                <a:gd name="connsiteX45" fmla="*/ 529879 w 539466"/>
                <a:gd name="connsiteY45" fmla="*/ 312829 h 430641"/>
                <a:gd name="connsiteX46" fmla="*/ 510497 w 539466"/>
                <a:gd name="connsiteY46" fmla="*/ 332179 h 430641"/>
                <a:gd name="connsiteX47" fmla="*/ 30783 w 539466"/>
                <a:gd name="connsiteY47" fmla="*/ 332179 h 430641"/>
                <a:gd name="connsiteX48" fmla="*/ 11401 w 539466"/>
                <a:gd name="connsiteY48" fmla="*/ 312829 h 430641"/>
                <a:gd name="connsiteX49" fmla="*/ 11401 w 539466"/>
                <a:gd name="connsiteY49" fmla="*/ 20963 h 430641"/>
                <a:gd name="connsiteX50" fmla="*/ 30783 w 539466"/>
                <a:gd name="connsiteY50" fmla="*/ 0 h 4306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9466" h="430641">
                  <a:moveTo>
                    <a:pt x="208357" y="395115"/>
                  </a:moveTo>
                  <a:lnTo>
                    <a:pt x="203511" y="422567"/>
                  </a:lnTo>
                  <a:lnTo>
                    <a:pt x="331109" y="422567"/>
                  </a:lnTo>
                  <a:lnTo>
                    <a:pt x="318188" y="395115"/>
                  </a:lnTo>
                  <a:close/>
                  <a:moveTo>
                    <a:pt x="30688" y="354745"/>
                  </a:moveTo>
                  <a:lnTo>
                    <a:pt x="22612" y="385427"/>
                  </a:lnTo>
                  <a:lnTo>
                    <a:pt x="518469" y="385427"/>
                  </a:lnTo>
                  <a:lnTo>
                    <a:pt x="508778" y="354745"/>
                  </a:lnTo>
                  <a:close/>
                  <a:moveTo>
                    <a:pt x="22612" y="340212"/>
                  </a:moveTo>
                  <a:lnTo>
                    <a:pt x="515239" y="340212"/>
                  </a:lnTo>
                  <a:cubicBezTo>
                    <a:pt x="521699" y="340212"/>
                    <a:pt x="526545" y="343442"/>
                    <a:pt x="528160" y="349901"/>
                  </a:cubicBezTo>
                  <a:lnTo>
                    <a:pt x="537851" y="388656"/>
                  </a:lnTo>
                  <a:cubicBezTo>
                    <a:pt x="539466" y="390271"/>
                    <a:pt x="539466" y="391886"/>
                    <a:pt x="539466" y="393501"/>
                  </a:cubicBezTo>
                  <a:lnTo>
                    <a:pt x="539466" y="417723"/>
                  </a:lnTo>
                  <a:cubicBezTo>
                    <a:pt x="539466" y="425797"/>
                    <a:pt x="533005" y="430641"/>
                    <a:pt x="526545" y="430641"/>
                  </a:cubicBezTo>
                  <a:lnTo>
                    <a:pt x="12921" y="430641"/>
                  </a:lnTo>
                  <a:cubicBezTo>
                    <a:pt x="6461" y="430641"/>
                    <a:pt x="0" y="425797"/>
                    <a:pt x="0" y="417723"/>
                  </a:cubicBezTo>
                  <a:lnTo>
                    <a:pt x="0" y="393501"/>
                  </a:lnTo>
                  <a:cubicBezTo>
                    <a:pt x="0" y="391886"/>
                    <a:pt x="0" y="390271"/>
                    <a:pt x="1615" y="388656"/>
                  </a:cubicBezTo>
                  <a:lnTo>
                    <a:pt x="9691" y="349901"/>
                  </a:lnTo>
                  <a:cubicBezTo>
                    <a:pt x="11306" y="343442"/>
                    <a:pt x="17767" y="340212"/>
                    <a:pt x="22612" y="340212"/>
                  </a:cubicBezTo>
                  <a:close/>
                  <a:moveTo>
                    <a:pt x="339174" y="171013"/>
                  </a:moveTo>
                  <a:cubicBezTo>
                    <a:pt x="340789" y="171013"/>
                    <a:pt x="340789" y="171013"/>
                    <a:pt x="340789" y="171013"/>
                  </a:cubicBezTo>
                  <a:lnTo>
                    <a:pt x="416685" y="191945"/>
                  </a:lnTo>
                  <a:cubicBezTo>
                    <a:pt x="416685" y="191945"/>
                    <a:pt x="418299" y="191945"/>
                    <a:pt x="418299" y="191945"/>
                  </a:cubicBezTo>
                  <a:cubicBezTo>
                    <a:pt x="418299" y="191945"/>
                    <a:pt x="418299" y="193556"/>
                    <a:pt x="418299" y="193556"/>
                  </a:cubicBezTo>
                  <a:cubicBezTo>
                    <a:pt x="418299" y="193556"/>
                    <a:pt x="418299" y="193556"/>
                    <a:pt x="418299" y="195166"/>
                  </a:cubicBezTo>
                  <a:lnTo>
                    <a:pt x="389233" y="204827"/>
                  </a:lnTo>
                  <a:lnTo>
                    <a:pt x="429603" y="245081"/>
                  </a:lnTo>
                  <a:cubicBezTo>
                    <a:pt x="429603" y="245081"/>
                    <a:pt x="429603" y="246691"/>
                    <a:pt x="429603" y="246691"/>
                  </a:cubicBezTo>
                  <a:lnTo>
                    <a:pt x="416685" y="261183"/>
                  </a:lnTo>
                  <a:cubicBezTo>
                    <a:pt x="415070" y="261183"/>
                    <a:pt x="413455" y="261183"/>
                    <a:pt x="413455" y="261183"/>
                  </a:cubicBezTo>
                  <a:lnTo>
                    <a:pt x="373085" y="220929"/>
                  </a:lnTo>
                  <a:lnTo>
                    <a:pt x="368240" y="254742"/>
                  </a:lnTo>
                  <a:cubicBezTo>
                    <a:pt x="366626" y="254742"/>
                    <a:pt x="366626" y="254742"/>
                    <a:pt x="366626" y="254742"/>
                  </a:cubicBezTo>
                  <a:cubicBezTo>
                    <a:pt x="365011" y="254742"/>
                    <a:pt x="365011" y="254742"/>
                    <a:pt x="365011" y="253132"/>
                  </a:cubicBezTo>
                  <a:lnTo>
                    <a:pt x="339174" y="172623"/>
                  </a:lnTo>
                  <a:cubicBezTo>
                    <a:pt x="339174" y="172623"/>
                    <a:pt x="339174" y="172623"/>
                    <a:pt x="339174" y="171013"/>
                  </a:cubicBezTo>
                  <a:close/>
                  <a:moveTo>
                    <a:pt x="50166" y="40313"/>
                  </a:moveTo>
                  <a:lnTo>
                    <a:pt x="50166" y="293479"/>
                  </a:lnTo>
                  <a:lnTo>
                    <a:pt x="491114" y="293479"/>
                  </a:lnTo>
                  <a:lnTo>
                    <a:pt x="491114" y="40313"/>
                  </a:lnTo>
                  <a:close/>
                  <a:moveTo>
                    <a:pt x="30783" y="0"/>
                  </a:moveTo>
                  <a:lnTo>
                    <a:pt x="510497" y="0"/>
                  </a:lnTo>
                  <a:cubicBezTo>
                    <a:pt x="521803" y="0"/>
                    <a:pt x="529879" y="9675"/>
                    <a:pt x="529879" y="20963"/>
                  </a:cubicBezTo>
                  <a:lnTo>
                    <a:pt x="529879" y="312829"/>
                  </a:lnTo>
                  <a:cubicBezTo>
                    <a:pt x="529879" y="324116"/>
                    <a:pt x="521803" y="332179"/>
                    <a:pt x="510497" y="332179"/>
                  </a:cubicBezTo>
                  <a:lnTo>
                    <a:pt x="30783" y="332179"/>
                  </a:lnTo>
                  <a:cubicBezTo>
                    <a:pt x="19477" y="332179"/>
                    <a:pt x="11401" y="324116"/>
                    <a:pt x="11401" y="312829"/>
                  </a:cubicBezTo>
                  <a:lnTo>
                    <a:pt x="11401" y="20963"/>
                  </a:lnTo>
                  <a:cubicBezTo>
                    <a:pt x="11401" y="9675"/>
                    <a:pt x="19477" y="0"/>
                    <a:pt x="30783" y="0"/>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7" name="Group 8">
            <a:extLst>
              <a:ext uri="{FF2B5EF4-FFF2-40B4-BE49-F238E27FC236}">
                <a16:creationId xmlns:a16="http://schemas.microsoft.com/office/drawing/2014/main" id="{42FFFBDE-FAAB-4CB6-8B01-36CDD5ACDEA7}"/>
              </a:ext>
            </a:extLst>
          </p:cNvPr>
          <p:cNvGrpSpPr/>
          <p:nvPr/>
        </p:nvGrpSpPr>
        <p:grpSpPr>
          <a:xfrm>
            <a:off x="5475708" y="2586531"/>
            <a:ext cx="1240582" cy="1240582"/>
            <a:chOff x="2368550" y="655638"/>
            <a:chExt cx="1333500" cy="1333500"/>
          </a:xfrm>
        </p:grpSpPr>
        <p:sp>
          <p:nvSpPr>
            <p:cNvPr id="28" name="矩形 27">
              <a:extLst>
                <a:ext uri="{FF2B5EF4-FFF2-40B4-BE49-F238E27FC236}">
                  <a16:creationId xmlns:a16="http://schemas.microsoft.com/office/drawing/2014/main" id="{75518CCB-1CE5-4533-AF3C-CD8FD247E4DA}"/>
                </a:ext>
              </a:extLst>
            </p:cNvPr>
            <p:cNvSpPr/>
            <p:nvPr/>
          </p:nvSpPr>
          <p:spPr>
            <a:xfrm>
              <a:off x="2368550" y="655638"/>
              <a:ext cx="1333500" cy="133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Oval 10">
              <a:extLst>
                <a:ext uri="{FF2B5EF4-FFF2-40B4-BE49-F238E27FC236}">
                  <a16:creationId xmlns:a16="http://schemas.microsoft.com/office/drawing/2014/main" id="{D9D48D8C-0FC8-401D-9C0A-D7A14976C5E5}"/>
                </a:ext>
              </a:extLst>
            </p:cNvPr>
            <p:cNvSpPr/>
            <p:nvPr/>
          </p:nvSpPr>
          <p:spPr>
            <a:xfrm>
              <a:off x="2644873" y="973609"/>
              <a:ext cx="780854" cy="697555"/>
            </a:xfrm>
            <a:custGeom>
              <a:gdLst>
                <a:gd name="connsiteX0" fmla="*/ 258313 w 578320"/>
                <a:gd name="connsiteY0" fmla="*/ 425492 h 516627"/>
                <a:gd name="connsiteX1" fmla="*/ 319119 w 578320"/>
                <a:gd name="connsiteY1" fmla="*/ 425492 h 516627"/>
                <a:gd name="connsiteX2" fmla="*/ 319119 w 578320"/>
                <a:gd name="connsiteY2" fmla="*/ 486249 h 516627"/>
                <a:gd name="connsiteX3" fmla="*/ 288716 w 578320"/>
                <a:gd name="connsiteY3" fmla="*/ 516627 h 516627"/>
                <a:gd name="connsiteX4" fmla="*/ 258313 w 578320"/>
                <a:gd name="connsiteY4" fmla="*/ 486249 h 516627"/>
                <a:gd name="connsiteX5" fmla="*/ 213031 w 578320"/>
                <a:gd name="connsiteY5" fmla="*/ 273552 h 516627"/>
                <a:gd name="connsiteX6" fmla="*/ 365288 w 578320"/>
                <a:gd name="connsiteY6" fmla="*/ 273552 h 516627"/>
                <a:gd name="connsiteX7" fmla="*/ 388357 w 578320"/>
                <a:gd name="connsiteY7" fmla="*/ 296585 h 516627"/>
                <a:gd name="connsiteX8" fmla="*/ 388357 w 578320"/>
                <a:gd name="connsiteY8" fmla="*/ 372131 h 516627"/>
                <a:gd name="connsiteX9" fmla="*/ 365288 w 578320"/>
                <a:gd name="connsiteY9" fmla="*/ 395164 h 516627"/>
                <a:gd name="connsiteX10" fmla="*/ 213031 w 578320"/>
                <a:gd name="connsiteY10" fmla="*/ 395164 h 516627"/>
                <a:gd name="connsiteX11" fmla="*/ 189962 w 578320"/>
                <a:gd name="connsiteY11" fmla="*/ 372131 h 516627"/>
                <a:gd name="connsiteX12" fmla="*/ 189962 w 578320"/>
                <a:gd name="connsiteY12" fmla="*/ 296585 h 516627"/>
                <a:gd name="connsiteX13" fmla="*/ 213031 w 578320"/>
                <a:gd name="connsiteY13" fmla="*/ 273552 h 516627"/>
                <a:gd name="connsiteX14" fmla="*/ 449200 w 578320"/>
                <a:gd name="connsiteY14" fmla="*/ 257870 h 516627"/>
                <a:gd name="connsiteX15" fmla="*/ 509230 w 578320"/>
                <a:gd name="connsiteY15" fmla="*/ 257870 h 516627"/>
                <a:gd name="connsiteX16" fmla="*/ 509230 w 578320"/>
                <a:gd name="connsiteY16" fmla="*/ 486239 h 516627"/>
                <a:gd name="connsiteX17" fmla="*/ 478753 w 578320"/>
                <a:gd name="connsiteY17" fmla="*/ 516627 h 516627"/>
                <a:gd name="connsiteX18" fmla="*/ 448276 w 578320"/>
                <a:gd name="connsiteY18" fmla="*/ 486239 h 516627"/>
                <a:gd name="connsiteX19" fmla="*/ 449200 w 578320"/>
                <a:gd name="connsiteY19" fmla="*/ 486239 h 516627"/>
                <a:gd name="connsiteX20" fmla="*/ 68203 w 578320"/>
                <a:gd name="connsiteY20" fmla="*/ 257870 h 516627"/>
                <a:gd name="connsiteX21" fmla="*/ 129157 w 578320"/>
                <a:gd name="connsiteY21" fmla="*/ 257870 h 516627"/>
                <a:gd name="connsiteX22" fmla="*/ 129157 w 578320"/>
                <a:gd name="connsiteY22" fmla="*/ 486239 h 516627"/>
                <a:gd name="connsiteX23" fmla="*/ 98680 w 578320"/>
                <a:gd name="connsiteY23" fmla="*/ 516627 h 516627"/>
                <a:gd name="connsiteX24" fmla="*/ 68203 w 578320"/>
                <a:gd name="connsiteY24" fmla="*/ 486239 h 516627"/>
                <a:gd name="connsiteX25" fmla="*/ 403125 w 578320"/>
                <a:gd name="connsiteY25" fmla="*/ 121612 h 516627"/>
                <a:gd name="connsiteX26" fmla="*/ 555268 w 578320"/>
                <a:gd name="connsiteY26" fmla="*/ 121612 h 516627"/>
                <a:gd name="connsiteX27" fmla="*/ 578320 w 578320"/>
                <a:gd name="connsiteY27" fmla="*/ 144645 h 516627"/>
                <a:gd name="connsiteX28" fmla="*/ 578320 w 578320"/>
                <a:gd name="connsiteY28" fmla="*/ 220191 h 516627"/>
                <a:gd name="connsiteX29" fmla="*/ 555268 w 578320"/>
                <a:gd name="connsiteY29" fmla="*/ 243224 h 516627"/>
                <a:gd name="connsiteX30" fmla="*/ 403125 w 578320"/>
                <a:gd name="connsiteY30" fmla="*/ 243224 h 516627"/>
                <a:gd name="connsiteX31" fmla="*/ 380073 w 578320"/>
                <a:gd name="connsiteY31" fmla="*/ 220191 h 516627"/>
                <a:gd name="connsiteX32" fmla="*/ 380073 w 578320"/>
                <a:gd name="connsiteY32" fmla="*/ 144645 h 516627"/>
                <a:gd name="connsiteX33" fmla="*/ 403125 w 578320"/>
                <a:gd name="connsiteY33" fmla="*/ 121612 h 516627"/>
                <a:gd name="connsiteX34" fmla="*/ 23056 w 578320"/>
                <a:gd name="connsiteY34" fmla="*/ 121612 h 516627"/>
                <a:gd name="connsiteX35" fmla="*/ 175226 w 578320"/>
                <a:gd name="connsiteY35" fmla="*/ 121612 h 516627"/>
                <a:gd name="connsiteX36" fmla="*/ 197360 w 578320"/>
                <a:gd name="connsiteY36" fmla="*/ 144645 h 516627"/>
                <a:gd name="connsiteX37" fmla="*/ 197360 w 578320"/>
                <a:gd name="connsiteY37" fmla="*/ 220191 h 516627"/>
                <a:gd name="connsiteX38" fmla="*/ 175226 w 578320"/>
                <a:gd name="connsiteY38" fmla="*/ 243224 h 516627"/>
                <a:gd name="connsiteX39" fmla="*/ 23056 w 578320"/>
                <a:gd name="connsiteY39" fmla="*/ 243224 h 516627"/>
                <a:gd name="connsiteX40" fmla="*/ 0 w 578320"/>
                <a:gd name="connsiteY40" fmla="*/ 220191 h 516627"/>
                <a:gd name="connsiteX41" fmla="*/ 0 w 578320"/>
                <a:gd name="connsiteY41" fmla="*/ 144645 h 516627"/>
                <a:gd name="connsiteX42" fmla="*/ 23056 w 578320"/>
                <a:gd name="connsiteY42" fmla="*/ 121612 h 516627"/>
                <a:gd name="connsiteX43" fmla="*/ 478753 w 578320"/>
                <a:gd name="connsiteY43" fmla="*/ 0 h 516627"/>
                <a:gd name="connsiteX44" fmla="*/ 509230 w 578320"/>
                <a:gd name="connsiteY44" fmla="*/ 30428 h 516627"/>
                <a:gd name="connsiteX45" fmla="*/ 509230 w 578320"/>
                <a:gd name="connsiteY45" fmla="*/ 91283 h 516627"/>
                <a:gd name="connsiteX46" fmla="*/ 448276 w 578320"/>
                <a:gd name="connsiteY46" fmla="*/ 91283 h 516627"/>
                <a:gd name="connsiteX47" fmla="*/ 448276 w 578320"/>
                <a:gd name="connsiteY47" fmla="*/ 30428 h 516627"/>
                <a:gd name="connsiteX48" fmla="*/ 478753 w 578320"/>
                <a:gd name="connsiteY48" fmla="*/ 0 h 516627"/>
                <a:gd name="connsiteX49" fmla="*/ 288716 w 578320"/>
                <a:gd name="connsiteY49" fmla="*/ 0 h 516627"/>
                <a:gd name="connsiteX50" fmla="*/ 319119 w 578320"/>
                <a:gd name="connsiteY50" fmla="*/ 30392 h 516627"/>
                <a:gd name="connsiteX51" fmla="*/ 319119 w 578320"/>
                <a:gd name="connsiteY51" fmla="*/ 257870 h 516627"/>
                <a:gd name="connsiteX52" fmla="*/ 258313 w 578320"/>
                <a:gd name="connsiteY52" fmla="*/ 257870 h 516627"/>
                <a:gd name="connsiteX53" fmla="*/ 258313 w 578320"/>
                <a:gd name="connsiteY53" fmla="*/ 30392 h 516627"/>
                <a:gd name="connsiteX54" fmla="*/ 288716 w 578320"/>
                <a:gd name="connsiteY54" fmla="*/ 0 h 516627"/>
                <a:gd name="connsiteX55" fmla="*/ 98680 w 578320"/>
                <a:gd name="connsiteY55" fmla="*/ 0 h 516627"/>
                <a:gd name="connsiteX56" fmla="*/ 129157 w 578320"/>
                <a:gd name="connsiteY56" fmla="*/ 30428 h 516627"/>
                <a:gd name="connsiteX57" fmla="*/ 129157 w 578320"/>
                <a:gd name="connsiteY57" fmla="*/ 91283 h 516627"/>
                <a:gd name="connsiteX58" fmla="*/ 68203 w 578320"/>
                <a:gd name="connsiteY58" fmla="*/ 91283 h 516627"/>
                <a:gd name="connsiteX59" fmla="*/ 68203 w 578320"/>
                <a:gd name="connsiteY59" fmla="*/ 30428 h 516627"/>
                <a:gd name="connsiteX60" fmla="*/ 98680 w 578320"/>
                <a:gd name="connsiteY60" fmla="*/ 0 h 5166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78320" h="516627">
                  <a:moveTo>
                    <a:pt x="258313" y="425492"/>
                  </a:moveTo>
                  <a:lnTo>
                    <a:pt x="319119" y="425492"/>
                  </a:lnTo>
                  <a:lnTo>
                    <a:pt x="319119" y="486249"/>
                  </a:lnTo>
                  <a:cubicBezTo>
                    <a:pt x="319119" y="502819"/>
                    <a:pt x="306221" y="516627"/>
                    <a:pt x="288716" y="516627"/>
                  </a:cubicBezTo>
                  <a:cubicBezTo>
                    <a:pt x="272133" y="516627"/>
                    <a:pt x="258313" y="502819"/>
                    <a:pt x="258313" y="486249"/>
                  </a:cubicBezTo>
                  <a:close/>
                  <a:moveTo>
                    <a:pt x="213031" y="273552"/>
                  </a:moveTo>
                  <a:lnTo>
                    <a:pt x="365288" y="273552"/>
                  </a:lnTo>
                  <a:cubicBezTo>
                    <a:pt x="377284" y="273552"/>
                    <a:pt x="388357" y="283686"/>
                    <a:pt x="388357" y="296585"/>
                  </a:cubicBezTo>
                  <a:lnTo>
                    <a:pt x="388357" y="372131"/>
                  </a:lnTo>
                  <a:cubicBezTo>
                    <a:pt x="388357" y="385030"/>
                    <a:pt x="377284" y="395164"/>
                    <a:pt x="365288" y="395164"/>
                  </a:cubicBezTo>
                  <a:lnTo>
                    <a:pt x="213031" y="395164"/>
                  </a:lnTo>
                  <a:cubicBezTo>
                    <a:pt x="200113" y="395164"/>
                    <a:pt x="189962" y="385030"/>
                    <a:pt x="189962" y="372131"/>
                  </a:cubicBezTo>
                  <a:lnTo>
                    <a:pt x="189962" y="296585"/>
                  </a:lnTo>
                  <a:cubicBezTo>
                    <a:pt x="189962" y="283686"/>
                    <a:pt x="200113" y="273552"/>
                    <a:pt x="213031" y="273552"/>
                  </a:cubicBezTo>
                  <a:close/>
                  <a:moveTo>
                    <a:pt x="449200" y="257870"/>
                  </a:moveTo>
                  <a:lnTo>
                    <a:pt x="509230" y="257870"/>
                  </a:lnTo>
                  <a:lnTo>
                    <a:pt x="509230" y="486239"/>
                  </a:lnTo>
                  <a:cubicBezTo>
                    <a:pt x="509230" y="502814"/>
                    <a:pt x="496301" y="516627"/>
                    <a:pt x="478753" y="516627"/>
                  </a:cubicBezTo>
                  <a:cubicBezTo>
                    <a:pt x="462129" y="516627"/>
                    <a:pt x="448276" y="502814"/>
                    <a:pt x="448276" y="486239"/>
                  </a:cubicBezTo>
                  <a:lnTo>
                    <a:pt x="449200" y="486239"/>
                  </a:lnTo>
                  <a:close/>
                  <a:moveTo>
                    <a:pt x="68203" y="257870"/>
                  </a:moveTo>
                  <a:lnTo>
                    <a:pt x="129157" y="257870"/>
                  </a:lnTo>
                  <a:lnTo>
                    <a:pt x="129157" y="486239"/>
                  </a:lnTo>
                  <a:cubicBezTo>
                    <a:pt x="129157" y="502814"/>
                    <a:pt x="115304" y="516627"/>
                    <a:pt x="98680" y="516627"/>
                  </a:cubicBezTo>
                  <a:cubicBezTo>
                    <a:pt x="82056" y="516627"/>
                    <a:pt x="68203" y="502814"/>
                    <a:pt x="68203" y="486239"/>
                  </a:cubicBezTo>
                  <a:close/>
                  <a:moveTo>
                    <a:pt x="403125" y="121612"/>
                  </a:moveTo>
                  <a:lnTo>
                    <a:pt x="555268" y="121612"/>
                  </a:lnTo>
                  <a:cubicBezTo>
                    <a:pt x="568177" y="121612"/>
                    <a:pt x="578320" y="131746"/>
                    <a:pt x="578320" y="144645"/>
                  </a:cubicBezTo>
                  <a:lnTo>
                    <a:pt x="578320" y="220191"/>
                  </a:lnTo>
                  <a:cubicBezTo>
                    <a:pt x="578320" y="233090"/>
                    <a:pt x="568177" y="243224"/>
                    <a:pt x="555268" y="243224"/>
                  </a:cubicBezTo>
                  <a:lnTo>
                    <a:pt x="403125" y="243224"/>
                  </a:lnTo>
                  <a:cubicBezTo>
                    <a:pt x="390216" y="243224"/>
                    <a:pt x="380073" y="233090"/>
                    <a:pt x="380073" y="220191"/>
                  </a:cubicBezTo>
                  <a:lnTo>
                    <a:pt x="380073" y="144645"/>
                  </a:lnTo>
                  <a:cubicBezTo>
                    <a:pt x="380073" y="131746"/>
                    <a:pt x="390216" y="121612"/>
                    <a:pt x="403125" y="121612"/>
                  </a:cubicBezTo>
                  <a:close/>
                  <a:moveTo>
                    <a:pt x="23056" y="121612"/>
                  </a:moveTo>
                  <a:lnTo>
                    <a:pt x="175226" y="121612"/>
                  </a:lnTo>
                  <a:cubicBezTo>
                    <a:pt x="187215" y="121612"/>
                    <a:pt x="197360" y="131746"/>
                    <a:pt x="197360" y="144645"/>
                  </a:cubicBezTo>
                  <a:lnTo>
                    <a:pt x="197360" y="220191"/>
                  </a:lnTo>
                  <a:cubicBezTo>
                    <a:pt x="197360" y="233090"/>
                    <a:pt x="187215" y="243224"/>
                    <a:pt x="175226" y="243224"/>
                  </a:cubicBezTo>
                  <a:lnTo>
                    <a:pt x="23056" y="243224"/>
                  </a:lnTo>
                  <a:cubicBezTo>
                    <a:pt x="10144" y="243224"/>
                    <a:pt x="0" y="233090"/>
                    <a:pt x="0" y="220191"/>
                  </a:cubicBezTo>
                  <a:lnTo>
                    <a:pt x="0" y="144645"/>
                  </a:lnTo>
                  <a:cubicBezTo>
                    <a:pt x="0" y="131746"/>
                    <a:pt x="10144" y="121612"/>
                    <a:pt x="23056" y="121612"/>
                  </a:cubicBezTo>
                  <a:close/>
                  <a:moveTo>
                    <a:pt x="478753" y="0"/>
                  </a:moveTo>
                  <a:cubicBezTo>
                    <a:pt x="496301" y="0"/>
                    <a:pt x="509230" y="13831"/>
                    <a:pt x="509230" y="30428"/>
                  </a:cubicBezTo>
                  <a:lnTo>
                    <a:pt x="509230" y="91283"/>
                  </a:lnTo>
                  <a:lnTo>
                    <a:pt x="448276" y="91283"/>
                  </a:lnTo>
                  <a:lnTo>
                    <a:pt x="448276" y="30428"/>
                  </a:lnTo>
                  <a:cubicBezTo>
                    <a:pt x="448276" y="13831"/>
                    <a:pt x="462129" y="0"/>
                    <a:pt x="478753" y="0"/>
                  </a:cubicBezTo>
                  <a:close/>
                  <a:moveTo>
                    <a:pt x="288716" y="0"/>
                  </a:moveTo>
                  <a:cubicBezTo>
                    <a:pt x="306221" y="0"/>
                    <a:pt x="319119" y="13814"/>
                    <a:pt x="319119" y="30392"/>
                  </a:cubicBezTo>
                  <a:lnTo>
                    <a:pt x="319119" y="257870"/>
                  </a:lnTo>
                  <a:lnTo>
                    <a:pt x="258313" y="257870"/>
                  </a:lnTo>
                  <a:lnTo>
                    <a:pt x="258313" y="30392"/>
                  </a:lnTo>
                  <a:cubicBezTo>
                    <a:pt x="258313" y="13814"/>
                    <a:pt x="272133" y="0"/>
                    <a:pt x="288716" y="0"/>
                  </a:cubicBezTo>
                  <a:close/>
                  <a:moveTo>
                    <a:pt x="98680" y="0"/>
                  </a:moveTo>
                  <a:cubicBezTo>
                    <a:pt x="115304" y="0"/>
                    <a:pt x="129157" y="13831"/>
                    <a:pt x="129157" y="30428"/>
                  </a:cubicBezTo>
                  <a:lnTo>
                    <a:pt x="129157" y="91283"/>
                  </a:lnTo>
                  <a:lnTo>
                    <a:pt x="68203" y="91283"/>
                  </a:lnTo>
                  <a:lnTo>
                    <a:pt x="68203" y="30428"/>
                  </a:lnTo>
                  <a:cubicBezTo>
                    <a:pt x="68203" y="13831"/>
                    <a:pt x="82056" y="0"/>
                    <a:pt x="98680" y="0"/>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Group 11">
            <a:extLst>
              <a:ext uri="{FF2B5EF4-FFF2-40B4-BE49-F238E27FC236}">
                <a16:creationId xmlns:a16="http://schemas.microsoft.com/office/drawing/2014/main" id="{EE598A57-463A-4E40-AAAC-3D8C099895F5}"/>
              </a:ext>
            </a:extLst>
          </p:cNvPr>
          <p:cNvGrpSpPr/>
          <p:nvPr/>
        </p:nvGrpSpPr>
        <p:grpSpPr>
          <a:xfrm>
            <a:off x="8995618" y="2586531"/>
            <a:ext cx="1240582" cy="1240582"/>
            <a:chOff x="2368550" y="655638"/>
            <a:chExt cx="1333500" cy="1333500"/>
          </a:xfrm>
        </p:grpSpPr>
        <p:sp>
          <p:nvSpPr>
            <p:cNvPr id="31" name="矩形 30">
              <a:extLst>
                <a:ext uri="{FF2B5EF4-FFF2-40B4-BE49-F238E27FC236}">
                  <a16:creationId xmlns:a16="http://schemas.microsoft.com/office/drawing/2014/main" id="{7E538137-D458-4EA4-8F6C-0C8860854200}"/>
                </a:ext>
              </a:extLst>
            </p:cNvPr>
            <p:cNvSpPr/>
            <p:nvPr/>
          </p:nvSpPr>
          <p:spPr>
            <a:xfrm>
              <a:off x="2368550" y="655638"/>
              <a:ext cx="1333500" cy="133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Oval 13">
              <a:extLst>
                <a:ext uri="{FF2B5EF4-FFF2-40B4-BE49-F238E27FC236}">
                  <a16:creationId xmlns:a16="http://schemas.microsoft.com/office/drawing/2014/main" id="{57C2A3A7-5599-40DE-A1F3-DF641664897C}"/>
                </a:ext>
              </a:extLst>
            </p:cNvPr>
            <p:cNvSpPr/>
            <p:nvPr/>
          </p:nvSpPr>
          <p:spPr>
            <a:xfrm>
              <a:off x="2644873" y="1051205"/>
              <a:ext cx="780854" cy="542363"/>
            </a:xfrm>
            <a:custGeom>
              <a:gdLst>
                <a:gd name="connsiteX0" fmla="*/ 243087 w 607639"/>
                <a:gd name="connsiteY0" fmla="*/ 237171 h 422052"/>
                <a:gd name="connsiteX1" fmla="*/ 303784 w 607639"/>
                <a:gd name="connsiteY1" fmla="*/ 289969 h 422052"/>
                <a:gd name="connsiteX2" fmla="*/ 364570 w 607639"/>
                <a:gd name="connsiteY2" fmla="*/ 237171 h 422052"/>
                <a:gd name="connsiteX3" fmla="*/ 577366 w 607639"/>
                <a:gd name="connsiteY3" fmla="*/ 422052 h 422052"/>
                <a:gd name="connsiteX4" fmla="*/ 30202 w 607639"/>
                <a:gd name="connsiteY4" fmla="*/ 422052 h 422052"/>
                <a:gd name="connsiteX5" fmla="*/ 0 w 607639"/>
                <a:gd name="connsiteY5" fmla="*/ 26180 h 422052"/>
                <a:gd name="connsiteX6" fmla="*/ 212825 w 607639"/>
                <a:gd name="connsiteY6" fmla="*/ 210947 h 422052"/>
                <a:gd name="connsiteX7" fmla="*/ 0 w 607639"/>
                <a:gd name="connsiteY7" fmla="*/ 395802 h 422052"/>
                <a:gd name="connsiteX8" fmla="*/ 607639 w 607639"/>
                <a:gd name="connsiteY8" fmla="*/ 26180 h 422052"/>
                <a:gd name="connsiteX9" fmla="*/ 607639 w 607639"/>
                <a:gd name="connsiteY9" fmla="*/ 395802 h 422052"/>
                <a:gd name="connsiteX10" fmla="*/ 394743 w 607639"/>
                <a:gd name="connsiteY10" fmla="*/ 210947 h 422052"/>
                <a:gd name="connsiteX11" fmla="*/ 30202 w 607639"/>
                <a:gd name="connsiteY11" fmla="*/ 0 h 422052"/>
                <a:gd name="connsiteX12" fmla="*/ 577366 w 607639"/>
                <a:gd name="connsiteY12" fmla="*/ 0 h 422052"/>
                <a:gd name="connsiteX13" fmla="*/ 364570 w 607639"/>
                <a:gd name="connsiteY13" fmla="*/ 184740 h 422052"/>
                <a:gd name="connsiteX14" fmla="*/ 362612 w 607639"/>
                <a:gd name="connsiteY14" fmla="*/ 183052 h 422052"/>
                <a:gd name="connsiteX15" fmla="*/ 350508 w 607639"/>
                <a:gd name="connsiteY15" fmla="*/ 197003 h 422052"/>
                <a:gd name="connsiteX16" fmla="*/ 303784 w 607639"/>
                <a:gd name="connsiteY16" fmla="*/ 237523 h 422052"/>
                <a:gd name="connsiteX17" fmla="*/ 257060 w 607639"/>
                <a:gd name="connsiteY17" fmla="*/ 197003 h 422052"/>
                <a:gd name="connsiteX18" fmla="*/ 245045 w 607639"/>
                <a:gd name="connsiteY18" fmla="*/ 183052 h 422052"/>
                <a:gd name="connsiteX19" fmla="*/ 243087 w 607639"/>
                <a:gd name="connsiteY19" fmla="*/ 184740 h 4220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639" h="422051">
                  <a:moveTo>
                    <a:pt x="243087" y="237171"/>
                  </a:moveTo>
                  <a:lnTo>
                    <a:pt x="303784" y="289969"/>
                  </a:lnTo>
                  <a:lnTo>
                    <a:pt x="364570" y="237171"/>
                  </a:lnTo>
                  <a:lnTo>
                    <a:pt x="577366" y="422052"/>
                  </a:lnTo>
                  <a:lnTo>
                    <a:pt x="30202" y="422052"/>
                  </a:lnTo>
                  <a:close/>
                  <a:moveTo>
                    <a:pt x="0" y="26180"/>
                  </a:moveTo>
                  <a:lnTo>
                    <a:pt x="212825" y="210947"/>
                  </a:lnTo>
                  <a:lnTo>
                    <a:pt x="0" y="395802"/>
                  </a:lnTo>
                  <a:close/>
                  <a:moveTo>
                    <a:pt x="607639" y="26180"/>
                  </a:moveTo>
                  <a:lnTo>
                    <a:pt x="607639" y="395802"/>
                  </a:lnTo>
                  <a:lnTo>
                    <a:pt x="394743" y="210947"/>
                  </a:lnTo>
                  <a:close/>
                  <a:moveTo>
                    <a:pt x="30202" y="0"/>
                  </a:moveTo>
                  <a:lnTo>
                    <a:pt x="577366" y="0"/>
                  </a:lnTo>
                  <a:lnTo>
                    <a:pt x="364570" y="184740"/>
                  </a:lnTo>
                  <a:lnTo>
                    <a:pt x="362612" y="183052"/>
                  </a:lnTo>
                  <a:lnTo>
                    <a:pt x="350508" y="197003"/>
                  </a:lnTo>
                  <a:lnTo>
                    <a:pt x="303784" y="237523"/>
                  </a:lnTo>
                  <a:lnTo>
                    <a:pt x="257060" y="197003"/>
                  </a:lnTo>
                  <a:lnTo>
                    <a:pt x="245045" y="183052"/>
                  </a:lnTo>
                  <a:lnTo>
                    <a:pt x="243087" y="18474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5" name="组合 14">
            <a:extLst>
              <a:ext uri="{FF2B5EF4-FFF2-40B4-BE49-F238E27FC236}">
                <a16:creationId xmlns:a16="http://schemas.microsoft.com/office/drawing/2014/main" id="{A0B88463-7C77-460D-83F5-A0A86054BF83}"/>
              </a:ext>
            </a:extLst>
          </p:cNvPr>
          <p:cNvGrpSpPr/>
          <p:nvPr/>
        </p:nvGrpSpPr>
        <p:grpSpPr>
          <a:xfrm>
            <a:off x="1347152" y="4212078"/>
            <a:ext cx="2457877" cy="942093"/>
            <a:chOff x="845174" y="5121881"/>
            <a:chExt cx="2457877" cy="942093"/>
          </a:xfrm>
        </p:grpSpPr>
        <p:sp>
          <p:nvSpPr>
            <p:cNvPr id="16" name="矩形 15">
              <a:extLst>
                <a:ext uri="{FF2B5EF4-FFF2-40B4-BE49-F238E27FC236}">
                  <a16:creationId xmlns:a16="http://schemas.microsoft.com/office/drawing/2014/main" id="{68B708E1-824A-47E7-88E9-C6D8450B1829}"/>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solidFill>
                <a:latin typeface="Century Gothic" panose="020b0502020202020204" pitchFamily="34" charset="0"/>
                <a:ea typeface="+mj-ea"/>
              </a:endParaRPr>
            </a:p>
          </p:txBody>
        </p:sp>
        <p:sp>
          <p:nvSpPr>
            <p:cNvPr id="17" name="文本框 16">
              <a:extLst>
                <a:ext uri="{FF2B5EF4-FFF2-40B4-BE49-F238E27FC236}">
                  <a16:creationId xmlns:a16="http://schemas.microsoft.com/office/drawing/2014/main" id="{B53D9258-A737-4515-80FE-FE43F51EE452}"/>
                </a:ext>
              </a:extLst>
            </p:cNvPr>
            <p:cNvSpPr txBox="1"/>
            <p:nvPr/>
          </p:nvSpPr>
          <p:spPr>
            <a:xfrm>
              <a:off x="1151682"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solidFill>
                    <a:schemeClr val="bg1"/>
                  </a:solidFill>
                </a:rPr>
                <a:t>标题添加</a:t>
              </a:r>
            </a:p>
          </p:txBody>
        </p:sp>
      </p:grpSp>
      <p:grpSp>
        <p:nvGrpSpPr>
          <p:cNvPr id="18" name="组合 17">
            <a:extLst>
              <a:ext uri="{FF2B5EF4-FFF2-40B4-BE49-F238E27FC236}">
                <a16:creationId xmlns:a16="http://schemas.microsoft.com/office/drawing/2014/main" id="{164D6568-5766-4BE2-A94D-65365717462A}"/>
              </a:ext>
            </a:extLst>
          </p:cNvPr>
          <p:cNvGrpSpPr/>
          <p:nvPr/>
        </p:nvGrpSpPr>
        <p:grpSpPr>
          <a:xfrm>
            <a:off x="4867060" y="4212078"/>
            <a:ext cx="2457877" cy="942093"/>
            <a:chOff x="845174" y="5121881"/>
            <a:chExt cx="2457877" cy="942093"/>
          </a:xfrm>
        </p:grpSpPr>
        <p:sp>
          <p:nvSpPr>
            <p:cNvPr id="19" name="矩形 18">
              <a:extLst>
                <a:ext uri="{FF2B5EF4-FFF2-40B4-BE49-F238E27FC236}">
                  <a16:creationId xmlns:a16="http://schemas.microsoft.com/office/drawing/2014/main" id="{A76DE881-D429-46DA-B007-7336076AB2F0}"/>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solidFill>
                <a:latin typeface="Century Gothic" panose="020b0502020202020204" pitchFamily="34" charset="0"/>
                <a:ea typeface="+mj-ea"/>
              </a:endParaRPr>
            </a:p>
          </p:txBody>
        </p:sp>
        <p:sp>
          <p:nvSpPr>
            <p:cNvPr id="20" name="文本框 19">
              <a:extLst>
                <a:ext uri="{FF2B5EF4-FFF2-40B4-BE49-F238E27FC236}">
                  <a16:creationId xmlns:a16="http://schemas.microsoft.com/office/drawing/2014/main" id="{DBA6D991-57D0-4281-B137-37FB478C8747}"/>
                </a:ext>
              </a:extLst>
            </p:cNvPr>
            <p:cNvSpPr txBox="1"/>
            <p:nvPr/>
          </p:nvSpPr>
          <p:spPr>
            <a:xfrm>
              <a:off x="1151682"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solidFill>
                    <a:schemeClr val="bg1"/>
                  </a:solidFill>
                </a:rPr>
                <a:t>标题添加</a:t>
              </a:r>
            </a:p>
          </p:txBody>
        </p:sp>
      </p:grpSp>
      <p:grpSp>
        <p:nvGrpSpPr>
          <p:cNvPr id="21" name="组合 20">
            <a:extLst>
              <a:ext uri="{FF2B5EF4-FFF2-40B4-BE49-F238E27FC236}">
                <a16:creationId xmlns:a16="http://schemas.microsoft.com/office/drawing/2014/main" id="{4C7EE0FD-1914-49A7-B5C0-C42C23631C3A}"/>
              </a:ext>
            </a:extLst>
          </p:cNvPr>
          <p:cNvGrpSpPr/>
          <p:nvPr/>
        </p:nvGrpSpPr>
        <p:grpSpPr>
          <a:xfrm>
            <a:off x="8386971" y="4212078"/>
            <a:ext cx="2457877" cy="942093"/>
            <a:chOff x="845174" y="5121881"/>
            <a:chExt cx="2457877" cy="942093"/>
          </a:xfrm>
        </p:grpSpPr>
        <p:sp>
          <p:nvSpPr>
            <p:cNvPr id="22" name="矩形 21">
              <a:extLst>
                <a:ext uri="{FF2B5EF4-FFF2-40B4-BE49-F238E27FC236}">
                  <a16:creationId xmlns:a16="http://schemas.microsoft.com/office/drawing/2014/main" id="{4AE44F96-A7E8-47BD-B67B-A632CD9AFB0B}"/>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solidFill>
                <a:latin typeface="Century Gothic" panose="020b0502020202020204" pitchFamily="34" charset="0"/>
                <a:ea typeface="+mj-ea"/>
              </a:endParaRPr>
            </a:p>
          </p:txBody>
        </p:sp>
        <p:sp>
          <p:nvSpPr>
            <p:cNvPr id="23" name="文本框 22">
              <a:extLst>
                <a:ext uri="{FF2B5EF4-FFF2-40B4-BE49-F238E27FC236}">
                  <a16:creationId xmlns:a16="http://schemas.microsoft.com/office/drawing/2014/main" id="{1E446964-F55C-43AF-B47C-E72130852E81}"/>
                </a:ext>
              </a:extLst>
            </p:cNvPr>
            <p:cNvSpPr txBox="1"/>
            <p:nvPr/>
          </p:nvSpPr>
          <p:spPr>
            <a:xfrm>
              <a:off x="1151682"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solidFill>
                    <a:schemeClr val="bg1"/>
                  </a:solidFill>
                </a:rPr>
                <a:t>标题添加</a:t>
              </a:r>
            </a:p>
          </p:txBody>
        </p:sp>
      </p:grpSp>
      <p:grpSp>
        <p:nvGrpSpPr>
          <p:cNvPr id="33" name="组合 32">
            <a:extLst>
              <a:ext uri="{FF2B5EF4-FFF2-40B4-BE49-F238E27FC236}">
                <a16:creationId xmlns:a16="http://schemas.microsoft.com/office/drawing/2014/main" id="{4ED3896D-9C83-482C-AA87-0D25C8AF3754}"/>
              </a:ext>
            </a:extLst>
          </p:cNvPr>
          <p:cNvGrpSpPr/>
          <p:nvPr/>
        </p:nvGrpSpPr>
        <p:grpSpPr>
          <a:xfrm flipH="1" flipV="1">
            <a:off x="-1415507" y="-494474"/>
            <a:ext cx="4006307" cy="2786585"/>
            <a:chOff x="-741107" y="-1787629"/>
            <a:chExt cx="14406307" cy="10020300"/>
          </a:xfrm>
        </p:grpSpPr>
        <p:sp>
          <p:nvSpPr>
            <p:cNvPr id="34" name="平行四边形 33">
              <a:extLst>
                <a:ext uri="{FF2B5EF4-FFF2-40B4-BE49-F238E27FC236}">
                  <a16:creationId xmlns:a16="http://schemas.microsoft.com/office/drawing/2014/main" id="{7ED5A153-1C5A-4580-9625-B347BAECD9C4}"/>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6E75BD61-4092-4D8A-9242-CACEC910B6BD}"/>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E1EDAB8A-930D-4D66-AEDA-E7B09F7C06F3}"/>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8BD7BF0A-3372-4DB5-9899-0E15874F769E}"/>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03.</a:t>
            </a:r>
            <a:r>
              <a:rPr lang="zh-CN" altLang="en-US" sz="3200" i="1"/>
              <a:t>不足之处</a:t>
            </a:r>
          </a:p>
        </p:txBody>
      </p:sp>
      <p:sp>
        <p:nvSpPr>
          <p:cNvPr id="38" name="矩形 37">
            <a:extLst>
              <a:ext uri="{FF2B5EF4-FFF2-40B4-BE49-F238E27FC236}">
                <a16:creationId xmlns:a16="http://schemas.microsoft.com/office/drawing/2014/main" id="{499E2475-D21E-41B6-8920-EE269D47D6F7}"/>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9080123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nodeType="afterGroup">
                            <p:stCondLst>
                              <p:cond delay="30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nodeType="afterGroup">
                            <p:stCondLst>
                              <p:cond delay="35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 name="任意多边形: 形状 17">
            <a:extLst>
              <a:ext uri="{FF2B5EF4-FFF2-40B4-BE49-F238E27FC236}">
                <a16:creationId xmlns:a16="http://schemas.microsoft.com/office/drawing/2014/main" id="{68306230-0A46-48BA-A20D-B67D46F10E8F}"/>
              </a:ext>
            </a:extLst>
          </p:cNvPr>
          <p:cNvSpPr/>
          <p:nvPr/>
        </p:nvSpPr>
        <p:spPr>
          <a:xfrm>
            <a:off x="8826389" y="1334186"/>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a:blipFill>
            <a:blip r:embed="rId2"/>
            <a:stretch>
              <a:fillRect l="-14765" r="-145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7C0B5E71-B8D8-4AD9-B7CC-EB88FF9ED771}"/>
              </a:ext>
            </a:extLst>
          </p:cNvPr>
          <p:cNvSpPr/>
          <p:nvPr/>
        </p:nvSpPr>
        <p:spPr>
          <a:xfrm>
            <a:off x="8826386" y="3095898"/>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a:blipFill>
            <a:blip r:embed="rId3"/>
            <a:stretch>
              <a:fillRect l="-14747" r="-145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8AE62267-1EC1-4A62-8A4F-C3DC1BA651E6}"/>
              </a:ext>
            </a:extLst>
          </p:cNvPr>
          <p:cNvSpPr/>
          <p:nvPr/>
        </p:nvSpPr>
        <p:spPr>
          <a:xfrm>
            <a:off x="8826384" y="4857612"/>
            <a:ext cx="1698282" cy="1464033"/>
          </a:xfrm>
          <a:custGeom>
            <a:gdLst>
              <a:gd name="connsiteX0" fmla="*/ 366008 w 1698282"/>
              <a:gd name="connsiteY0" fmla="*/ 0 h 1464033"/>
              <a:gd name="connsiteX1" fmla="*/ 1332274 w 1698282"/>
              <a:gd name="connsiteY1" fmla="*/ 0 h 1464033"/>
              <a:gd name="connsiteX2" fmla="*/ 1698282 w 1698282"/>
              <a:gd name="connsiteY2" fmla="*/ 732016 h 1464033"/>
              <a:gd name="connsiteX3" fmla="*/ 1332274 w 1698282"/>
              <a:gd name="connsiteY3" fmla="*/ 1464033 h 1464033"/>
              <a:gd name="connsiteX4" fmla="*/ 366008 w 1698282"/>
              <a:gd name="connsiteY4" fmla="*/ 1464033 h 1464033"/>
              <a:gd name="connsiteX5" fmla="*/ 0 w 1698282"/>
              <a:gd name="connsiteY5" fmla="*/ 732016 h 14640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8282" h="1464033">
                <a:moveTo>
                  <a:pt x="366008" y="0"/>
                </a:moveTo>
                <a:lnTo>
                  <a:pt x="1332274" y="0"/>
                </a:lnTo>
                <a:lnTo>
                  <a:pt x="1698282" y="732016"/>
                </a:lnTo>
                <a:lnTo>
                  <a:pt x="1332274" y="1464033"/>
                </a:lnTo>
                <a:lnTo>
                  <a:pt x="366008" y="1464033"/>
                </a:lnTo>
                <a:lnTo>
                  <a:pt x="0" y="732016"/>
                </a:lnTo>
                <a:close/>
              </a:path>
            </a:pathLst>
          </a:custGeom>
          <a:blipFill>
            <a:blip r:embed="rId4"/>
            <a:stretch>
              <a:fillRect l="-14713" r="-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a16="http://schemas.microsoft.com/office/drawing/2014/main" id="{DE7A382C-4FEA-486E-9543-B5D8F8B425F6}"/>
              </a:ext>
            </a:extLst>
          </p:cNvPr>
          <p:cNvSpPr/>
          <p:nvPr/>
        </p:nvSpPr>
        <p:spPr>
          <a:xfrm rot="10800000">
            <a:off x="7249977" y="2215041"/>
            <a:ext cx="1698282" cy="1464033"/>
          </a:xfrm>
          <a:prstGeom prst="hexagon">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a:extLst>
              <a:ext uri="{FF2B5EF4-FFF2-40B4-BE49-F238E27FC236}">
                <a16:creationId xmlns:a16="http://schemas.microsoft.com/office/drawing/2014/main" id="{D89EBC77-7E64-470D-8BDD-F408A22C433A}"/>
              </a:ext>
            </a:extLst>
          </p:cNvPr>
          <p:cNvSpPr/>
          <p:nvPr/>
        </p:nvSpPr>
        <p:spPr>
          <a:xfrm rot="10800000">
            <a:off x="7249976" y="3976754"/>
            <a:ext cx="1698282" cy="1464033"/>
          </a:xfrm>
          <a:prstGeom prst="hexagon">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C5D2EF7-316D-4E0F-9EA6-D9E89852543C}"/>
              </a:ext>
            </a:extLst>
          </p:cNvPr>
          <p:cNvGrpSpPr/>
          <p:nvPr/>
        </p:nvGrpSpPr>
        <p:grpSpPr>
          <a:xfrm>
            <a:off x="1560219" y="2425343"/>
            <a:ext cx="4901551" cy="987621"/>
            <a:chOff x="1560219" y="2425343"/>
            <a:chExt cx="4901551" cy="987621"/>
          </a:xfrm>
        </p:grpSpPr>
        <p:sp>
          <p:nvSpPr>
            <p:cNvPr id="12" name="文本框 11">
              <a:extLst>
                <a:ext uri="{FF2B5EF4-FFF2-40B4-BE49-F238E27FC236}">
                  <a16:creationId xmlns:a16="http://schemas.microsoft.com/office/drawing/2014/main" id="{7B3296BE-7560-4B1E-9BD7-A2430FCC4483}"/>
                </a:ext>
              </a:extLst>
            </p:cNvPr>
            <p:cNvSpPr txBox="1"/>
            <p:nvPr/>
          </p:nvSpPr>
          <p:spPr>
            <a:xfrm>
              <a:off x="1560220" y="2425343"/>
              <a:ext cx="1538702"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13" name="文本框 12">
              <a:extLst>
                <a:ext uri="{FF2B5EF4-FFF2-40B4-BE49-F238E27FC236}">
                  <a16:creationId xmlns:a16="http://schemas.microsoft.com/office/drawing/2014/main" id="{D1C16D84-6FA0-4D52-900A-EC2E647B5FE0}"/>
                </a:ext>
              </a:extLst>
            </p:cNvPr>
            <p:cNvSpPr txBox="1"/>
            <p:nvPr/>
          </p:nvSpPr>
          <p:spPr>
            <a:xfrm>
              <a:off x="1560219" y="2858966"/>
              <a:ext cx="4901551" cy="553998"/>
            </a:xfrm>
            <a:prstGeom prst="rect">
              <a:avLst/>
            </a:prstGeom>
            <a:noFill/>
          </p:spPr>
          <p:txBody>
            <a:bodyPr wrap="square">
              <a:spAutoFit/>
              <a:scene3d>
                <a:camera prst="orthographicFront"/>
                <a:lightRig rig="threePt" dir="t"/>
              </a:scene3d>
              <a:sp3d contourW="12700"/>
            </a:bodyPr>
            <a:lstStyle/>
            <a:p>
              <a:pP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internetThis template is exclusively designed by Fei er creative and copyrights belong to Bao tu internet</a:t>
              </a:r>
            </a:p>
          </p:txBody>
        </p:sp>
      </p:grpSp>
      <p:grpSp>
        <p:nvGrpSpPr>
          <p:cNvPr id="3" name="组合 2">
            <a:extLst>
              <a:ext uri="{FF2B5EF4-FFF2-40B4-BE49-F238E27FC236}">
                <a16:creationId xmlns:a16="http://schemas.microsoft.com/office/drawing/2014/main" id="{7A4947EC-F6F8-45CB-8BD5-6F8844EB4019}"/>
              </a:ext>
            </a:extLst>
          </p:cNvPr>
          <p:cNvGrpSpPr/>
          <p:nvPr/>
        </p:nvGrpSpPr>
        <p:grpSpPr>
          <a:xfrm>
            <a:off x="1560219" y="4168794"/>
            <a:ext cx="4901551" cy="987621"/>
            <a:chOff x="1560219" y="4168794"/>
            <a:chExt cx="4901551" cy="987621"/>
          </a:xfrm>
        </p:grpSpPr>
        <p:sp>
          <p:nvSpPr>
            <p:cNvPr id="15" name="文本框 14">
              <a:extLst>
                <a:ext uri="{FF2B5EF4-FFF2-40B4-BE49-F238E27FC236}">
                  <a16:creationId xmlns:a16="http://schemas.microsoft.com/office/drawing/2014/main" id="{474C3CE1-7DF9-4126-A8C6-6365F1F2B40D}"/>
                </a:ext>
              </a:extLst>
            </p:cNvPr>
            <p:cNvSpPr txBox="1"/>
            <p:nvPr/>
          </p:nvSpPr>
          <p:spPr>
            <a:xfrm>
              <a:off x="1560220" y="4168794"/>
              <a:ext cx="1538702"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16" name="文本框 15">
              <a:extLst>
                <a:ext uri="{FF2B5EF4-FFF2-40B4-BE49-F238E27FC236}">
                  <a16:creationId xmlns:a16="http://schemas.microsoft.com/office/drawing/2014/main" id="{132EACD6-DB7D-4DC1-91F8-0FE334627451}"/>
                </a:ext>
              </a:extLst>
            </p:cNvPr>
            <p:cNvSpPr txBox="1"/>
            <p:nvPr/>
          </p:nvSpPr>
          <p:spPr>
            <a:xfrm>
              <a:off x="1560219" y="4602417"/>
              <a:ext cx="4901551" cy="553998"/>
            </a:xfrm>
            <a:prstGeom prst="rect">
              <a:avLst/>
            </a:prstGeom>
            <a:noFill/>
          </p:spPr>
          <p:txBody>
            <a:bodyPr wrap="square">
              <a:spAutoFit/>
              <a:scene3d>
                <a:camera prst="orthographicFront"/>
                <a:lightRig rig="threePt" dir="t"/>
              </a:scene3d>
              <a:sp3d contourW="12700"/>
            </a:bodyPr>
            <a:lstStyle/>
            <a:p>
              <a:pP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internetThis template is exclusively designed by Fei er creative and copyrights belong to Bao tu internet</a:t>
              </a:r>
            </a:p>
          </p:txBody>
        </p:sp>
      </p:grpSp>
      <p:sp>
        <p:nvSpPr>
          <p:cNvPr id="22" name="椭圆 3">
            <a:extLst>
              <a:ext uri="{FF2B5EF4-FFF2-40B4-BE49-F238E27FC236}">
                <a16:creationId xmlns:a16="http://schemas.microsoft.com/office/drawing/2014/main" id="{DF7AEFC0-A545-4D99-A053-236C363BA8D9}"/>
              </a:ext>
            </a:extLst>
          </p:cNvPr>
          <p:cNvSpPr/>
          <p:nvPr/>
        </p:nvSpPr>
        <p:spPr>
          <a:xfrm>
            <a:off x="7777373" y="2607696"/>
            <a:ext cx="624873" cy="678722"/>
          </a:xfrm>
          <a:custGeom>
            <a:gdLst>
              <a:gd name="T0" fmla="*/ 2483 w 7054"/>
              <a:gd name="T1" fmla="*/ 16 h 7674"/>
              <a:gd name="T2" fmla="*/ 0 w 7054"/>
              <a:gd name="T3" fmla="*/ 6284 h 7674"/>
              <a:gd name="T4" fmla="*/ 5685 w 7054"/>
              <a:gd name="T5" fmla="*/ 6442 h 7674"/>
              <a:gd name="T6" fmla="*/ 554 w 7054"/>
              <a:gd name="T7" fmla="*/ 5421 h 7674"/>
              <a:gd name="T8" fmla="*/ 206 w 7054"/>
              <a:gd name="T9" fmla="*/ 5349 h 7674"/>
              <a:gd name="T10" fmla="*/ 554 w 7054"/>
              <a:gd name="T11" fmla="*/ 4708 h 7674"/>
              <a:gd name="T12" fmla="*/ 250 w 7054"/>
              <a:gd name="T13" fmla="*/ 4061 h 7674"/>
              <a:gd name="T14" fmla="*/ 499 w 7054"/>
              <a:gd name="T15" fmla="*/ 3240 h 7674"/>
              <a:gd name="T16" fmla="*/ 554 w 7054"/>
              <a:gd name="T17" fmla="*/ 2569 h 7674"/>
              <a:gd name="T18" fmla="*/ 206 w 7054"/>
              <a:gd name="T19" fmla="*/ 2684 h 7674"/>
              <a:gd name="T20" fmla="*/ 554 w 7054"/>
              <a:gd name="T21" fmla="*/ 1856 h 7674"/>
              <a:gd name="T22" fmla="*/ 1158 w 7054"/>
              <a:gd name="T23" fmla="*/ 5646 h 7674"/>
              <a:gd name="T24" fmla="*/ 780 w 7054"/>
              <a:gd name="T25" fmla="*/ 4705 h 7674"/>
              <a:gd name="T26" fmla="*/ 1202 w 7054"/>
              <a:gd name="T27" fmla="*/ 5601 h 7674"/>
              <a:gd name="T28" fmla="*/ 780 w 7054"/>
              <a:gd name="T29" fmla="*/ 4003 h 7674"/>
              <a:gd name="T30" fmla="*/ 1185 w 7054"/>
              <a:gd name="T31" fmla="*/ 3077 h 7674"/>
              <a:gd name="T32" fmla="*/ 1176 w 7054"/>
              <a:gd name="T33" fmla="*/ 2322 h 7674"/>
              <a:gd name="T34" fmla="*/ 765 w 7054"/>
              <a:gd name="T35" fmla="*/ 1669 h 7674"/>
              <a:gd name="T36" fmla="*/ 1202 w 7054"/>
              <a:gd name="T37" fmla="*/ 2282 h 7674"/>
              <a:gd name="T38" fmla="*/ 2044 w 7054"/>
              <a:gd name="T39" fmla="*/ 5903 h 7674"/>
              <a:gd name="T40" fmla="*/ 1573 w 7054"/>
              <a:gd name="T41" fmla="*/ 4768 h 7674"/>
              <a:gd name="T42" fmla="*/ 2063 w 7054"/>
              <a:gd name="T43" fmla="*/ 3911 h 7674"/>
              <a:gd name="T44" fmla="*/ 1524 w 7054"/>
              <a:gd name="T45" fmla="*/ 3004 h 7674"/>
              <a:gd name="T46" fmla="*/ 2104 w 7054"/>
              <a:gd name="T47" fmla="*/ 3867 h 7674"/>
              <a:gd name="T48" fmla="*/ 1569 w 7054"/>
              <a:gd name="T49" fmla="*/ 2144 h 7674"/>
              <a:gd name="T50" fmla="*/ 2037 w 7054"/>
              <a:gd name="T51" fmla="*/ 853 h 7674"/>
              <a:gd name="T52" fmla="*/ 4076 w 7054"/>
              <a:gd name="T53" fmla="*/ 1351 h 7674"/>
              <a:gd name="T54" fmla="*/ 4651 w 7054"/>
              <a:gd name="T55" fmla="*/ 2433 h 7674"/>
              <a:gd name="T56" fmla="*/ 4056 w 7054"/>
              <a:gd name="T57" fmla="*/ 1388 h 7674"/>
              <a:gd name="T58" fmla="*/ 4632 w 7054"/>
              <a:gd name="T59" fmla="*/ 3137 h 7674"/>
              <a:gd name="T60" fmla="*/ 4621 w 7054"/>
              <a:gd name="T61" fmla="*/ 4014 h 7674"/>
              <a:gd name="T62" fmla="*/ 2691 w 7054"/>
              <a:gd name="T63" fmla="*/ 798 h 7674"/>
              <a:gd name="T64" fmla="*/ 3524 w 7054"/>
              <a:gd name="T65" fmla="*/ 2046 h 7674"/>
              <a:gd name="T66" fmla="*/ 2692 w 7054"/>
              <a:gd name="T67" fmla="*/ 1817 h 7674"/>
              <a:gd name="T68" fmla="*/ 2707 w 7054"/>
              <a:gd name="T69" fmla="*/ 2802 h 7674"/>
              <a:gd name="T70" fmla="*/ 3511 w 7054"/>
              <a:gd name="T71" fmla="*/ 3929 h 7674"/>
              <a:gd name="T72" fmla="*/ 4144 w 7054"/>
              <a:gd name="T73" fmla="*/ 6903 h 7674"/>
              <a:gd name="T74" fmla="*/ 3082 w 7054"/>
              <a:gd name="T75" fmla="*/ 7273 h 7674"/>
              <a:gd name="T76" fmla="*/ 4144 w 7054"/>
              <a:gd name="T77" fmla="*/ 4781 h 7674"/>
              <a:gd name="T78" fmla="*/ 4624 w 7054"/>
              <a:gd name="T79" fmla="*/ 6748 h 7674"/>
              <a:gd name="T80" fmla="*/ 5272 w 7054"/>
              <a:gd name="T81" fmla="*/ 4658 h 7674"/>
              <a:gd name="T82" fmla="*/ 5507 w 7054"/>
              <a:gd name="T83" fmla="*/ 4011 h 7674"/>
              <a:gd name="T84" fmla="*/ 5029 w 7054"/>
              <a:gd name="T85" fmla="*/ 3988 h 7674"/>
              <a:gd name="T86" fmla="*/ 5507 w 7054"/>
              <a:gd name="T87" fmla="*/ 3333 h 7674"/>
              <a:gd name="T88" fmla="*/ 5463 w 7054"/>
              <a:gd name="T89" fmla="*/ 2699 h 7674"/>
              <a:gd name="T90" fmla="*/ 5049 w 7054"/>
              <a:gd name="T91" fmla="*/ 1772 h 7674"/>
              <a:gd name="T92" fmla="*/ 5507 w 7054"/>
              <a:gd name="T93" fmla="*/ 2655 h 7674"/>
              <a:gd name="T94" fmla="*/ 5929 w 7054"/>
              <a:gd name="T95" fmla="*/ 5306 h 7674"/>
              <a:gd name="T96" fmla="*/ 6270 w 7054"/>
              <a:gd name="T97" fmla="*/ 4604 h 7674"/>
              <a:gd name="T98" fmla="*/ 6270 w 7054"/>
              <a:gd name="T99" fmla="*/ 4088 h 7674"/>
              <a:gd name="T100" fmla="*/ 5913 w 7054"/>
              <a:gd name="T101" fmla="*/ 3423 h 7674"/>
              <a:gd name="T102" fmla="*/ 6284 w 7054"/>
              <a:gd name="T103" fmla="*/ 4056 h 7674"/>
              <a:gd name="T104" fmla="*/ 6464 w 7054"/>
              <a:gd name="T105" fmla="*/ 5203 h 7674"/>
              <a:gd name="T106" fmla="*/ 6748 w 7054"/>
              <a:gd name="T107" fmla="*/ 4572 h 7674"/>
              <a:gd name="T108" fmla="*/ 6748 w 7054"/>
              <a:gd name="T109" fmla="*/ 4115 h 7674"/>
              <a:gd name="T110" fmla="*/ 6448 w 7054"/>
              <a:gd name="T111" fmla="*/ 3527 h 7674"/>
              <a:gd name="T112" fmla="*/ 6762 w 7054"/>
              <a:gd name="T113" fmla="*/ 4083 h 76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53" h="7674">
                <a:moveTo>
                  <a:pt x="6961" y="2977"/>
                </a:moveTo>
                <a:lnTo>
                  <a:pt x="5771" y="2611"/>
                </a:lnTo>
                <a:lnTo>
                  <a:pt x="5771" y="1724"/>
                </a:lnTo>
                <a:cubicBezTo>
                  <a:pt x="5771" y="1674"/>
                  <a:pt x="5742" y="1628"/>
                  <a:pt x="5697" y="1606"/>
                </a:cubicBezTo>
                <a:lnTo>
                  <a:pt x="2483" y="16"/>
                </a:lnTo>
                <a:cubicBezTo>
                  <a:pt x="2483" y="16"/>
                  <a:pt x="2454" y="0"/>
                  <a:pt x="2415" y="2"/>
                </a:cubicBezTo>
                <a:cubicBezTo>
                  <a:pt x="2376" y="5"/>
                  <a:pt x="2347" y="26"/>
                  <a:pt x="2347" y="26"/>
                </a:cubicBezTo>
                <a:lnTo>
                  <a:pt x="55" y="1661"/>
                </a:lnTo>
                <a:cubicBezTo>
                  <a:pt x="21" y="1686"/>
                  <a:pt x="0" y="1726"/>
                  <a:pt x="0" y="1769"/>
                </a:cubicBezTo>
                <a:lnTo>
                  <a:pt x="0" y="6284"/>
                </a:lnTo>
                <a:cubicBezTo>
                  <a:pt x="0" y="6332"/>
                  <a:pt x="26" y="6377"/>
                  <a:pt x="69" y="6400"/>
                </a:cubicBezTo>
                <a:lnTo>
                  <a:pt x="2361" y="7656"/>
                </a:lnTo>
                <a:cubicBezTo>
                  <a:pt x="2361" y="7656"/>
                  <a:pt x="2387" y="7670"/>
                  <a:pt x="2416" y="7672"/>
                </a:cubicBezTo>
                <a:cubicBezTo>
                  <a:pt x="2445" y="7674"/>
                  <a:pt x="2471" y="7663"/>
                  <a:pt x="2471" y="7663"/>
                </a:cubicBezTo>
                <a:lnTo>
                  <a:pt x="5685" y="6442"/>
                </a:lnTo>
                <a:lnTo>
                  <a:pt x="6969" y="5953"/>
                </a:lnTo>
                <a:cubicBezTo>
                  <a:pt x="7020" y="5934"/>
                  <a:pt x="7054" y="5885"/>
                  <a:pt x="7054" y="5830"/>
                </a:cubicBezTo>
                <a:lnTo>
                  <a:pt x="7054" y="3103"/>
                </a:lnTo>
                <a:cubicBezTo>
                  <a:pt x="7054" y="3045"/>
                  <a:pt x="7016" y="2994"/>
                  <a:pt x="6961" y="2977"/>
                </a:cubicBezTo>
                <a:close/>
                <a:moveTo>
                  <a:pt x="554" y="5421"/>
                </a:moveTo>
                <a:cubicBezTo>
                  <a:pt x="554" y="5435"/>
                  <a:pt x="548" y="5448"/>
                  <a:pt x="537" y="5456"/>
                </a:cubicBezTo>
                <a:cubicBezTo>
                  <a:pt x="529" y="5462"/>
                  <a:pt x="520" y="5465"/>
                  <a:pt x="510" y="5465"/>
                </a:cubicBezTo>
                <a:cubicBezTo>
                  <a:pt x="506" y="5465"/>
                  <a:pt x="502" y="5465"/>
                  <a:pt x="498" y="5464"/>
                </a:cubicBezTo>
                <a:lnTo>
                  <a:pt x="238" y="5392"/>
                </a:lnTo>
                <a:cubicBezTo>
                  <a:pt x="219" y="5386"/>
                  <a:pt x="206" y="5369"/>
                  <a:pt x="206" y="5349"/>
                </a:cubicBezTo>
                <a:lnTo>
                  <a:pt x="206" y="4683"/>
                </a:lnTo>
                <a:cubicBezTo>
                  <a:pt x="206" y="4670"/>
                  <a:pt x="211" y="4659"/>
                  <a:pt x="220" y="4650"/>
                </a:cubicBezTo>
                <a:cubicBezTo>
                  <a:pt x="230" y="4642"/>
                  <a:pt x="242" y="4638"/>
                  <a:pt x="254" y="4639"/>
                </a:cubicBezTo>
                <a:lnTo>
                  <a:pt x="514" y="4664"/>
                </a:lnTo>
                <a:cubicBezTo>
                  <a:pt x="537" y="4667"/>
                  <a:pt x="554" y="4686"/>
                  <a:pt x="554" y="4708"/>
                </a:cubicBezTo>
                <a:lnTo>
                  <a:pt x="554" y="5421"/>
                </a:lnTo>
                <a:close/>
                <a:moveTo>
                  <a:pt x="554" y="3995"/>
                </a:moveTo>
                <a:cubicBezTo>
                  <a:pt x="554" y="4018"/>
                  <a:pt x="537" y="4037"/>
                  <a:pt x="514" y="4039"/>
                </a:cubicBezTo>
                <a:lnTo>
                  <a:pt x="253" y="4061"/>
                </a:lnTo>
                <a:cubicBezTo>
                  <a:pt x="252" y="4061"/>
                  <a:pt x="251" y="4061"/>
                  <a:pt x="250" y="4061"/>
                </a:cubicBezTo>
                <a:cubicBezTo>
                  <a:pt x="239" y="4061"/>
                  <a:pt x="228" y="4057"/>
                  <a:pt x="220" y="4049"/>
                </a:cubicBezTo>
                <a:cubicBezTo>
                  <a:pt x="211" y="4041"/>
                  <a:pt x="206" y="4029"/>
                  <a:pt x="206" y="4017"/>
                </a:cubicBezTo>
                <a:lnTo>
                  <a:pt x="206" y="3351"/>
                </a:lnTo>
                <a:cubicBezTo>
                  <a:pt x="206" y="3330"/>
                  <a:pt x="219" y="3313"/>
                  <a:pt x="239" y="3308"/>
                </a:cubicBezTo>
                <a:lnTo>
                  <a:pt x="499" y="3240"/>
                </a:lnTo>
                <a:cubicBezTo>
                  <a:pt x="512" y="3236"/>
                  <a:pt x="526" y="3239"/>
                  <a:pt x="537" y="3247"/>
                </a:cubicBezTo>
                <a:cubicBezTo>
                  <a:pt x="548" y="3256"/>
                  <a:pt x="554" y="3269"/>
                  <a:pt x="554" y="3282"/>
                </a:cubicBezTo>
                <a:lnTo>
                  <a:pt x="554" y="3995"/>
                </a:lnTo>
                <a:lnTo>
                  <a:pt x="554" y="3995"/>
                </a:lnTo>
                <a:close/>
                <a:moveTo>
                  <a:pt x="554" y="2569"/>
                </a:moveTo>
                <a:cubicBezTo>
                  <a:pt x="554" y="2586"/>
                  <a:pt x="544" y="2602"/>
                  <a:pt x="528" y="2609"/>
                </a:cubicBezTo>
                <a:lnTo>
                  <a:pt x="268" y="2724"/>
                </a:lnTo>
                <a:cubicBezTo>
                  <a:pt x="262" y="2727"/>
                  <a:pt x="256" y="2728"/>
                  <a:pt x="250" y="2728"/>
                </a:cubicBezTo>
                <a:cubicBezTo>
                  <a:pt x="242" y="2728"/>
                  <a:pt x="233" y="2726"/>
                  <a:pt x="226" y="2721"/>
                </a:cubicBezTo>
                <a:cubicBezTo>
                  <a:pt x="213" y="2713"/>
                  <a:pt x="206" y="2699"/>
                  <a:pt x="206" y="2684"/>
                </a:cubicBezTo>
                <a:lnTo>
                  <a:pt x="206" y="2018"/>
                </a:lnTo>
                <a:cubicBezTo>
                  <a:pt x="206" y="2002"/>
                  <a:pt x="214" y="1988"/>
                  <a:pt x="227" y="1980"/>
                </a:cubicBezTo>
                <a:lnTo>
                  <a:pt x="487" y="1818"/>
                </a:lnTo>
                <a:cubicBezTo>
                  <a:pt x="500" y="1810"/>
                  <a:pt x="517" y="1809"/>
                  <a:pt x="531" y="1817"/>
                </a:cubicBezTo>
                <a:cubicBezTo>
                  <a:pt x="545" y="1825"/>
                  <a:pt x="554" y="1840"/>
                  <a:pt x="554" y="1856"/>
                </a:cubicBezTo>
                <a:lnTo>
                  <a:pt x="554" y="2569"/>
                </a:lnTo>
                <a:lnTo>
                  <a:pt x="554" y="2569"/>
                </a:lnTo>
                <a:close/>
                <a:moveTo>
                  <a:pt x="1202" y="5601"/>
                </a:moveTo>
                <a:cubicBezTo>
                  <a:pt x="1202" y="5615"/>
                  <a:pt x="1196" y="5628"/>
                  <a:pt x="1185" y="5637"/>
                </a:cubicBezTo>
                <a:cubicBezTo>
                  <a:pt x="1177" y="5642"/>
                  <a:pt x="1167" y="5646"/>
                  <a:pt x="1158" y="5646"/>
                </a:cubicBezTo>
                <a:cubicBezTo>
                  <a:pt x="1154" y="5646"/>
                  <a:pt x="1150" y="5645"/>
                  <a:pt x="1146" y="5644"/>
                </a:cubicBezTo>
                <a:lnTo>
                  <a:pt x="798" y="5547"/>
                </a:lnTo>
                <a:cubicBezTo>
                  <a:pt x="779" y="5542"/>
                  <a:pt x="765" y="5524"/>
                  <a:pt x="765" y="5505"/>
                </a:cubicBezTo>
                <a:lnTo>
                  <a:pt x="765" y="4738"/>
                </a:lnTo>
                <a:cubicBezTo>
                  <a:pt x="765" y="4725"/>
                  <a:pt x="771" y="4713"/>
                  <a:pt x="780" y="4705"/>
                </a:cubicBezTo>
                <a:cubicBezTo>
                  <a:pt x="789" y="4696"/>
                  <a:pt x="801" y="4692"/>
                  <a:pt x="814" y="4694"/>
                </a:cubicBezTo>
                <a:lnTo>
                  <a:pt x="1162" y="4728"/>
                </a:lnTo>
                <a:cubicBezTo>
                  <a:pt x="1185" y="4730"/>
                  <a:pt x="1202" y="4749"/>
                  <a:pt x="1202" y="4771"/>
                </a:cubicBezTo>
                <a:lnTo>
                  <a:pt x="1202" y="5601"/>
                </a:lnTo>
                <a:lnTo>
                  <a:pt x="1202" y="5601"/>
                </a:lnTo>
                <a:close/>
                <a:moveTo>
                  <a:pt x="1202" y="3942"/>
                </a:moveTo>
                <a:cubicBezTo>
                  <a:pt x="1202" y="3965"/>
                  <a:pt x="1184" y="3984"/>
                  <a:pt x="1162" y="3986"/>
                </a:cubicBezTo>
                <a:lnTo>
                  <a:pt x="813" y="4014"/>
                </a:lnTo>
                <a:cubicBezTo>
                  <a:pt x="812" y="4015"/>
                  <a:pt x="811" y="4015"/>
                  <a:pt x="809" y="4015"/>
                </a:cubicBezTo>
                <a:cubicBezTo>
                  <a:pt x="799" y="4015"/>
                  <a:pt x="788" y="4010"/>
                  <a:pt x="780" y="4003"/>
                </a:cubicBezTo>
                <a:cubicBezTo>
                  <a:pt x="770" y="3995"/>
                  <a:pt x="765" y="3983"/>
                  <a:pt x="765" y="3971"/>
                </a:cubicBezTo>
                <a:lnTo>
                  <a:pt x="765" y="3204"/>
                </a:lnTo>
                <a:cubicBezTo>
                  <a:pt x="765" y="3184"/>
                  <a:pt x="779" y="3166"/>
                  <a:pt x="798" y="3161"/>
                </a:cubicBezTo>
                <a:lnTo>
                  <a:pt x="1147" y="3069"/>
                </a:lnTo>
                <a:cubicBezTo>
                  <a:pt x="1160" y="3066"/>
                  <a:pt x="1174" y="3069"/>
                  <a:pt x="1185" y="3077"/>
                </a:cubicBezTo>
                <a:cubicBezTo>
                  <a:pt x="1196" y="3085"/>
                  <a:pt x="1202" y="3098"/>
                  <a:pt x="1202" y="3112"/>
                </a:cubicBezTo>
                <a:lnTo>
                  <a:pt x="1202" y="3942"/>
                </a:lnTo>
                <a:lnTo>
                  <a:pt x="1202" y="3942"/>
                </a:lnTo>
                <a:close/>
                <a:moveTo>
                  <a:pt x="1202" y="2282"/>
                </a:moveTo>
                <a:cubicBezTo>
                  <a:pt x="1202" y="2299"/>
                  <a:pt x="1192" y="2315"/>
                  <a:pt x="1176" y="2322"/>
                </a:cubicBezTo>
                <a:lnTo>
                  <a:pt x="827" y="2476"/>
                </a:lnTo>
                <a:cubicBezTo>
                  <a:pt x="822" y="2479"/>
                  <a:pt x="815" y="2480"/>
                  <a:pt x="809" y="2480"/>
                </a:cubicBezTo>
                <a:cubicBezTo>
                  <a:pt x="801" y="2480"/>
                  <a:pt x="793" y="2478"/>
                  <a:pt x="785" y="2473"/>
                </a:cubicBezTo>
                <a:cubicBezTo>
                  <a:pt x="773" y="2465"/>
                  <a:pt x="765" y="2451"/>
                  <a:pt x="765" y="2436"/>
                </a:cubicBezTo>
                <a:lnTo>
                  <a:pt x="765" y="1669"/>
                </a:lnTo>
                <a:cubicBezTo>
                  <a:pt x="765" y="1654"/>
                  <a:pt x="773" y="1640"/>
                  <a:pt x="786" y="1632"/>
                </a:cubicBezTo>
                <a:lnTo>
                  <a:pt x="1135" y="1414"/>
                </a:lnTo>
                <a:cubicBezTo>
                  <a:pt x="1148" y="1406"/>
                  <a:pt x="1166" y="1405"/>
                  <a:pt x="1179" y="1413"/>
                </a:cubicBezTo>
                <a:cubicBezTo>
                  <a:pt x="1193" y="1421"/>
                  <a:pt x="1202" y="1436"/>
                  <a:pt x="1202" y="1452"/>
                </a:cubicBezTo>
                <a:lnTo>
                  <a:pt x="1202" y="2282"/>
                </a:lnTo>
                <a:lnTo>
                  <a:pt x="1202" y="2282"/>
                </a:lnTo>
                <a:close/>
                <a:moveTo>
                  <a:pt x="2104" y="5852"/>
                </a:moveTo>
                <a:cubicBezTo>
                  <a:pt x="2104" y="5865"/>
                  <a:pt x="2099" y="5877"/>
                  <a:pt x="2090" y="5886"/>
                </a:cubicBezTo>
                <a:cubicBezTo>
                  <a:pt x="2074" y="5902"/>
                  <a:pt x="2052" y="5903"/>
                  <a:pt x="2045" y="5903"/>
                </a:cubicBezTo>
                <a:lnTo>
                  <a:pt x="2044" y="5903"/>
                </a:lnTo>
                <a:cubicBezTo>
                  <a:pt x="1957" y="5903"/>
                  <a:pt x="1620" y="5781"/>
                  <a:pt x="1554" y="5757"/>
                </a:cubicBezTo>
                <a:cubicBezTo>
                  <a:pt x="1536" y="5751"/>
                  <a:pt x="1525" y="5734"/>
                  <a:pt x="1525" y="5715"/>
                </a:cubicBezTo>
                <a:lnTo>
                  <a:pt x="1525" y="4812"/>
                </a:lnTo>
                <a:cubicBezTo>
                  <a:pt x="1525" y="4799"/>
                  <a:pt x="1530" y="4787"/>
                  <a:pt x="1539" y="4779"/>
                </a:cubicBezTo>
                <a:cubicBezTo>
                  <a:pt x="1548" y="4771"/>
                  <a:pt x="1561" y="4767"/>
                  <a:pt x="1573" y="4768"/>
                </a:cubicBezTo>
                <a:lnTo>
                  <a:pt x="2064" y="4816"/>
                </a:lnTo>
                <a:cubicBezTo>
                  <a:pt x="2087" y="4818"/>
                  <a:pt x="2104" y="4837"/>
                  <a:pt x="2104" y="4860"/>
                </a:cubicBezTo>
                <a:cubicBezTo>
                  <a:pt x="2104" y="4869"/>
                  <a:pt x="2104" y="5809"/>
                  <a:pt x="2104" y="5852"/>
                </a:cubicBezTo>
                <a:close/>
                <a:moveTo>
                  <a:pt x="2104" y="3867"/>
                </a:moveTo>
                <a:cubicBezTo>
                  <a:pt x="2104" y="3890"/>
                  <a:pt x="2086" y="3909"/>
                  <a:pt x="2063" y="3911"/>
                </a:cubicBezTo>
                <a:lnTo>
                  <a:pt x="1572" y="3952"/>
                </a:lnTo>
                <a:cubicBezTo>
                  <a:pt x="1571" y="3952"/>
                  <a:pt x="1570" y="3952"/>
                  <a:pt x="1569" y="3952"/>
                </a:cubicBezTo>
                <a:cubicBezTo>
                  <a:pt x="1558" y="3952"/>
                  <a:pt x="1547" y="3948"/>
                  <a:pt x="1539" y="3940"/>
                </a:cubicBezTo>
                <a:cubicBezTo>
                  <a:pt x="1529" y="3932"/>
                  <a:pt x="1524" y="3920"/>
                  <a:pt x="1524" y="3908"/>
                </a:cubicBezTo>
                <a:lnTo>
                  <a:pt x="1524" y="3004"/>
                </a:lnTo>
                <a:cubicBezTo>
                  <a:pt x="1524" y="2984"/>
                  <a:pt x="1538" y="2966"/>
                  <a:pt x="1557" y="2961"/>
                </a:cubicBezTo>
                <a:lnTo>
                  <a:pt x="2048" y="2832"/>
                </a:lnTo>
                <a:cubicBezTo>
                  <a:pt x="2061" y="2829"/>
                  <a:pt x="2076" y="2832"/>
                  <a:pt x="2086" y="2840"/>
                </a:cubicBezTo>
                <a:cubicBezTo>
                  <a:pt x="2097" y="2848"/>
                  <a:pt x="2104" y="2861"/>
                  <a:pt x="2104" y="2875"/>
                </a:cubicBezTo>
                <a:lnTo>
                  <a:pt x="2104" y="3867"/>
                </a:lnTo>
                <a:lnTo>
                  <a:pt x="2104" y="3867"/>
                </a:lnTo>
                <a:close/>
                <a:moveTo>
                  <a:pt x="2104" y="1883"/>
                </a:moveTo>
                <a:cubicBezTo>
                  <a:pt x="2104" y="1900"/>
                  <a:pt x="2093" y="1916"/>
                  <a:pt x="2078" y="1923"/>
                </a:cubicBezTo>
                <a:lnTo>
                  <a:pt x="1587" y="2140"/>
                </a:lnTo>
                <a:cubicBezTo>
                  <a:pt x="1581" y="2143"/>
                  <a:pt x="1575" y="2144"/>
                  <a:pt x="1569" y="2144"/>
                </a:cubicBezTo>
                <a:cubicBezTo>
                  <a:pt x="1560" y="2144"/>
                  <a:pt x="1552" y="2142"/>
                  <a:pt x="1545" y="2137"/>
                </a:cubicBezTo>
                <a:cubicBezTo>
                  <a:pt x="1532" y="2129"/>
                  <a:pt x="1525" y="2115"/>
                  <a:pt x="1525" y="2100"/>
                </a:cubicBezTo>
                <a:lnTo>
                  <a:pt x="1525" y="1196"/>
                </a:lnTo>
                <a:cubicBezTo>
                  <a:pt x="1525" y="1181"/>
                  <a:pt x="1532" y="1167"/>
                  <a:pt x="1545" y="1159"/>
                </a:cubicBezTo>
                <a:lnTo>
                  <a:pt x="2037" y="853"/>
                </a:lnTo>
                <a:cubicBezTo>
                  <a:pt x="2050" y="844"/>
                  <a:pt x="2067" y="844"/>
                  <a:pt x="2081" y="852"/>
                </a:cubicBezTo>
                <a:cubicBezTo>
                  <a:pt x="2095" y="859"/>
                  <a:pt x="2104" y="874"/>
                  <a:pt x="2104" y="890"/>
                </a:cubicBezTo>
                <a:lnTo>
                  <a:pt x="2104" y="1883"/>
                </a:lnTo>
                <a:close/>
                <a:moveTo>
                  <a:pt x="4056" y="1388"/>
                </a:moveTo>
                <a:cubicBezTo>
                  <a:pt x="4056" y="1373"/>
                  <a:pt x="4064" y="1359"/>
                  <a:pt x="4076" y="1351"/>
                </a:cubicBezTo>
                <a:cubicBezTo>
                  <a:pt x="4088" y="1343"/>
                  <a:pt x="4104" y="1341"/>
                  <a:pt x="4118" y="1347"/>
                </a:cubicBezTo>
                <a:lnTo>
                  <a:pt x="4642" y="1574"/>
                </a:lnTo>
                <a:cubicBezTo>
                  <a:pt x="4658" y="1581"/>
                  <a:pt x="4668" y="1597"/>
                  <a:pt x="4668" y="1614"/>
                </a:cubicBezTo>
                <a:lnTo>
                  <a:pt x="4668" y="2397"/>
                </a:lnTo>
                <a:cubicBezTo>
                  <a:pt x="4668" y="2411"/>
                  <a:pt x="4662" y="2424"/>
                  <a:pt x="4651" y="2433"/>
                </a:cubicBezTo>
                <a:cubicBezTo>
                  <a:pt x="4643" y="2438"/>
                  <a:pt x="4634" y="2441"/>
                  <a:pt x="4624" y="2441"/>
                </a:cubicBezTo>
                <a:cubicBezTo>
                  <a:pt x="4620" y="2441"/>
                  <a:pt x="4616" y="2441"/>
                  <a:pt x="4612" y="2439"/>
                </a:cubicBezTo>
                <a:lnTo>
                  <a:pt x="4087" y="2278"/>
                </a:lnTo>
                <a:cubicBezTo>
                  <a:pt x="4069" y="2273"/>
                  <a:pt x="4056" y="2256"/>
                  <a:pt x="4056" y="2236"/>
                </a:cubicBezTo>
                <a:lnTo>
                  <a:pt x="4056" y="1388"/>
                </a:lnTo>
                <a:lnTo>
                  <a:pt x="4056" y="1388"/>
                </a:lnTo>
                <a:close/>
                <a:moveTo>
                  <a:pt x="4056" y="3085"/>
                </a:moveTo>
                <a:cubicBezTo>
                  <a:pt x="4056" y="3072"/>
                  <a:pt x="4062" y="3059"/>
                  <a:pt x="4072" y="3051"/>
                </a:cubicBezTo>
                <a:cubicBezTo>
                  <a:pt x="4082" y="3042"/>
                  <a:pt x="4095" y="3039"/>
                  <a:pt x="4108" y="3041"/>
                </a:cubicBezTo>
                <a:lnTo>
                  <a:pt x="4632" y="3137"/>
                </a:lnTo>
                <a:cubicBezTo>
                  <a:pt x="4653" y="3140"/>
                  <a:pt x="4669" y="3159"/>
                  <a:pt x="4669" y="3180"/>
                </a:cubicBezTo>
                <a:lnTo>
                  <a:pt x="4669" y="3970"/>
                </a:lnTo>
                <a:cubicBezTo>
                  <a:pt x="4669" y="3982"/>
                  <a:pt x="4664" y="3994"/>
                  <a:pt x="4655" y="4002"/>
                </a:cubicBezTo>
                <a:cubicBezTo>
                  <a:pt x="4646" y="4010"/>
                  <a:pt x="4636" y="4014"/>
                  <a:pt x="4624" y="4014"/>
                </a:cubicBezTo>
                <a:lnTo>
                  <a:pt x="4621" y="4014"/>
                </a:lnTo>
                <a:lnTo>
                  <a:pt x="4097" y="3977"/>
                </a:lnTo>
                <a:cubicBezTo>
                  <a:pt x="4074" y="3975"/>
                  <a:pt x="4056" y="3956"/>
                  <a:pt x="4056" y="3933"/>
                </a:cubicBezTo>
                <a:lnTo>
                  <a:pt x="4056" y="3085"/>
                </a:lnTo>
                <a:lnTo>
                  <a:pt x="4056" y="3085"/>
                </a:lnTo>
                <a:close/>
                <a:moveTo>
                  <a:pt x="2691" y="798"/>
                </a:moveTo>
                <a:cubicBezTo>
                  <a:pt x="2691" y="783"/>
                  <a:pt x="2699" y="769"/>
                  <a:pt x="2711" y="761"/>
                </a:cubicBezTo>
                <a:cubicBezTo>
                  <a:pt x="2724" y="753"/>
                  <a:pt x="2739" y="751"/>
                  <a:pt x="2753" y="757"/>
                </a:cubicBezTo>
                <a:lnTo>
                  <a:pt x="3498" y="1079"/>
                </a:lnTo>
                <a:cubicBezTo>
                  <a:pt x="3514" y="1086"/>
                  <a:pt x="3524" y="1102"/>
                  <a:pt x="3524" y="1120"/>
                </a:cubicBezTo>
                <a:lnTo>
                  <a:pt x="3524" y="2046"/>
                </a:lnTo>
                <a:cubicBezTo>
                  <a:pt x="3524" y="2059"/>
                  <a:pt x="3518" y="2073"/>
                  <a:pt x="3506" y="2081"/>
                </a:cubicBezTo>
                <a:cubicBezTo>
                  <a:pt x="3499" y="2087"/>
                  <a:pt x="3490" y="2090"/>
                  <a:pt x="3480" y="2090"/>
                </a:cubicBezTo>
                <a:cubicBezTo>
                  <a:pt x="3476" y="2090"/>
                  <a:pt x="3472" y="2089"/>
                  <a:pt x="3467" y="2088"/>
                </a:cubicBezTo>
                <a:lnTo>
                  <a:pt x="2723" y="1859"/>
                </a:lnTo>
                <a:cubicBezTo>
                  <a:pt x="2704" y="1853"/>
                  <a:pt x="2692" y="1836"/>
                  <a:pt x="2692" y="1817"/>
                </a:cubicBezTo>
                <a:lnTo>
                  <a:pt x="2692" y="798"/>
                </a:lnTo>
                <a:lnTo>
                  <a:pt x="2691" y="798"/>
                </a:lnTo>
                <a:close/>
                <a:moveTo>
                  <a:pt x="2691" y="3855"/>
                </a:moveTo>
                <a:lnTo>
                  <a:pt x="2691" y="2836"/>
                </a:lnTo>
                <a:cubicBezTo>
                  <a:pt x="2691" y="2823"/>
                  <a:pt x="2697" y="2810"/>
                  <a:pt x="2707" y="2802"/>
                </a:cubicBezTo>
                <a:cubicBezTo>
                  <a:pt x="2718" y="2793"/>
                  <a:pt x="2731" y="2790"/>
                  <a:pt x="2744" y="2792"/>
                </a:cubicBezTo>
                <a:lnTo>
                  <a:pt x="3488" y="2928"/>
                </a:lnTo>
                <a:cubicBezTo>
                  <a:pt x="3509" y="2932"/>
                  <a:pt x="3524" y="2950"/>
                  <a:pt x="3524" y="2972"/>
                </a:cubicBezTo>
                <a:lnTo>
                  <a:pt x="3524" y="3897"/>
                </a:lnTo>
                <a:cubicBezTo>
                  <a:pt x="3524" y="3909"/>
                  <a:pt x="3520" y="3921"/>
                  <a:pt x="3511" y="3929"/>
                </a:cubicBezTo>
                <a:cubicBezTo>
                  <a:pt x="3502" y="3937"/>
                  <a:pt x="3492" y="3941"/>
                  <a:pt x="3481" y="3941"/>
                </a:cubicBezTo>
                <a:lnTo>
                  <a:pt x="3478" y="3941"/>
                </a:lnTo>
                <a:lnTo>
                  <a:pt x="2733" y="3899"/>
                </a:lnTo>
                <a:cubicBezTo>
                  <a:pt x="2710" y="3898"/>
                  <a:pt x="2691" y="3878"/>
                  <a:pt x="2691" y="3855"/>
                </a:cubicBezTo>
                <a:close/>
                <a:moveTo>
                  <a:pt x="4144" y="6903"/>
                </a:moveTo>
                <a:cubicBezTo>
                  <a:pt x="4144" y="6921"/>
                  <a:pt x="4133" y="6937"/>
                  <a:pt x="4116" y="6944"/>
                </a:cubicBezTo>
                <a:lnTo>
                  <a:pt x="3141" y="7314"/>
                </a:lnTo>
                <a:cubicBezTo>
                  <a:pt x="3136" y="7316"/>
                  <a:pt x="3131" y="7317"/>
                  <a:pt x="3126" y="7317"/>
                </a:cubicBezTo>
                <a:cubicBezTo>
                  <a:pt x="3117" y="7317"/>
                  <a:pt x="3108" y="7315"/>
                  <a:pt x="3101" y="7309"/>
                </a:cubicBezTo>
                <a:cubicBezTo>
                  <a:pt x="3089" y="7301"/>
                  <a:pt x="3082" y="7288"/>
                  <a:pt x="3082" y="7273"/>
                </a:cubicBezTo>
                <a:lnTo>
                  <a:pt x="3082" y="4847"/>
                </a:lnTo>
                <a:cubicBezTo>
                  <a:pt x="3082" y="4824"/>
                  <a:pt x="3099" y="4805"/>
                  <a:pt x="3123" y="4803"/>
                </a:cubicBezTo>
                <a:lnTo>
                  <a:pt x="4097" y="4738"/>
                </a:lnTo>
                <a:cubicBezTo>
                  <a:pt x="4110" y="4737"/>
                  <a:pt x="4121" y="4741"/>
                  <a:pt x="4130" y="4749"/>
                </a:cubicBezTo>
                <a:cubicBezTo>
                  <a:pt x="4139" y="4758"/>
                  <a:pt x="4144" y="4769"/>
                  <a:pt x="4144" y="4781"/>
                </a:cubicBezTo>
                <a:lnTo>
                  <a:pt x="4144" y="6903"/>
                </a:lnTo>
                <a:close/>
                <a:moveTo>
                  <a:pt x="5319" y="6456"/>
                </a:moveTo>
                <a:cubicBezTo>
                  <a:pt x="5319" y="6474"/>
                  <a:pt x="5308" y="6491"/>
                  <a:pt x="5290" y="6497"/>
                </a:cubicBezTo>
                <a:lnTo>
                  <a:pt x="4640" y="6745"/>
                </a:lnTo>
                <a:cubicBezTo>
                  <a:pt x="4635" y="6747"/>
                  <a:pt x="4630" y="6748"/>
                  <a:pt x="4624" y="6748"/>
                </a:cubicBezTo>
                <a:cubicBezTo>
                  <a:pt x="4616" y="6748"/>
                  <a:pt x="4607" y="6745"/>
                  <a:pt x="4600" y="6740"/>
                </a:cubicBezTo>
                <a:cubicBezTo>
                  <a:pt x="4588" y="6731"/>
                  <a:pt x="4580" y="6718"/>
                  <a:pt x="4580" y="6703"/>
                </a:cubicBezTo>
                <a:lnTo>
                  <a:pt x="4580" y="4746"/>
                </a:lnTo>
                <a:cubicBezTo>
                  <a:pt x="4580" y="4723"/>
                  <a:pt x="4598" y="4704"/>
                  <a:pt x="4621" y="4702"/>
                </a:cubicBezTo>
                <a:lnTo>
                  <a:pt x="5272" y="4658"/>
                </a:lnTo>
                <a:cubicBezTo>
                  <a:pt x="5284" y="4657"/>
                  <a:pt x="5296" y="4661"/>
                  <a:pt x="5305" y="4670"/>
                </a:cubicBezTo>
                <a:cubicBezTo>
                  <a:pt x="5314" y="4678"/>
                  <a:pt x="5319" y="4690"/>
                  <a:pt x="5319" y="4702"/>
                </a:cubicBezTo>
                <a:lnTo>
                  <a:pt x="5319" y="6456"/>
                </a:lnTo>
                <a:lnTo>
                  <a:pt x="5319" y="6456"/>
                </a:lnTo>
                <a:close/>
                <a:moveTo>
                  <a:pt x="5507" y="4011"/>
                </a:moveTo>
                <a:cubicBezTo>
                  <a:pt x="5507" y="4023"/>
                  <a:pt x="5502" y="4035"/>
                  <a:pt x="5493" y="4043"/>
                </a:cubicBezTo>
                <a:cubicBezTo>
                  <a:pt x="5484" y="4051"/>
                  <a:pt x="5474" y="4055"/>
                  <a:pt x="5463" y="4055"/>
                </a:cubicBezTo>
                <a:cubicBezTo>
                  <a:pt x="5462" y="4055"/>
                  <a:pt x="5461" y="4055"/>
                  <a:pt x="5460" y="4055"/>
                </a:cubicBezTo>
                <a:lnTo>
                  <a:pt x="5071" y="4033"/>
                </a:lnTo>
                <a:cubicBezTo>
                  <a:pt x="5048" y="4031"/>
                  <a:pt x="5029" y="4012"/>
                  <a:pt x="5029" y="3988"/>
                </a:cubicBezTo>
                <a:lnTo>
                  <a:pt x="5029" y="3262"/>
                </a:lnTo>
                <a:cubicBezTo>
                  <a:pt x="5029" y="3249"/>
                  <a:pt x="5035" y="3236"/>
                  <a:pt x="5045" y="3228"/>
                </a:cubicBezTo>
                <a:cubicBezTo>
                  <a:pt x="5055" y="3219"/>
                  <a:pt x="5069" y="3216"/>
                  <a:pt x="5082" y="3218"/>
                </a:cubicBezTo>
                <a:lnTo>
                  <a:pt x="5470" y="3289"/>
                </a:lnTo>
                <a:cubicBezTo>
                  <a:pt x="5491" y="3293"/>
                  <a:pt x="5507" y="3311"/>
                  <a:pt x="5507" y="3333"/>
                </a:cubicBezTo>
                <a:lnTo>
                  <a:pt x="5507" y="4011"/>
                </a:lnTo>
                <a:lnTo>
                  <a:pt x="5507" y="4011"/>
                </a:lnTo>
                <a:close/>
                <a:moveTo>
                  <a:pt x="5507" y="2655"/>
                </a:moveTo>
                <a:cubicBezTo>
                  <a:pt x="5507" y="2669"/>
                  <a:pt x="5500" y="2682"/>
                  <a:pt x="5489" y="2690"/>
                </a:cubicBezTo>
                <a:cubicBezTo>
                  <a:pt x="5481" y="2696"/>
                  <a:pt x="5472" y="2699"/>
                  <a:pt x="5463" y="2699"/>
                </a:cubicBezTo>
                <a:cubicBezTo>
                  <a:pt x="5458" y="2699"/>
                  <a:pt x="5454" y="2698"/>
                  <a:pt x="5450" y="2697"/>
                </a:cubicBezTo>
                <a:lnTo>
                  <a:pt x="5061" y="2577"/>
                </a:lnTo>
                <a:cubicBezTo>
                  <a:pt x="5042" y="2572"/>
                  <a:pt x="5030" y="2555"/>
                  <a:pt x="5030" y="2535"/>
                </a:cubicBezTo>
                <a:lnTo>
                  <a:pt x="5030" y="1808"/>
                </a:lnTo>
                <a:cubicBezTo>
                  <a:pt x="5030" y="1794"/>
                  <a:pt x="5037" y="1780"/>
                  <a:pt x="5049" y="1772"/>
                </a:cubicBezTo>
                <a:cubicBezTo>
                  <a:pt x="5062" y="1763"/>
                  <a:pt x="5077" y="1762"/>
                  <a:pt x="5091" y="1768"/>
                </a:cubicBezTo>
                <a:lnTo>
                  <a:pt x="5480" y="1936"/>
                </a:lnTo>
                <a:cubicBezTo>
                  <a:pt x="5496" y="1943"/>
                  <a:pt x="5507" y="1959"/>
                  <a:pt x="5507" y="1977"/>
                </a:cubicBezTo>
                <a:lnTo>
                  <a:pt x="5507" y="2655"/>
                </a:lnTo>
                <a:lnTo>
                  <a:pt x="5507" y="2655"/>
                </a:lnTo>
                <a:close/>
                <a:moveTo>
                  <a:pt x="6284" y="5218"/>
                </a:moveTo>
                <a:cubicBezTo>
                  <a:pt x="6284" y="5239"/>
                  <a:pt x="6269" y="5257"/>
                  <a:pt x="6248" y="5261"/>
                </a:cubicBezTo>
                <a:lnTo>
                  <a:pt x="5966" y="5315"/>
                </a:lnTo>
                <a:cubicBezTo>
                  <a:pt x="5963" y="5316"/>
                  <a:pt x="5960" y="5316"/>
                  <a:pt x="5957" y="5316"/>
                </a:cubicBezTo>
                <a:cubicBezTo>
                  <a:pt x="5947" y="5316"/>
                  <a:pt x="5937" y="5313"/>
                  <a:pt x="5929" y="5306"/>
                </a:cubicBezTo>
                <a:cubicBezTo>
                  <a:pt x="5919" y="5298"/>
                  <a:pt x="5913" y="5285"/>
                  <a:pt x="5913" y="5272"/>
                </a:cubicBezTo>
                <a:lnTo>
                  <a:pt x="5913" y="4656"/>
                </a:lnTo>
                <a:cubicBezTo>
                  <a:pt x="5913" y="4633"/>
                  <a:pt x="5931" y="4613"/>
                  <a:pt x="5954" y="4612"/>
                </a:cubicBezTo>
                <a:lnTo>
                  <a:pt x="6237" y="4593"/>
                </a:lnTo>
                <a:cubicBezTo>
                  <a:pt x="6249" y="4592"/>
                  <a:pt x="6261" y="4596"/>
                  <a:pt x="6270" y="4604"/>
                </a:cubicBezTo>
                <a:cubicBezTo>
                  <a:pt x="6279" y="4613"/>
                  <a:pt x="6284" y="4624"/>
                  <a:pt x="6284" y="4637"/>
                </a:cubicBezTo>
                <a:lnTo>
                  <a:pt x="6284" y="5218"/>
                </a:lnTo>
                <a:lnTo>
                  <a:pt x="6284" y="5218"/>
                </a:lnTo>
                <a:close/>
                <a:moveTo>
                  <a:pt x="6284" y="4056"/>
                </a:moveTo>
                <a:cubicBezTo>
                  <a:pt x="6284" y="4068"/>
                  <a:pt x="6279" y="4080"/>
                  <a:pt x="6270" y="4088"/>
                </a:cubicBezTo>
                <a:cubicBezTo>
                  <a:pt x="6262" y="4095"/>
                  <a:pt x="6251" y="4100"/>
                  <a:pt x="6240" y="4100"/>
                </a:cubicBezTo>
                <a:lnTo>
                  <a:pt x="6237" y="4100"/>
                </a:lnTo>
                <a:lnTo>
                  <a:pt x="5955" y="4083"/>
                </a:lnTo>
                <a:cubicBezTo>
                  <a:pt x="5931" y="4082"/>
                  <a:pt x="5913" y="4063"/>
                  <a:pt x="5913" y="4039"/>
                </a:cubicBezTo>
                <a:lnTo>
                  <a:pt x="5913" y="3423"/>
                </a:lnTo>
                <a:cubicBezTo>
                  <a:pt x="5913" y="3410"/>
                  <a:pt x="5919" y="3397"/>
                  <a:pt x="5929" y="3389"/>
                </a:cubicBezTo>
                <a:cubicBezTo>
                  <a:pt x="5939" y="3381"/>
                  <a:pt x="5952" y="3377"/>
                  <a:pt x="5965" y="3380"/>
                </a:cubicBezTo>
                <a:lnTo>
                  <a:pt x="6248" y="3431"/>
                </a:lnTo>
                <a:cubicBezTo>
                  <a:pt x="6269" y="3435"/>
                  <a:pt x="6284" y="3453"/>
                  <a:pt x="6284" y="3474"/>
                </a:cubicBezTo>
                <a:lnTo>
                  <a:pt x="6284" y="4056"/>
                </a:lnTo>
                <a:close/>
                <a:moveTo>
                  <a:pt x="6762" y="5126"/>
                </a:moveTo>
                <a:cubicBezTo>
                  <a:pt x="6762" y="5147"/>
                  <a:pt x="6747" y="5165"/>
                  <a:pt x="6726" y="5169"/>
                </a:cubicBezTo>
                <a:lnTo>
                  <a:pt x="6500" y="5213"/>
                </a:lnTo>
                <a:cubicBezTo>
                  <a:pt x="6497" y="5213"/>
                  <a:pt x="6495" y="5213"/>
                  <a:pt x="6492" y="5213"/>
                </a:cubicBezTo>
                <a:cubicBezTo>
                  <a:pt x="6482" y="5213"/>
                  <a:pt x="6472" y="5210"/>
                  <a:pt x="6464" y="5203"/>
                </a:cubicBezTo>
                <a:cubicBezTo>
                  <a:pt x="6454" y="5195"/>
                  <a:pt x="6448" y="5183"/>
                  <a:pt x="6448" y="5169"/>
                </a:cubicBezTo>
                <a:lnTo>
                  <a:pt x="6448" y="4620"/>
                </a:lnTo>
                <a:cubicBezTo>
                  <a:pt x="6448" y="4597"/>
                  <a:pt x="6466" y="4577"/>
                  <a:pt x="6489" y="4576"/>
                </a:cubicBezTo>
                <a:lnTo>
                  <a:pt x="6715" y="4561"/>
                </a:lnTo>
                <a:cubicBezTo>
                  <a:pt x="6727" y="4560"/>
                  <a:pt x="6739" y="4564"/>
                  <a:pt x="6748" y="4572"/>
                </a:cubicBezTo>
                <a:cubicBezTo>
                  <a:pt x="6757" y="4581"/>
                  <a:pt x="6762" y="4592"/>
                  <a:pt x="6762" y="4605"/>
                </a:cubicBezTo>
                <a:lnTo>
                  <a:pt x="6762" y="5126"/>
                </a:lnTo>
                <a:lnTo>
                  <a:pt x="6762" y="5126"/>
                </a:lnTo>
                <a:close/>
                <a:moveTo>
                  <a:pt x="6762" y="4083"/>
                </a:moveTo>
                <a:cubicBezTo>
                  <a:pt x="6762" y="4095"/>
                  <a:pt x="6757" y="4107"/>
                  <a:pt x="6748" y="4115"/>
                </a:cubicBezTo>
                <a:cubicBezTo>
                  <a:pt x="6740" y="4123"/>
                  <a:pt x="6729" y="4127"/>
                  <a:pt x="6718" y="4127"/>
                </a:cubicBezTo>
                <a:lnTo>
                  <a:pt x="6715" y="4127"/>
                </a:lnTo>
                <a:lnTo>
                  <a:pt x="6489" y="4114"/>
                </a:lnTo>
                <a:cubicBezTo>
                  <a:pt x="6466" y="4113"/>
                  <a:pt x="6448" y="4093"/>
                  <a:pt x="6448" y="4070"/>
                </a:cubicBezTo>
                <a:lnTo>
                  <a:pt x="6448" y="3527"/>
                </a:lnTo>
                <a:cubicBezTo>
                  <a:pt x="6448" y="3515"/>
                  <a:pt x="6453" y="3502"/>
                  <a:pt x="6463" y="3494"/>
                </a:cubicBezTo>
                <a:cubicBezTo>
                  <a:pt x="6473" y="3486"/>
                  <a:pt x="6486" y="3482"/>
                  <a:pt x="6498" y="3484"/>
                </a:cubicBezTo>
                <a:lnTo>
                  <a:pt x="6724" y="3518"/>
                </a:lnTo>
                <a:cubicBezTo>
                  <a:pt x="6746" y="3522"/>
                  <a:pt x="6762" y="3540"/>
                  <a:pt x="6762" y="3562"/>
                </a:cubicBezTo>
                <a:lnTo>
                  <a:pt x="6762" y="4083"/>
                </a:lnTo>
                <a:lnTo>
                  <a:pt x="6762" y="40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椭圆 20">
            <a:extLst>
              <a:ext uri="{FF2B5EF4-FFF2-40B4-BE49-F238E27FC236}">
                <a16:creationId xmlns:a16="http://schemas.microsoft.com/office/drawing/2014/main" id="{57BB2C28-C6F0-4DF8-A20E-56AAD11008C0}"/>
              </a:ext>
            </a:extLst>
          </p:cNvPr>
          <p:cNvSpPr/>
          <p:nvPr/>
        </p:nvSpPr>
        <p:spPr>
          <a:xfrm>
            <a:off x="7750449" y="4396095"/>
            <a:ext cx="678722" cy="625352"/>
          </a:xfrm>
          <a:custGeom>
            <a:gdLst>
              <a:gd name="connsiteX0" fmla="*/ 207639 w 609332"/>
              <a:gd name="connsiteY0" fmla="*/ 502991 h 561419"/>
              <a:gd name="connsiteX1" fmla="*/ 406914 w 609332"/>
              <a:gd name="connsiteY1" fmla="*/ 502991 h 561419"/>
              <a:gd name="connsiteX2" fmla="*/ 408432 w 609332"/>
              <a:gd name="connsiteY2" fmla="*/ 504505 h 561419"/>
              <a:gd name="connsiteX3" fmla="*/ 408432 w 609332"/>
              <a:gd name="connsiteY3" fmla="*/ 540077 h 561419"/>
              <a:gd name="connsiteX4" fmla="*/ 406914 w 609332"/>
              <a:gd name="connsiteY4" fmla="*/ 541590 h 561419"/>
              <a:gd name="connsiteX5" fmla="*/ 207639 w 609332"/>
              <a:gd name="connsiteY5" fmla="*/ 541590 h 561419"/>
              <a:gd name="connsiteX6" fmla="*/ 206121 w 609332"/>
              <a:gd name="connsiteY6" fmla="*/ 540077 h 561419"/>
              <a:gd name="connsiteX7" fmla="*/ 206121 w 609332"/>
              <a:gd name="connsiteY7" fmla="*/ 504505 h 561419"/>
              <a:gd name="connsiteX8" fmla="*/ 207639 w 609332"/>
              <a:gd name="connsiteY8" fmla="*/ 502991 h 561419"/>
              <a:gd name="connsiteX9" fmla="*/ 207639 w 609332"/>
              <a:gd name="connsiteY9" fmla="*/ 438423 h 561419"/>
              <a:gd name="connsiteX10" fmla="*/ 607814 w 609332"/>
              <a:gd name="connsiteY10" fmla="*/ 438423 h 561419"/>
              <a:gd name="connsiteX11" fmla="*/ 609332 w 609332"/>
              <a:gd name="connsiteY11" fmla="*/ 439940 h 561419"/>
              <a:gd name="connsiteX12" fmla="*/ 609332 w 609332"/>
              <a:gd name="connsiteY12" fmla="*/ 475577 h 561419"/>
              <a:gd name="connsiteX13" fmla="*/ 607814 w 609332"/>
              <a:gd name="connsiteY13" fmla="*/ 477093 h 561419"/>
              <a:gd name="connsiteX14" fmla="*/ 207639 w 609332"/>
              <a:gd name="connsiteY14" fmla="*/ 477093 h 561419"/>
              <a:gd name="connsiteX15" fmla="*/ 206121 w 609332"/>
              <a:gd name="connsiteY15" fmla="*/ 475577 h 561419"/>
              <a:gd name="connsiteX16" fmla="*/ 206121 w 609332"/>
              <a:gd name="connsiteY16" fmla="*/ 439940 h 561419"/>
              <a:gd name="connsiteX17" fmla="*/ 207639 w 609332"/>
              <a:gd name="connsiteY17" fmla="*/ 438423 h 561419"/>
              <a:gd name="connsiteX18" fmla="*/ 142464 w 609332"/>
              <a:gd name="connsiteY18" fmla="*/ 418453 h 561419"/>
              <a:gd name="connsiteX19" fmla="*/ 175778 w 609332"/>
              <a:gd name="connsiteY19" fmla="*/ 451897 h 561419"/>
              <a:gd name="connsiteX20" fmla="*/ 99089 w 609332"/>
              <a:gd name="connsiteY20" fmla="*/ 528070 h 561419"/>
              <a:gd name="connsiteX21" fmla="*/ 65585 w 609332"/>
              <a:gd name="connsiteY21" fmla="*/ 561419 h 561419"/>
              <a:gd name="connsiteX22" fmla="*/ 32175 w 609332"/>
              <a:gd name="connsiteY22" fmla="*/ 527975 h 561419"/>
              <a:gd name="connsiteX23" fmla="*/ 0 w 609332"/>
              <a:gd name="connsiteY23" fmla="*/ 495763 h 561419"/>
              <a:gd name="connsiteX24" fmla="*/ 33504 w 609332"/>
              <a:gd name="connsiteY24" fmla="*/ 462414 h 561419"/>
              <a:gd name="connsiteX25" fmla="*/ 65680 w 609332"/>
              <a:gd name="connsiteY25" fmla="*/ 494721 h 561419"/>
              <a:gd name="connsiteX26" fmla="*/ 207639 w 609332"/>
              <a:gd name="connsiteY26" fmla="*/ 293623 h 561419"/>
              <a:gd name="connsiteX27" fmla="*/ 406914 w 609332"/>
              <a:gd name="connsiteY27" fmla="*/ 293623 h 561419"/>
              <a:gd name="connsiteX28" fmla="*/ 408432 w 609332"/>
              <a:gd name="connsiteY28" fmla="*/ 295139 h 561419"/>
              <a:gd name="connsiteX29" fmla="*/ 408432 w 609332"/>
              <a:gd name="connsiteY29" fmla="*/ 330776 h 561419"/>
              <a:gd name="connsiteX30" fmla="*/ 406914 w 609332"/>
              <a:gd name="connsiteY30" fmla="*/ 332293 h 561419"/>
              <a:gd name="connsiteX31" fmla="*/ 207639 w 609332"/>
              <a:gd name="connsiteY31" fmla="*/ 332293 h 561419"/>
              <a:gd name="connsiteX32" fmla="*/ 206121 w 609332"/>
              <a:gd name="connsiteY32" fmla="*/ 330776 h 561419"/>
              <a:gd name="connsiteX33" fmla="*/ 206121 w 609332"/>
              <a:gd name="connsiteY33" fmla="*/ 295139 h 561419"/>
              <a:gd name="connsiteX34" fmla="*/ 207639 w 609332"/>
              <a:gd name="connsiteY34" fmla="*/ 293623 h 561419"/>
              <a:gd name="connsiteX35" fmla="*/ 207639 w 609332"/>
              <a:gd name="connsiteY35" fmla="*/ 229197 h 561419"/>
              <a:gd name="connsiteX36" fmla="*/ 607814 w 609332"/>
              <a:gd name="connsiteY36" fmla="*/ 229197 h 561419"/>
              <a:gd name="connsiteX37" fmla="*/ 609332 w 609332"/>
              <a:gd name="connsiteY37" fmla="*/ 230713 h 561419"/>
              <a:gd name="connsiteX38" fmla="*/ 609332 w 609332"/>
              <a:gd name="connsiteY38" fmla="*/ 266350 h 561419"/>
              <a:gd name="connsiteX39" fmla="*/ 607814 w 609332"/>
              <a:gd name="connsiteY39" fmla="*/ 267867 h 561419"/>
              <a:gd name="connsiteX40" fmla="*/ 207639 w 609332"/>
              <a:gd name="connsiteY40" fmla="*/ 267867 h 561419"/>
              <a:gd name="connsiteX41" fmla="*/ 206121 w 609332"/>
              <a:gd name="connsiteY41" fmla="*/ 266350 h 561419"/>
              <a:gd name="connsiteX42" fmla="*/ 206121 w 609332"/>
              <a:gd name="connsiteY42" fmla="*/ 230713 h 561419"/>
              <a:gd name="connsiteX43" fmla="*/ 207639 w 609332"/>
              <a:gd name="connsiteY43" fmla="*/ 229197 h 561419"/>
              <a:gd name="connsiteX44" fmla="*/ 142464 w 609332"/>
              <a:gd name="connsiteY44" fmla="*/ 209227 h 561419"/>
              <a:gd name="connsiteX45" fmla="*/ 175778 w 609332"/>
              <a:gd name="connsiteY45" fmla="*/ 242671 h 561419"/>
              <a:gd name="connsiteX46" fmla="*/ 99089 w 609332"/>
              <a:gd name="connsiteY46" fmla="*/ 319033 h 561419"/>
              <a:gd name="connsiteX47" fmla="*/ 65585 w 609332"/>
              <a:gd name="connsiteY47" fmla="*/ 352193 h 561419"/>
              <a:gd name="connsiteX48" fmla="*/ 32175 w 609332"/>
              <a:gd name="connsiteY48" fmla="*/ 318749 h 561419"/>
              <a:gd name="connsiteX49" fmla="*/ 0 w 609332"/>
              <a:gd name="connsiteY49" fmla="*/ 286536 h 561419"/>
              <a:gd name="connsiteX50" fmla="*/ 33504 w 609332"/>
              <a:gd name="connsiteY50" fmla="*/ 253187 h 561419"/>
              <a:gd name="connsiteX51" fmla="*/ 65680 w 609332"/>
              <a:gd name="connsiteY51" fmla="*/ 285494 h 561419"/>
              <a:gd name="connsiteX52" fmla="*/ 207639 w 609332"/>
              <a:gd name="connsiteY52" fmla="*/ 84396 h 561419"/>
              <a:gd name="connsiteX53" fmla="*/ 406914 w 609332"/>
              <a:gd name="connsiteY53" fmla="*/ 84396 h 561419"/>
              <a:gd name="connsiteX54" fmla="*/ 408432 w 609332"/>
              <a:gd name="connsiteY54" fmla="*/ 85912 h 561419"/>
              <a:gd name="connsiteX55" fmla="*/ 408432 w 609332"/>
              <a:gd name="connsiteY55" fmla="*/ 121549 h 561419"/>
              <a:gd name="connsiteX56" fmla="*/ 406914 w 609332"/>
              <a:gd name="connsiteY56" fmla="*/ 123066 h 561419"/>
              <a:gd name="connsiteX57" fmla="*/ 207639 w 609332"/>
              <a:gd name="connsiteY57" fmla="*/ 123066 h 561419"/>
              <a:gd name="connsiteX58" fmla="*/ 206121 w 609332"/>
              <a:gd name="connsiteY58" fmla="*/ 121549 h 561419"/>
              <a:gd name="connsiteX59" fmla="*/ 206121 w 609332"/>
              <a:gd name="connsiteY59" fmla="*/ 85912 h 561419"/>
              <a:gd name="connsiteX60" fmla="*/ 207639 w 609332"/>
              <a:gd name="connsiteY60" fmla="*/ 84396 h 561419"/>
              <a:gd name="connsiteX61" fmla="*/ 207639 w 609332"/>
              <a:gd name="connsiteY61" fmla="*/ 19970 h 561419"/>
              <a:gd name="connsiteX62" fmla="*/ 607814 w 609332"/>
              <a:gd name="connsiteY62" fmla="*/ 19970 h 561419"/>
              <a:gd name="connsiteX63" fmla="*/ 609332 w 609332"/>
              <a:gd name="connsiteY63" fmla="*/ 21486 h 561419"/>
              <a:gd name="connsiteX64" fmla="*/ 609332 w 609332"/>
              <a:gd name="connsiteY64" fmla="*/ 57123 h 561419"/>
              <a:gd name="connsiteX65" fmla="*/ 607814 w 609332"/>
              <a:gd name="connsiteY65" fmla="*/ 58640 h 561419"/>
              <a:gd name="connsiteX66" fmla="*/ 207639 w 609332"/>
              <a:gd name="connsiteY66" fmla="*/ 58640 h 561419"/>
              <a:gd name="connsiteX67" fmla="*/ 206121 w 609332"/>
              <a:gd name="connsiteY67" fmla="*/ 57123 h 561419"/>
              <a:gd name="connsiteX68" fmla="*/ 206121 w 609332"/>
              <a:gd name="connsiteY68" fmla="*/ 21486 h 561419"/>
              <a:gd name="connsiteX69" fmla="*/ 207639 w 609332"/>
              <a:gd name="connsiteY69" fmla="*/ 19970 h 561419"/>
              <a:gd name="connsiteX70" fmla="*/ 142464 w 609332"/>
              <a:gd name="connsiteY70" fmla="*/ 0 h 561419"/>
              <a:gd name="connsiteX71" fmla="*/ 175778 w 609332"/>
              <a:gd name="connsiteY71" fmla="*/ 33444 h 561419"/>
              <a:gd name="connsiteX72" fmla="*/ 99089 w 609332"/>
              <a:gd name="connsiteY72" fmla="*/ 109806 h 561419"/>
              <a:gd name="connsiteX73" fmla="*/ 65585 w 609332"/>
              <a:gd name="connsiteY73" fmla="*/ 142966 h 561419"/>
              <a:gd name="connsiteX74" fmla="*/ 32175 w 609332"/>
              <a:gd name="connsiteY74" fmla="*/ 109522 h 561419"/>
              <a:gd name="connsiteX75" fmla="*/ 0 w 609332"/>
              <a:gd name="connsiteY75" fmla="*/ 77309 h 561419"/>
              <a:gd name="connsiteX76" fmla="*/ 33504 w 609332"/>
              <a:gd name="connsiteY76" fmla="*/ 43960 h 561419"/>
              <a:gd name="connsiteX77" fmla="*/ 65680 w 609332"/>
              <a:gd name="connsiteY77" fmla="*/ 76267 h 5614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9332" h="561419">
                <a:moveTo>
                  <a:pt x="207639" y="502991"/>
                </a:moveTo>
                <a:lnTo>
                  <a:pt x="406914" y="502991"/>
                </a:lnTo>
                <a:cubicBezTo>
                  <a:pt x="407673" y="502991"/>
                  <a:pt x="408337" y="503653"/>
                  <a:pt x="408432" y="504505"/>
                </a:cubicBezTo>
                <a:lnTo>
                  <a:pt x="408432" y="540077"/>
                </a:lnTo>
                <a:cubicBezTo>
                  <a:pt x="408432" y="540928"/>
                  <a:pt x="407673" y="541590"/>
                  <a:pt x="406914" y="541590"/>
                </a:cubicBezTo>
                <a:lnTo>
                  <a:pt x="207639" y="541590"/>
                </a:lnTo>
                <a:cubicBezTo>
                  <a:pt x="206785" y="541590"/>
                  <a:pt x="206121" y="540833"/>
                  <a:pt x="206121" y="540077"/>
                </a:cubicBezTo>
                <a:lnTo>
                  <a:pt x="206121" y="504505"/>
                </a:lnTo>
                <a:cubicBezTo>
                  <a:pt x="206121" y="503653"/>
                  <a:pt x="206880" y="502991"/>
                  <a:pt x="207639" y="502991"/>
                </a:cubicBezTo>
                <a:close/>
                <a:moveTo>
                  <a:pt x="207639" y="438423"/>
                </a:moveTo>
                <a:lnTo>
                  <a:pt x="607814" y="438423"/>
                </a:lnTo>
                <a:cubicBezTo>
                  <a:pt x="608763" y="438423"/>
                  <a:pt x="609332" y="438992"/>
                  <a:pt x="609332" y="439940"/>
                </a:cubicBezTo>
                <a:lnTo>
                  <a:pt x="609332" y="475577"/>
                </a:lnTo>
                <a:cubicBezTo>
                  <a:pt x="609332" y="476430"/>
                  <a:pt x="608573" y="477093"/>
                  <a:pt x="607814" y="477093"/>
                </a:cubicBezTo>
                <a:lnTo>
                  <a:pt x="207639" y="477093"/>
                </a:lnTo>
                <a:cubicBezTo>
                  <a:pt x="206785" y="477093"/>
                  <a:pt x="206121" y="476335"/>
                  <a:pt x="206121" y="475577"/>
                </a:cubicBezTo>
                <a:lnTo>
                  <a:pt x="206121" y="439940"/>
                </a:lnTo>
                <a:cubicBezTo>
                  <a:pt x="206121" y="438992"/>
                  <a:pt x="206880" y="438423"/>
                  <a:pt x="207639" y="438423"/>
                </a:cubicBezTo>
                <a:close/>
                <a:moveTo>
                  <a:pt x="142464" y="418453"/>
                </a:moveTo>
                <a:lnTo>
                  <a:pt x="175778" y="451897"/>
                </a:lnTo>
                <a:lnTo>
                  <a:pt x="99089" y="528070"/>
                </a:lnTo>
                <a:lnTo>
                  <a:pt x="65585" y="561419"/>
                </a:lnTo>
                <a:lnTo>
                  <a:pt x="32175" y="527975"/>
                </a:lnTo>
                <a:lnTo>
                  <a:pt x="0" y="495763"/>
                </a:lnTo>
                <a:lnTo>
                  <a:pt x="33504" y="462414"/>
                </a:lnTo>
                <a:lnTo>
                  <a:pt x="65680" y="494721"/>
                </a:lnTo>
                <a:close/>
                <a:moveTo>
                  <a:pt x="207639" y="293623"/>
                </a:moveTo>
                <a:lnTo>
                  <a:pt x="406914" y="293623"/>
                </a:lnTo>
                <a:cubicBezTo>
                  <a:pt x="407768" y="293623"/>
                  <a:pt x="408432" y="294381"/>
                  <a:pt x="408432" y="295139"/>
                </a:cubicBezTo>
                <a:lnTo>
                  <a:pt x="408432" y="330776"/>
                </a:lnTo>
                <a:cubicBezTo>
                  <a:pt x="408432" y="331629"/>
                  <a:pt x="407673" y="332293"/>
                  <a:pt x="406914" y="332293"/>
                </a:cubicBezTo>
                <a:lnTo>
                  <a:pt x="207639" y="332293"/>
                </a:lnTo>
                <a:cubicBezTo>
                  <a:pt x="206785" y="332293"/>
                  <a:pt x="206121" y="331629"/>
                  <a:pt x="206121" y="330776"/>
                </a:cubicBezTo>
                <a:lnTo>
                  <a:pt x="206121" y="295139"/>
                </a:lnTo>
                <a:cubicBezTo>
                  <a:pt x="206121" y="294191"/>
                  <a:pt x="206880" y="293623"/>
                  <a:pt x="207639" y="293623"/>
                </a:cubicBezTo>
                <a:close/>
                <a:moveTo>
                  <a:pt x="207639" y="229197"/>
                </a:moveTo>
                <a:lnTo>
                  <a:pt x="607814" y="229197"/>
                </a:lnTo>
                <a:cubicBezTo>
                  <a:pt x="608763" y="229197"/>
                  <a:pt x="609332" y="229765"/>
                  <a:pt x="609332" y="230713"/>
                </a:cubicBezTo>
                <a:lnTo>
                  <a:pt x="609332" y="266350"/>
                </a:lnTo>
                <a:cubicBezTo>
                  <a:pt x="609332" y="267203"/>
                  <a:pt x="608573" y="267867"/>
                  <a:pt x="607814" y="267867"/>
                </a:cubicBezTo>
                <a:lnTo>
                  <a:pt x="207639" y="267867"/>
                </a:lnTo>
                <a:cubicBezTo>
                  <a:pt x="206785" y="267867"/>
                  <a:pt x="206121" y="267109"/>
                  <a:pt x="206121" y="266350"/>
                </a:cubicBezTo>
                <a:lnTo>
                  <a:pt x="206121" y="230713"/>
                </a:lnTo>
                <a:cubicBezTo>
                  <a:pt x="206121" y="229765"/>
                  <a:pt x="206880" y="229197"/>
                  <a:pt x="207639" y="229197"/>
                </a:cubicBezTo>
                <a:close/>
                <a:moveTo>
                  <a:pt x="142464" y="209227"/>
                </a:moveTo>
                <a:lnTo>
                  <a:pt x="175778" y="242671"/>
                </a:lnTo>
                <a:lnTo>
                  <a:pt x="99089" y="319033"/>
                </a:lnTo>
                <a:lnTo>
                  <a:pt x="65585" y="352193"/>
                </a:lnTo>
                <a:lnTo>
                  <a:pt x="32175" y="318749"/>
                </a:lnTo>
                <a:lnTo>
                  <a:pt x="0" y="286536"/>
                </a:lnTo>
                <a:lnTo>
                  <a:pt x="33504" y="253187"/>
                </a:lnTo>
                <a:lnTo>
                  <a:pt x="65680" y="285494"/>
                </a:lnTo>
                <a:close/>
                <a:moveTo>
                  <a:pt x="207639" y="84396"/>
                </a:moveTo>
                <a:lnTo>
                  <a:pt x="406914" y="84396"/>
                </a:lnTo>
                <a:cubicBezTo>
                  <a:pt x="407768" y="84396"/>
                  <a:pt x="408432" y="85154"/>
                  <a:pt x="408432" y="85912"/>
                </a:cubicBezTo>
                <a:lnTo>
                  <a:pt x="408432" y="121549"/>
                </a:lnTo>
                <a:cubicBezTo>
                  <a:pt x="408432" y="122402"/>
                  <a:pt x="407673" y="123066"/>
                  <a:pt x="406914" y="123066"/>
                </a:cubicBezTo>
                <a:lnTo>
                  <a:pt x="207639" y="123066"/>
                </a:lnTo>
                <a:cubicBezTo>
                  <a:pt x="206785" y="123066"/>
                  <a:pt x="206121" y="122402"/>
                  <a:pt x="206121" y="121549"/>
                </a:cubicBezTo>
                <a:lnTo>
                  <a:pt x="206121" y="85912"/>
                </a:lnTo>
                <a:cubicBezTo>
                  <a:pt x="206121" y="84964"/>
                  <a:pt x="206880" y="84396"/>
                  <a:pt x="207639" y="84396"/>
                </a:cubicBezTo>
                <a:close/>
                <a:moveTo>
                  <a:pt x="207639" y="19970"/>
                </a:moveTo>
                <a:lnTo>
                  <a:pt x="607814" y="19970"/>
                </a:lnTo>
                <a:cubicBezTo>
                  <a:pt x="608763" y="19970"/>
                  <a:pt x="609332" y="20538"/>
                  <a:pt x="609332" y="21486"/>
                </a:cubicBezTo>
                <a:lnTo>
                  <a:pt x="609332" y="57123"/>
                </a:lnTo>
                <a:cubicBezTo>
                  <a:pt x="609332" y="57976"/>
                  <a:pt x="608573" y="58640"/>
                  <a:pt x="607814" y="58640"/>
                </a:cubicBezTo>
                <a:lnTo>
                  <a:pt x="207639" y="58640"/>
                </a:lnTo>
                <a:cubicBezTo>
                  <a:pt x="206785" y="58640"/>
                  <a:pt x="206121" y="57882"/>
                  <a:pt x="206121" y="57123"/>
                </a:cubicBezTo>
                <a:lnTo>
                  <a:pt x="206121" y="21486"/>
                </a:lnTo>
                <a:cubicBezTo>
                  <a:pt x="206121" y="20538"/>
                  <a:pt x="206880" y="19970"/>
                  <a:pt x="207639" y="19970"/>
                </a:cubicBezTo>
                <a:close/>
                <a:moveTo>
                  <a:pt x="142464" y="0"/>
                </a:moveTo>
                <a:lnTo>
                  <a:pt x="175778" y="33444"/>
                </a:lnTo>
                <a:lnTo>
                  <a:pt x="99089" y="109806"/>
                </a:lnTo>
                <a:lnTo>
                  <a:pt x="65585" y="142966"/>
                </a:lnTo>
                <a:lnTo>
                  <a:pt x="32175" y="109522"/>
                </a:lnTo>
                <a:lnTo>
                  <a:pt x="0" y="77309"/>
                </a:lnTo>
                <a:lnTo>
                  <a:pt x="33504" y="43960"/>
                </a:lnTo>
                <a:lnTo>
                  <a:pt x="65680" y="7626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a:extLst>
              <a:ext uri="{FF2B5EF4-FFF2-40B4-BE49-F238E27FC236}">
                <a16:creationId xmlns:a16="http://schemas.microsoft.com/office/drawing/2014/main" id="{7504C2F3-C97F-46F0-893F-1EFA62C6F5DB}"/>
              </a:ext>
            </a:extLst>
          </p:cNvPr>
          <p:cNvGrpSpPr/>
          <p:nvPr/>
        </p:nvGrpSpPr>
        <p:grpSpPr>
          <a:xfrm flipH="1" flipV="1">
            <a:off x="-1415507" y="-494474"/>
            <a:ext cx="4006307" cy="2786585"/>
            <a:chOff x="-741107" y="-1787629"/>
            <a:chExt cx="14406307" cy="10020300"/>
          </a:xfrm>
        </p:grpSpPr>
        <p:sp>
          <p:nvSpPr>
            <p:cNvPr id="21" name="平行四边形 20">
              <a:extLst>
                <a:ext uri="{FF2B5EF4-FFF2-40B4-BE49-F238E27FC236}">
                  <a16:creationId xmlns:a16="http://schemas.microsoft.com/office/drawing/2014/main" id="{A10070FE-B90D-422B-BDA6-46270C897E8E}"/>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C01E9331-6172-4C9C-8548-CE479E17DFD2}"/>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B68911EA-218A-4747-AB3C-766BF44316E7}"/>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E9861853-4999-4F5F-943A-26EB39FB8E8E}"/>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03.</a:t>
            </a:r>
            <a:r>
              <a:rPr lang="zh-CN" altLang="en-US" sz="3200" i="1"/>
              <a:t>不足之处</a:t>
            </a:r>
          </a:p>
        </p:txBody>
      </p:sp>
      <p:sp>
        <p:nvSpPr>
          <p:cNvPr id="27" name="矩形 26">
            <a:extLst>
              <a:ext uri="{FF2B5EF4-FFF2-40B4-BE49-F238E27FC236}">
                <a16:creationId xmlns:a16="http://schemas.microsoft.com/office/drawing/2014/main" id="{8B49FAE2-DF42-4A72-BBF7-F9A83200F9AD}"/>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95879389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0-#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500"/>
                            </p:stCondLst>
                            <p:childTnLst>
                              <p:par>
                                <p:cTn id="34" presetID="2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par>
                          <p:cTn id="37" fill="hold" nodeType="afterGroup">
                            <p:stCondLst>
                              <p:cond delay="1000"/>
                            </p:stCondLst>
                            <p:childTnLst>
                              <p:par>
                                <p:cTn id="38" presetID="22" presetClass="entr" presetSubtype="8"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8" grpId="0" animBg="1"/>
      <p:bldP spid="9"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a:extLst>
              <a:ext uri="{FF2B5EF4-FFF2-40B4-BE49-F238E27FC236}">
                <a16:creationId xmlns:a16="http://schemas.microsoft.com/office/drawing/2014/main" id="{CA136C5B-7DB4-4C88-A107-B6F1630F16BB}"/>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gradFill flip="none" rotWithShape="1">
            <a:gsLst>
              <a:gs pos="0">
                <a:schemeClr val="accent1"/>
              </a:gs>
              <a:gs pos="100000">
                <a:schemeClr val="tx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a:extLst>
              <a:ext uri="{FF2B5EF4-FFF2-40B4-BE49-F238E27FC236}">
                <a16:creationId xmlns:a16="http://schemas.microsoft.com/office/drawing/2014/main" id="{055E4664-284C-4900-A24B-9BB0B02BA344}"/>
              </a:ext>
            </a:extLst>
          </p:cNvPr>
          <p:cNvSpPr/>
          <p:nvPr/>
        </p:nvSpPr>
        <p:spPr>
          <a:xfrm rot="5400000" flipH="1">
            <a:off x="5592362" y="263197"/>
            <a:ext cx="6858000" cy="6331599"/>
          </a:xfrm>
          <a:custGeom>
            <a:gdLst>
              <a:gd name="connsiteX0" fmla="*/ 0 w 12192000"/>
              <a:gd name="connsiteY0" fmla="*/ 0 h 4581525"/>
              <a:gd name="connsiteX1" fmla="*/ 12192000 w 12192000"/>
              <a:gd name="connsiteY1" fmla="*/ 0 h 4581525"/>
              <a:gd name="connsiteX2" fmla="*/ 12192000 w 12192000"/>
              <a:gd name="connsiteY2" fmla="*/ 881023 h 4581525"/>
              <a:gd name="connsiteX3" fmla="*/ 12192000 w 12192000"/>
              <a:gd name="connsiteY3" fmla="*/ 1601250 h 4581525"/>
              <a:gd name="connsiteX4" fmla="*/ 12192000 w 12192000"/>
              <a:gd name="connsiteY4" fmla="*/ 2482273 h 4581525"/>
              <a:gd name="connsiteX5" fmla="*/ 0 w 12192000"/>
              <a:gd name="connsiteY5" fmla="*/ 4581525 h 4581525"/>
              <a:gd name="connsiteX6" fmla="*/ 0 w 12192000"/>
              <a:gd name="connsiteY6" fmla="*/ 3700502 h 4581525"/>
              <a:gd name="connsiteX7" fmla="*/ 0 w 12192000"/>
              <a:gd name="connsiteY7" fmla="*/ 881023 h 458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581525">
                <a:moveTo>
                  <a:pt x="0" y="0"/>
                </a:moveTo>
                <a:lnTo>
                  <a:pt x="12192000" y="0"/>
                </a:lnTo>
                <a:lnTo>
                  <a:pt x="12192000" y="881023"/>
                </a:lnTo>
                <a:lnTo>
                  <a:pt x="12192000" y="1601250"/>
                </a:lnTo>
                <a:lnTo>
                  <a:pt x="12192000" y="2482273"/>
                </a:lnTo>
                <a:lnTo>
                  <a:pt x="0" y="4581525"/>
                </a:lnTo>
                <a:lnTo>
                  <a:pt x="0" y="3700502"/>
                </a:lnTo>
                <a:lnTo>
                  <a:pt x="0" y="881023"/>
                </a:lnTo>
                <a:close/>
              </a:path>
            </a:pathLst>
          </a:custGeom>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l="-19279" r="-192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id="{62D06648-45B7-4A31-AFC3-13990DC4784F}"/>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D2F16472-483B-46E7-BE1C-ABF0EA5E1DEC}"/>
              </a:ext>
            </a:extLst>
          </p:cNvPr>
          <p:cNvSpPr txBox="1"/>
          <p:nvPr/>
        </p:nvSpPr>
        <p:spPr bwMode="auto">
          <a:xfrm>
            <a:off x="448875" y="1691938"/>
            <a:ext cx="1823831" cy="15696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9600">
                <a:solidFill>
                  <a:schemeClr val="tx1"/>
                </a:solidFill>
                <a:latin typeface="Agency FB" panose="020b0503020202020204" pitchFamily="34" charset="0"/>
              </a:rPr>
              <a:t>04</a:t>
            </a:r>
            <a:endParaRPr lang="zh-CN" altLang="en-US" sz="9600">
              <a:solidFill>
                <a:schemeClr val="tx1"/>
              </a:solidFill>
              <a:latin typeface="Agency FB" panose="020b0503020202020204" pitchFamily="34" charset="0"/>
            </a:endParaRPr>
          </a:p>
        </p:txBody>
      </p:sp>
      <p:grpSp>
        <p:nvGrpSpPr>
          <p:cNvPr id="2" name="组合 1">
            <a:extLst>
              <a:ext uri="{FF2B5EF4-FFF2-40B4-BE49-F238E27FC236}">
                <a16:creationId xmlns:a16="http://schemas.microsoft.com/office/drawing/2014/main" id="{F7E96214-7CA6-404A-ADB4-FAF07FEE3321}"/>
              </a:ext>
            </a:extLst>
          </p:cNvPr>
          <p:cNvGrpSpPr/>
          <p:nvPr/>
        </p:nvGrpSpPr>
        <p:grpSpPr>
          <a:xfrm>
            <a:off x="2507758" y="3075054"/>
            <a:ext cx="4057039" cy="1129403"/>
            <a:chOff x="2507758" y="3075054"/>
            <a:chExt cx="4057039" cy="1129403"/>
          </a:xfrm>
        </p:grpSpPr>
        <p:sp>
          <p:nvSpPr>
            <p:cNvPr id="12" name="矩形 11">
              <a:extLst>
                <a:ext uri="{FF2B5EF4-FFF2-40B4-BE49-F238E27FC236}">
                  <a16:creationId xmlns:a16="http://schemas.microsoft.com/office/drawing/2014/main" id="{F7E711D5-3BCB-4281-A505-A5BA1584973A}"/>
                </a:ext>
              </a:extLst>
            </p:cNvPr>
            <p:cNvSpPr/>
            <p:nvPr/>
          </p:nvSpPr>
          <p:spPr bwMode="auto">
            <a:xfrm>
              <a:off x="2536332" y="3743050"/>
              <a:ext cx="4028465" cy="461407"/>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1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1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CCCB3A3E-F988-4AE0-BC58-402F35E33819}"/>
                </a:ext>
              </a:extLst>
            </p:cNvPr>
            <p:cNvSpPr txBox="1"/>
            <p:nvPr/>
          </p:nvSpPr>
          <p:spPr bwMode="auto">
            <a:xfrm>
              <a:off x="2507758" y="3075054"/>
              <a:ext cx="3697848"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4000">
                  <a:solidFill>
                    <a:schemeClr val="tx1"/>
                  </a:solidFill>
                  <a:latin typeface="Century Gothic" panose="020b0502020202020204" pitchFamily="34" charset="0"/>
                </a:rPr>
                <a:t>补救措施</a:t>
              </a:r>
            </a:p>
          </p:txBody>
        </p:sp>
      </p:grpSp>
      <p:sp>
        <p:nvSpPr>
          <p:cNvPr id="23" name="任意多边形: 形状 22">
            <a:extLst>
              <a:ext uri="{FF2B5EF4-FFF2-40B4-BE49-F238E27FC236}">
                <a16:creationId xmlns:a16="http://schemas.microsoft.com/office/drawing/2014/main" id="{3FFCA5A6-1E35-4630-B022-944637960324}"/>
              </a:ext>
            </a:extLst>
          </p:cNvPr>
          <p:cNvSpPr/>
          <p:nvPr/>
        </p:nvSpPr>
        <p:spPr>
          <a:xfrm>
            <a:off x="1893382" y="2795154"/>
            <a:ext cx="823926" cy="810862"/>
          </a:xfrm>
          <a:custGeom>
            <a:gdLst>
              <a:gd name="connsiteX0" fmla="*/ 3909771 w 5090871"/>
              <a:gd name="connsiteY0" fmla="*/ 0 h 5010150"/>
              <a:gd name="connsiteX1" fmla="*/ 5090871 w 5090871"/>
              <a:gd name="connsiteY1" fmla="*/ 0 h 5010150"/>
              <a:gd name="connsiteX2" fmla="*/ 1181100 w 5090871"/>
              <a:gd name="connsiteY2" fmla="*/ 5010150 h 5010150"/>
              <a:gd name="connsiteX3" fmla="*/ 0 w 5090871"/>
              <a:gd name="connsiteY3" fmla="*/ 5010150 h 5010150"/>
            </a:gdLst>
            <a:cxnLst>
              <a:cxn ang="0">
                <a:pos x="connsiteX0" y="connsiteY0"/>
              </a:cxn>
              <a:cxn ang="0">
                <a:pos x="connsiteX1" y="connsiteY1"/>
              </a:cxn>
              <a:cxn ang="0">
                <a:pos x="connsiteX2" y="connsiteY2"/>
              </a:cxn>
              <a:cxn ang="0">
                <a:pos x="connsiteX3" y="connsiteY3"/>
              </a:cxn>
            </a:cxnLst>
            <a:rect l="l" t="t" r="r" b="b"/>
            <a:pathLst>
              <a:path w="5090871" h="5010150">
                <a:moveTo>
                  <a:pt x="3909771" y="0"/>
                </a:moveTo>
                <a:lnTo>
                  <a:pt x="5090871" y="0"/>
                </a:lnTo>
                <a:lnTo>
                  <a:pt x="1181100" y="5010150"/>
                </a:lnTo>
                <a:lnTo>
                  <a:pt x="0" y="501015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355480372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par>
                          <p:cTn id="26" fill="hold" nodeType="afterGroup">
                            <p:stCondLst>
                              <p:cond delay="1500"/>
                            </p:stCondLst>
                            <p:childTnLst>
                              <p:par>
                                <p:cTn id="27" presetID="1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13" grpId="0"/>
      <p:bldP spid="23"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a:extLst>
              <a:ext uri="{FF2B5EF4-FFF2-40B4-BE49-F238E27FC236}">
                <a16:creationId xmlns:a16="http://schemas.microsoft.com/office/drawing/2014/main" id="{8DEB1385-9E62-428E-AD7E-9A40AA095C61}"/>
              </a:ext>
            </a:extLst>
          </p:cNvPr>
          <p:cNvGrpSpPr/>
          <p:nvPr/>
        </p:nvGrpSpPr>
        <p:grpSpPr>
          <a:xfrm>
            <a:off x="4479925" y="2011460"/>
            <a:ext cx="3238428" cy="3528258"/>
            <a:chOff x="4479925" y="2011460"/>
            <a:chExt cx="3238428" cy="3528258"/>
          </a:xfrm>
        </p:grpSpPr>
        <p:sp>
          <p:nvSpPr>
            <p:cNvPr id="3" name="Freeform 5"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C0FDC8C0-93E3-423E-8A75-09600BAF7396}"/>
                </a:ext>
              </a:extLst>
            </p:cNvPr>
            <p:cNvSpPr/>
            <p:nvPr/>
          </p:nvSpPr>
          <p:spPr bwMode="auto">
            <a:xfrm rot="16200000">
              <a:off x="5007807" y="2011176"/>
              <a:ext cx="1549021" cy="1549589"/>
            </a:xfrm>
            <a:custGeom>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en-US" sz="2400"/>
            </a:p>
          </p:txBody>
        </p:sp>
        <p:sp>
          <p:nvSpPr>
            <p:cNvPr id="4" name="Freeform 6"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77DF6CCB-3BE4-4A51-9252-F6C0DC2FC600}"/>
                </a:ext>
              </a:extLst>
            </p:cNvPr>
            <p:cNvSpPr/>
            <p:nvPr/>
          </p:nvSpPr>
          <p:spPr bwMode="auto">
            <a:xfrm rot="16200000">
              <a:off x="5203871" y="2570950"/>
              <a:ext cx="1547802" cy="2408059"/>
            </a:xfrm>
            <a:custGeom>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en-US" sz="2400"/>
            </a:p>
          </p:txBody>
        </p:sp>
        <p:sp>
          <p:nvSpPr>
            <p:cNvPr id="5" name="Freeform 7"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20E2E3A3-3611-496C-B4EB-A1DAE6E84168}"/>
                </a:ext>
              </a:extLst>
            </p:cNvPr>
            <p:cNvSpPr/>
            <p:nvPr/>
          </p:nvSpPr>
          <p:spPr bwMode="auto">
            <a:xfrm rot="16200000">
              <a:off x="5553323" y="3677458"/>
              <a:ext cx="1550240" cy="2174280"/>
            </a:xfrm>
            <a:custGeom>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scene3d>
                <a:camera prst="orthographicFront"/>
                <a:lightRig rig="threePt" dir="t"/>
              </a:scene3d>
              <a:sp3d contourW="12700"/>
            </a:bodyPr>
            <a:lstStyle/>
            <a:p>
              <a:endParaRPr lang="en-US" sz="2400"/>
            </a:p>
          </p:txBody>
        </p:sp>
        <p:sp>
          <p:nvSpPr>
            <p:cNvPr id="6" name="Rounded Rectangle 8"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FEA04239-14A3-4C1F-931C-584837502F86}"/>
                </a:ext>
              </a:extLst>
            </p:cNvPr>
            <p:cNvSpPr/>
            <p:nvPr/>
          </p:nvSpPr>
          <p:spPr>
            <a:xfrm>
              <a:off x="4948761" y="4977373"/>
              <a:ext cx="2300754" cy="561841"/>
            </a:xfrm>
            <a:prstGeom prst="roundRect">
              <a:avLst>
                <a:gd name="adj" fmla="val 50000"/>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2018</a:t>
              </a:r>
              <a:endParaRPr lang="en-US"/>
            </a:p>
          </p:txBody>
        </p:sp>
        <p:sp>
          <p:nvSpPr>
            <p:cNvPr id="7" name="Rounded Rectangle 9"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0F3AD623-02E4-454A-8BEB-D68BBDE52AAD}"/>
                </a:ext>
              </a:extLst>
            </p:cNvPr>
            <p:cNvSpPr/>
            <p:nvPr/>
          </p:nvSpPr>
          <p:spPr>
            <a:xfrm>
              <a:off x="4479925" y="3995571"/>
              <a:ext cx="3238428" cy="561841"/>
            </a:xfrm>
            <a:prstGeom prst="roundRect">
              <a:avLst>
                <a:gd name="adj" fmla="val 50000"/>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2019</a:t>
              </a:r>
            </a:p>
          </p:txBody>
        </p:sp>
        <p:sp>
          <p:nvSpPr>
            <p:cNvPr id="8" name="Rounded Rectangle 10"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B722ACF3-6280-4E51-8A81-CCBB0D6E76A8}"/>
                </a:ext>
              </a:extLst>
            </p:cNvPr>
            <p:cNvSpPr/>
            <p:nvPr/>
          </p:nvSpPr>
          <p:spPr>
            <a:xfrm>
              <a:off x="4714981" y="2993192"/>
              <a:ext cx="2768317" cy="561841"/>
            </a:xfrm>
            <a:prstGeom prst="roundRect">
              <a:avLst>
                <a:gd name="adj" fmla="val 50000"/>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2020</a:t>
              </a:r>
              <a:endParaRPr lang="en-US"/>
            </a:p>
          </p:txBody>
        </p:sp>
        <p:sp>
          <p:nvSpPr>
            <p:cNvPr id="9" name="Rounded Rectangle 11"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a:extLst>
                <a:ext uri="{FF2B5EF4-FFF2-40B4-BE49-F238E27FC236}">
                  <a16:creationId xmlns:a16="http://schemas.microsoft.com/office/drawing/2014/main" id="{F4B5D63F-DE76-4561-AF2C-C233F7039BFE}"/>
                </a:ext>
              </a:extLst>
            </p:cNvPr>
            <p:cNvSpPr/>
            <p:nvPr/>
          </p:nvSpPr>
          <p:spPr>
            <a:xfrm>
              <a:off x="5339671" y="2012033"/>
              <a:ext cx="1518934" cy="561841"/>
            </a:xfrm>
            <a:prstGeom prst="roundRect">
              <a:avLst>
                <a:gd name="adj" fmla="val 50000"/>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2021</a:t>
              </a:r>
            </a:p>
          </p:txBody>
        </p:sp>
      </p:grpSp>
      <p:grpSp>
        <p:nvGrpSpPr>
          <p:cNvPr id="10" name="组合 9">
            <a:extLst>
              <a:ext uri="{FF2B5EF4-FFF2-40B4-BE49-F238E27FC236}">
                <a16:creationId xmlns:a16="http://schemas.microsoft.com/office/drawing/2014/main" id="{B93BA1D1-B253-41D5-96D2-A5B74415BB83}"/>
              </a:ext>
            </a:extLst>
          </p:cNvPr>
          <p:cNvGrpSpPr/>
          <p:nvPr/>
        </p:nvGrpSpPr>
        <p:grpSpPr>
          <a:xfrm>
            <a:off x="7181802" y="1886111"/>
            <a:ext cx="3238428" cy="813684"/>
            <a:chOff x="889841" y="2463698"/>
            <a:chExt cx="3238428" cy="754271"/>
          </a:xfrm>
        </p:grpSpPr>
        <p:sp>
          <p:nvSpPr>
            <p:cNvPr id="11" name="文本框 6">
              <a:extLst>
                <a:ext uri="{FF2B5EF4-FFF2-40B4-BE49-F238E27FC236}">
                  <a16:creationId xmlns:a16="http://schemas.microsoft.com/office/drawing/2014/main" id="{57BD8236-056D-4967-9FF2-4E79735210F4}"/>
                </a:ext>
              </a:extLst>
            </p:cNvPr>
            <p:cNvSpPr txBox="1"/>
            <p:nvPr/>
          </p:nvSpPr>
          <p:spPr bwMode="auto">
            <a:xfrm>
              <a:off x="889841" y="2784965"/>
              <a:ext cx="3238428" cy="433004"/>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ct val="0"/>
                </a:spcBef>
                <a:spcAft>
                  <a:spcPct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altLang="zh-CN" sz="900">
                  <a:solidFill>
                    <a:schemeClr val="tx1">
                      <a:lumMod val="65000"/>
                      <a:lumOff val="35000"/>
                    </a:schemeClr>
                  </a:solidFill>
                  <a:latin typeface="Century Gothic" panose="020b0502020202020204" pitchFamily="34" charset="0"/>
                </a:rPr>
                <a:t>This template is exclusively designed by Fei er creative, and copyrights belong to Bao tu internet</a:t>
              </a:r>
            </a:p>
          </p:txBody>
        </p:sp>
        <p:sp>
          <p:nvSpPr>
            <p:cNvPr id="12" name="文本框 7">
              <a:extLst>
                <a:ext uri="{FF2B5EF4-FFF2-40B4-BE49-F238E27FC236}">
                  <a16:creationId xmlns:a16="http://schemas.microsoft.com/office/drawing/2014/main" id="{28A985E2-7F24-4FF5-A884-216CF95EFFDA}"/>
                </a:ext>
              </a:extLst>
            </p:cNvPr>
            <p:cNvSpPr txBox="1"/>
            <p:nvPr/>
          </p:nvSpPr>
          <p:spPr bwMode="auto">
            <a:xfrm>
              <a:off x="889841" y="2463698"/>
              <a:ext cx="1260514" cy="36933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ct val="0"/>
                </a:spcBef>
                <a:spcAft>
                  <a:spcPct val="0"/>
                </a:spcAft>
                <a:defRPr/>
              </a:pPr>
              <a:r>
                <a:rPr lang="zh-CN" altLang="en-US" b="1" kern="0"/>
                <a:t>标题添加</a:t>
              </a:r>
            </a:p>
          </p:txBody>
        </p:sp>
      </p:grpSp>
      <p:grpSp>
        <p:nvGrpSpPr>
          <p:cNvPr id="13" name="组合 12">
            <a:extLst>
              <a:ext uri="{FF2B5EF4-FFF2-40B4-BE49-F238E27FC236}">
                <a16:creationId xmlns:a16="http://schemas.microsoft.com/office/drawing/2014/main" id="{31B3A616-E4F5-4BC6-80F7-51513A3800A8}"/>
              </a:ext>
            </a:extLst>
          </p:cNvPr>
          <p:cNvGrpSpPr/>
          <p:nvPr/>
        </p:nvGrpSpPr>
        <p:grpSpPr>
          <a:xfrm>
            <a:off x="8033140" y="3869649"/>
            <a:ext cx="3238428" cy="813684"/>
            <a:chOff x="889841" y="2463698"/>
            <a:chExt cx="3238428" cy="754271"/>
          </a:xfrm>
        </p:grpSpPr>
        <p:sp>
          <p:nvSpPr>
            <p:cNvPr id="14" name="文本框 6">
              <a:extLst>
                <a:ext uri="{FF2B5EF4-FFF2-40B4-BE49-F238E27FC236}">
                  <a16:creationId xmlns:a16="http://schemas.microsoft.com/office/drawing/2014/main" id="{041801EF-4A30-4A45-A616-BC53EDD6F92C}"/>
                </a:ext>
              </a:extLst>
            </p:cNvPr>
            <p:cNvSpPr txBox="1"/>
            <p:nvPr/>
          </p:nvSpPr>
          <p:spPr bwMode="auto">
            <a:xfrm>
              <a:off x="889841" y="2784965"/>
              <a:ext cx="3238428" cy="433004"/>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ct val="0"/>
                </a:spcBef>
                <a:spcAft>
                  <a:spcPct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altLang="zh-CN" sz="900">
                  <a:solidFill>
                    <a:schemeClr val="tx1">
                      <a:lumMod val="65000"/>
                      <a:lumOff val="35000"/>
                    </a:schemeClr>
                  </a:solidFill>
                  <a:latin typeface="Century Gothic" panose="020b0502020202020204" pitchFamily="34" charset="0"/>
                </a:rPr>
                <a:t>This template is exclusively designed by Fei er creative, and copyrights belong to Bao tu internet</a:t>
              </a:r>
            </a:p>
          </p:txBody>
        </p:sp>
        <p:sp>
          <p:nvSpPr>
            <p:cNvPr id="15" name="文本框 7">
              <a:extLst>
                <a:ext uri="{FF2B5EF4-FFF2-40B4-BE49-F238E27FC236}">
                  <a16:creationId xmlns:a16="http://schemas.microsoft.com/office/drawing/2014/main" id="{7D484683-264F-44D2-89A9-D7C3CBE33466}"/>
                </a:ext>
              </a:extLst>
            </p:cNvPr>
            <p:cNvSpPr txBox="1"/>
            <p:nvPr/>
          </p:nvSpPr>
          <p:spPr bwMode="auto">
            <a:xfrm>
              <a:off x="889841" y="2463698"/>
              <a:ext cx="1260514" cy="36933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ct val="0"/>
                </a:spcBef>
                <a:spcAft>
                  <a:spcPct val="0"/>
                </a:spcAft>
                <a:defRPr/>
              </a:pPr>
              <a:r>
                <a:rPr lang="zh-CN" altLang="en-US" b="1" kern="0"/>
                <a:t>标题添加</a:t>
              </a:r>
            </a:p>
          </p:txBody>
        </p:sp>
      </p:grpSp>
      <p:grpSp>
        <p:nvGrpSpPr>
          <p:cNvPr id="16" name="组合 15">
            <a:extLst>
              <a:ext uri="{FF2B5EF4-FFF2-40B4-BE49-F238E27FC236}">
                <a16:creationId xmlns:a16="http://schemas.microsoft.com/office/drawing/2014/main" id="{5651B9DD-3478-45C4-A05E-33EEF26BF2F4}"/>
              </a:ext>
            </a:extLst>
          </p:cNvPr>
          <p:cNvGrpSpPr/>
          <p:nvPr/>
        </p:nvGrpSpPr>
        <p:grpSpPr>
          <a:xfrm>
            <a:off x="1423418" y="4851452"/>
            <a:ext cx="3238428" cy="779577"/>
            <a:chOff x="889841" y="2463698"/>
            <a:chExt cx="3238428" cy="722654"/>
          </a:xfrm>
        </p:grpSpPr>
        <p:sp>
          <p:nvSpPr>
            <p:cNvPr id="17" name="文本框 6">
              <a:extLst>
                <a:ext uri="{FF2B5EF4-FFF2-40B4-BE49-F238E27FC236}">
                  <a16:creationId xmlns:a16="http://schemas.microsoft.com/office/drawing/2014/main" id="{56167779-D68A-43BB-988D-11A07F31FC93}"/>
                </a:ext>
              </a:extLst>
            </p:cNvPr>
            <p:cNvSpPr txBox="1"/>
            <p:nvPr/>
          </p:nvSpPr>
          <p:spPr bwMode="auto">
            <a:xfrm>
              <a:off x="889841" y="2784965"/>
              <a:ext cx="3238428" cy="40138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ct val="0"/>
                </a:spcBef>
                <a:spcAft>
                  <a:spcPct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defRPr/>
              </a:pPr>
              <a:r>
                <a:rPr lang="en-US" altLang="zh-CN" sz="900">
                  <a:solidFill>
                    <a:schemeClr val="tx1">
                      <a:lumMod val="65000"/>
                      <a:lumOff val="35000"/>
                    </a:schemeClr>
                  </a:solidFill>
                  <a:latin typeface="Century Gothic" panose="020b0502020202020204" pitchFamily="34" charset="0"/>
                </a:rPr>
                <a:t>This template is exclusively designed by Fei er creative, and copyrights belong to Bao tu internet</a:t>
              </a:r>
            </a:p>
          </p:txBody>
        </p:sp>
        <p:sp>
          <p:nvSpPr>
            <p:cNvPr id="18" name="文本框 7">
              <a:extLst>
                <a:ext uri="{FF2B5EF4-FFF2-40B4-BE49-F238E27FC236}">
                  <a16:creationId xmlns:a16="http://schemas.microsoft.com/office/drawing/2014/main" id="{D15333A1-8D69-4169-8623-5F5BDF45EAD1}"/>
                </a:ext>
              </a:extLst>
            </p:cNvPr>
            <p:cNvSpPr txBox="1"/>
            <p:nvPr/>
          </p:nvSpPr>
          <p:spPr bwMode="auto">
            <a:xfrm>
              <a:off x="2867755" y="2463698"/>
              <a:ext cx="1260514" cy="36933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ct val="0"/>
                </a:spcBef>
                <a:spcAft>
                  <a:spcPct val="0"/>
                </a:spcAft>
                <a:defRPr/>
              </a:pPr>
              <a:r>
                <a:rPr lang="zh-CN" altLang="en-US" b="1" kern="0"/>
                <a:t>标题添加</a:t>
              </a:r>
            </a:p>
          </p:txBody>
        </p:sp>
      </p:grpSp>
      <p:grpSp>
        <p:nvGrpSpPr>
          <p:cNvPr id="19" name="组合 18">
            <a:extLst>
              <a:ext uri="{FF2B5EF4-FFF2-40B4-BE49-F238E27FC236}">
                <a16:creationId xmlns:a16="http://schemas.microsoft.com/office/drawing/2014/main" id="{D8269649-7EC0-47A3-85A8-1DF47F548B1C}"/>
              </a:ext>
            </a:extLst>
          </p:cNvPr>
          <p:cNvGrpSpPr/>
          <p:nvPr/>
        </p:nvGrpSpPr>
        <p:grpSpPr>
          <a:xfrm>
            <a:off x="986567" y="2880235"/>
            <a:ext cx="3238428" cy="779577"/>
            <a:chOff x="889841" y="2463698"/>
            <a:chExt cx="3238428" cy="722654"/>
          </a:xfrm>
        </p:grpSpPr>
        <p:sp>
          <p:nvSpPr>
            <p:cNvPr id="20" name="文本框 6">
              <a:extLst>
                <a:ext uri="{FF2B5EF4-FFF2-40B4-BE49-F238E27FC236}">
                  <a16:creationId xmlns:a16="http://schemas.microsoft.com/office/drawing/2014/main" id="{3F45DCA7-20B6-4449-8B48-6B92FFEEA2BA}"/>
                </a:ext>
              </a:extLst>
            </p:cNvPr>
            <p:cNvSpPr txBox="1"/>
            <p:nvPr/>
          </p:nvSpPr>
          <p:spPr bwMode="auto">
            <a:xfrm>
              <a:off x="889841" y="2784965"/>
              <a:ext cx="3238428" cy="401387"/>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ct val="0"/>
                </a:spcBef>
                <a:spcAft>
                  <a:spcPct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defRPr/>
              </a:pPr>
              <a:r>
                <a:rPr lang="en-US" altLang="zh-CN" sz="900">
                  <a:solidFill>
                    <a:schemeClr val="tx1">
                      <a:lumMod val="65000"/>
                      <a:lumOff val="35000"/>
                    </a:schemeClr>
                  </a:solidFill>
                  <a:latin typeface="Century Gothic" panose="020b0502020202020204" pitchFamily="34" charset="0"/>
                </a:rPr>
                <a:t>This template is exclusively designed by Fei er creative, and copyrights belong to Bao tu internet</a:t>
              </a:r>
            </a:p>
          </p:txBody>
        </p:sp>
        <p:sp>
          <p:nvSpPr>
            <p:cNvPr id="21" name="文本框 7">
              <a:extLst>
                <a:ext uri="{FF2B5EF4-FFF2-40B4-BE49-F238E27FC236}">
                  <a16:creationId xmlns:a16="http://schemas.microsoft.com/office/drawing/2014/main" id="{29AB62D7-D414-4C34-8E68-664873F834B0}"/>
                </a:ext>
              </a:extLst>
            </p:cNvPr>
            <p:cNvSpPr txBox="1"/>
            <p:nvPr/>
          </p:nvSpPr>
          <p:spPr bwMode="auto">
            <a:xfrm>
              <a:off x="2867755" y="2463698"/>
              <a:ext cx="1260514" cy="36933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defTabSz="914400" fontAlgn="auto">
                <a:spcBef>
                  <a:spcPct val="0"/>
                </a:spcBef>
                <a:spcAft>
                  <a:spcPct val="0"/>
                </a:spcAft>
                <a:defRPr/>
              </a:pPr>
              <a:r>
                <a:rPr lang="zh-CN" altLang="en-US" b="1" kern="0"/>
                <a:t>标题添加</a:t>
              </a:r>
            </a:p>
          </p:txBody>
        </p:sp>
      </p:grpSp>
      <p:grpSp>
        <p:nvGrpSpPr>
          <p:cNvPr id="22" name="组合 21">
            <a:extLst>
              <a:ext uri="{FF2B5EF4-FFF2-40B4-BE49-F238E27FC236}">
                <a16:creationId xmlns:a16="http://schemas.microsoft.com/office/drawing/2014/main" id="{3990FC7A-9D78-41E0-A210-C1A03393EEC5}"/>
              </a:ext>
            </a:extLst>
          </p:cNvPr>
          <p:cNvGrpSpPr/>
          <p:nvPr/>
        </p:nvGrpSpPr>
        <p:grpSpPr>
          <a:xfrm flipH="1" flipV="1">
            <a:off x="-1415507" y="-494474"/>
            <a:ext cx="4006307" cy="2786585"/>
            <a:chOff x="-741107" y="-1787629"/>
            <a:chExt cx="14406307" cy="10020300"/>
          </a:xfrm>
        </p:grpSpPr>
        <p:sp>
          <p:nvSpPr>
            <p:cNvPr id="23" name="平行四边形 22">
              <a:extLst>
                <a:ext uri="{FF2B5EF4-FFF2-40B4-BE49-F238E27FC236}">
                  <a16:creationId xmlns:a16="http://schemas.microsoft.com/office/drawing/2014/main" id="{A60F94BB-4DDA-427F-BE7B-177E5ACA480B}"/>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5CAAD67B-CD49-4EF2-9408-3689A06DA4E5}"/>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7A446462-8407-4D68-87FC-63A0B469484A}"/>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ADCDB685-5E03-4C8A-89C7-6543BCCC2CAA}"/>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04.</a:t>
            </a:r>
            <a:r>
              <a:rPr lang="zh-CN" altLang="en-US" sz="3200" i="1"/>
              <a:t>补救措施</a:t>
            </a:r>
          </a:p>
        </p:txBody>
      </p:sp>
      <p:sp>
        <p:nvSpPr>
          <p:cNvPr id="27" name="矩形 26">
            <a:extLst>
              <a:ext uri="{FF2B5EF4-FFF2-40B4-BE49-F238E27FC236}">
                <a16:creationId xmlns:a16="http://schemas.microsoft.com/office/drawing/2014/main" id="{B7389F1A-5BA6-447D-A97C-27CAF5407004}"/>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141490225"/>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a:extLst>
              <a:ext uri="{FF2B5EF4-FFF2-40B4-BE49-F238E27FC236}">
                <a16:creationId xmlns:a16="http://schemas.microsoft.com/office/drawing/2014/main" id="{061846C1-B976-40A1-9FBD-F48A05AD7AC0}"/>
              </a:ext>
            </a:extLst>
          </p:cNvPr>
          <p:cNvSpPr/>
          <p:nvPr/>
        </p:nvSpPr>
        <p:spPr>
          <a:xfrm>
            <a:off x="1759626" y="2198519"/>
            <a:ext cx="2474950" cy="3077721"/>
          </a:xfrm>
          <a:prstGeom prst="rect">
            <a:avLst/>
          </a:prstGeom>
          <a:blipFill>
            <a:blip r:embed="rId2"/>
            <a:stretch>
              <a:fillRect l="-43488" r="-43044"/>
            </a:stretch>
          </a:blipFill>
          <a:ln w="76200">
            <a:noFill/>
          </a:ln>
          <a:effectLst>
            <a:outerShdw blurRad="165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4E90612-7FD9-4CF1-9B6F-127C219EC5F1}"/>
              </a:ext>
            </a:extLst>
          </p:cNvPr>
          <p:cNvSpPr/>
          <p:nvPr/>
        </p:nvSpPr>
        <p:spPr>
          <a:xfrm>
            <a:off x="4691214" y="1914070"/>
            <a:ext cx="2810352" cy="3697132"/>
          </a:xfrm>
          <a:prstGeom prst="rect">
            <a:avLst/>
          </a:prstGeom>
          <a:blipFill>
            <a:blip r:embed="rId3"/>
            <a:stretch>
              <a:fillRect l="-48887" r="-48445"/>
            </a:stretch>
          </a:blipFill>
          <a:ln w="76200">
            <a:noFill/>
          </a:ln>
          <a:effectLst>
            <a:outerShdw blurRad="165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5558B41-85A0-4324-990D-7E7E3FE7E114}"/>
              </a:ext>
            </a:extLst>
          </p:cNvPr>
          <p:cNvSpPr/>
          <p:nvPr/>
        </p:nvSpPr>
        <p:spPr>
          <a:xfrm>
            <a:off x="7958204" y="2198519"/>
            <a:ext cx="2474950" cy="3077721"/>
          </a:xfrm>
          <a:prstGeom prst="rect">
            <a:avLst/>
          </a:prstGeom>
          <a:blipFill>
            <a:blip r:embed="rId4"/>
            <a:stretch>
              <a:fillRect l="-43488" r="-43044"/>
            </a:stretch>
          </a:blipFill>
          <a:ln w="76200">
            <a:noFill/>
          </a:ln>
          <a:effectLst>
            <a:outerShdw blurRad="165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F23C552-A279-48CE-8F6D-72397FA6BFFF}"/>
              </a:ext>
            </a:extLst>
          </p:cNvPr>
          <p:cNvSpPr/>
          <p:nvPr/>
        </p:nvSpPr>
        <p:spPr>
          <a:xfrm>
            <a:off x="1759626" y="4594254"/>
            <a:ext cx="2474950" cy="681986"/>
          </a:xfrm>
          <a:prstGeom prst="rect">
            <a:avLst/>
          </a:prstGeom>
          <a:solidFill>
            <a:schemeClr val="bg1">
              <a:lumMod val="9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146124A-B926-4A32-BADC-FE5711F329D0}"/>
              </a:ext>
            </a:extLst>
          </p:cNvPr>
          <p:cNvSpPr/>
          <p:nvPr/>
        </p:nvSpPr>
        <p:spPr>
          <a:xfrm>
            <a:off x="4691214" y="4775200"/>
            <a:ext cx="2810352" cy="836002"/>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7DAE6EA3-060D-45CD-80C5-4DAA4289B138}"/>
              </a:ext>
            </a:extLst>
          </p:cNvPr>
          <p:cNvSpPr/>
          <p:nvPr/>
        </p:nvSpPr>
        <p:spPr>
          <a:xfrm>
            <a:off x="7958204" y="4594254"/>
            <a:ext cx="2474950" cy="681986"/>
          </a:xfrm>
          <a:prstGeom prst="rect">
            <a:avLst/>
          </a:prstGeom>
          <a:solidFill>
            <a:schemeClr val="bg1">
              <a:lumMod val="9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CFCE582-702B-406C-AD04-54CC1E1C41F1}"/>
              </a:ext>
            </a:extLst>
          </p:cNvPr>
          <p:cNvSpPr/>
          <p:nvPr/>
        </p:nvSpPr>
        <p:spPr bwMode="auto">
          <a:xfrm>
            <a:off x="4867062" y="5169051"/>
            <a:ext cx="2457877" cy="252313"/>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solidFill>
                <a:latin typeface="Century Gothic" panose="020b0502020202020204" pitchFamily="34" charset="0"/>
                <a:ea typeface="+mj-ea"/>
              </a:rPr>
              <a:t>This template is exclusively</a:t>
            </a:r>
            <a:endParaRPr lang="zh-CN" altLang="en-US" sz="1000">
              <a:solidFill>
                <a:schemeClr val="bg1"/>
              </a:solidFill>
              <a:latin typeface="Century Gothic" panose="020b0502020202020204" pitchFamily="34" charset="0"/>
              <a:ea typeface="+mj-ea"/>
            </a:endParaRPr>
          </a:p>
        </p:txBody>
      </p:sp>
      <p:sp>
        <p:nvSpPr>
          <p:cNvPr id="9" name="文本框 8">
            <a:extLst>
              <a:ext uri="{FF2B5EF4-FFF2-40B4-BE49-F238E27FC236}">
                <a16:creationId xmlns:a16="http://schemas.microsoft.com/office/drawing/2014/main" id="{F8029B21-1783-4D9E-8558-6C503FEB7974}"/>
              </a:ext>
            </a:extLst>
          </p:cNvPr>
          <p:cNvSpPr txBox="1"/>
          <p:nvPr/>
        </p:nvSpPr>
        <p:spPr>
          <a:xfrm>
            <a:off x="5173570" y="4888214"/>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solidFill>
                  <a:schemeClr val="bg1"/>
                </a:solidFill>
              </a:rPr>
              <a:t>标题添加</a:t>
            </a:r>
          </a:p>
        </p:txBody>
      </p:sp>
      <p:sp>
        <p:nvSpPr>
          <p:cNvPr id="12" name="矩形 11">
            <a:extLst>
              <a:ext uri="{FF2B5EF4-FFF2-40B4-BE49-F238E27FC236}">
                <a16:creationId xmlns:a16="http://schemas.microsoft.com/office/drawing/2014/main" id="{6F92A927-A6BB-48D1-AD3E-6305429E9C69}"/>
              </a:ext>
            </a:extLst>
          </p:cNvPr>
          <p:cNvSpPr/>
          <p:nvPr/>
        </p:nvSpPr>
        <p:spPr bwMode="auto">
          <a:xfrm>
            <a:off x="1768162" y="4912034"/>
            <a:ext cx="2457877" cy="252313"/>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lumMod val="50000"/>
                  </a:schemeClr>
                </a:solidFill>
                <a:latin typeface="Century Gothic" panose="020b0502020202020204" pitchFamily="34" charset="0"/>
                <a:ea typeface="+mj-ea"/>
              </a:rPr>
              <a:t>This template is exclusively</a:t>
            </a:r>
            <a:endParaRPr lang="zh-CN" altLang="en-US" sz="1000">
              <a:solidFill>
                <a:schemeClr val="bg1">
                  <a:lumMod val="50000"/>
                </a:schemeClr>
              </a:solidFill>
              <a:latin typeface="Century Gothic" panose="020b0502020202020204" pitchFamily="34" charset="0"/>
              <a:ea typeface="+mj-ea"/>
            </a:endParaRPr>
          </a:p>
        </p:txBody>
      </p:sp>
      <p:sp>
        <p:nvSpPr>
          <p:cNvPr id="13" name="文本框 12">
            <a:extLst>
              <a:ext uri="{FF2B5EF4-FFF2-40B4-BE49-F238E27FC236}">
                <a16:creationId xmlns:a16="http://schemas.microsoft.com/office/drawing/2014/main" id="{C8480F88-28C3-455A-8223-EAC2835ADB26}"/>
              </a:ext>
            </a:extLst>
          </p:cNvPr>
          <p:cNvSpPr txBox="1"/>
          <p:nvPr/>
        </p:nvSpPr>
        <p:spPr>
          <a:xfrm>
            <a:off x="2074670" y="4631197"/>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t>标题添加</a:t>
            </a:r>
          </a:p>
        </p:txBody>
      </p:sp>
      <p:sp>
        <p:nvSpPr>
          <p:cNvPr id="15" name="矩形 14">
            <a:extLst>
              <a:ext uri="{FF2B5EF4-FFF2-40B4-BE49-F238E27FC236}">
                <a16:creationId xmlns:a16="http://schemas.microsoft.com/office/drawing/2014/main" id="{C6AF49A5-AAF7-4389-8F08-D0B4D0EB9299}"/>
              </a:ext>
            </a:extLst>
          </p:cNvPr>
          <p:cNvSpPr/>
          <p:nvPr/>
        </p:nvSpPr>
        <p:spPr bwMode="auto">
          <a:xfrm>
            <a:off x="7966740" y="4912034"/>
            <a:ext cx="2457877" cy="252313"/>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bg1">
                    <a:lumMod val="50000"/>
                  </a:schemeClr>
                </a:solidFill>
                <a:latin typeface="Century Gothic" panose="020b0502020202020204" pitchFamily="34" charset="0"/>
                <a:ea typeface="+mj-ea"/>
              </a:rPr>
              <a:t>This template is exclusively</a:t>
            </a:r>
            <a:endParaRPr lang="zh-CN" altLang="en-US" sz="1000">
              <a:solidFill>
                <a:schemeClr val="bg1">
                  <a:lumMod val="50000"/>
                </a:schemeClr>
              </a:solidFill>
              <a:latin typeface="Century Gothic" panose="020b0502020202020204" pitchFamily="34" charset="0"/>
              <a:ea typeface="+mj-ea"/>
            </a:endParaRPr>
          </a:p>
        </p:txBody>
      </p:sp>
      <p:sp>
        <p:nvSpPr>
          <p:cNvPr id="16" name="文本框 15">
            <a:extLst>
              <a:ext uri="{FF2B5EF4-FFF2-40B4-BE49-F238E27FC236}">
                <a16:creationId xmlns:a16="http://schemas.microsoft.com/office/drawing/2014/main" id="{5185A234-9100-4B1C-B08F-E3DEB5272048}"/>
              </a:ext>
            </a:extLst>
          </p:cNvPr>
          <p:cNvSpPr txBox="1"/>
          <p:nvPr/>
        </p:nvSpPr>
        <p:spPr>
          <a:xfrm>
            <a:off x="8273248" y="4631197"/>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t>标题添加</a:t>
            </a:r>
          </a:p>
        </p:txBody>
      </p:sp>
      <p:grpSp>
        <p:nvGrpSpPr>
          <p:cNvPr id="14" name="组合 13">
            <a:extLst>
              <a:ext uri="{FF2B5EF4-FFF2-40B4-BE49-F238E27FC236}">
                <a16:creationId xmlns:a16="http://schemas.microsoft.com/office/drawing/2014/main" id="{58CFD33B-F056-4BBE-990E-D39BE60B6A58}"/>
              </a:ext>
            </a:extLst>
          </p:cNvPr>
          <p:cNvGrpSpPr/>
          <p:nvPr/>
        </p:nvGrpSpPr>
        <p:grpSpPr>
          <a:xfrm flipH="1" flipV="1">
            <a:off x="-1415507" y="-494474"/>
            <a:ext cx="4006307" cy="2786585"/>
            <a:chOff x="-741107" y="-1787629"/>
            <a:chExt cx="14406307" cy="10020300"/>
          </a:xfrm>
        </p:grpSpPr>
        <p:sp>
          <p:nvSpPr>
            <p:cNvPr id="17" name="平行四边形 16">
              <a:extLst>
                <a:ext uri="{FF2B5EF4-FFF2-40B4-BE49-F238E27FC236}">
                  <a16:creationId xmlns:a16="http://schemas.microsoft.com/office/drawing/2014/main" id="{4956FB24-8B90-4EE8-BD3E-BAB68F1AEADD}"/>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6E6B7F2D-2E96-433B-95E0-A1923B26422D}"/>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A71AFE09-0590-4445-804B-C75446400ECE}"/>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19204150-DED2-474E-B6B8-EEEFB67F05D6}"/>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04.</a:t>
            </a:r>
            <a:r>
              <a:rPr lang="zh-CN" altLang="en-US" sz="3200" i="1"/>
              <a:t>补救措施</a:t>
            </a:r>
          </a:p>
        </p:txBody>
      </p:sp>
      <p:sp>
        <p:nvSpPr>
          <p:cNvPr id="21" name="矩形 20">
            <a:extLst>
              <a:ext uri="{FF2B5EF4-FFF2-40B4-BE49-F238E27FC236}">
                <a16:creationId xmlns:a16="http://schemas.microsoft.com/office/drawing/2014/main" id="{756F7F4D-009C-47ED-BE23-60473DC578B4}"/>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2724524098"/>
      </p:ext>
    </p:extLst>
  </p:cSld>
  <p:clrMapOvr>
    <a:masterClrMapping/>
  </p:clrMapOvr>
  <mc:AlternateContent>
    <mc:Choice xmlns:p14="http://schemas.microsoft.com/office/powerpoint/2010/main" Requires="p14">
      <p:transition spd="slow" advTm="0" p14:dur="125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2" grpId="0"/>
      <p:bldP spid="13" grpId="0"/>
      <p:bldP spid="15" grpId="0"/>
      <p:bldP spid="1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a:extLst>
              <a:ext uri="{FF2B5EF4-FFF2-40B4-BE49-F238E27FC236}">
                <a16:creationId xmlns:a16="http://schemas.microsoft.com/office/drawing/2014/main" id="{ECC144E2-BBC1-47DC-A6C2-54C7BCEAFAAC}"/>
              </a:ext>
            </a:extLst>
          </p:cNvPr>
          <p:cNvGrpSpPr/>
          <p:nvPr/>
        </p:nvGrpSpPr>
        <p:grpSpPr>
          <a:xfrm>
            <a:off x="1840387" y="1734211"/>
            <a:ext cx="2313625" cy="2889223"/>
            <a:chOff x="4925375" y="2100344"/>
            <a:chExt cx="1314896" cy="1642024"/>
          </a:xfrm>
        </p:grpSpPr>
        <p:graphicFrame>
          <p:nvGraphicFramePr>
            <p:cNvPr id="3" name="Chart 124"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1FF7C0F1-3691-4F8E-BEDC-5F4AF55F6B03}"/>
                </a:ext>
              </a:extLst>
            </p:cNvPr>
            <p:cNvGraphicFramePr/>
            <p:nvPr>
              <p:extLst>
                <p:ext uri="{D42A27DB-BD31-4B8C-83A1-F6EECF244321}">
                  <p14:modId val="380423417"/>
                </p:ext>
              </p:extLst>
            </p:nvPr>
          </p:nvGraphicFramePr>
          <p:xfrm>
            <a:off x="4925375" y="2100344"/>
            <a:ext cx="1314896" cy="1642024"/>
          </p:xfrm>
          <a:graphic>
            <a:graphicData uri="http://schemas.openxmlformats.org/drawingml/2006/chart">
              <c:chart xmlns:c="http://schemas.openxmlformats.org/drawingml/2006/chart" r:id="rId2"/>
            </a:graphicData>
          </a:graphic>
        </p:graphicFrame>
        <p:sp>
          <p:nvSpPr>
            <p:cNvPr id="4"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D321F69F-D69F-4E79-AFB0-B89EC7164187}"/>
                </a:ext>
              </a:extLst>
            </p:cNvPr>
            <p:cNvSpPr txBox="1">
              <a:spLocks noChangeArrowheads="1"/>
            </p:cNvSpPr>
            <p:nvPr/>
          </p:nvSpPr>
          <p:spPr bwMode="auto">
            <a:xfrm>
              <a:off x="5310608" y="2744385"/>
              <a:ext cx="544432" cy="341090"/>
            </a:xfrm>
            <a:prstGeom prst="rect">
              <a:avLst/>
            </a:prstGeom>
            <a:noFill/>
            <a:ln w="9525">
              <a:noFill/>
              <a:miter lim="800000"/>
            </a:ln>
          </p:spPr>
          <p:txBody>
            <a:bodyPr wrap="none" lIns="45720" tIns="22860" rIns="45720" bIns="22860">
              <a:spAutoFit/>
              <a:scene3d>
                <a:camera prst="orthographicFront"/>
                <a:lightRig rig="threePt" dir="t"/>
              </a:scene3d>
              <a:sp3d contourW="12700"/>
            </a:bodyPr>
            <a:lstStyle/>
            <a:p>
              <a:pPr algn="ctr" defTabSz="1088232"/>
              <a:r>
                <a:rPr lang="en-CA" sz="3600" spc="-150">
                  <a:solidFill>
                    <a:schemeClr val="tx1">
                      <a:lumMod val="85000"/>
                      <a:lumOff val="15000"/>
                    </a:schemeClr>
                  </a:solidFill>
                  <a:ea typeface="Open Sans Light" pitchFamily="34" charset="0"/>
                  <a:cs typeface="Open Sans Light" pitchFamily="34" charset="0"/>
                </a:rPr>
                <a:t>10%</a:t>
              </a:r>
            </a:p>
          </p:txBody>
        </p:sp>
      </p:grpSp>
      <p:grpSp>
        <p:nvGrpSpPr>
          <p:cNvPr id="5" name="组合 4">
            <a:extLst>
              <a:ext uri="{FF2B5EF4-FFF2-40B4-BE49-F238E27FC236}">
                <a16:creationId xmlns:a16="http://schemas.microsoft.com/office/drawing/2014/main" id="{EE5B52AA-2C03-4195-B63E-88707C75FA97}"/>
              </a:ext>
            </a:extLst>
          </p:cNvPr>
          <p:cNvGrpSpPr/>
          <p:nvPr/>
        </p:nvGrpSpPr>
        <p:grpSpPr>
          <a:xfrm>
            <a:off x="8037986" y="1734211"/>
            <a:ext cx="2313625" cy="2889223"/>
            <a:chOff x="4950774" y="3366671"/>
            <a:chExt cx="1314896" cy="1642024"/>
          </a:xfrm>
        </p:grpSpPr>
        <p:graphicFrame>
          <p:nvGraphicFramePr>
            <p:cNvPr id="6" name="Chart 126"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3DD6A4E8-5225-4372-A3C3-5C1F0A156CCD}"/>
                </a:ext>
              </a:extLst>
            </p:cNvPr>
            <p:cNvGraphicFramePr/>
            <p:nvPr>
              <p:extLst>
                <p:ext uri="{D42A27DB-BD31-4B8C-83A1-F6EECF244321}">
                  <p14:modId val="2579328899"/>
                </p:ext>
              </p:extLst>
            </p:nvPr>
          </p:nvGraphicFramePr>
          <p:xfrm>
            <a:off x="4950774" y="3366671"/>
            <a:ext cx="1314896" cy="1642024"/>
          </p:xfrm>
          <a:graphic>
            <a:graphicData uri="http://schemas.openxmlformats.org/drawingml/2006/chart">
              <c:chart xmlns:c="http://schemas.openxmlformats.org/drawingml/2006/chart" r:id="rId3"/>
            </a:graphicData>
          </a:graphic>
        </p:graphicFrame>
        <p:sp>
          <p:nvSpPr>
            <p:cNvPr id="7"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EFDA9F38-C51D-4E1C-9B1A-4B01FB91933D}"/>
                </a:ext>
              </a:extLst>
            </p:cNvPr>
            <p:cNvSpPr txBox="1">
              <a:spLocks noChangeArrowheads="1"/>
            </p:cNvSpPr>
            <p:nvPr/>
          </p:nvSpPr>
          <p:spPr bwMode="auto">
            <a:xfrm>
              <a:off x="5336007" y="4010712"/>
              <a:ext cx="544432" cy="341090"/>
            </a:xfrm>
            <a:prstGeom prst="rect">
              <a:avLst/>
            </a:prstGeom>
            <a:noFill/>
            <a:ln w="9525">
              <a:noFill/>
              <a:miter lim="800000"/>
            </a:ln>
          </p:spPr>
          <p:txBody>
            <a:bodyPr wrap="none" lIns="45720" tIns="22860" rIns="45720" bIns="22860">
              <a:spAutoFit/>
              <a:scene3d>
                <a:camera prst="orthographicFront"/>
                <a:lightRig rig="threePt" dir="t"/>
              </a:scene3d>
              <a:sp3d contourW="12700"/>
            </a:bodyPr>
            <a:lstStyle/>
            <a:p>
              <a:pPr algn="ctr" defTabSz="1088232"/>
              <a:r>
                <a:rPr lang="en-CA" sz="3600" spc="-150">
                  <a:solidFill>
                    <a:schemeClr val="tx1">
                      <a:lumMod val="85000"/>
                      <a:lumOff val="15000"/>
                    </a:schemeClr>
                  </a:solidFill>
                  <a:ea typeface="Open Sans Light" pitchFamily="34" charset="0"/>
                  <a:cs typeface="Open Sans Light" pitchFamily="34" charset="0"/>
                </a:rPr>
                <a:t>30%</a:t>
              </a:r>
            </a:p>
          </p:txBody>
        </p:sp>
      </p:grpSp>
      <p:grpSp>
        <p:nvGrpSpPr>
          <p:cNvPr id="8" name="组合 7">
            <a:extLst>
              <a:ext uri="{FF2B5EF4-FFF2-40B4-BE49-F238E27FC236}">
                <a16:creationId xmlns:a16="http://schemas.microsoft.com/office/drawing/2014/main" id="{846F9C58-5858-47DB-BA0B-DD67FC7C364B}"/>
              </a:ext>
            </a:extLst>
          </p:cNvPr>
          <p:cNvGrpSpPr/>
          <p:nvPr/>
        </p:nvGrpSpPr>
        <p:grpSpPr>
          <a:xfrm>
            <a:off x="4939187" y="1734211"/>
            <a:ext cx="2313625" cy="2889223"/>
            <a:chOff x="5052373" y="4642970"/>
            <a:chExt cx="1314896" cy="1642024"/>
          </a:xfrm>
        </p:grpSpPr>
        <p:graphicFrame>
          <p:nvGraphicFramePr>
            <p:cNvPr id="9" name="Chart 128"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6E63EAD2-10F8-42AA-9D29-DC103A185DCD}"/>
                </a:ext>
              </a:extLst>
            </p:cNvPr>
            <p:cNvGraphicFramePr/>
            <p:nvPr>
              <p:extLst>
                <p:ext uri="{D42A27DB-BD31-4B8C-83A1-F6EECF244321}">
                  <p14:modId val="3782162809"/>
                </p:ext>
              </p:extLst>
            </p:nvPr>
          </p:nvGraphicFramePr>
          <p:xfrm>
            <a:off x="5052373" y="4642970"/>
            <a:ext cx="1314896" cy="1642024"/>
          </p:xfrm>
          <a:graphic>
            <a:graphicData uri="http://schemas.openxmlformats.org/drawingml/2006/chart">
              <c:chart xmlns:c="http://schemas.openxmlformats.org/drawingml/2006/chart" r:id="rId4"/>
            </a:graphicData>
          </a:graphic>
        </p:graphicFrame>
        <p:sp>
          <p:nvSpPr>
            <p:cNvPr id="10" name="Text Box 7"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a:extLst>
                <a:ext uri="{FF2B5EF4-FFF2-40B4-BE49-F238E27FC236}">
                  <a16:creationId xmlns:a16="http://schemas.microsoft.com/office/drawing/2014/main" id="{BF8231C3-EC32-45EC-99DF-193EA62A71EA}"/>
                </a:ext>
              </a:extLst>
            </p:cNvPr>
            <p:cNvSpPr txBox="1">
              <a:spLocks noChangeArrowheads="1"/>
            </p:cNvSpPr>
            <p:nvPr/>
          </p:nvSpPr>
          <p:spPr bwMode="auto">
            <a:xfrm>
              <a:off x="5437606" y="5287011"/>
              <a:ext cx="544432" cy="341090"/>
            </a:xfrm>
            <a:prstGeom prst="rect">
              <a:avLst/>
            </a:prstGeom>
            <a:noFill/>
            <a:ln w="9525">
              <a:noFill/>
              <a:miter lim="800000"/>
            </a:ln>
          </p:spPr>
          <p:txBody>
            <a:bodyPr wrap="none" lIns="45720" tIns="22860" rIns="45720" bIns="22860">
              <a:spAutoFit/>
              <a:scene3d>
                <a:camera prst="orthographicFront"/>
                <a:lightRig rig="threePt" dir="t"/>
              </a:scene3d>
              <a:sp3d contourW="12700"/>
            </a:bodyPr>
            <a:lstStyle/>
            <a:p>
              <a:pPr algn="ctr" defTabSz="1088232"/>
              <a:r>
                <a:rPr lang="en-CA" sz="3600" spc="-150">
                  <a:solidFill>
                    <a:schemeClr val="tx1">
                      <a:lumMod val="85000"/>
                      <a:lumOff val="15000"/>
                    </a:schemeClr>
                  </a:solidFill>
                  <a:ea typeface="Open Sans Light" pitchFamily="34" charset="0"/>
                  <a:cs typeface="Open Sans Light" pitchFamily="34" charset="0"/>
                </a:rPr>
                <a:t>15%</a:t>
              </a:r>
            </a:p>
          </p:txBody>
        </p:sp>
      </p:grpSp>
      <p:grpSp>
        <p:nvGrpSpPr>
          <p:cNvPr id="11" name="组合 10">
            <a:extLst>
              <a:ext uri="{FF2B5EF4-FFF2-40B4-BE49-F238E27FC236}">
                <a16:creationId xmlns:a16="http://schemas.microsoft.com/office/drawing/2014/main" id="{5A9D32CA-AD83-4A09-B7CD-6A430DCAF077}"/>
              </a:ext>
            </a:extLst>
          </p:cNvPr>
          <p:cNvGrpSpPr/>
          <p:nvPr/>
        </p:nvGrpSpPr>
        <p:grpSpPr>
          <a:xfrm>
            <a:off x="1754595" y="4522082"/>
            <a:ext cx="2485207" cy="923043"/>
            <a:chOff x="845174" y="5121881"/>
            <a:chExt cx="2485207" cy="923043"/>
          </a:xfrm>
        </p:grpSpPr>
        <p:sp>
          <p:nvSpPr>
            <p:cNvPr id="12" name="矩形 11">
              <a:extLst>
                <a:ext uri="{FF2B5EF4-FFF2-40B4-BE49-F238E27FC236}">
                  <a16:creationId xmlns:a16="http://schemas.microsoft.com/office/drawing/2014/main" id="{7980A782-5C30-4127-8A01-4CB9E5D064B1}"/>
                </a:ext>
              </a:extLst>
            </p:cNvPr>
            <p:cNvSpPr/>
            <p:nvPr/>
          </p:nvSpPr>
          <p:spPr bwMode="auto">
            <a:xfrm>
              <a:off x="845174" y="5441746"/>
              <a:ext cx="248520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000">
                <a:solidFill>
                  <a:schemeClr val="tx1">
                    <a:lumMod val="50000"/>
                    <a:lumOff val="50000"/>
                  </a:schemeClr>
                </a:solidFill>
                <a:latin typeface="Century Gothic" panose="020b0502020202020204" pitchFamily="34" charset="0"/>
                <a:ea typeface="+mj-ea"/>
              </a:endParaRPr>
            </a:p>
          </p:txBody>
        </p:sp>
        <p:sp>
          <p:nvSpPr>
            <p:cNvPr id="13" name="文本框 12">
              <a:extLst>
                <a:ext uri="{FF2B5EF4-FFF2-40B4-BE49-F238E27FC236}">
                  <a16:creationId xmlns:a16="http://schemas.microsoft.com/office/drawing/2014/main" id="{D6DEFADC-4518-494D-A759-9D7392F20F1A}"/>
                </a:ext>
              </a:extLst>
            </p:cNvPr>
            <p:cNvSpPr txBox="1"/>
            <p:nvPr/>
          </p:nvSpPr>
          <p:spPr>
            <a:xfrm>
              <a:off x="116534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t>标题添加</a:t>
              </a:r>
            </a:p>
          </p:txBody>
        </p:sp>
      </p:grpSp>
      <p:grpSp>
        <p:nvGrpSpPr>
          <p:cNvPr id="14" name="组合 13">
            <a:extLst>
              <a:ext uri="{FF2B5EF4-FFF2-40B4-BE49-F238E27FC236}">
                <a16:creationId xmlns:a16="http://schemas.microsoft.com/office/drawing/2014/main" id="{D0FDEAB1-C2B3-45F7-8953-41F3401C56B1}"/>
              </a:ext>
            </a:extLst>
          </p:cNvPr>
          <p:cNvGrpSpPr/>
          <p:nvPr/>
        </p:nvGrpSpPr>
        <p:grpSpPr>
          <a:xfrm>
            <a:off x="4866095" y="4522082"/>
            <a:ext cx="2485207" cy="923043"/>
            <a:chOff x="845174" y="5121881"/>
            <a:chExt cx="2485207" cy="923043"/>
          </a:xfrm>
        </p:grpSpPr>
        <p:sp>
          <p:nvSpPr>
            <p:cNvPr id="15" name="矩形 14">
              <a:extLst>
                <a:ext uri="{FF2B5EF4-FFF2-40B4-BE49-F238E27FC236}">
                  <a16:creationId xmlns:a16="http://schemas.microsoft.com/office/drawing/2014/main" id="{C72241A8-9DA8-4A2C-9D49-8375BE391797}"/>
                </a:ext>
              </a:extLst>
            </p:cNvPr>
            <p:cNvSpPr/>
            <p:nvPr/>
          </p:nvSpPr>
          <p:spPr bwMode="auto">
            <a:xfrm>
              <a:off x="845174" y="5441746"/>
              <a:ext cx="248520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000">
                <a:solidFill>
                  <a:schemeClr val="tx1">
                    <a:lumMod val="50000"/>
                    <a:lumOff val="50000"/>
                  </a:schemeClr>
                </a:solidFill>
                <a:latin typeface="Century Gothic" panose="020b0502020202020204" pitchFamily="34" charset="0"/>
                <a:ea typeface="+mj-ea"/>
              </a:endParaRPr>
            </a:p>
          </p:txBody>
        </p:sp>
        <p:sp>
          <p:nvSpPr>
            <p:cNvPr id="16" name="文本框 15">
              <a:extLst>
                <a:ext uri="{FF2B5EF4-FFF2-40B4-BE49-F238E27FC236}">
                  <a16:creationId xmlns:a16="http://schemas.microsoft.com/office/drawing/2014/main" id="{75901BAA-9B62-46A7-AB25-64B935D10C1C}"/>
                </a:ext>
              </a:extLst>
            </p:cNvPr>
            <p:cNvSpPr txBox="1"/>
            <p:nvPr/>
          </p:nvSpPr>
          <p:spPr>
            <a:xfrm>
              <a:off x="116534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t>标题添加</a:t>
              </a:r>
            </a:p>
          </p:txBody>
        </p:sp>
      </p:grpSp>
      <p:grpSp>
        <p:nvGrpSpPr>
          <p:cNvPr id="17" name="组合 16">
            <a:extLst>
              <a:ext uri="{FF2B5EF4-FFF2-40B4-BE49-F238E27FC236}">
                <a16:creationId xmlns:a16="http://schemas.microsoft.com/office/drawing/2014/main" id="{9E43FE29-6D61-45AC-91E4-F327E23A866A}"/>
              </a:ext>
            </a:extLst>
          </p:cNvPr>
          <p:cNvGrpSpPr/>
          <p:nvPr/>
        </p:nvGrpSpPr>
        <p:grpSpPr>
          <a:xfrm>
            <a:off x="7952200" y="4522082"/>
            <a:ext cx="2485207" cy="923043"/>
            <a:chOff x="845174" y="5121881"/>
            <a:chExt cx="2485207" cy="923043"/>
          </a:xfrm>
        </p:grpSpPr>
        <p:sp>
          <p:nvSpPr>
            <p:cNvPr id="18" name="矩形 17">
              <a:extLst>
                <a:ext uri="{FF2B5EF4-FFF2-40B4-BE49-F238E27FC236}">
                  <a16:creationId xmlns:a16="http://schemas.microsoft.com/office/drawing/2014/main" id="{F2DAA6DD-E075-45FB-9A57-70D9C01253C7}"/>
                </a:ext>
              </a:extLst>
            </p:cNvPr>
            <p:cNvSpPr/>
            <p:nvPr/>
          </p:nvSpPr>
          <p:spPr bwMode="auto">
            <a:xfrm>
              <a:off x="845174" y="5441746"/>
              <a:ext cx="2485207" cy="603178"/>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000">
                <a:solidFill>
                  <a:schemeClr val="tx1">
                    <a:lumMod val="50000"/>
                    <a:lumOff val="50000"/>
                  </a:schemeClr>
                </a:solidFill>
                <a:latin typeface="Century Gothic" panose="020b0502020202020204" pitchFamily="34" charset="0"/>
                <a:ea typeface="+mj-ea"/>
              </a:endParaRPr>
            </a:p>
          </p:txBody>
        </p:sp>
        <p:sp>
          <p:nvSpPr>
            <p:cNvPr id="19" name="文本框 18">
              <a:extLst>
                <a:ext uri="{FF2B5EF4-FFF2-40B4-BE49-F238E27FC236}">
                  <a16:creationId xmlns:a16="http://schemas.microsoft.com/office/drawing/2014/main" id="{0C6D8FB3-6085-4259-A926-9B50F31456D6}"/>
                </a:ext>
              </a:extLst>
            </p:cNvPr>
            <p:cNvSpPr txBox="1"/>
            <p:nvPr/>
          </p:nvSpPr>
          <p:spPr>
            <a:xfrm>
              <a:off x="116534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a:r>
                <a:rPr lang="zh-CN" altLang="en-US" sz="1800"/>
                <a:t>标题添加</a:t>
              </a:r>
            </a:p>
          </p:txBody>
        </p:sp>
      </p:grpSp>
      <p:grpSp>
        <p:nvGrpSpPr>
          <p:cNvPr id="20" name="组合 19">
            <a:extLst>
              <a:ext uri="{FF2B5EF4-FFF2-40B4-BE49-F238E27FC236}">
                <a16:creationId xmlns:a16="http://schemas.microsoft.com/office/drawing/2014/main" id="{27398B0C-F5D2-406B-AAAF-46F8F7BB155E}"/>
              </a:ext>
            </a:extLst>
          </p:cNvPr>
          <p:cNvGrpSpPr/>
          <p:nvPr/>
        </p:nvGrpSpPr>
        <p:grpSpPr>
          <a:xfrm flipH="1" flipV="1">
            <a:off x="-1415507" y="-494474"/>
            <a:ext cx="4006307" cy="2786585"/>
            <a:chOff x="-741107" y="-1787629"/>
            <a:chExt cx="14406307" cy="10020300"/>
          </a:xfrm>
        </p:grpSpPr>
        <p:sp>
          <p:nvSpPr>
            <p:cNvPr id="21" name="平行四边形 20">
              <a:extLst>
                <a:ext uri="{FF2B5EF4-FFF2-40B4-BE49-F238E27FC236}">
                  <a16:creationId xmlns:a16="http://schemas.microsoft.com/office/drawing/2014/main" id="{F189EE10-9C58-4FD8-9881-D3A0A46E5BA2}"/>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2846E6BB-64F8-4558-8348-F9E22D15D65F}"/>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9BA93749-A53A-42C0-9E14-36705780E0A6}"/>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433D84AC-F628-4865-AB57-79042D273A73}"/>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04.</a:t>
            </a:r>
            <a:r>
              <a:rPr lang="zh-CN" altLang="en-US" sz="3200" i="1"/>
              <a:t>补救措施</a:t>
            </a:r>
          </a:p>
        </p:txBody>
      </p:sp>
      <p:sp>
        <p:nvSpPr>
          <p:cNvPr id="25" name="矩形 24">
            <a:extLst>
              <a:ext uri="{FF2B5EF4-FFF2-40B4-BE49-F238E27FC236}">
                <a16:creationId xmlns:a16="http://schemas.microsoft.com/office/drawing/2014/main" id="{65780650-032A-4039-9220-3AFCB89C8917}"/>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132573601"/>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par>
                          <p:cTn id="23" fill="hold" nodeType="afterGroup">
                            <p:stCondLst>
                              <p:cond delay="10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2000"/>
                            </p:stCondLst>
                            <p:childTnLst>
                              <p:par>
                                <p:cTn id="30" presetID="42"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000"/>
                            </p:stCondLst>
                            <p:childTnLst>
                              <p:par>
                                <p:cTn id="36" presetID="42"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a:extLst>
              <a:ext uri="{FF2B5EF4-FFF2-40B4-BE49-F238E27FC236}">
                <a16:creationId xmlns:a16="http://schemas.microsoft.com/office/drawing/2014/main" id="{B09D34F8-F1B7-43DC-9CC7-5E18B8EE2F79}"/>
              </a:ext>
            </a:extLst>
          </p:cNvPr>
          <p:cNvSpPr/>
          <p:nvPr/>
        </p:nvSpPr>
        <p:spPr>
          <a:xfrm>
            <a:off x="1019175" y="2724150"/>
            <a:ext cx="2234635" cy="1333500"/>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42BF068F-7A3D-496F-A731-A28D4D91434A}"/>
              </a:ext>
            </a:extLst>
          </p:cNvPr>
          <p:cNvSpPr/>
          <p:nvPr/>
        </p:nvSpPr>
        <p:spPr>
          <a:xfrm>
            <a:off x="3253811" y="2724150"/>
            <a:ext cx="1490024" cy="1333500"/>
          </a:xfrm>
          <a:prstGeom prst="rect">
            <a:avLst/>
          </a:prstGeom>
          <a:blipFill>
            <a:blip r:embed="rId2"/>
            <a:stretch>
              <a:fillRect l="-17267" r="-169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338D94D7-B5AF-4846-901E-4797AF03548F}"/>
              </a:ext>
            </a:extLst>
          </p:cNvPr>
          <p:cNvSpPr/>
          <p:nvPr/>
        </p:nvSpPr>
        <p:spPr>
          <a:xfrm>
            <a:off x="4743835" y="2724150"/>
            <a:ext cx="1599071" cy="1333500"/>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BC409C8-BF5E-4AD4-975A-235A5F847120}"/>
              </a:ext>
            </a:extLst>
          </p:cNvPr>
          <p:cNvSpPr/>
          <p:nvPr/>
        </p:nvSpPr>
        <p:spPr>
          <a:xfrm>
            <a:off x="4403725" y="4057650"/>
            <a:ext cx="1939181" cy="1333500"/>
          </a:xfrm>
          <a:prstGeom prst="rect">
            <a:avLst/>
          </a:prstGeom>
          <a:blipFill>
            <a:blip r:embed="rId3"/>
            <a:stretch>
              <a:fillRect l="-1911" r="-18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099E9E4-DB29-4D2E-BC9A-F6D6899F8B22}"/>
              </a:ext>
            </a:extLst>
          </p:cNvPr>
          <p:cNvSpPr/>
          <p:nvPr/>
        </p:nvSpPr>
        <p:spPr>
          <a:xfrm>
            <a:off x="6342906" y="2724150"/>
            <a:ext cx="961865" cy="1333500"/>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942077A-4E4D-4F41-9751-F0830B615C5D}"/>
              </a:ext>
            </a:extLst>
          </p:cNvPr>
          <p:cNvSpPr/>
          <p:nvPr/>
        </p:nvSpPr>
        <p:spPr>
          <a:xfrm>
            <a:off x="7304771" y="2724150"/>
            <a:ext cx="1785709" cy="1333500"/>
          </a:xfrm>
          <a:prstGeom prst="rect">
            <a:avLst/>
          </a:prstGeom>
          <a:blipFill>
            <a:blip r:embed="rId4"/>
            <a:stretch>
              <a:fillRect l="-15326" t="-7916" r="-63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AF6F813-694C-4EB4-817C-8E6B39A2068B}"/>
              </a:ext>
            </a:extLst>
          </p:cNvPr>
          <p:cNvSpPr/>
          <p:nvPr/>
        </p:nvSpPr>
        <p:spPr>
          <a:xfrm>
            <a:off x="9066751" y="2724150"/>
            <a:ext cx="2106074" cy="1333500"/>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7D3E4E3-996B-4FAE-9A1D-890AB9BF532D}"/>
              </a:ext>
            </a:extLst>
          </p:cNvPr>
          <p:cNvSpPr/>
          <p:nvPr/>
        </p:nvSpPr>
        <p:spPr>
          <a:xfrm>
            <a:off x="7959526" y="4057649"/>
            <a:ext cx="2420506" cy="1333500"/>
          </a:xfrm>
          <a:prstGeom prst="rect">
            <a:avLst/>
          </a:prstGeom>
          <a:blipFill>
            <a:blip r:embed="rId5"/>
            <a:stretch>
              <a:fillRect t="-10605" b="-104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A0F0DA3-E9B4-45F8-8C23-695A097A3433}"/>
              </a:ext>
            </a:extLst>
          </p:cNvPr>
          <p:cNvSpPr/>
          <p:nvPr/>
        </p:nvSpPr>
        <p:spPr>
          <a:xfrm>
            <a:off x="5958067" y="1390650"/>
            <a:ext cx="2420506" cy="1333500"/>
          </a:xfrm>
          <a:prstGeom prst="rect">
            <a:avLst/>
          </a:prstGeom>
          <a:blipFill>
            <a:blip r:embed="rId6"/>
            <a:stretch>
              <a:fillRect t="-10605" b="-104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133F0D02-0CBE-4BE7-80F9-762980E2EE25}"/>
              </a:ext>
            </a:extLst>
          </p:cNvPr>
          <p:cNvGrpSpPr/>
          <p:nvPr/>
        </p:nvGrpSpPr>
        <p:grpSpPr>
          <a:xfrm>
            <a:off x="4308675" y="5463085"/>
            <a:ext cx="1916751" cy="769441"/>
            <a:chOff x="677981" y="5077395"/>
            <a:chExt cx="1917084" cy="770019"/>
          </a:xfrm>
        </p:grpSpPr>
        <p:sp>
          <p:nvSpPr>
            <p:cNvPr id="13" name="矩形 12">
              <a:extLst>
                <a:ext uri="{FF2B5EF4-FFF2-40B4-BE49-F238E27FC236}">
                  <a16:creationId xmlns:a16="http://schemas.microsoft.com/office/drawing/2014/main" id="{099813E6-A703-4009-BD92-49A614C31B5A}"/>
                </a:ext>
              </a:extLst>
            </p:cNvPr>
            <p:cNvSpPr/>
            <p:nvPr/>
          </p:nvSpPr>
          <p:spPr bwMode="auto">
            <a:xfrm>
              <a:off x="1381817" y="5438772"/>
              <a:ext cx="1213248" cy="293891"/>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600">
                  <a:solidFill>
                    <a:schemeClr val="tx1">
                      <a:lumMod val="50000"/>
                      <a:lumOff val="50000"/>
                    </a:schemeClr>
                  </a:solidFill>
                  <a:latin typeface="Century Gothic" panose="020b0502020202020204" pitchFamily="34" charset="0"/>
                  <a:ea typeface="+mj-ea"/>
                </a:rPr>
                <a:t>This template is exclusively designed by Fei er</a:t>
              </a:r>
              <a:endParaRPr lang="zh-CN" altLang="en-US" sz="6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50F7184D-7E3D-484E-846A-C92D63144DC6}"/>
                </a:ext>
              </a:extLst>
            </p:cNvPr>
            <p:cNvSpPr txBox="1"/>
            <p:nvPr/>
          </p:nvSpPr>
          <p:spPr>
            <a:xfrm>
              <a:off x="677981" y="5077395"/>
              <a:ext cx="840386" cy="77001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4400">
                  <a:solidFill>
                    <a:schemeClr val="tx1"/>
                  </a:solidFill>
                  <a:latin typeface="Agency FB" panose="020b0503020202020204" pitchFamily="34" charset="0"/>
                </a:rPr>
                <a:t>02</a:t>
              </a:r>
              <a:endParaRPr lang="zh-CN" altLang="en-US" sz="4400">
                <a:solidFill>
                  <a:schemeClr val="tx1"/>
                </a:solidFill>
                <a:latin typeface="Agency FB" panose="020b0503020202020204" pitchFamily="34" charset="0"/>
              </a:endParaRPr>
            </a:p>
          </p:txBody>
        </p:sp>
        <p:sp>
          <p:nvSpPr>
            <p:cNvPr id="15" name="文本框 14">
              <a:extLst>
                <a:ext uri="{FF2B5EF4-FFF2-40B4-BE49-F238E27FC236}">
                  <a16:creationId xmlns:a16="http://schemas.microsoft.com/office/drawing/2014/main" id="{58888CFE-594F-4758-8E75-605069174841}"/>
                </a:ext>
              </a:extLst>
            </p:cNvPr>
            <p:cNvSpPr txBox="1"/>
            <p:nvPr/>
          </p:nvSpPr>
          <p:spPr>
            <a:xfrm>
              <a:off x="1381817" y="5170546"/>
              <a:ext cx="1213248" cy="33880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zh-CN" altLang="en-US" sz="1600">
                  <a:solidFill>
                    <a:schemeClr val="tx1"/>
                  </a:solidFill>
                  <a:latin typeface="Century Gothic" panose="020b0502020202020204" pitchFamily="34" charset="0"/>
                </a:rPr>
                <a:t>完成情况</a:t>
              </a:r>
            </a:p>
          </p:txBody>
        </p:sp>
      </p:grpSp>
      <p:grpSp>
        <p:nvGrpSpPr>
          <p:cNvPr id="16" name="组合 15">
            <a:extLst>
              <a:ext uri="{FF2B5EF4-FFF2-40B4-BE49-F238E27FC236}">
                <a16:creationId xmlns:a16="http://schemas.microsoft.com/office/drawing/2014/main" id="{137D09D5-BD3B-48B6-83EA-9829EB92F5DD}"/>
              </a:ext>
            </a:extLst>
          </p:cNvPr>
          <p:cNvGrpSpPr/>
          <p:nvPr/>
        </p:nvGrpSpPr>
        <p:grpSpPr>
          <a:xfrm>
            <a:off x="7868562" y="5463084"/>
            <a:ext cx="1916751" cy="769441"/>
            <a:chOff x="677981" y="5077395"/>
            <a:chExt cx="1917084" cy="770019"/>
          </a:xfrm>
        </p:grpSpPr>
        <p:sp>
          <p:nvSpPr>
            <p:cNvPr id="17" name="矩形 16">
              <a:extLst>
                <a:ext uri="{FF2B5EF4-FFF2-40B4-BE49-F238E27FC236}">
                  <a16:creationId xmlns:a16="http://schemas.microsoft.com/office/drawing/2014/main" id="{3F63D6AF-D436-4DF5-8D82-0E49A1A795BC}"/>
                </a:ext>
              </a:extLst>
            </p:cNvPr>
            <p:cNvSpPr/>
            <p:nvPr/>
          </p:nvSpPr>
          <p:spPr bwMode="auto">
            <a:xfrm>
              <a:off x="1381817" y="5438772"/>
              <a:ext cx="1213248" cy="293891"/>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600">
                  <a:solidFill>
                    <a:schemeClr val="tx1">
                      <a:lumMod val="50000"/>
                      <a:lumOff val="50000"/>
                    </a:schemeClr>
                  </a:solidFill>
                  <a:latin typeface="Century Gothic" panose="020b0502020202020204" pitchFamily="34" charset="0"/>
                  <a:ea typeface="+mj-ea"/>
                </a:rPr>
                <a:t>This template is exclusively designed by Fei er</a:t>
              </a:r>
              <a:endParaRPr lang="zh-CN" altLang="en-US" sz="600">
                <a:solidFill>
                  <a:schemeClr val="tx1">
                    <a:lumMod val="50000"/>
                    <a:lumOff val="50000"/>
                  </a:schemeClr>
                </a:solidFill>
                <a:latin typeface="Century Gothic" panose="020b0502020202020204" pitchFamily="34" charset="0"/>
                <a:ea typeface="+mj-ea"/>
              </a:endParaRPr>
            </a:p>
          </p:txBody>
        </p:sp>
        <p:sp>
          <p:nvSpPr>
            <p:cNvPr id="18" name="文本框 17">
              <a:extLst>
                <a:ext uri="{FF2B5EF4-FFF2-40B4-BE49-F238E27FC236}">
                  <a16:creationId xmlns:a16="http://schemas.microsoft.com/office/drawing/2014/main" id="{E5F2AE79-553F-4B1B-9E66-0C9A78FBC3EB}"/>
                </a:ext>
              </a:extLst>
            </p:cNvPr>
            <p:cNvSpPr txBox="1"/>
            <p:nvPr/>
          </p:nvSpPr>
          <p:spPr>
            <a:xfrm>
              <a:off x="677981" y="5077395"/>
              <a:ext cx="840386" cy="77001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4400">
                  <a:solidFill>
                    <a:schemeClr val="tx1"/>
                  </a:solidFill>
                  <a:latin typeface="Agency FB" panose="020b0503020202020204" pitchFamily="34" charset="0"/>
                </a:rPr>
                <a:t>05</a:t>
              </a:r>
              <a:endParaRPr lang="zh-CN" altLang="en-US" sz="4400">
                <a:solidFill>
                  <a:schemeClr val="tx1"/>
                </a:solidFill>
                <a:latin typeface="Agency FB" panose="020b0503020202020204" pitchFamily="34" charset="0"/>
              </a:endParaRPr>
            </a:p>
          </p:txBody>
        </p:sp>
        <p:sp>
          <p:nvSpPr>
            <p:cNvPr id="19" name="文本框 18">
              <a:extLst>
                <a:ext uri="{FF2B5EF4-FFF2-40B4-BE49-F238E27FC236}">
                  <a16:creationId xmlns:a16="http://schemas.microsoft.com/office/drawing/2014/main" id="{308D9C9B-8DCA-4B5C-A602-85A6D98A149C}"/>
                </a:ext>
              </a:extLst>
            </p:cNvPr>
            <p:cNvSpPr txBox="1"/>
            <p:nvPr/>
          </p:nvSpPr>
          <p:spPr>
            <a:xfrm>
              <a:off x="1381817" y="5170546"/>
              <a:ext cx="1213248" cy="33880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zh-CN" altLang="en-US" sz="1600">
                  <a:solidFill>
                    <a:schemeClr val="tx1"/>
                  </a:solidFill>
                  <a:latin typeface="Century Gothic" panose="020b0502020202020204" pitchFamily="34" charset="0"/>
                </a:rPr>
                <a:t>未来规划</a:t>
              </a:r>
            </a:p>
          </p:txBody>
        </p:sp>
      </p:grpSp>
      <p:grpSp>
        <p:nvGrpSpPr>
          <p:cNvPr id="20" name="组合 19">
            <a:extLst>
              <a:ext uri="{FF2B5EF4-FFF2-40B4-BE49-F238E27FC236}">
                <a16:creationId xmlns:a16="http://schemas.microsoft.com/office/drawing/2014/main" id="{E4B8DBB8-8B3B-42AA-A843-EC2C161B9410}"/>
              </a:ext>
            </a:extLst>
          </p:cNvPr>
          <p:cNvGrpSpPr/>
          <p:nvPr/>
        </p:nvGrpSpPr>
        <p:grpSpPr>
          <a:xfrm>
            <a:off x="8378572" y="1661567"/>
            <a:ext cx="1862470" cy="769441"/>
            <a:chOff x="732271" y="5077395"/>
            <a:chExt cx="1862794" cy="770019"/>
          </a:xfrm>
        </p:grpSpPr>
        <p:sp>
          <p:nvSpPr>
            <p:cNvPr id="21" name="矩形 20">
              <a:extLst>
                <a:ext uri="{FF2B5EF4-FFF2-40B4-BE49-F238E27FC236}">
                  <a16:creationId xmlns:a16="http://schemas.microsoft.com/office/drawing/2014/main" id="{8ED9FE7E-C2FC-42B8-8469-E2326FC5CF15}"/>
                </a:ext>
              </a:extLst>
            </p:cNvPr>
            <p:cNvSpPr/>
            <p:nvPr/>
          </p:nvSpPr>
          <p:spPr bwMode="auto">
            <a:xfrm>
              <a:off x="1381817" y="5438772"/>
              <a:ext cx="1213248" cy="293891"/>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600">
                  <a:solidFill>
                    <a:schemeClr val="tx1">
                      <a:lumMod val="50000"/>
                      <a:lumOff val="50000"/>
                    </a:schemeClr>
                  </a:solidFill>
                  <a:latin typeface="Century Gothic" panose="020b0502020202020204" pitchFamily="34" charset="0"/>
                  <a:ea typeface="+mj-ea"/>
                </a:rPr>
                <a:t>This template is exclusively designed by Fei er</a:t>
              </a:r>
              <a:endParaRPr lang="zh-CN" altLang="en-US" sz="600">
                <a:solidFill>
                  <a:schemeClr val="tx1">
                    <a:lumMod val="50000"/>
                    <a:lumOff val="50000"/>
                  </a:schemeClr>
                </a:solidFill>
                <a:latin typeface="Century Gothic" panose="020b0502020202020204" pitchFamily="34" charset="0"/>
                <a:ea typeface="+mj-ea"/>
              </a:endParaRPr>
            </a:p>
          </p:txBody>
        </p:sp>
        <p:sp>
          <p:nvSpPr>
            <p:cNvPr id="22" name="文本框 21">
              <a:extLst>
                <a:ext uri="{FF2B5EF4-FFF2-40B4-BE49-F238E27FC236}">
                  <a16:creationId xmlns:a16="http://schemas.microsoft.com/office/drawing/2014/main" id="{6EAA34B4-D389-4FE6-A6E5-0A0490E0C0D3}"/>
                </a:ext>
              </a:extLst>
            </p:cNvPr>
            <p:cNvSpPr txBox="1"/>
            <p:nvPr/>
          </p:nvSpPr>
          <p:spPr>
            <a:xfrm>
              <a:off x="732271" y="5077395"/>
              <a:ext cx="786096" cy="77001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4400">
                  <a:solidFill>
                    <a:schemeClr val="tx1"/>
                  </a:solidFill>
                  <a:latin typeface="Agency FB" panose="020b0503020202020204" pitchFamily="34" charset="0"/>
                </a:rPr>
                <a:t>03</a:t>
              </a:r>
              <a:endParaRPr lang="zh-CN" altLang="en-US" sz="4400">
                <a:solidFill>
                  <a:schemeClr val="tx1"/>
                </a:solidFill>
                <a:latin typeface="Agency FB" panose="020b0503020202020204" pitchFamily="34" charset="0"/>
              </a:endParaRPr>
            </a:p>
          </p:txBody>
        </p:sp>
        <p:sp>
          <p:nvSpPr>
            <p:cNvPr id="23" name="文本框 22">
              <a:extLst>
                <a:ext uri="{FF2B5EF4-FFF2-40B4-BE49-F238E27FC236}">
                  <a16:creationId xmlns:a16="http://schemas.microsoft.com/office/drawing/2014/main" id="{739748E0-A87C-4140-866F-F027B5D7BD54}"/>
                </a:ext>
              </a:extLst>
            </p:cNvPr>
            <p:cNvSpPr txBox="1"/>
            <p:nvPr/>
          </p:nvSpPr>
          <p:spPr>
            <a:xfrm>
              <a:off x="1381817" y="5170546"/>
              <a:ext cx="1213248" cy="33880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zh-CN" altLang="en-US" sz="1600">
                  <a:solidFill>
                    <a:schemeClr val="tx1"/>
                  </a:solidFill>
                  <a:latin typeface="Century Gothic" panose="020b0502020202020204" pitchFamily="34" charset="0"/>
                </a:rPr>
                <a:t>不足之处</a:t>
              </a:r>
            </a:p>
          </p:txBody>
        </p:sp>
      </p:grpSp>
      <p:grpSp>
        <p:nvGrpSpPr>
          <p:cNvPr id="24" name="组合 23">
            <a:extLst>
              <a:ext uri="{FF2B5EF4-FFF2-40B4-BE49-F238E27FC236}">
                <a16:creationId xmlns:a16="http://schemas.microsoft.com/office/drawing/2014/main" id="{0CF6AC16-ABFF-4757-9E0D-85C0F643AD35}"/>
              </a:ext>
            </a:extLst>
          </p:cNvPr>
          <p:cNvGrpSpPr/>
          <p:nvPr/>
        </p:nvGrpSpPr>
        <p:grpSpPr>
          <a:xfrm>
            <a:off x="8663378" y="2985997"/>
            <a:ext cx="2289548" cy="769441"/>
            <a:chOff x="305119" y="5077395"/>
            <a:chExt cx="2289946" cy="770019"/>
          </a:xfrm>
        </p:grpSpPr>
        <p:sp>
          <p:nvSpPr>
            <p:cNvPr id="25" name="矩形 24">
              <a:extLst>
                <a:ext uri="{FF2B5EF4-FFF2-40B4-BE49-F238E27FC236}">
                  <a16:creationId xmlns:a16="http://schemas.microsoft.com/office/drawing/2014/main" id="{08F15DD6-B7F4-425D-97A4-B5CD63A650A0}"/>
                </a:ext>
              </a:extLst>
            </p:cNvPr>
            <p:cNvSpPr/>
            <p:nvPr/>
          </p:nvSpPr>
          <p:spPr bwMode="auto">
            <a:xfrm>
              <a:off x="1381817" y="5438772"/>
              <a:ext cx="1213248" cy="293891"/>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600">
                  <a:solidFill>
                    <a:schemeClr val="bg1"/>
                  </a:solidFill>
                  <a:latin typeface="Century Gothic" panose="020b0502020202020204" pitchFamily="34" charset="0"/>
                  <a:ea typeface="+mj-ea"/>
                </a:rPr>
                <a:t>This template is exclusively designed by Fei er</a:t>
              </a:r>
              <a:endParaRPr lang="zh-CN" altLang="en-US" sz="600">
                <a:solidFill>
                  <a:schemeClr val="bg1"/>
                </a:solidFill>
                <a:latin typeface="Century Gothic" panose="020b0502020202020204" pitchFamily="34" charset="0"/>
                <a:ea typeface="+mj-ea"/>
              </a:endParaRPr>
            </a:p>
          </p:txBody>
        </p:sp>
        <p:sp>
          <p:nvSpPr>
            <p:cNvPr id="26" name="文本框 25">
              <a:extLst>
                <a:ext uri="{FF2B5EF4-FFF2-40B4-BE49-F238E27FC236}">
                  <a16:creationId xmlns:a16="http://schemas.microsoft.com/office/drawing/2014/main" id="{16A8890C-6885-416E-AFD1-64AE285F64AB}"/>
                </a:ext>
              </a:extLst>
            </p:cNvPr>
            <p:cNvSpPr txBox="1"/>
            <p:nvPr/>
          </p:nvSpPr>
          <p:spPr>
            <a:xfrm>
              <a:off x="305119" y="5077395"/>
              <a:ext cx="1213248" cy="77001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4400">
                  <a:solidFill>
                    <a:schemeClr val="bg1"/>
                  </a:solidFill>
                  <a:latin typeface="Agency FB" panose="020b0503020202020204" pitchFamily="34" charset="0"/>
                </a:rPr>
                <a:t>04</a:t>
              </a:r>
              <a:endParaRPr lang="zh-CN" altLang="en-US" sz="4400">
                <a:solidFill>
                  <a:schemeClr val="bg1"/>
                </a:solidFill>
                <a:latin typeface="Agency FB" panose="020b0503020202020204" pitchFamily="34" charset="0"/>
              </a:endParaRPr>
            </a:p>
          </p:txBody>
        </p:sp>
        <p:sp>
          <p:nvSpPr>
            <p:cNvPr id="27" name="文本框 26">
              <a:extLst>
                <a:ext uri="{FF2B5EF4-FFF2-40B4-BE49-F238E27FC236}">
                  <a16:creationId xmlns:a16="http://schemas.microsoft.com/office/drawing/2014/main" id="{3E88E435-3716-4B07-8D22-22786641BD19}"/>
                </a:ext>
              </a:extLst>
            </p:cNvPr>
            <p:cNvSpPr txBox="1"/>
            <p:nvPr/>
          </p:nvSpPr>
          <p:spPr>
            <a:xfrm>
              <a:off x="1381817" y="5170546"/>
              <a:ext cx="1213248" cy="33880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zh-CN" altLang="en-US" sz="1600">
                  <a:solidFill>
                    <a:schemeClr val="bg1"/>
                  </a:solidFill>
                  <a:latin typeface="Century Gothic" panose="020b0502020202020204" pitchFamily="34" charset="0"/>
                </a:rPr>
                <a:t>补救措施</a:t>
              </a:r>
            </a:p>
          </p:txBody>
        </p:sp>
      </p:grpSp>
      <p:grpSp>
        <p:nvGrpSpPr>
          <p:cNvPr id="28" name="组合 27">
            <a:extLst>
              <a:ext uri="{FF2B5EF4-FFF2-40B4-BE49-F238E27FC236}">
                <a16:creationId xmlns:a16="http://schemas.microsoft.com/office/drawing/2014/main" id="{E5394B15-A046-4041-B09B-A1D4FA4FB0BE}"/>
              </a:ext>
            </a:extLst>
          </p:cNvPr>
          <p:cNvGrpSpPr/>
          <p:nvPr/>
        </p:nvGrpSpPr>
        <p:grpSpPr>
          <a:xfrm>
            <a:off x="1185381" y="2985997"/>
            <a:ext cx="1749587" cy="769441"/>
            <a:chOff x="845174" y="5077395"/>
            <a:chExt cx="1749891" cy="770019"/>
          </a:xfrm>
        </p:grpSpPr>
        <p:sp>
          <p:nvSpPr>
            <p:cNvPr id="29" name="矩形 28">
              <a:extLst>
                <a:ext uri="{FF2B5EF4-FFF2-40B4-BE49-F238E27FC236}">
                  <a16:creationId xmlns:a16="http://schemas.microsoft.com/office/drawing/2014/main" id="{9D69948F-0EAF-4715-B39A-5EF43210EE46}"/>
                </a:ext>
              </a:extLst>
            </p:cNvPr>
            <p:cNvSpPr/>
            <p:nvPr/>
          </p:nvSpPr>
          <p:spPr bwMode="auto">
            <a:xfrm>
              <a:off x="1381817" y="5438772"/>
              <a:ext cx="1213248" cy="293891"/>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600">
                  <a:solidFill>
                    <a:schemeClr val="bg1"/>
                  </a:solidFill>
                  <a:latin typeface="Century Gothic" panose="020b0502020202020204" pitchFamily="34" charset="0"/>
                  <a:ea typeface="+mj-ea"/>
                </a:rPr>
                <a:t>This template is exclusively designed by Fei er</a:t>
              </a:r>
              <a:endParaRPr lang="zh-CN" altLang="en-US" sz="600">
                <a:solidFill>
                  <a:schemeClr val="bg1"/>
                </a:solidFill>
                <a:latin typeface="Century Gothic" panose="020b0502020202020204" pitchFamily="34" charset="0"/>
                <a:ea typeface="+mj-ea"/>
              </a:endParaRPr>
            </a:p>
          </p:txBody>
        </p:sp>
        <p:sp>
          <p:nvSpPr>
            <p:cNvPr id="30" name="文本框 29">
              <a:extLst>
                <a:ext uri="{FF2B5EF4-FFF2-40B4-BE49-F238E27FC236}">
                  <a16:creationId xmlns:a16="http://schemas.microsoft.com/office/drawing/2014/main" id="{F283F9AA-77E7-4D3E-8818-DE5947B00655}"/>
                </a:ext>
              </a:extLst>
            </p:cNvPr>
            <p:cNvSpPr txBox="1"/>
            <p:nvPr/>
          </p:nvSpPr>
          <p:spPr>
            <a:xfrm>
              <a:off x="845174" y="5077395"/>
              <a:ext cx="673193" cy="77001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en-US" altLang="zh-CN" sz="4400">
                  <a:solidFill>
                    <a:schemeClr val="bg1"/>
                  </a:solidFill>
                  <a:latin typeface="Agency FB" panose="020b0503020202020204" pitchFamily="34" charset="0"/>
                </a:rPr>
                <a:t>01</a:t>
              </a:r>
              <a:endParaRPr lang="zh-CN" altLang="en-US" sz="4400">
                <a:solidFill>
                  <a:schemeClr val="bg1"/>
                </a:solidFill>
                <a:latin typeface="Agency FB" panose="020b0503020202020204" pitchFamily="34" charset="0"/>
              </a:endParaRPr>
            </a:p>
          </p:txBody>
        </p:sp>
        <p:sp>
          <p:nvSpPr>
            <p:cNvPr id="31" name="文本框 30">
              <a:extLst>
                <a:ext uri="{FF2B5EF4-FFF2-40B4-BE49-F238E27FC236}">
                  <a16:creationId xmlns:a16="http://schemas.microsoft.com/office/drawing/2014/main" id="{A3A6970B-C200-4A58-85C4-E80E1B6C0A31}"/>
                </a:ext>
              </a:extLst>
            </p:cNvPr>
            <p:cNvSpPr txBox="1"/>
            <p:nvPr/>
          </p:nvSpPr>
          <p:spPr>
            <a:xfrm>
              <a:off x="1381817" y="5170546"/>
              <a:ext cx="1213248" cy="338808"/>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eaLnBrk="1" fontAlgn="auto" hangingPunct="1">
                <a:spcBef>
                  <a:spcPct val="0"/>
                </a:spcBef>
                <a:spcAft>
                  <a:spcPct val="0"/>
                </a:spcAft>
                <a:defRPr/>
              </a:pPr>
              <a:r>
                <a:rPr lang="zh-CN" altLang="en-US" sz="1600">
                  <a:solidFill>
                    <a:schemeClr val="bg1"/>
                  </a:solidFill>
                  <a:latin typeface="Century Gothic" panose="020b0502020202020204" pitchFamily="34" charset="0"/>
                </a:rPr>
                <a:t>工作概述</a:t>
              </a:r>
            </a:p>
          </p:txBody>
        </p:sp>
      </p:grpSp>
      <p:sp>
        <p:nvSpPr>
          <p:cNvPr id="32" name="文本框 31">
            <a:extLst>
              <a:ext uri="{FF2B5EF4-FFF2-40B4-BE49-F238E27FC236}">
                <a16:creationId xmlns:a16="http://schemas.microsoft.com/office/drawing/2014/main" id="{ED47694E-B82A-4070-B298-A7E6FC449B88}"/>
              </a:ext>
            </a:extLst>
          </p:cNvPr>
          <p:cNvSpPr txBox="1"/>
          <p:nvPr/>
        </p:nvSpPr>
        <p:spPr>
          <a:xfrm>
            <a:off x="1025635" y="1847993"/>
            <a:ext cx="3531178" cy="830997"/>
          </a:xfrm>
          <a:prstGeom prst="rect">
            <a:avLst/>
          </a:prstGeom>
          <a:noFill/>
        </p:spPr>
        <p:txBody>
          <a:bodyPr wrap="square" rtlCol="0">
            <a:spAutoFit/>
            <a:scene3d>
              <a:camera prst="orthographicFront"/>
              <a:lightRig rig="threePt" dir="t"/>
            </a:scene3d>
            <a:sp3d contourW="12700"/>
          </a:bodyPr>
          <a:lstStyle/>
          <a:p>
            <a:r>
              <a:rPr lang="en-US" altLang="zh-CN" sz="4800" b="1">
                <a:solidFill>
                  <a:schemeClr val="tx1">
                    <a:lumMod val="85000"/>
                    <a:lumOff val="15000"/>
                  </a:schemeClr>
                </a:solidFill>
                <a:latin typeface="Agency FB" panose="020b0503020202020204" pitchFamily="34" charset="0"/>
              </a:rPr>
              <a:t>CONTENTS</a:t>
            </a:r>
            <a:endParaRPr lang="zh-CN" altLang="en-US" sz="4800" b="1">
              <a:solidFill>
                <a:schemeClr val="tx1">
                  <a:lumMod val="85000"/>
                  <a:lumOff val="15000"/>
                </a:schemeClr>
              </a:solidFill>
              <a:latin typeface="Agency FB" panose="020b0503020202020204" pitchFamily="34" charset="0"/>
            </a:endParaRPr>
          </a:p>
        </p:txBody>
      </p:sp>
      <p:grpSp>
        <p:nvGrpSpPr>
          <p:cNvPr id="11" name="组合 10">
            <a:extLst>
              <a:ext uri="{FF2B5EF4-FFF2-40B4-BE49-F238E27FC236}">
                <a16:creationId xmlns:a16="http://schemas.microsoft.com/office/drawing/2014/main" id="{3C15A8D3-CFF5-45F5-B14E-5A231E9B9FFB}"/>
              </a:ext>
            </a:extLst>
          </p:cNvPr>
          <p:cNvGrpSpPr/>
          <p:nvPr/>
        </p:nvGrpSpPr>
        <p:grpSpPr>
          <a:xfrm>
            <a:off x="3463480" y="999453"/>
            <a:ext cx="1446581" cy="1579127"/>
            <a:chOff x="3463480" y="999453"/>
            <a:chExt cx="1446581" cy="1579127"/>
          </a:xfrm>
        </p:grpSpPr>
        <p:sp>
          <p:nvSpPr>
            <p:cNvPr id="33" name="文本框 32">
              <a:extLst>
                <a:ext uri="{FF2B5EF4-FFF2-40B4-BE49-F238E27FC236}">
                  <a16:creationId xmlns:a16="http://schemas.microsoft.com/office/drawing/2014/main" id="{91927E55-3B6C-4BA3-87FC-F8F9AE6FF6FE}"/>
                </a:ext>
              </a:extLst>
            </p:cNvPr>
            <p:cNvSpPr txBox="1"/>
            <p:nvPr/>
          </p:nvSpPr>
          <p:spPr bwMode="auto">
            <a:xfrm>
              <a:off x="3868382" y="999453"/>
              <a:ext cx="1041679" cy="830997"/>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4800">
                  <a:solidFill>
                    <a:schemeClr val="tx1"/>
                  </a:solidFill>
                  <a:latin typeface="Century Gothic" panose="020b0502020202020204" pitchFamily="34" charset="0"/>
                </a:rPr>
                <a:t>目</a:t>
              </a:r>
            </a:p>
          </p:txBody>
        </p:sp>
        <p:sp>
          <p:nvSpPr>
            <p:cNvPr id="34" name="文本框 33">
              <a:extLst>
                <a:ext uri="{FF2B5EF4-FFF2-40B4-BE49-F238E27FC236}">
                  <a16:creationId xmlns:a16="http://schemas.microsoft.com/office/drawing/2014/main" id="{9DFD7FC8-6987-4206-A54D-2CA7CD88EE75}"/>
                </a:ext>
              </a:extLst>
            </p:cNvPr>
            <p:cNvSpPr txBox="1"/>
            <p:nvPr/>
          </p:nvSpPr>
          <p:spPr bwMode="auto">
            <a:xfrm>
              <a:off x="3463480" y="1747583"/>
              <a:ext cx="1041679" cy="830997"/>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4800">
                  <a:solidFill>
                    <a:schemeClr val="tx1"/>
                  </a:solidFill>
                  <a:latin typeface="Century Gothic" panose="020b0502020202020204" pitchFamily="34" charset="0"/>
                </a:rPr>
                <a:t>录</a:t>
              </a:r>
            </a:p>
          </p:txBody>
        </p:sp>
      </p:grpSp>
    </p:spTree>
    <p:extLst>
      <p:ext uri="{BB962C8B-B14F-4D97-AF65-F5344CB8AC3E}">
        <p14:creationId val="147871032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par>
                          <p:cTn id="11" fill="hold" nodeType="afterGroup">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ppt_w/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strVal val="#ppt_h"/>
                                          </p:val>
                                        </p:tav>
                                        <p:tav tm="100000">
                                          <p:val>
                                            <p:strVal val="#ppt_h"/>
                                          </p:val>
                                        </p:tav>
                                      </p:tavLst>
                                    </p:anim>
                                  </p:childTnLst>
                                </p:cTn>
                              </p:par>
                            </p:childTnLst>
                          </p:cTn>
                        </p:par>
                        <p:par>
                          <p:cTn id="18" fill="hold" nodeType="afterGroup">
                            <p:stCondLst>
                              <p:cond delay="1000"/>
                            </p:stCondLst>
                            <p:childTnLst>
                              <p:par>
                                <p:cTn id="19" presetID="17"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ppt_w/2"/>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par>
                          <p:cTn id="25" fill="hold" nodeType="afterGroup">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ppt_w/2"/>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2000"/>
                            </p:stCondLst>
                            <p:childTnLst>
                              <p:par>
                                <p:cTn id="33" presetID="17"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ppt_w/2"/>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2500"/>
                            </p:stCondLst>
                            <p:childTnLst>
                              <p:par>
                                <p:cTn id="40" presetID="17"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ppt_w/2"/>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strVal val="#ppt_h"/>
                                          </p:val>
                                        </p:tav>
                                        <p:tav tm="100000">
                                          <p:val>
                                            <p:strVal val="#ppt_h"/>
                                          </p:val>
                                        </p:tav>
                                      </p:tavLst>
                                    </p:anim>
                                  </p:childTnLst>
                                </p:cTn>
                              </p:par>
                            </p:childTnLst>
                          </p:cTn>
                        </p:par>
                        <p:par>
                          <p:cTn id="46" fill="hold" nodeType="afterGroup">
                            <p:stCondLst>
                              <p:cond delay="3000"/>
                            </p:stCondLst>
                            <p:childTnLst>
                              <p:par>
                                <p:cTn id="47" presetID="17" presetClass="entr" presetSubtype="1"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ppt_h/2"/>
                                          </p:val>
                                        </p:tav>
                                        <p:tav tm="100000">
                                          <p:val>
                                            <p:strVal val="#ppt_y"/>
                                          </p:val>
                                        </p:tav>
                                      </p:tavLst>
                                    </p:anim>
                                    <p:anim calcmode="lin" valueType="num">
                                      <p:cBhvr>
                                        <p:cTn id="51" dur="500" fill="hold"/>
                                        <p:tgtEl>
                                          <p:spTgt spid="5"/>
                                        </p:tgtEl>
                                        <p:attrNameLst>
                                          <p:attrName>ppt_w</p:attrName>
                                        </p:attrNameLst>
                                      </p:cBhvr>
                                      <p:tavLst>
                                        <p:tav tm="0">
                                          <p:val>
                                            <p:strVal val="#ppt_w"/>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childTnLst>
                                </p:cTn>
                              </p:par>
                              <p:par>
                                <p:cTn id="53" presetID="17"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ppt_y+#ppt_h/2"/>
                                          </p:val>
                                        </p:tav>
                                        <p:tav tm="100000">
                                          <p:val>
                                            <p:strVal val="#ppt_y"/>
                                          </p:val>
                                        </p:tav>
                                      </p:tavLst>
                                    </p:anim>
                                    <p:anim calcmode="lin" valueType="num">
                                      <p:cBhvr>
                                        <p:cTn id="57" dur="500" fill="hold"/>
                                        <p:tgtEl>
                                          <p:spTgt spid="10"/>
                                        </p:tgtEl>
                                        <p:attrNameLst>
                                          <p:attrName>ppt_w</p:attrName>
                                        </p:attrNameLst>
                                      </p:cBhvr>
                                      <p:tavLst>
                                        <p:tav tm="0">
                                          <p:val>
                                            <p:strVal val="#ppt_w"/>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par>
                                <p:cTn id="59" presetID="17" presetClass="entr" presetSubtype="1"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100000">
                                          <p:val>
                                            <p:strVal val="#ppt_x"/>
                                          </p:val>
                                        </p:tav>
                                      </p:tavLst>
                                    </p:anim>
                                    <p:anim calcmode="lin" valueType="num">
                                      <p:cBhvr>
                                        <p:cTn id="62" dur="500" fill="hold"/>
                                        <p:tgtEl>
                                          <p:spTgt spid="9"/>
                                        </p:tgtEl>
                                        <p:attrNameLst>
                                          <p:attrName>ppt_y</p:attrName>
                                        </p:attrNameLst>
                                      </p:cBhvr>
                                      <p:tavLst>
                                        <p:tav tm="0">
                                          <p:val>
                                            <p:strVal val="#ppt_y-#ppt_h/2"/>
                                          </p:val>
                                        </p:tav>
                                        <p:tav tm="100000">
                                          <p:val>
                                            <p:strVal val="#ppt_y"/>
                                          </p:val>
                                        </p:tav>
                                      </p:tavLst>
                                    </p:anim>
                                    <p:anim calcmode="lin" valueType="num">
                                      <p:cBhvr>
                                        <p:cTn id="63" dur="500" fill="hold"/>
                                        <p:tgtEl>
                                          <p:spTgt spid="9"/>
                                        </p:tgtEl>
                                        <p:attrNameLst>
                                          <p:attrName>ppt_w</p:attrName>
                                        </p:attrNameLst>
                                      </p:cBhvr>
                                      <p:tavLst>
                                        <p:tav tm="0">
                                          <p:val>
                                            <p:strVal val="#ppt_w"/>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childTnLst>
                                </p:cTn>
                              </p:par>
                            </p:childTnLst>
                          </p:cTn>
                        </p:par>
                        <p:par>
                          <p:cTn id="65" fill="hold" nodeType="afterGroup">
                            <p:stCondLst>
                              <p:cond delay="3500"/>
                            </p:stCondLst>
                            <p:childTnLst>
                              <p:par>
                                <p:cTn id="66" presetID="53" presetClass="entr" presetSubtype="16"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Effect transition="in" filter="fade">
                                      <p:cBhvr>
                                        <p:cTn id="70" dur="500"/>
                                        <p:tgtEl>
                                          <p:spTgt spid="11"/>
                                        </p:tgtEl>
                                      </p:cBhvr>
                                    </p:animEffect>
                                  </p:childTnLst>
                                </p:cTn>
                              </p:par>
                            </p:childTnLst>
                          </p:cTn>
                        </p:par>
                        <p:par>
                          <p:cTn id="71" fill="hold" nodeType="afterGroup">
                            <p:stCondLst>
                              <p:cond delay="4000"/>
                            </p:stCondLst>
                            <p:childTnLst>
                              <p:par>
                                <p:cTn id="72" presetID="22" presetClass="entr" presetSubtype="8"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childTnLst>
                          </p:cTn>
                        </p:par>
                        <p:par>
                          <p:cTn id="75" fill="hold" nodeType="afterGroup">
                            <p:stCondLst>
                              <p:cond delay="4500"/>
                            </p:stCondLst>
                            <p:childTnLst>
                              <p:par>
                                <p:cTn id="76" presetID="12" presetClass="entr" presetSubtype="8"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right)">
                                      <p:cBhvr>
                                        <p:cTn id="79" dur="500"/>
                                        <p:tgtEl>
                                          <p:spTgt spid="28"/>
                                        </p:tgtEl>
                                      </p:cBhvr>
                                    </p:animEffect>
                                  </p:childTnLst>
                                </p:cTn>
                              </p:par>
                              <p:par>
                                <p:cTn id="80" presetID="12" presetClass="entr" presetSubtype="8"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right)">
                                      <p:cBhvr>
                                        <p:cTn id="83" dur="500"/>
                                        <p:tgtEl>
                                          <p:spTgt spid="12"/>
                                        </p:tgtEl>
                                      </p:cBhvr>
                                    </p:animEffect>
                                  </p:childTnLst>
                                </p:cTn>
                              </p:par>
                              <p:par>
                                <p:cTn id="84" presetID="12" presetClass="entr" presetSubtype="8" fill="hold"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p:tgtEl>
                                          <p:spTgt spid="20"/>
                                        </p:tgtEl>
                                        <p:attrNameLst>
                                          <p:attrName>ppt_x</p:attrName>
                                        </p:attrNameLst>
                                      </p:cBhvr>
                                      <p:tavLst>
                                        <p:tav tm="0">
                                          <p:val>
                                            <p:strVal val="#ppt_x-#ppt_w*1.125000"/>
                                          </p:val>
                                        </p:tav>
                                        <p:tav tm="100000">
                                          <p:val>
                                            <p:strVal val="#ppt_x"/>
                                          </p:val>
                                        </p:tav>
                                      </p:tavLst>
                                    </p:anim>
                                    <p:animEffect transition="in" filter="wipe(right)">
                                      <p:cBhvr>
                                        <p:cTn id="87" dur="500"/>
                                        <p:tgtEl>
                                          <p:spTgt spid="20"/>
                                        </p:tgtEl>
                                      </p:cBhvr>
                                    </p:animEffect>
                                  </p:childTnLst>
                                </p:cTn>
                              </p:par>
                              <p:par>
                                <p:cTn id="88" presetID="12" presetClass="entr" presetSubtype="8" fill="hold" nodeType="with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p:tgtEl>
                                          <p:spTgt spid="24"/>
                                        </p:tgtEl>
                                        <p:attrNameLst>
                                          <p:attrName>ppt_x</p:attrName>
                                        </p:attrNameLst>
                                      </p:cBhvr>
                                      <p:tavLst>
                                        <p:tav tm="0">
                                          <p:val>
                                            <p:strVal val="#ppt_x-#ppt_w*1.125000"/>
                                          </p:val>
                                        </p:tav>
                                        <p:tav tm="100000">
                                          <p:val>
                                            <p:strVal val="#ppt_x"/>
                                          </p:val>
                                        </p:tav>
                                      </p:tavLst>
                                    </p:anim>
                                    <p:animEffect transition="in" filter="wipe(right)">
                                      <p:cBhvr>
                                        <p:cTn id="91" dur="500"/>
                                        <p:tgtEl>
                                          <p:spTgt spid="24"/>
                                        </p:tgtEl>
                                      </p:cBhvr>
                                    </p:animEffect>
                                  </p:childTnLst>
                                </p:cTn>
                              </p:par>
                              <p:par>
                                <p:cTn id="92" presetID="12" presetClass="entr" presetSubtype="8" fill="hold" nodeType="with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additive="base">
                                        <p:cTn id="94" dur="500"/>
                                        <p:tgtEl>
                                          <p:spTgt spid="16"/>
                                        </p:tgtEl>
                                        <p:attrNameLst>
                                          <p:attrName>ppt_x</p:attrName>
                                        </p:attrNameLst>
                                      </p:cBhvr>
                                      <p:tavLst>
                                        <p:tav tm="0">
                                          <p:val>
                                            <p:strVal val="#ppt_x-#ppt_w*1.125000"/>
                                          </p:val>
                                        </p:tav>
                                        <p:tav tm="100000">
                                          <p:val>
                                            <p:strVal val="#ppt_x"/>
                                          </p:val>
                                        </p:tav>
                                      </p:tavLst>
                                    </p:anim>
                                    <p:animEffect transition="in" filter="wipe(right)">
                                      <p:cBhvr>
                                        <p:cTn id="9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3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a:extLst>
              <a:ext uri="{FF2B5EF4-FFF2-40B4-BE49-F238E27FC236}">
                <a16:creationId xmlns:a16="http://schemas.microsoft.com/office/drawing/2014/main" id="{CA136C5B-7DB4-4C88-A107-B6F1630F16BB}"/>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gradFill flip="none" rotWithShape="1">
            <a:gsLst>
              <a:gs pos="0">
                <a:schemeClr val="accent1"/>
              </a:gs>
              <a:gs pos="100000">
                <a:schemeClr val="tx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a:extLst>
              <a:ext uri="{FF2B5EF4-FFF2-40B4-BE49-F238E27FC236}">
                <a16:creationId xmlns:a16="http://schemas.microsoft.com/office/drawing/2014/main" id="{055E4664-284C-4900-A24B-9BB0B02BA344}"/>
              </a:ext>
            </a:extLst>
          </p:cNvPr>
          <p:cNvSpPr/>
          <p:nvPr/>
        </p:nvSpPr>
        <p:spPr>
          <a:xfrm rot="5400000" flipH="1">
            <a:off x="5592362" y="263197"/>
            <a:ext cx="6858000" cy="6331599"/>
          </a:xfrm>
          <a:custGeom>
            <a:gdLst>
              <a:gd name="connsiteX0" fmla="*/ 0 w 12192000"/>
              <a:gd name="connsiteY0" fmla="*/ 0 h 4581525"/>
              <a:gd name="connsiteX1" fmla="*/ 12192000 w 12192000"/>
              <a:gd name="connsiteY1" fmla="*/ 0 h 4581525"/>
              <a:gd name="connsiteX2" fmla="*/ 12192000 w 12192000"/>
              <a:gd name="connsiteY2" fmla="*/ 881023 h 4581525"/>
              <a:gd name="connsiteX3" fmla="*/ 12192000 w 12192000"/>
              <a:gd name="connsiteY3" fmla="*/ 1601250 h 4581525"/>
              <a:gd name="connsiteX4" fmla="*/ 12192000 w 12192000"/>
              <a:gd name="connsiteY4" fmla="*/ 2482273 h 4581525"/>
              <a:gd name="connsiteX5" fmla="*/ 0 w 12192000"/>
              <a:gd name="connsiteY5" fmla="*/ 4581525 h 4581525"/>
              <a:gd name="connsiteX6" fmla="*/ 0 w 12192000"/>
              <a:gd name="connsiteY6" fmla="*/ 3700502 h 4581525"/>
              <a:gd name="connsiteX7" fmla="*/ 0 w 12192000"/>
              <a:gd name="connsiteY7" fmla="*/ 881023 h 458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581525">
                <a:moveTo>
                  <a:pt x="0" y="0"/>
                </a:moveTo>
                <a:lnTo>
                  <a:pt x="12192000" y="0"/>
                </a:lnTo>
                <a:lnTo>
                  <a:pt x="12192000" y="881023"/>
                </a:lnTo>
                <a:lnTo>
                  <a:pt x="12192000" y="1601250"/>
                </a:lnTo>
                <a:lnTo>
                  <a:pt x="12192000" y="2482273"/>
                </a:lnTo>
                <a:lnTo>
                  <a:pt x="0" y="4581525"/>
                </a:lnTo>
                <a:lnTo>
                  <a:pt x="0" y="3700502"/>
                </a:lnTo>
                <a:lnTo>
                  <a:pt x="0" y="881023"/>
                </a:lnTo>
                <a:close/>
              </a:path>
            </a:pathLst>
          </a:custGeom>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l="-19279" r="-192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id="{62D06648-45B7-4A31-AFC3-13990DC4784F}"/>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D2F16472-483B-46E7-BE1C-ABF0EA5E1DEC}"/>
              </a:ext>
            </a:extLst>
          </p:cNvPr>
          <p:cNvSpPr txBox="1"/>
          <p:nvPr/>
        </p:nvSpPr>
        <p:spPr bwMode="auto">
          <a:xfrm>
            <a:off x="448875" y="1691938"/>
            <a:ext cx="1823831" cy="15696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9600">
                <a:solidFill>
                  <a:schemeClr val="tx1"/>
                </a:solidFill>
                <a:latin typeface="Agency FB" panose="020b0503020202020204" pitchFamily="34" charset="0"/>
              </a:rPr>
              <a:t>05</a:t>
            </a:r>
            <a:endParaRPr lang="zh-CN" altLang="en-US" sz="9600">
              <a:solidFill>
                <a:schemeClr val="tx1"/>
              </a:solidFill>
              <a:latin typeface="Agency FB" panose="020b0503020202020204" pitchFamily="34" charset="0"/>
            </a:endParaRPr>
          </a:p>
        </p:txBody>
      </p:sp>
      <p:grpSp>
        <p:nvGrpSpPr>
          <p:cNvPr id="2" name="组合 1">
            <a:extLst>
              <a:ext uri="{FF2B5EF4-FFF2-40B4-BE49-F238E27FC236}">
                <a16:creationId xmlns:a16="http://schemas.microsoft.com/office/drawing/2014/main" id="{F7E96214-7CA6-404A-ADB4-FAF07FEE3321}"/>
              </a:ext>
            </a:extLst>
          </p:cNvPr>
          <p:cNvGrpSpPr/>
          <p:nvPr/>
        </p:nvGrpSpPr>
        <p:grpSpPr>
          <a:xfrm>
            <a:off x="2507758" y="3075054"/>
            <a:ext cx="4057039" cy="1129403"/>
            <a:chOff x="2507758" y="3075054"/>
            <a:chExt cx="4057039" cy="1129403"/>
          </a:xfrm>
        </p:grpSpPr>
        <p:sp>
          <p:nvSpPr>
            <p:cNvPr id="12" name="矩形 11">
              <a:extLst>
                <a:ext uri="{FF2B5EF4-FFF2-40B4-BE49-F238E27FC236}">
                  <a16:creationId xmlns:a16="http://schemas.microsoft.com/office/drawing/2014/main" id="{F7E711D5-3BCB-4281-A505-A5BA1584973A}"/>
                </a:ext>
              </a:extLst>
            </p:cNvPr>
            <p:cNvSpPr/>
            <p:nvPr/>
          </p:nvSpPr>
          <p:spPr bwMode="auto">
            <a:xfrm>
              <a:off x="2536332" y="3743050"/>
              <a:ext cx="4028465" cy="461407"/>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1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1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CCCB3A3E-F988-4AE0-BC58-402F35E33819}"/>
                </a:ext>
              </a:extLst>
            </p:cNvPr>
            <p:cNvSpPr txBox="1"/>
            <p:nvPr/>
          </p:nvSpPr>
          <p:spPr bwMode="auto">
            <a:xfrm>
              <a:off x="2507758" y="3075054"/>
              <a:ext cx="3697848"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4000">
                  <a:solidFill>
                    <a:schemeClr val="tx1"/>
                  </a:solidFill>
                  <a:latin typeface="Century Gothic" panose="020b0502020202020204" pitchFamily="34" charset="0"/>
                </a:rPr>
                <a:t>未来规划</a:t>
              </a:r>
            </a:p>
          </p:txBody>
        </p:sp>
      </p:grpSp>
      <p:sp>
        <p:nvSpPr>
          <p:cNvPr id="23" name="任意多边形: 形状 22">
            <a:extLst>
              <a:ext uri="{FF2B5EF4-FFF2-40B4-BE49-F238E27FC236}">
                <a16:creationId xmlns:a16="http://schemas.microsoft.com/office/drawing/2014/main" id="{3FFCA5A6-1E35-4630-B022-944637960324}"/>
              </a:ext>
            </a:extLst>
          </p:cNvPr>
          <p:cNvSpPr/>
          <p:nvPr/>
        </p:nvSpPr>
        <p:spPr>
          <a:xfrm>
            <a:off x="1893382" y="2795154"/>
            <a:ext cx="823926" cy="810862"/>
          </a:xfrm>
          <a:custGeom>
            <a:gdLst>
              <a:gd name="connsiteX0" fmla="*/ 3909771 w 5090871"/>
              <a:gd name="connsiteY0" fmla="*/ 0 h 5010150"/>
              <a:gd name="connsiteX1" fmla="*/ 5090871 w 5090871"/>
              <a:gd name="connsiteY1" fmla="*/ 0 h 5010150"/>
              <a:gd name="connsiteX2" fmla="*/ 1181100 w 5090871"/>
              <a:gd name="connsiteY2" fmla="*/ 5010150 h 5010150"/>
              <a:gd name="connsiteX3" fmla="*/ 0 w 5090871"/>
              <a:gd name="connsiteY3" fmla="*/ 5010150 h 5010150"/>
            </a:gdLst>
            <a:cxnLst>
              <a:cxn ang="0">
                <a:pos x="connsiteX0" y="connsiteY0"/>
              </a:cxn>
              <a:cxn ang="0">
                <a:pos x="connsiteX1" y="connsiteY1"/>
              </a:cxn>
              <a:cxn ang="0">
                <a:pos x="connsiteX2" y="connsiteY2"/>
              </a:cxn>
              <a:cxn ang="0">
                <a:pos x="connsiteX3" y="connsiteY3"/>
              </a:cxn>
            </a:cxnLst>
            <a:rect l="l" t="t" r="r" b="b"/>
            <a:pathLst>
              <a:path w="5090871" h="5010150">
                <a:moveTo>
                  <a:pt x="3909771" y="0"/>
                </a:moveTo>
                <a:lnTo>
                  <a:pt x="5090871" y="0"/>
                </a:lnTo>
                <a:lnTo>
                  <a:pt x="1181100" y="5010150"/>
                </a:lnTo>
                <a:lnTo>
                  <a:pt x="0" y="501015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289848785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par>
                          <p:cTn id="26" fill="hold" nodeType="afterGroup">
                            <p:stCondLst>
                              <p:cond delay="1500"/>
                            </p:stCondLst>
                            <p:childTnLst>
                              <p:par>
                                <p:cTn id="27" presetID="1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13" grpId="0"/>
      <p:bldP spid="23"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 name="任意多边形: 形状 19">
            <a:extLst>
              <a:ext uri="{FF2B5EF4-FFF2-40B4-BE49-F238E27FC236}">
                <a16:creationId xmlns:a16="http://schemas.microsoft.com/office/drawing/2014/main" id="{A02407B6-A667-43DC-9B85-18D73C7FC693}"/>
              </a:ext>
            </a:extLst>
          </p:cNvPr>
          <p:cNvSpPr/>
          <p:nvPr/>
        </p:nvSpPr>
        <p:spPr>
          <a:xfrm>
            <a:off x="1117944" y="2176825"/>
            <a:ext cx="3536748" cy="3536748"/>
          </a:xfrm>
          <a:custGeom>
            <a:gdLst>
              <a:gd name="connsiteX0" fmla="*/ 1768374 w 3536748"/>
              <a:gd name="connsiteY0" fmla="*/ 0 h 3536748"/>
              <a:gd name="connsiteX1" fmla="*/ 3536748 w 3536748"/>
              <a:gd name="connsiteY1" fmla="*/ 1768374 h 3536748"/>
              <a:gd name="connsiteX2" fmla="*/ 1768374 w 3536748"/>
              <a:gd name="connsiteY2" fmla="*/ 3536748 h 3536748"/>
              <a:gd name="connsiteX3" fmla="*/ 0 w 3536748"/>
              <a:gd name="connsiteY3" fmla="*/ 1768374 h 3536748"/>
              <a:gd name="connsiteX4" fmla="*/ 1768374 w 3536748"/>
              <a:gd name="connsiteY4" fmla="*/ 0 h 353674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536748" h="3536748">
                <a:moveTo>
                  <a:pt x="1768374" y="0"/>
                </a:moveTo>
                <a:cubicBezTo>
                  <a:pt x="2745021" y="0"/>
                  <a:pt x="3536748" y="791727"/>
                  <a:pt x="3536748" y="1768374"/>
                </a:cubicBezTo>
                <a:cubicBezTo>
                  <a:pt x="3536748" y="2745021"/>
                  <a:pt x="2745021" y="3536748"/>
                  <a:pt x="1768374" y="3536748"/>
                </a:cubicBezTo>
                <a:cubicBezTo>
                  <a:pt x="791727" y="3536748"/>
                  <a:pt x="0" y="2745021"/>
                  <a:pt x="0" y="1768374"/>
                </a:cubicBezTo>
                <a:cubicBezTo>
                  <a:pt x="0" y="791727"/>
                  <a:pt x="791727" y="0"/>
                  <a:pt x="1768374" y="0"/>
                </a:cubicBezTo>
                <a:close/>
              </a:path>
            </a:pathLst>
          </a:custGeom>
          <a:blipFill>
            <a:blip r:embed="rId2"/>
            <a:stretch>
              <a:fillRect l="-25090" r="-249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10E2777E-31C3-48D0-90DC-264243ECA5AA}"/>
              </a:ext>
            </a:extLst>
          </p:cNvPr>
          <p:cNvGrpSpPr/>
          <p:nvPr/>
        </p:nvGrpSpPr>
        <p:grpSpPr>
          <a:xfrm>
            <a:off x="5118749" y="2425342"/>
            <a:ext cx="6236225" cy="1141509"/>
            <a:chOff x="1934830" y="2352404"/>
            <a:chExt cx="6236225" cy="1141509"/>
          </a:xfrm>
        </p:grpSpPr>
        <p:sp>
          <p:nvSpPr>
            <p:cNvPr id="7" name="文本框 6">
              <a:extLst>
                <a:ext uri="{FF2B5EF4-FFF2-40B4-BE49-F238E27FC236}">
                  <a16:creationId xmlns:a16="http://schemas.microsoft.com/office/drawing/2014/main" id="{E6CC2126-E66A-4BC0-8878-8CB1E2904596}"/>
                </a:ext>
              </a:extLst>
            </p:cNvPr>
            <p:cNvSpPr txBox="1"/>
            <p:nvPr/>
          </p:nvSpPr>
          <p:spPr>
            <a:xfrm>
              <a:off x="1934831" y="2352404"/>
              <a:ext cx="1487359"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8" name="文本框 7">
              <a:extLst>
                <a:ext uri="{FF2B5EF4-FFF2-40B4-BE49-F238E27FC236}">
                  <a16:creationId xmlns:a16="http://schemas.microsoft.com/office/drawing/2014/main" id="{FFF4E96C-B507-4CF5-8736-D3297BAFE865}"/>
                </a:ext>
              </a:extLst>
            </p:cNvPr>
            <p:cNvSpPr txBox="1"/>
            <p:nvPr/>
          </p:nvSpPr>
          <p:spPr>
            <a:xfrm>
              <a:off x="1934830" y="2786027"/>
              <a:ext cx="6236225" cy="707886"/>
            </a:xfrm>
            <a:prstGeom prst="rect">
              <a:avLst/>
            </a:prstGeom>
            <a:noFill/>
          </p:spPr>
          <p:txBody>
            <a:bodyPr wrap="square">
              <a:spAutoFit/>
              <a:scene3d>
                <a:camera prst="orthographicFront"/>
                <a:lightRig rig="threePt" dir="t"/>
              </a:scene3d>
              <a:sp3d contourW="12700"/>
            </a:bodyPr>
            <a:lstStyle/>
            <a:p>
              <a:pP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internetThis template is exclusively designed by FThis template is exclusively designed by Fei er creative and copyrights belong to Bao tu internetThis template is exclusively designed by Fei er creative and copyrights belong to Bao tu internetei er creative</a:t>
              </a:r>
            </a:p>
          </p:txBody>
        </p:sp>
      </p:grpSp>
      <p:grpSp>
        <p:nvGrpSpPr>
          <p:cNvPr id="9" name="组合 8">
            <a:extLst>
              <a:ext uri="{FF2B5EF4-FFF2-40B4-BE49-F238E27FC236}">
                <a16:creationId xmlns:a16="http://schemas.microsoft.com/office/drawing/2014/main" id="{8A3FC742-02C7-4695-8324-69947A0FD187}"/>
              </a:ext>
            </a:extLst>
          </p:cNvPr>
          <p:cNvGrpSpPr/>
          <p:nvPr/>
        </p:nvGrpSpPr>
        <p:grpSpPr>
          <a:xfrm>
            <a:off x="5200648" y="3864428"/>
            <a:ext cx="5900728" cy="1849146"/>
            <a:chOff x="5200648" y="3752850"/>
            <a:chExt cx="5333316" cy="1811046"/>
          </a:xfrm>
        </p:grpSpPr>
        <p:sp>
          <p:nvSpPr>
            <p:cNvPr id="46" name="矩形 45">
              <a:extLst>
                <a:ext uri="{FF2B5EF4-FFF2-40B4-BE49-F238E27FC236}">
                  <a16:creationId xmlns:a16="http://schemas.microsoft.com/office/drawing/2014/main" id="{D68DF13F-83E9-48FA-AD46-D33D5167137E}"/>
                </a:ext>
              </a:extLst>
            </p:cNvPr>
            <p:cNvSpPr/>
            <p:nvPr/>
          </p:nvSpPr>
          <p:spPr>
            <a:xfrm>
              <a:off x="5200648" y="4683608"/>
              <a:ext cx="367422" cy="880288"/>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4CA212C0-2960-4350-B246-D498D4031F63}"/>
                </a:ext>
              </a:extLst>
            </p:cNvPr>
            <p:cNvSpPr/>
            <p:nvPr/>
          </p:nvSpPr>
          <p:spPr>
            <a:xfrm>
              <a:off x="5652093" y="4995289"/>
              <a:ext cx="367422" cy="568607"/>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54F1D57C-B451-449B-9A61-D51A0460E012}"/>
                </a:ext>
              </a:extLst>
            </p:cNvPr>
            <p:cNvSpPr/>
            <p:nvPr/>
          </p:nvSpPr>
          <p:spPr>
            <a:xfrm>
              <a:off x="6103538" y="4199742"/>
              <a:ext cx="367422" cy="1364154"/>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0A18D25B-FBE8-444B-AF40-DD3A6FDC5071}"/>
                </a:ext>
              </a:extLst>
            </p:cNvPr>
            <p:cNvSpPr/>
            <p:nvPr/>
          </p:nvSpPr>
          <p:spPr>
            <a:xfrm>
              <a:off x="6554983" y="4506927"/>
              <a:ext cx="367422" cy="1056969"/>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38EF787E-8F9A-49FB-B46A-7A70FCD5804B}"/>
                </a:ext>
              </a:extLst>
            </p:cNvPr>
            <p:cNvSpPr/>
            <p:nvPr/>
          </p:nvSpPr>
          <p:spPr>
            <a:xfrm>
              <a:off x="7006428" y="5227546"/>
              <a:ext cx="367422" cy="336350"/>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97C71D21-90E7-4F69-A68A-A49D181D74DF}"/>
                </a:ext>
              </a:extLst>
            </p:cNvPr>
            <p:cNvSpPr/>
            <p:nvPr/>
          </p:nvSpPr>
          <p:spPr>
            <a:xfrm>
              <a:off x="7457873" y="3752850"/>
              <a:ext cx="367422" cy="1811046"/>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B2722D27-6A95-4B9A-A041-62FAA5E0BCE3}"/>
                </a:ext>
              </a:extLst>
            </p:cNvPr>
            <p:cNvSpPr/>
            <p:nvPr/>
          </p:nvSpPr>
          <p:spPr>
            <a:xfrm>
              <a:off x="7909318" y="4858870"/>
              <a:ext cx="367422" cy="705026"/>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A196B7EE-FD16-476E-AE4D-A74070F74E6D}"/>
                </a:ext>
              </a:extLst>
            </p:cNvPr>
            <p:cNvSpPr/>
            <p:nvPr/>
          </p:nvSpPr>
          <p:spPr>
            <a:xfrm>
              <a:off x="8360763" y="4995288"/>
              <a:ext cx="367422" cy="568607"/>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0E060D1D-A1E2-4426-84C6-30B8BE212DC2}"/>
                </a:ext>
              </a:extLst>
            </p:cNvPr>
            <p:cNvSpPr/>
            <p:nvPr/>
          </p:nvSpPr>
          <p:spPr>
            <a:xfrm>
              <a:off x="8812208" y="4683608"/>
              <a:ext cx="367422" cy="880288"/>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BAEA7FDF-E2E6-4C3B-8278-CD23A8AE6A19}"/>
                </a:ext>
              </a:extLst>
            </p:cNvPr>
            <p:cNvSpPr/>
            <p:nvPr/>
          </p:nvSpPr>
          <p:spPr>
            <a:xfrm>
              <a:off x="9263653" y="4995289"/>
              <a:ext cx="367422" cy="568607"/>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BFFF8FA6-360E-4323-B8C8-CE5D5E1E20BA}"/>
                </a:ext>
              </a:extLst>
            </p:cNvPr>
            <p:cNvSpPr/>
            <p:nvPr/>
          </p:nvSpPr>
          <p:spPr>
            <a:xfrm>
              <a:off x="9715098" y="4199742"/>
              <a:ext cx="367422" cy="1364154"/>
            </a:xfrm>
            <a:prstGeom prst="rect">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AB58183D-ECAE-4EE9-A1BD-D7A9B0D5C5B5}"/>
                </a:ext>
              </a:extLst>
            </p:cNvPr>
            <p:cNvSpPr/>
            <p:nvPr/>
          </p:nvSpPr>
          <p:spPr>
            <a:xfrm>
              <a:off x="10166542" y="4683608"/>
              <a:ext cx="367422" cy="880288"/>
            </a:xfrm>
            <a:prstGeom prst="rect">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FC78A764-D4F2-4F76-8AF5-A45C9E0F57CA}"/>
              </a:ext>
            </a:extLst>
          </p:cNvPr>
          <p:cNvGrpSpPr/>
          <p:nvPr/>
        </p:nvGrpSpPr>
        <p:grpSpPr>
          <a:xfrm flipH="1" flipV="1">
            <a:off x="-1415507" y="-494474"/>
            <a:ext cx="4006307" cy="2786585"/>
            <a:chOff x="-741107" y="-1787629"/>
            <a:chExt cx="14406307" cy="10020300"/>
          </a:xfrm>
        </p:grpSpPr>
        <p:sp>
          <p:nvSpPr>
            <p:cNvPr id="21" name="平行四边形 20">
              <a:extLst>
                <a:ext uri="{FF2B5EF4-FFF2-40B4-BE49-F238E27FC236}">
                  <a16:creationId xmlns:a16="http://schemas.microsoft.com/office/drawing/2014/main" id="{5A572C4E-B53D-4648-A2A7-3DA53CAD9715}"/>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EBC58A7C-25E2-42DF-B932-D4725F667433}"/>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5A7313F7-FDB7-4AF3-892F-E87A8439F32E}"/>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45F28715-17A3-4747-BE32-891C2D2F4173}"/>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05.</a:t>
            </a:r>
            <a:r>
              <a:rPr lang="zh-CN" altLang="en-US" sz="3200" i="1"/>
              <a:t>未来规划</a:t>
            </a:r>
          </a:p>
        </p:txBody>
      </p:sp>
      <p:sp>
        <p:nvSpPr>
          <p:cNvPr id="25" name="矩形 24">
            <a:extLst>
              <a:ext uri="{FF2B5EF4-FFF2-40B4-BE49-F238E27FC236}">
                <a16:creationId xmlns:a16="http://schemas.microsoft.com/office/drawing/2014/main" id="{F4960851-290F-4609-9F1B-501ED2ADBA22}"/>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11876824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par>
                          <p:cTn id="11" fill="hold" nodeType="afterGroup">
                            <p:stCondLst>
                              <p:cond delay="1000"/>
                            </p:stCondLst>
                            <p:childTnLst>
                              <p:par>
                                <p:cTn id="12" presetID="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21862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B142603-FC33-4724-BBBD-75DF58DF69C3}"/>
              </a:ext>
            </a:extLst>
          </p:cNvPr>
          <p:cNvGrpSpPr>
            <a:grpSpLocks noChangeAspect="1"/>
          </p:cNvGrpSpPr>
          <p:nvPr>
            <p:custDataLst>
              <p:tags r:id="rId2"/>
            </p:custDataLst>
          </p:nvPr>
        </p:nvGrpSpPr>
        <p:grpSpPr>
          <a:xfrm>
            <a:off x="3835592" y="3390447"/>
            <a:ext cx="4502711" cy="2358430"/>
            <a:chOff x="3835592" y="3008248"/>
            <a:chExt cx="4502711" cy="2358430"/>
          </a:xfrm>
        </p:grpSpPr>
        <p:sp>
          <p:nvSpPr>
            <p:cNvPr id="3" name="išlíde">
              <a:extLst>
                <a:ext uri="{FF2B5EF4-FFF2-40B4-BE49-F238E27FC236}">
                  <a16:creationId xmlns:a16="http://schemas.microsoft.com/office/drawing/2014/main" id="{AD5CE193-AB8A-40C5-8B78-51D8C289CAE3}"/>
                </a:ext>
              </a:extLst>
            </p:cNvPr>
            <p:cNvSpPr/>
            <p:nvPr/>
          </p:nvSpPr>
          <p:spPr bwMode="auto">
            <a:xfrm>
              <a:off x="3835592" y="3251462"/>
              <a:ext cx="1802726" cy="1905905"/>
            </a:xfrm>
            <a:custGeom>
              <a:gdLst>
                <a:gd name="T0" fmla="*/ 712 w 712"/>
                <a:gd name="T1" fmla="*/ 257 h 752"/>
                <a:gd name="T2" fmla="*/ 707 w 712"/>
                <a:gd name="T3" fmla="*/ 265 h 752"/>
                <a:gd name="T4" fmla="*/ 639 w 712"/>
                <a:gd name="T5" fmla="*/ 304 h 752"/>
                <a:gd name="T6" fmla="*/ 637 w 712"/>
                <a:gd name="T7" fmla="*/ 304 h 752"/>
                <a:gd name="T8" fmla="*/ 637 w 712"/>
                <a:gd name="T9" fmla="*/ 304 h 752"/>
                <a:gd name="T10" fmla="*/ 640 w 712"/>
                <a:gd name="T11" fmla="*/ 304 h 752"/>
                <a:gd name="T12" fmla="*/ 712 w 712"/>
                <a:gd name="T13" fmla="*/ 257 h 752"/>
                <a:gd name="T14" fmla="*/ 384 w 712"/>
                <a:gd name="T15" fmla="*/ 0 h 752"/>
                <a:gd name="T16" fmla="*/ 373 w 712"/>
                <a:gd name="T17" fmla="*/ 1 h 752"/>
                <a:gd name="T18" fmla="*/ 8 w 712"/>
                <a:gd name="T19" fmla="*/ 361 h 752"/>
                <a:gd name="T20" fmla="*/ 384 w 712"/>
                <a:gd name="T21" fmla="*/ 752 h 752"/>
                <a:gd name="T22" fmla="*/ 638 w 712"/>
                <a:gd name="T23" fmla="*/ 653 h 752"/>
                <a:gd name="T24" fmla="*/ 596 w 712"/>
                <a:gd name="T25" fmla="*/ 608 h 752"/>
                <a:gd name="T26" fmla="*/ 570 w 712"/>
                <a:gd name="T27" fmla="*/ 571 h 752"/>
                <a:gd name="T28" fmla="*/ 638 w 712"/>
                <a:gd name="T29" fmla="*/ 449 h 752"/>
                <a:gd name="T30" fmla="*/ 638 w 712"/>
                <a:gd name="T31" fmla="*/ 449 h 752"/>
                <a:gd name="T32" fmla="*/ 569 w 712"/>
                <a:gd name="T33" fmla="*/ 488 h 752"/>
                <a:gd name="T34" fmla="*/ 384 w 712"/>
                <a:gd name="T35" fmla="*/ 592 h 752"/>
                <a:gd name="T36" fmla="*/ 168 w 712"/>
                <a:gd name="T37" fmla="*/ 368 h 752"/>
                <a:gd name="T38" fmla="*/ 371 w 712"/>
                <a:gd name="T39" fmla="*/ 161 h 752"/>
                <a:gd name="T40" fmla="*/ 384 w 712"/>
                <a:gd name="T41" fmla="*/ 160 h 752"/>
                <a:gd name="T42" fmla="*/ 564 w 712"/>
                <a:gd name="T43" fmla="*/ 257 h 752"/>
                <a:gd name="T44" fmla="*/ 568 w 712"/>
                <a:gd name="T45" fmla="*/ 186 h 752"/>
                <a:gd name="T46" fmla="*/ 596 w 712"/>
                <a:gd name="T47" fmla="*/ 145 h 752"/>
                <a:gd name="T48" fmla="*/ 638 w 712"/>
                <a:gd name="T49" fmla="*/ 99 h 752"/>
                <a:gd name="T50" fmla="*/ 384 w 712"/>
                <a:gd name="T51" fmla="*/ 0 h 7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2" h="752">
                  <a:moveTo>
                    <a:pt x="712" y="257"/>
                  </a:moveTo>
                  <a:cubicBezTo>
                    <a:pt x="711" y="260"/>
                    <a:pt x="709" y="262"/>
                    <a:pt x="707" y="265"/>
                  </a:cubicBezTo>
                  <a:cubicBezTo>
                    <a:pt x="693" y="289"/>
                    <a:pt x="667" y="304"/>
                    <a:pt x="639" y="304"/>
                  </a:cubicBezTo>
                  <a:cubicBezTo>
                    <a:pt x="637" y="304"/>
                    <a:pt x="637" y="304"/>
                    <a:pt x="637" y="304"/>
                  </a:cubicBezTo>
                  <a:cubicBezTo>
                    <a:pt x="637" y="304"/>
                    <a:pt x="637" y="304"/>
                    <a:pt x="637" y="304"/>
                  </a:cubicBezTo>
                  <a:cubicBezTo>
                    <a:pt x="640" y="304"/>
                    <a:pt x="640" y="304"/>
                    <a:pt x="640" y="304"/>
                  </a:cubicBezTo>
                  <a:cubicBezTo>
                    <a:pt x="674" y="304"/>
                    <a:pt x="700" y="284"/>
                    <a:pt x="712" y="257"/>
                  </a:cubicBezTo>
                  <a:moveTo>
                    <a:pt x="384" y="0"/>
                  </a:moveTo>
                  <a:cubicBezTo>
                    <a:pt x="381" y="0"/>
                    <a:pt x="377" y="1"/>
                    <a:pt x="373" y="1"/>
                  </a:cubicBezTo>
                  <a:cubicBezTo>
                    <a:pt x="177" y="6"/>
                    <a:pt x="16" y="165"/>
                    <a:pt x="8" y="361"/>
                  </a:cubicBezTo>
                  <a:cubicBezTo>
                    <a:pt x="0" y="576"/>
                    <a:pt x="172" y="752"/>
                    <a:pt x="384" y="752"/>
                  </a:cubicBezTo>
                  <a:cubicBezTo>
                    <a:pt x="482" y="752"/>
                    <a:pt x="571" y="715"/>
                    <a:pt x="638" y="653"/>
                  </a:cubicBezTo>
                  <a:cubicBezTo>
                    <a:pt x="623" y="640"/>
                    <a:pt x="609" y="624"/>
                    <a:pt x="596" y="608"/>
                  </a:cubicBezTo>
                  <a:cubicBezTo>
                    <a:pt x="587" y="596"/>
                    <a:pt x="578" y="584"/>
                    <a:pt x="570" y="571"/>
                  </a:cubicBezTo>
                  <a:cubicBezTo>
                    <a:pt x="538" y="517"/>
                    <a:pt x="576" y="449"/>
                    <a:pt x="638" y="449"/>
                  </a:cubicBezTo>
                  <a:cubicBezTo>
                    <a:pt x="638" y="449"/>
                    <a:pt x="638" y="449"/>
                    <a:pt x="638" y="449"/>
                  </a:cubicBezTo>
                  <a:cubicBezTo>
                    <a:pt x="609" y="449"/>
                    <a:pt x="584" y="464"/>
                    <a:pt x="569" y="488"/>
                  </a:cubicBezTo>
                  <a:cubicBezTo>
                    <a:pt x="531" y="551"/>
                    <a:pt x="462" y="592"/>
                    <a:pt x="384" y="592"/>
                  </a:cubicBezTo>
                  <a:cubicBezTo>
                    <a:pt x="262" y="592"/>
                    <a:pt x="163" y="491"/>
                    <a:pt x="168" y="368"/>
                  </a:cubicBezTo>
                  <a:cubicBezTo>
                    <a:pt x="173" y="257"/>
                    <a:pt x="261" y="167"/>
                    <a:pt x="371" y="161"/>
                  </a:cubicBezTo>
                  <a:cubicBezTo>
                    <a:pt x="376" y="161"/>
                    <a:pt x="380" y="160"/>
                    <a:pt x="384" y="160"/>
                  </a:cubicBezTo>
                  <a:cubicBezTo>
                    <a:pt x="459" y="160"/>
                    <a:pt x="525" y="199"/>
                    <a:pt x="564" y="257"/>
                  </a:cubicBezTo>
                  <a:cubicBezTo>
                    <a:pt x="554" y="235"/>
                    <a:pt x="554" y="209"/>
                    <a:pt x="568" y="186"/>
                  </a:cubicBezTo>
                  <a:cubicBezTo>
                    <a:pt x="576" y="172"/>
                    <a:pt x="586" y="158"/>
                    <a:pt x="596" y="145"/>
                  </a:cubicBezTo>
                  <a:cubicBezTo>
                    <a:pt x="609" y="129"/>
                    <a:pt x="623" y="113"/>
                    <a:pt x="638" y="99"/>
                  </a:cubicBezTo>
                  <a:cubicBezTo>
                    <a:pt x="571" y="38"/>
                    <a:pt x="482" y="0"/>
                    <a:pt x="384" y="0"/>
                  </a:cubicBezTo>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lang="en-US">
                <a:solidFill>
                  <a:schemeClr val="lt1"/>
                </a:solidFill>
              </a:endParaRPr>
            </a:p>
          </p:txBody>
        </p:sp>
        <p:sp>
          <p:nvSpPr>
            <p:cNvPr id="4" name="iṩľiḑè">
              <a:extLst>
                <a:ext uri="{FF2B5EF4-FFF2-40B4-BE49-F238E27FC236}">
                  <a16:creationId xmlns:a16="http://schemas.microsoft.com/office/drawing/2014/main" id="{4FDF1272-0A86-438A-A97D-0244A72493EE}"/>
                </a:ext>
              </a:extLst>
            </p:cNvPr>
            <p:cNvSpPr/>
            <p:nvPr/>
          </p:nvSpPr>
          <p:spPr bwMode="auto">
            <a:xfrm>
              <a:off x="5263916" y="3242409"/>
              <a:ext cx="1633214" cy="1905905"/>
            </a:xfrm>
            <a:custGeom>
              <a:gdLst>
                <a:gd name="T0" fmla="*/ 74 w 645"/>
                <a:gd name="T1" fmla="*/ 449 h 752"/>
                <a:gd name="T2" fmla="*/ 74 w 645"/>
                <a:gd name="T3" fmla="*/ 449 h 752"/>
                <a:gd name="T4" fmla="*/ 142 w 645"/>
                <a:gd name="T5" fmla="*/ 571 h 752"/>
                <a:gd name="T6" fmla="*/ 116 w 645"/>
                <a:gd name="T7" fmla="*/ 608 h 752"/>
                <a:gd name="T8" fmla="*/ 74 w 645"/>
                <a:gd name="T9" fmla="*/ 653 h 752"/>
                <a:gd name="T10" fmla="*/ 328 w 645"/>
                <a:gd name="T11" fmla="*/ 752 h 752"/>
                <a:gd name="T12" fmla="*/ 583 w 645"/>
                <a:gd name="T13" fmla="*/ 653 h 752"/>
                <a:gd name="T14" fmla="*/ 541 w 645"/>
                <a:gd name="T15" fmla="*/ 608 h 752"/>
                <a:gd name="T16" fmla="*/ 515 w 645"/>
                <a:gd name="T17" fmla="*/ 571 h 752"/>
                <a:gd name="T18" fmla="*/ 577 w 645"/>
                <a:gd name="T19" fmla="*/ 449 h 752"/>
                <a:gd name="T20" fmla="*/ 513 w 645"/>
                <a:gd name="T21" fmla="*/ 488 h 752"/>
                <a:gd name="T22" fmla="*/ 328 w 645"/>
                <a:gd name="T23" fmla="*/ 592 h 752"/>
                <a:gd name="T24" fmla="*/ 143 w 645"/>
                <a:gd name="T25" fmla="*/ 488 h 752"/>
                <a:gd name="T26" fmla="*/ 74 w 645"/>
                <a:gd name="T27" fmla="*/ 449 h 752"/>
                <a:gd name="T28" fmla="*/ 0 w 645"/>
                <a:gd name="T29" fmla="*/ 257 h 752"/>
                <a:gd name="T30" fmla="*/ 72 w 645"/>
                <a:gd name="T31" fmla="*/ 304 h 752"/>
                <a:gd name="T32" fmla="*/ 73 w 645"/>
                <a:gd name="T33" fmla="*/ 304 h 752"/>
                <a:gd name="T34" fmla="*/ 5 w 645"/>
                <a:gd name="T35" fmla="*/ 265 h 752"/>
                <a:gd name="T36" fmla="*/ 0 w 645"/>
                <a:gd name="T37" fmla="*/ 257 h 752"/>
                <a:gd name="T38" fmla="*/ 328 w 645"/>
                <a:gd name="T39" fmla="*/ 0 h 752"/>
                <a:gd name="T40" fmla="*/ 74 w 645"/>
                <a:gd name="T41" fmla="*/ 99 h 752"/>
                <a:gd name="T42" fmla="*/ 116 w 645"/>
                <a:gd name="T43" fmla="*/ 145 h 752"/>
                <a:gd name="T44" fmla="*/ 144 w 645"/>
                <a:gd name="T45" fmla="*/ 186 h 752"/>
                <a:gd name="T46" fmla="*/ 148 w 645"/>
                <a:gd name="T47" fmla="*/ 257 h 752"/>
                <a:gd name="T48" fmla="*/ 328 w 645"/>
                <a:gd name="T49" fmla="*/ 160 h 752"/>
                <a:gd name="T50" fmla="*/ 513 w 645"/>
                <a:gd name="T51" fmla="*/ 265 h 752"/>
                <a:gd name="T52" fmla="*/ 581 w 645"/>
                <a:gd name="T53" fmla="*/ 304 h 752"/>
                <a:gd name="T54" fmla="*/ 584 w 645"/>
                <a:gd name="T55" fmla="*/ 304 h 752"/>
                <a:gd name="T56" fmla="*/ 645 w 645"/>
                <a:gd name="T57" fmla="*/ 275 h 752"/>
                <a:gd name="T58" fmla="*/ 584 w 645"/>
                <a:gd name="T59" fmla="*/ 304 h 752"/>
                <a:gd name="T60" fmla="*/ 581 w 645"/>
                <a:gd name="T61" fmla="*/ 304 h 752"/>
                <a:gd name="T62" fmla="*/ 513 w 645"/>
                <a:gd name="T63" fmla="*/ 186 h 752"/>
                <a:gd name="T64" fmla="*/ 541 w 645"/>
                <a:gd name="T65" fmla="*/ 145 h 752"/>
                <a:gd name="T66" fmla="*/ 583 w 645"/>
                <a:gd name="T67" fmla="*/ 100 h 752"/>
                <a:gd name="T68" fmla="*/ 328 w 645"/>
                <a:gd name="T69" fmla="*/ 0 h 7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752">
                  <a:moveTo>
                    <a:pt x="74" y="449"/>
                  </a:moveTo>
                  <a:cubicBezTo>
                    <a:pt x="74" y="449"/>
                    <a:pt x="74" y="449"/>
                    <a:pt x="74" y="449"/>
                  </a:cubicBezTo>
                  <a:cubicBezTo>
                    <a:pt x="136" y="449"/>
                    <a:pt x="174" y="517"/>
                    <a:pt x="142" y="571"/>
                  </a:cubicBezTo>
                  <a:cubicBezTo>
                    <a:pt x="134" y="584"/>
                    <a:pt x="125" y="596"/>
                    <a:pt x="116" y="608"/>
                  </a:cubicBezTo>
                  <a:cubicBezTo>
                    <a:pt x="103" y="624"/>
                    <a:pt x="89" y="640"/>
                    <a:pt x="74" y="653"/>
                  </a:cubicBezTo>
                  <a:cubicBezTo>
                    <a:pt x="141" y="715"/>
                    <a:pt x="230" y="752"/>
                    <a:pt x="328" y="752"/>
                  </a:cubicBezTo>
                  <a:cubicBezTo>
                    <a:pt x="426" y="752"/>
                    <a:pt x="516" y="715"/>
                    <a:pt x="583" y="653"/>
                  </a:cubicBezTo>
                  <a:cubicBezTo>
                    <a:pt x="568" y="639"/>
                    <a:pt x="554" y="624"/>
                    <a:pt x="541" y="608"/>
                  </a:cubicBezTo>
                  <a:cubicBezTo>
                    <a:pt x="532" y="596"/>
                    <a:pt x="523" y="584"/>
                    <a:pt x="515" y="571"/>
                  </a:cubicBezTo>
                  <a:cubicBezTo>
                    <a:pt x="484" y="519"/>
                    <a:pt x="519" y="454"/>
                    <a:pt x="577" y="449"/>
                  </a:cubicBezTo>
                  <a:cubicBezTo>
                    <a:pt x="550" y="451"/>
                    <a:pt x="527" y="466"/>
                    <a:pt x="513" y="488"/>
                  </a:cubicBezTo>
                  <a:cubicBezTo>
                    <a:pt x="475" y="551"/>
                    <a:pt x="406" y="592"/>
                    <a:pt x="328" y="592"/>
                  </a:cubicBezTo>
                  <a:cubicBezTo>
                    <a:pt x="250" y="592"/>
                    <a:pt x="181" y="551"/>
                    <a:pt x="143" y="488"/>
                  </a:cubicBezTo>
                  <a:cubicBezTo>
                    <a:pt x="129" y="464"/>
                    <a:pt x="103" y="449"/>
                    <a:pt x="74" y="449"/>
                  </a:cubicBezTo>
                  <a:moveTo>
                    <a:pt x="0" y="257"/>
                  </a:moveTo>
                  <a:cubicBezTo>
                    <a:pt x="12" y="284"/>
                    <a:pt x="38" y="304"/>
                    <a:pt x="72" y="304"/>
                  </a:cubicBezTo>
                  <a:cubicBezTo>
                    <a:pt x="73" y="304"/>
                    <a:pt x="73" y="304"/>
                    <a:pt x="73" y="304"/>
                  </a:cubicBezTo>
                  <a:cubicBezTo>
                    <a:pt x="45" y="304"/>
                    <a:pt x="20" y="289"/>
                    <a:pt x="5" y="265"/>
                  </a:cubicBezTo>
                  <a:cubicBezTo>
                    <a:pt x="3" y="262"/>
                    <a:pt x="2" y="259"/>
                    <a:pt x="0" y="257"/>
                  </a:cubicBezTo>
                  <a:moveTo>
                    <a:pt x="328" y="0"/>
                  </a:moveTo>
                  <a:cubicBezTo>
                    <a:pt x="230" y="0"/>
                    <a:pt x="141" y="38"/>
                    <a:pt x="74" y="99"/>
                  </a:cubicBezTo>
                  <a:cubicBezTo>
                    <a:pt x="89" y="113"/>
                    <a:pt x="103" y="129"/>
                    <a:pt x="116" y="145"/>
                  </a:cubicBezTo>
                  <a:cubicBezTo>
                    <a:pt x="126" y="158"/>
                    <a:pt x="136" y="172"/>
                    <a:pt x="144" y="186"/>
                  </a:cubicBezTo>
                  <a:cubicBezTo>
                    <a:pt x="158" y="209"/>
                    <a:pt x="158" y="235"/>
                    <a:pt x="148" y="257"/>
                  </a:cubicBezTo>
                  <a:cubicBezTo>
                    <a:pt x="187" y="199"/>
                    <a:pt x="253" y="160"/>
                    <a:pt x="328" y="160"/>
                  </a:cubicBezTo>
                  <a:cubicBezTo>
                    <a:pt x="407" y="160"/>
                    <a:pt x="475" y="202"/>
                    <a:pt x="513" y="265"/>
                  </a:cubicBezTo>
                  <a:cubicBezTo>
                    <a:pt x="528" y="289"/>
                    <a:pt x="553" y="304"/>
                    <a:pt x="581" y="304"/>
                  </a:cubicBezTo>
                  <a:cubicBezTo>
                    <a:pt x="584" y="304"/>
                    <a:pt x="584" y="304"/>
                    <a:pt x="584" y="304"/>
                  </a:cubicBezTo>
                  <a:cubicBezTo>
                    <a:pt x="610" y="304"/>
                    <a:pt x="631" y="292"/>
                    <a:pt x="645" y="275"/>
                  </a:cubicBezTo>
                  <a:cubicBezTo>
                    <a:pt x="630" y="293"/>
                    <a:pt x="608" y="304"/>
                    <a:pt x="584" y="304"/>
                  </a:cubicBezTo>
                  <a:cubicBezTo>
                    <a:pt x="581" y="304"/>
                    <a:pt x="581" y="304"/>
                    <a:pt x="581" y="304"/>
                  </a:cubicBezTo>
                  <a:cubicBezTo>
                    <a:pt x="521" y="304"/>
                    <a:pt x="483" y="238"/>
                    <a:pt x="513" y="186"/>
                  </a:cubicBezTo>
                  <a:cubicBezTo>
                    <a:pt x="522" y="172"/>
                    <a:pt x="531" y="158"/>
                    <a:pt x="541" y="145"/>
                  </a:cubicBezTo>
                  <a:cubicBezTo>
                    <a:pt x="554" y="129"/>
                    <a:pt x="568" y="114"/>
                    <a:pt x="583" y="100"/>
                  </a:cubicBezTo>
                  <a:cubicBezTo>
                    <a:pt x="516" y="38"/>
                    <a:pt x="426" y="0"/>
                    <a:pt x="328" y="0"/>
                  </a:cubicBezTo>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lang="en-US"/>
            </a:p>
          </p:txBody>
        </p:sp>
        <p:sp>
          <p:nvSpPr>
            <p:cNvPr id="5" name="íşlíḑé">
              <a:extLst>
                <a:ext uri="{FF2B5EF4-FFF2-40B4-BE49-F238E27FC236}">
                  <a16:creationId xmlns:a16="http://schemas.microsoft.com/office/drawing/2014/main" id="{9C68DA8F-A831-4A67-B06A-7EF20EF14282}"/>
                </a:ext>
              </a:extLst>
            </p:cNvPr>
            <p:cNvSpPr/>
            <p:nvPr/>
          </p:nvSpPr>
          <p:spPr bwMode="auto">
            <a:xfrm>
              <a:off x="5199061" y="3502044"/>
              <a:ext cx="505589" cy="1404740"/>
            </a:xfrm>
            <a:custGeom>
              <a:gdLst>
                <a:gd name="T0" fmla="*/ 100 w 200"/>
                <a:gd name="T1" fmla="*/ 350 h 554"/>
                <a:gd name="T2" fmla="*/ 32 w 200"/>
                <a:gd name="T3" fmla="*/ 472 h 554"/>
                <a:gd name="T4" fmla="*/ 58 w 200"/>
                <a:gd name="T5" fmla="*/ 509 h 554"/>
                <a:gd name="T6" fmla="*/ 100 w 200"/>
                <a:gd name="T7" fmla="*/ 554 h 554"/>
                <a:gd name="T8" fmla="*/ 142 w 200"/>
                <a:gd name="T9" fmla="*/ 509 h 554"/>
                <a:gd name="T10" fmla="*/ 168 w 200"/>
                <a:gd name="T11" fmla="*/ 472 h 554"/>
                <a:gd name="T12" fmla="*/ 100 w 200"/>
                <a:gd name="T13" fmla="*/ 350 h 554"/>
                <a:gd name="T14" fmla="*/ 100 w 200"/>
                <a:gd name="T15" fmla="*/ 0 h 554"/>
                <a:gd name="T16" fmla="*/ 58 w 200"/>
                <a:gd name="T17" fmla="*/ 46 h 554"/>
                <a:gd name="T18" fmla="*/ 30 w 200"/>
                <a:gd name="T19" fmla="*/ 87 h 554"/>
                <a:gd name="T20" fmla="*/ 26 w 200"/>
                <a:gd name="T21" fmla="*/ 158 h 554"/>
                <a:gd name="T22" fmla="*/ 31 w 200"/>
                <a:gd name="T23" fmla="*/ 166 h 554"/>
                <a:gd name="T24" fmla="*/ 99 w 200"/>
                <a:gd name="T25" fmla="*/ 205 h 554"/>
                <a:gd name="T26" fmla="*/ 101 w 200"/>
                <a:gd name="T27" fmla="*/ 205 h 554"/>
                <a:gd name="T28" fmla="*/ 169 w 200"/>
                <a:gd name="T29" fmla="*/ 166 h 554"/>
                <a:gd name="T30" fmla="*/ 174 w 200"/>
                <a:gd name="T31" fmla="*/ 158 h 554"/>
                <a:gd name="T32" fmla="*/ 170 w 200"/>
                <a:gd name="T33" fmla="*/ 87 h 554"/>
                <a:gd name="T34" fmla="*/ 142 w 200"/>
                <a:gd name="T35" fmla="*/ 46 h 554"/>
                <a:gd name="T36" fmla="*/ 100 w 200"/>
                <a:gd name="T37" fmla="*/ 0 h 5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0" h="554">
                  <a:moveTo>
                    <a:pt x="100" y="350"/>
                  </a:moveTo>
                  <a:cubicBezTo>
                    <a:pt x="38" y="350"/>
                    <a:pt x="0" y="418"/>
                    <a:pt x="32" y="472"/>
                  </a:cubicBezTo>
                  <a:cubicBezTo>
                    <a:pt x="40" y="485"/>
                    <a:pt x="49" y="497"/>
                    <a:pt x="58" y="509"/>
                  </a:cubicBezTo>
                  <a:cubicBezTo>
                    <a:pt x="71" y="525"/>
                    <a:pt x="85" y="541"/>
                    <a:pt x="100" y="554"/>
                  </a:cubicBezTo>
                  <a:cubicBezTo>
                    <a:pt x="115" y="541"/>
                    <a:pt x="129" y="525"/>
                    <a:pt x="142" y="509"/>
                  </a:cubicBezTo>
                  <a:cubicBezTo>
                    <a:pt x="151" y="497"/>
                    <a:pt x="160" y="485"/>
                    <a:pt x="168" y="472"/>
                  </a:cubicBezTo>
                  <a:cubicBezTo>
                    <a:pt x="200" y="418"/>
                    <a:pt x="162" y="350"/>
                    <a:pt x="100" y="350"/>
                  </a:cubicBezTo>
                  <a:moveTo>
                    <a:pt x="100" y="0"/>
                  </a:moveTo>
                  <a:cubicBezTo>
                    <a:pt x="85" y="14"/>
                    <a:pt x="71" y="30"/>
                    <a:pt x="58" y="46"/>
                  </a:cubicBezTo>
                  <a:cubicBezTo>
                    <a:pt x="48" y="59"/>
                    <a:pt x="38" y="73"/>
                    <a:pt x="30" y="87"/>
                  </a:cubicBezTo>
                  <a:cubicBezTo>
                    <a:pt x="16" y="110"/>
                    <a:pt x="16" y="136"/>
                    <a:pt x="26" y="158"/>
                  </a:cubicBezTo>
                  <a:cubicBezTo>
                    <a:pt x="28" y="160"/>
                    <a:pt x="29" y="163"/>
                    <a:pt x="31" y="166"/>
                  </a:cubicBezTo>
                  <a:cubicBezTo>
                    <a:pt x="46" y="190"/>
                    <a:pt x="71" y="205"/>
                    <a:pt x="99" y="205"/>
                  </a:cubicBezTo>
                  <a:cubicBezTo>
                    <a:pt x="101" y="205"/>
                    <a:pt x="101" y="205"/>
                    <a:pt x="101" y="205"/>
                  </a:cubicBezTo>
                  <a:cubicBezTo>
                    <a:pt x="129" y="205"/>
                    <a:pt x="155" y="190"/>
                    <a:pt x="169" y="166"/>
                  </a:cubicBezTo>
                  <a:cubicBezTo>
                    <a:pt x="171" y="163"/>
                    <a:pt x="173" y="161"/>
                    <a:pt x="174" y="158"/>
                  </a:cubicBezTo>
                  <a:cubicBezTo>
                    <a:pt x="184" y="136"/>
                    <a:pt x="184" y="110"/>
                    <a:pt x="170" y="87"/>
                  </a:cubicBezTo>
                  <a:cubicBezTo>
                    <a:pt x="162" y="73"/>
                    <a:pt x="152" y="59"/>
                    <a:pt x="142" y="46"/>
                  </a:cubicBezTo>
                  <a:cubicBezTo>
                    <a:pt x="129" y="30"/>
                    <a:pt x="115" y="14"/>
                    <a:pt x="100" y="0"/>
                  </a:cubicBezTo>
                </a:path>
              </a:pathLst>
            </a:custGeom>
            <a:solidFill>
              <a:schemeClr val="accent1">
                <a:lumMod val="75000"/>
              </a:schemeClr>
            </a:solidFill>
            <a:ln>
              <a:solidFill>
                <a:schemeClr val="accent1">
                  <a:lumMod val="75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200"/>
            </a:p>
          </p:txBody>
        </p:sp>
        <p:sp>
          <p:nvSpPr>
            <p:cNvPr id="6" name="ïsľiḑè">
              <a:extLst>
                <a:ext uri="{FF2B5EF4-FFF2-40B4-BE49-F238E27FC236}">
                  <a16:creationId xmlns:a16="http://schemas.microsoft.com/office/drawing/2014/main" id="{B0E3E96F-83D4-4DC6-B4CE-34D3D81EB824}"/>
                </a:ext>
              </a:extLst>
            </p:cNvPr>
            <p:cNvSpPr/>
            <p:nvPr/>
          </p:nvSpPr>
          <p:spPr bwMode="auto">
            <a:xfrm>
              <a:off x="6708038" y="3251462"/>
              <a:ext cx="1630265" cy="1905905"/>
            </a:xfrm>
            <a:custGeom>
              <a:gdLst>
                <a:gd name="T0" fmla="*/ 260 w 644"/>
                <a:gd name="T1" fmla="*/ 0 h 752"/>
                <a:gd name="T2" fmla="*/ 6 w 644"/>
                <a:gd name="T3" fmla="*/ 100 h 752"/>
                <a:gd name="T4" fmla="*/ 47 w 644"/>
                <a:gd name="T5" fmla="*/ 145 h 752"/>
                <a:gd name="T6" fmla="*/ 75 w 644"/>
                <a:gd name="T7" fmla="*/ 186 h 752"/>
                <a:gd name="T8" fmla="*/ 68 w 644"/>
                <a:gd name="T9" fmla="*/ 275 h 752"/>
                <a:gd name="T10" fmla="*/ 75 w 644"/>
                <a:gd name="T11" fmla="*/ 265 h 752"/>
                <a:gd name="T12" fmla="*/ 260 w 644"/>
                <a:gd name="T13" fmla="*/ 160 h 752"/>
                <a:gd name="T14" fmla="*/ 273 w 644"/>
                <a:gd name="T15" fmla="*/ 161 h 752"/>
                <a:gd name="T16" fmla="*/ 476 w 644"/>
                <a:gd name="T17" fmla="*/ 368 h 752"/>
                <a:gd name="T18" fmla="*/ 260 w 644"/>
                <a:gd name="T19" fmla="*/ 592 h 752"/>
                <a:gd name="T20" fmla="*/ 76 w 644"/>
                <a:gd name="T21" fmla="*/ 488 h 752"/>
                <a:gd name="T22" fmla="*/ 7 w 644"/>
                <a:gd name="T23" fmla="*/ 449 h 752"/>
                <a:gd name="T24" fmla="*/ 0 w 644"/>
                <a:gd name="T25" fmla="*/ 449 h 752"/>
                <a:gd name="T26" fmla="*/ 5 w 644"/>
                <a:gd name="T27" fmla="*/ 449 h 752"/>
                <a:gd name="T28" fmla="*/ 73 w 644"/>
                <a:gd name="T29" fmla="*/ 571 h 752"/>
                <a:gd name="T30" fmla="*/ 47 w 644"/>
                <a:gd name="T31" fmla="*/ 608 h 752"/>
                <a:gd name="T32" fmla="*/ 6 w 644"/>
                <a:gd name="T33" fmla="*/ 653 h 752"/>
                <a:gd name="T34" fmla="*/ 260 w 644"/>
                <a:gd name="T35" fmla="*/ 752 h 752"/>
                <a:gd name="T36" fmla="*/ 271 w 644"/>
                <a:gd name="T37" fmla="*/ 752 h 752"/>
                <a:gd name="T38" fmla="*/ 636 w 644"/>
                <a:gd name="T39" fmla="*/ 391 h 752"/>
                <a:gd name="T40" fmla="*/ 260 w 644"/>
                <a:gd name="T41" fmla="*/ 0 h 7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4" h="752">
                  <a:moveTo>
                    <a:pt x="260" y="0"/>
                  </a:moveTo>
                  <a:cubicBezTo>
                    <a:pt x="162" y="0"/>
                    <a:pt x="73" y="38"/>
                    <a:pt x="6" y="100"/>
                  </a:cubicBezTo>
                  <a:cubicBezTo>
                    <a:pt x="21" y="114"/>
                    <a:pt x="35" y="129"/>
                    <a:pt x="47" y="145"/>
                  </a:cubicBezTo>
                  <a:cubicBezTo>
                    <a:pt x="57" y="158"/>
                    <a:pt x="67" y="172"/>
                    <a:pt x="75" y="186"/>
                  </a:cubicBezTo>
                  <a:cubicBezTo>
                    <a:pt x="93" y="216"/>
                    <a:pt x="88" y="251"/>
                    <a:pt x="68" y="275"/>
                  </a:cubicBezTo>
                  <a:cubicBezTo>
                    <a:pt x="71" y="272"/>
                    <a:pt x="73" y="268"/>
                    <a:pt x="75" y="265"/>
                  </a:cubicBezTo>
                  <a:cubicBezTo>
                    <a:pt x="113" y="202"/>
                    <a:pt x="182" y="160"/>
                    <a:pt x="260" y="160"/>
                  </a:cubicBezTo>
                  <a:cubicBezTo>
                    <a:pt x="265" y="160"/>
                    <a:pt x="269" y="160"/>
                    <a:pt x="273" y="161"/>
                  </a:cubicBezTo>
                  <a:cubicBezTo>
                    <a:pt x="383" y="167"/>
                    <a:pt x="472" y="257"/>
                    <a:pt x="476" y="368"/>
                  </a:cubicBezTo>
                  <a:cubicBezTo>
                    <a:pt x="481" y="491"/>
                    <a:pt x="382" y="592"/>
                    <a:pt x="260" y="592"/>
                  </a:cubicBezTo>
                  <a:cubicBezTo>
                    <a:pt x="182" y="592"/>
                    <a:pt x="114" y="551"/>
                    <a:pt x="76" y="488"/>
                  </a:cubicBezTo>
                  <a:cubicBezTo>
                    <a:pt x="61" y="464"/>
                    <a:pt x="35" y="449"/>
                    <a:pt x="7" y="449"/>
                  </a:cubicBezTo>
                  <a:cubicBezTo>
                    <a:pt x="4" y="449"/>
                    <a:pt x="2" y="449"/>
                    <a:pt x="0" y="449"/>
                  </a:cubicBezTo>
                  <a:cubicBezTo>
                    <a:pt x="2" y="449"/>
                    <a:pt x="3" y="449"/>
                    <a:pt x="5" y="449"/>
                  </a:cubicBezTo>
                  <a:cubicBezTo>
                    <a:pt x="67" y="449"/>
                    <a:pt x="105" y="517"/>
                    <a:pt x="73" y="571"/>
                  </a:cubicBezTo>
                  <a:cubicBezTo>
                    <a:pt x="65" y="584"/>
                    <a:pt x="56" y="596"/>
                    <a:pt x="47" y="608"/>
                  </a:cubicBezTo>
                  <a:cubicBezTo>
                    <a:pt x="35" y="624"/>
                    <a:pt x="21" y="639"/>
                    <a:pt x="6" y="653"/>
                  </a:cubicBezTo>
                  <a:cubicBezTo>
                    <a:pt x="73" y="715"/>
                    <a:pt x="162" y="752"/>
                    <a:pt x="260" y="752"/>
                  </a:cubicBezTo>
                  <a:cubicBezTo>
                    <a:pt x="264" y="752"/>
                    <a:pt x="268" y="752"/>
                    <a:pt x="271" y="752"/>
                  </a:cubicBezTo>
                  <a:cubicBezTo>
                    <a:pt x="468" y="747"/>
                    <a:pt x="629" y="588"/>
                    <a:pt x="636" y="391"/>
                  </a:cubicBezTo>
                  <a:cubicBezTo>
                    <a:pt x="644" y="177"/>
                    <a:pt x="473" y="0"/>
                    <a:pt x="260" y="0"/>
                  </a:cubicBezTo>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lang="en-US">
                <a:solidFill>
                  <a:schemeClr val="lt1"/>
                </a:solidFill>
              </a:endParaRPr>
            </a:p>
          </p:txBody>
        </p:sp>
        <p:sp>
          <p:nvSpPr>
            <p:cNvPr id="7" name="ïsļiḍe">
              <a:extLst>
                <a:ext uri="{FF2B5EF4-FFF2-40B4-BE49-F238E27FC236}">
                  <a16:creationId xmlns:a16="http://schemas.microsoft.com/office/drawing/2014/main" id="{EF74EE09-3773-4DA9-B7B3-785175B391E3}"/>
                </a:ext>
              </a:extLst>
            </p:cNvPr>
            <p:cNvSpPr/>
            <p:nvPr/>
          </p:nvSpPr>
          <p:spPr bwMode="auto">
            <a:xfrm>
              <a:off x="6478300" y="3503518"/>
              <a:ext cx="504114" cy="1401792"/>
            </a:xfrm>
            <a:custGeom>
              <a:gdLst>
                <a:gd name="T0" fmla="*/ 99 w 199"/>
                <a:gd name="T1" fmla="*/ 349 h 553"/>
                <a:gd name="T2" fmla="*/ 94 w 199"/>
                <a:gd name="T3" fmla="*/ 349 h 553"/>
                <a:gd name="T4" fmla="*/ 32 w 199"/>
                <a:gd name="T5" fmla="*/ 471 h 553"/>
                <a:gd name="T6" fmla="*/ 58 w 199"/>
                <a:gd name="T7" fmla="*/ 508 h 553"/>
                <a:gd name="T8" fmla="*/ 100 w 199"/>
                <a:gd name="T9" fmla="*/ 553 h 553"/>
                <a:gd name="T10" fmla="*/ 141 w 199"/>
                <a:gd name="T11" fmla="*/ 508 h 553"/>
                <a:gd name="T12" fmla="*/ 167 w 199"/>
                <a:gd name="T13" fmla="*/ 471 h 553"/>
                <a:gd name="T14" fmla="*/ 99 w 199"/>
                <a:gd name="T15" fmla="*/ 349 h 553"/>
                <a:gd name="T16" fmla="*/ 100 w 199"/>
                <a:gd name="T17" fmla="*/ 0 h 553"/>
                <a:gd name="T18" fmla="*/ 58 w 199"/>
                <a:gd name="T19" fmla="*/ 45 h 553"/>
                <a:gd name="T20" fmla="*/ 30 w 199"/>
                <a:gd name="T21" fmla="*/ 86 h 553"/>
                <a:gd name="T22" fmla="*/ 98 w 199"/>
                <a:gd name="T23" fmla="*/ 204 h 553"/>
                <a:gd name="T24" fmla="*/ 101 w 199"/>
                <a:gd name="T25" fmla="*/ 204 h 553"/>
                <a:gd name="T26" fmla="*/ 162 w 199"/>
                <a:gd name="T27" fmla="*/ 175 h 553"/>
                <a:gd name="T28" fmla="*/ 169 w 199"/>
                <a:gd name="T29" fmla="*/ 86 h 553"/>
                <a:gd name="T30" fmla="*/ 141 w 199"/>
                <a:gd name="T31" fmla="*/ 45 h 553"/>
                <a:gd name="T32" fmla="*/ 100 w 199"/>
                <a:gd name="T33" fmla="*/ 0 h 5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553">
                  <a:moveTo>
                    <a:pt x="99" y="349"/>
                  </a:moveTo>
                  <a:cubicBezTo>
                    <a:pt x="97" y="349"/>
                    <a:pt x="96" y="349"/>
                    <a:pt x="94" y="349"/>
                  </a:cubicBezTo>
                  <a:cubicBezTo>
                    <a:pt x="36" y="354"/>
                    <a:pt x="1" y="419"/>
                    <a:pt x="32" y="471"/>
                  </a:cubicBezTo>
                  <a:cubicBezTo>
                    <a:pt x="40" y="484"/>
                    <a:pt x="49" y="496"/>
                    <a:pt x="58" y="508"/>
                  </a:cubicBezTo>
                  <a:cubicBezTo>
                    <a:pt x="71" y="524"/>
                    <a:pt x="85" y="539"/>
                    <a:pt x="100" y="553"/>
                  </a:cubicBezTo>
                  <a:cubicBezTo>
                    <a:pt x="115" y="539"/>
                    <a:pt x="129" y="524"/>
                    <a:pt x="141" y="508"/>
                  </a:cubicBezTo>
                  <a:cubicBezTo>
                    <a:pt x="150" y="496"/>
                    <a:pt x="159" y="484"/>
                    <a:pt x="167" y="471"/>
                  </a:cubicBezTo>
                  <a:cubicBezTo>
                    <a:pt x="199" y="417"/>
                    <a:pt x="161" y="349"/>
                    <a:pt x="99" y="349"/>
                  </a:cubicBezTo>
                  <a:moveTo>
                    <a:pt x="100" y="0"/>
                  </a:moveTo>
                  <a:cubicBezTo>
                    <a:pt x="85" y="14"/>
                    <a:pt x="71" y="29"/>
                    <a:pt x="58" y="45"/>
                  </a:cubicBezTo>
                  <a:cubicBezTo>
                    <a:pt x="48" y="58"/>
                    <a:pt x="39" y="72"/>
                    <a:pt x="30" y="86"/>
                  </a:cubicBezTo>
                  <a:cubicBezTo>
                    <a:pt x="0" y="138"/>
                    <a:pt x="38" y="204"/>
                    <a:pt x="98" y="204"/>
                  </a:cubicBezTo>
                  <a:cubicBezTo>
                    <a:pt x="101" y="204"/>
                    <a:pt x="101" y="204"/>
                    <a:pt x="101" y="204"/>
                  </a:cubicBezTo>
                  <a:cubicBezTo>
                    <a:pt x="125" y="204"/>
                    <a:pt x="147" y="193"/>
                    <a:pt x="162" y="175"/>
                  </a:cubicBezTo>
                  <a:cubicBezTo>
                    <a:pt x="182" y="151"/>
                    <a:pt x="187" y="116"/>
                    <a:pt x="169" y="86"/>
                  </a:cubicBezTo>
                  <a:cubicBezTo>
                    <a:pt x="161" y="72"/>
                    <a:pt x="151" y="58"/>
                    <a:pt x="141" y="45"/>
                  </a:cubicBezTo>
                  <a:cubicBezTo>
                    <a:pt x="129" y="29"/>
                    <a:pt x="115" y="14"/>
                    <a:pt x="100" y="0"/>
                  </a:cubicBezTo>
                </a:path>
              </a:pathLst>
            </a:custGeom>
            <a:solidFill>
              <a:schemeClr val="accent3">
                <a:lumMod val="75000"/>
              </a:schemeClr>
            </a:solidFill>
            <a:ln>
              <a:solidFill>
                <a:schemeClr val="accent3">
                  <a:lumMod val="75000"/>
                </a:schemeClr>
              </a:solid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200"/>
            </a:p>
          </p:txBody>
        </p:sp>
        <p:sp>
          <p:nvSpPr>
            <p:cNvPr id="8" name="îs1ide">
              <a:extLst>
                <a:ext uri="{FF2B5EF4-FFF2-40B4-BE49-F238E27FC236}">
                  <a16:creationId xmlns:a16="http://schemas.microsoft.com/office/drawing/2014/main" id="{9A82CF29-F6CF-4612-9326-D4B809DCA78C}"/>
                </a:ext>
              </a:extLst>
            </p:cNvPr>
            <p:cNvSpPr/>
            <p:nvPr/>
          </p:nvSpPr>
          <p:spPr bwMode="auto">
            <a:xfrm>
              <a:off x="4145137" y="5073348"/>
              <a:ext cx="1280923" cy="293330"/>
            </a:xfrm>
            <a:custGeom>
              <a:gdLst>
                <a:gd name="T0" fmla="*/ 506 w 506"/>
                <a:gd name="T1" fmla="*/ 7 h 116"/>
                <a:gd name="T2" fmla="*/ 418 w 506"/>
                <a:gd name="T3" fmla="*/ 45 h 116"/>
                <a:gd name="T4" fmla="*/ 429 w 506"/>
                <a:gd name="T5" fmla="*/ 58 h 116"/>
                <a:gd name="T6" fmla="*/ 221 w 506"/>
                <a:gd name="T7" fmla="*/ 103 h 116"/>
                <a:gd name="T8" fmla="*/ 11 w 506"/>
                <a:gd name="T9" fmla="*/ 3 h 116"/>
                <a:gd name="T10" fmla="*/ 3 w 506"/>
                <a:gd name="T11" fmla="*/ 3 h 116"/>
                <a:gd name="T12" fmla="*/ 3 w 506"/>
                <a:gd name="T13" fmla="*/ 11 h 116"/>
                <a:gd name="T14" fmla="*/ 220 w 506"/>
                <a:gd name="T15" fmla="*/ 114 h 116"/>
                <a:gd name="T16" fmla="*/ 256 w 506"/>
                <a:gd name="T17" fmla="*/ 116 h 116"/>
                <a:gd name="T18" fmla="*/ 436 w 506"/>
                <a:gd name="T19" fmla="*/ 68 h 116"/>
                <a:gd name="T20" fmla="*/ 449 w 506"/>
                <a:gd name="T21" fmla="*/ 84 h 116"/>
                <a:gd name="T22" fmla="*/ 506 w 506"/>
                <a:gd name="T23" fmla="*/ 7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5">
                  <a:moveTo>
                    <a:pt x="506" y="7"/>
                  </a:moveTo>
                  <a:cubicBezTo>
                    <a:pt x="418" y="45"/>
                    <a:pt x="418" y="45"/>
                    <a:pt x="418" y="45"/>
                  </a:cubicBezTo>
                  <a:cubicBezTo>
                    <a:pt x="429" y="58"/>
                    <a:pt x="429" y="58"/>
                    <a:pt x="429" y="58"/>
                  </a:cubicBezTo>
                  <a:cubicBezTo>
                    <a:pt x="367" y="94"/>
                    <a:pt x="293" y="110"/>
                    <a:pt x="221" y="103"/>
                  </a:cubicBezTo>
                  <a:cubicBezTo>
                    <a:pt x="142" y="95"/>
                    <a:pt x="68" y="59"/>
                    <a:pt x="11" y="3"/>
                  </a:cubicBezTo>
                  <a:cubicBezTo>
                    <a:pt x="9" y="0"/>
                    <a:pt x="5" y="0"/>
                    <a:pt x="3" y="3"/>
                  </a:cubicBezTo>
                  <a:cubicBezTo>
                    <a:pt x="0" y="5"/>
                    <a:pt x="0" y="9"/>
                    <a:pt x="3" y="11"/>
                  </a:cubicBezTo>
                  <a:cubicBezTo>
                    <a:pt x="61" y="69"/>
                    <a:pt x="138" y="106"/>
                    <a:pt x="220" y="114"/>
                  </a:cubicBezTo>
                  <a:cubicBezTo>
                    <a:pt x="232" y="116"/>
                    <a:pt x="244" y="116"/>
                    <a:pt x="256" y="116"/>
                  </a:cubicBezTo>
                  <a:cubicBezTo>
                    <a:pt x="319" y="116"/>
                    <a:pt x="382" y="100"/>
                    <a:pt x="436" y="68"/>
                  </a:cubicBezTo>
                  <a:cubicBezTo>
                    <a:pt x="449" y="84"/>
                    <a:pt x="449" y="84"/>
                    <a:pt x="449" y="84"/>
                  </a:cubicBezTo>
                  <a:lnTo>
                    <a:pt x="506" y="7"/>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200"/>
            </a:p>
          </p:txBody>
        </p:sp>
        <p:sp>
          <p:nvSpPr>
            <p:cNvPr id="9" name="îsḷîḋê">
              <a:extLst>
                <a:ext uri="{FF2B5EF4-FFF2-40B4-BE49-F238E27FC236}">
                  <a16:creationId xmlns:a16="http://schemas.microsoft.com/office/drawing/2014/main" id="{45626C74-9318-4706-9E82-F7D3C11B5CF2}"/>
                </a:ext>
              </a:extLst>
            </p:cNvPr>
            <p:cNvSpPr/>
            <p:nvPr/>
          </p:nvSpPr>
          <p:spPr bwMode="auto">
            <a:xfrm>
              <a:off x="6727616" y="5073348"/>
              <a:ext cx="1282397" cy="293330"/>
            </a:xfrm>
            <a:custGeom>
              <a:gdLst>
                <a:gd name="T0" fmla="*/ 506 w 506"/>
                <a:gd name="T1" fmla="*/ 7 h 116"/>
                <a:gd name="T2" fmla="*/ 418 w 506"/>
                <a:gd name="T3" fmla="*/ 45 h 116"/>
                <a:gd name="T4" fmla="*/ 429 w 506"/>
                <a:gd name="T5" fmla="*/ 58 h 116"/>
                <a:gd name="T6" fmla="*/ 221 w 506"/>
                <a:gd name="T7" fmla="*/ 103 h 116"/>
                <a:gd name="T8" fmla="*/ 11 w 506"/>
                <a:gd name="T9" fmla="*/ 3 h 116"/>
                <a:gd name="T10" fmla="*/ 2 w 506"/>
                <a:gd name="T11" fmla="*/ 3 h 116"/>
                <a:gd name="T12" fmla="*/ 2 w 506"/>
                <a:gd name="T13" fmla="*/ 11 h 116"/>
                <a:gd name="T14" fmla="*/ 220 w 506"/>
                <a:gd name="T15" fmla="*/ 114 h 116"/>
                <a:gd name="T16" fmla="*/ 256 w 506"/>
                <a:gd name="T17" fmla="*/ 116 h 116"/>
                <a:gd name="T18" fmla="*/ 436 w 506"/>
                <a:gd name="T19" fmla="*/ 68 h 116"/>
                <a:gd name="T20" fmla="*/ 448 w 506"/>
                <a:gd name="T21" fmla="*/ 84 h 116"/>
                <a:gd name="T22" fmla="*/ 506 w 506"/>
                <a:gd name="T23" fmla="*/ 7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15">
                  <a:moveTo>
                    <a:pt x="506" y="7"/>
                  </a:moveTo>
                  <a:cubicBezTo>
                    <a:pt x="418" y="45"/>
                    <a:pt x="418" y="45"/>
                    <a:pt x="418" y="45"/>
                  </a:cubicBezTo>
                  <a:cubicBezTo>
                    <a:pt x="429" y="58"/>
                    <a:pt x="429" y="58"/>
                    <a:pt x="429" y="58"/>
                  </a:cubicBezTo>
                  <a:cubicBezTo>
                    <a:pt x="366" y="94"/>
                    <a:pt x="293" y="110"/>
                    <a:pt x="221" y="103"/>
                  </a:cubicBezTo>
                  <a:cubicBezTo>
                    <a:pt x="142" y="95"/>
                    <a:pt x="67" y="59"/>
                    <a:pt x="11" y="3"/>
                  </a:cubicBezTo>
                  <a:cubicBezTo>
                    <a:pt x="9" y="0"/>
                    <a:pt x="5" y="0"/>
                    <a:pt x="2" y="3"/>
                  </a:cubicBezTo>
                  <a:cubicBezTo>
                    <a:pt x="0" y="5"/>
                    <a:pt x="0" y="9"/>
                    <a:pt x="2" y="11"/>
                  </a:cubicBezTo>
                  <a:cubicBezTo>
                    <a:pt x="61" y="69"/>
                    <a:pt x="138" y="106"/>
                    <a:pt x="220" y="114"/>
                  </a:cubicBezTo>
                  <a:cubicBezTo>
                    <a:pt x="232" y="116"/>
                    <a:pt x="244" y="116"/>
                    <a:pt x="256" y="116"/>
                  </a:cubicBezTo>
                  <a:cubicBezTo>
                    <a:pt x="319" y="116"/>
                    <a:pt x="382" y="100"/>
                    <a:pt x="436" y="68"/>
                  </a:cubicBezTo>
                  <a:cubicBezTo>
                    <a:pt x="448" y="84"/>
                    <a:pt x="448" y="84"/>
                    <a:pt x="448" y="84"/>
                  </a:cubicBezTo>
                  <a:lnTo>
                    <a:pt x="506" y="7"/>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200"/>
            </a:p>
          </p:txBody>
        </p:sp>
        <p:sp>
          <p:nvSpPr>
            <p:cNvPr id="10" name="îṥľîḓe">
              <a:extLst>
                <a:ext uri="{FF2B5EF4-FFF2-40B4-BE49-F238E27FC236}">
                  <a16:creationId xmlns:a16="http://schemas.microsoft.com/office/drawing/2014/main" id="{A5AE815A-F203-47D6-9E46-B2F7D6B69160}"/>
                </a:ext>
              </a:extLst>
            </p:cNvPr>
            <p:cNvSpPr/>
            <p:nvPr/>
          </p:nvSpPr>
          <p:spPr bwMode="auto">
            <a:xfrm>
              <a:off x="5446696" y="3008248"/>
              <a:ext cx="1280923" cy="306597"/>
            </a:xfrm>
            <a:custGeom>
              <a:gdLst>
                <a:gd name="T0" fmla="*/ 506 w 506"/>
                <a:gd name="T1" fmla="*/ 115 h 121"/>
                <a:gd name="T2" fmla="*/ 448 w 506"/>
                <a:gd name="T3" fmla="*/ 39 h 121"/>
                <a:gd name="T4" fmla="*/ 436 w 506"/>
                <a:gd name="T5" fmla="*/ 54 h 121"/>
                <a:gd name="T6" fmla="*/ 220 w 506"/>
                <a:gd name="T7" fmla="*/ 8 h 121"/>
                <a:gd name="T8" fmla="*/ 2 w 506"/>
                <a:gd name="T9" fmla="*/ 111 h 121"/>
                <a:gd name="T10" fmla="*/ 2 w 506"/>
                <a:gd name="T11" fmla="*/ 119 h 121"/>
                <a:gd name="T12" fmla="*/ 7 w 506"/>
                <a:gd name="T13" fmla="*/ 121 h 121"/>
                <a:gd name="T14" fmla="*/ 11 w 506"/>
                <a:gd name="T15" fmla="*/ 119 h 121"/>
                <a:gd name="T16" fmla="*/ 221 w 506"/>
                <a:gd name="T17" fmla="*/ 19 h 121"/>
                <a:gd name="T18" fmla="*/ 429 w 506"/>
                <a:gd name="T19" fmla="*/ 64 h 121"/>
                <a:gd name="T20" fmla="*/ 418 w 506"/>
                <a:gd name="T21" fmla="*/ 77 h 121"/>
                <a:gd name="T22" fmla="*/ 506 w 506"/>
                <a:gd name="T23" fmla="*/ 115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6" h="120">
                  <a:moveTo>
                    <a:pt x="506" y="115"/>
                  </a:moveTo>
                  <a:cubicBezTo>
                    <a:pt x="448" y="39"/>
                    <a:pt x="448" y="39"/>
                    <a:pt x="448" y="39"/>
                  </a:cubicBezTo>
                  <a:cubicBezTo>
                    <a:pt x="436" y="54"/>
                    <a:pt x="436" y="54"/>
                    <a:pt x="436" y="54"/>
                  </a:cubicBezTo>
                  <a:cubicBezTo>
                    <a:pt x="371" y="16"/>
                    <a:pt x="295" y="0"/>
                    <a:pt x="220" y="8"/>
                  </a:cubicBezTo>
                  <a:cubicBezTo>
                    <a:pt x="138" y="16"/>
                    <a:pt x="61" y="53"/>
                    <a:pt x="2" y="111"/>
                  </a:cubicBezTo>
                  <a:cubicBezTo>
                    <a:pt x="0" y="113"/>
                    <a:pt x="0" y="117"/>
                    <a:pt x="2" y="119"/>
                  </a:cubicBezTo>
                  <a:cubicBezTo>
                    <a:pt x="4" y="121"/>
                    <a:pt x="5" y="121"/>
                    <a:pt x="7" y="121"/>
                  </a:cubicBezTo>
                  <a:cubicBezTo>
                    <a:pt x="8" y="121"/>
                    <a:pt x="10" y="121"/>
                    <a:pt x="11" y="119"/>
                  </a:cubicBezTo>
                  <a:cubicBezTo>
                    <a:pt x="67" y="63"/>
                    <a:pt x="142" y="27"/>
                    <a:pt x="221" y="19"/>
                  </a:cubicBezTo>
                  <a:cubicBezTo>
                    <a:pt x="293" y="12"/>
                    <a:pt x="366" y="28"/>
                    <a:pt x="429" y="64"/>
                  </a:cubicBezTo>
                  <a:cubicBezTo>
                    <a:pt x="418" y="77"/>
                    <a:pt x="418" y="77"/>
                    <a:pt x="418" y="77"/>
                  </a:cubicBezTo>
                  <a:lnTo>
                    <a:pt x="506" y="115"/>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200"/>
            </a:p>
          </p:txBody>
        </p:sp>
        <p:sp>
          <p:nvSpPr>
            <p:cNvPr id="11" name="ïS1ïďê">
              <a:extLst>
                <a:ext uri="{FF2B5EF4-FFF2-40B4-BE49-F238E27FC236}">
                  <a16:creationId xmlns:a16="http://schemas.microsoft.com/office/drawing/2014/main" id="{1F1C75CE-07D8-42F9-A1D8-F3797FA0AD38}"/>
                </a:ext>
              </a:extLst>
            </p:cNvPr>
            <p:cNvSpPr/>
            <p:nvPr/>
          </p:nvSpPr>
          <p:spPr>
            <a:xfrm>
              <a:off x="4613320" y="4031492"/>
              <a:ext cx="344554" cy="336790"/>
            </a:xfrm>
            <a:custGeom>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iSlïḑe">
              <a:extLst>
                <a:ext uri="{FF2B5EF4-FFF2-40B4-BE49-F238E27FC236}">
                  <a16:creationId xmlns:a16="http://schemas.microsoft.com/office/drawing/2014/main" id="{9C2CA7EE-DC8C-48AF-8767-4E662ED16735}"/>
                </a:ext>
              </a:extLst>
            </p:cNvPr>
            <p:cNvSpPr/>
            <p:nvPr/>
          </p:nvSpPr>
          <p:spPr>
            <a:xfrm>
              <a:off x="5903308" y="4027872"/>
              <a:ext cx="344554" cy="344032"/>
            </a:xfrm>
            <a:custGeom>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îS1íḓè">
              <a:extLst>
                <a:ext uri="{FF2B5EF4-FFF2-40B4-BE49-F238E27FC236}">
                  <a16:creationId xmlns:a16="http://schemas.microsoft.com/office/drawing/2014/main" id="{FA60F4D5-F6B4-4D09-94DA-EC70AB235593}"/>
                </a:ext>
              </a:extLst>
            </p:cNvPr>
            <p:cNvSpPr/>
            <p:nvPr/>
          </p:nvSpPr>
          <p:spPr>
            <a:xfrm>
              <a:off x="7193297" y="4027872"/>
              <a:ext cx="344554" cy="344032"/>
            </a:xfrm>
            <a:custGeom>
              <a:gdLst>
                <a:gd name="connsiteX0" fmla="*/ 459822 w 607639"/>
                <a:gd name="connsiteY0" fmla="*/ 403211 h 606722"/>
                <a:gd name="connsiteX1" fmla="*/ 607639 w 607639"/>
                <a:gd name="connsiteY1" fmla="*/ 550734 h 606722"/>
                <a:gd name="connsiteX2" fmla="*/ 551574 w 607639"/>
                <a:gd name="connsiteY2" fmla="*/ 606722 h 606722"/>
                <a:gd name="connsiteX3" fmla="*/ 403846 w 607639"/>
                <a:gd name="connsiteY3" fmla="*/ 459110 h 606722"/>
                <a:gd name="connsiteX4" fmla="*/ 459822 w 607639"/>
                <a:gd name="connsiteY4" fmla="*/ 403211 h 606722"/>
                <a:gd name="connsiteX5" fmla="*/ 158522 w 607639"/>
                <a:gd name="connsiteY5" fmla="*/ 217647 h 606722"/>
                <a:gd name="connsiteX6" fmla="*/ 158522 w 607639"/>
                <a:gd name="connsiteY6" fmla="*/ 257189 h 606722"/>
                <a:gd name="connsiteX7" fmla="*/ 317019 w 607639"/>
                <a:gd name="connsiteY7" fmla="*/ 257189 h 606722"/>
                <a:gd name="connsiteX8" fmla="*/ 317019 w 607639"/>
                <a:gd name="connsiteY8" fmla="*/ 217647 h 606722"/>
                <a:gd name="connsiteX9" fmla="*/ 237726 w 607639"/>
                <a:gd name="connsiteY9" fmla="*/ 98933 h 606722"/>
                <a:gd name="connsiteX10" fmla="*/ 376467 w 607639"/>
                <a:gd name="connsiteY10" fmla="*/ 237374 h 606722"/>
                <a:gd name="connsiteX11" fmla="*/ 237726 w 607639"/>
                <a:gd name="connsiteY11" fmla="*/ 375903 h 606722"/>
                <a:gd name="connsiteX12" fmla="*/ 99074 w 607639"/>
                <a:gd name="connsiteY12" fmla="*/ 237374 h 606722"/>
                <a:gd name="connsiteX13" fmla="*/ 237726 w 607639"/>
                <a:gd name="connsiteY13" fmla="*/ 98933 h 606722"/>
                <a:gd name="connsiteX14" fmla="*/ 237726 w 607639"/>
                <a:gd name="connsiteY14" fmla="*/ 59365 h 606722"/>
                <a:gd name="connsiteX15" fmla="*/ 59454 w 607639"/>
                <a:gd name="connsiteY15" fmla="*/ 237373 h 606722"/>
                <a:gd name="connsiteX16" fmla="*/ 237726 w 607639"/>
                <a:gd name="connsiteY16" fmla="*/ 415470 h 606722"/>
                <a:gd name="connsiteX17" fmla="*/ 416086 w 607639"/>
                <a:gd name="connsiteY17" fmla="*/ 237373 h 606722"/>
                <a:gd name="connsiteX18" fmla="*/ 237726 w 607639"/>
                <a:gd name="connsiteY18" fmla="*/ 59365 h 606722"/>
                <a:gd name="connsiteX19" fmla="*/ 237726 w 607639"/>
                <a:gd name="connsiteY19" fmla="*/ 0 h 606722"/>
                <a:gd name="connsiteX20" fmla="*/ 475540 w 607639"/>
                <a:gd name="connsiteY20" fmla="*/ 237373 h 606722"/>
                <a:gd name="connsiteX21" fmla="*/ 237726 w 607639"/>
                <a:gd name="connsiteY21" fmla="*/ 474835 h 606722"/>
                <a:gd name="connsiteX22" fmla="*/ 0 w 607639"/>
                <a:gd name="connsiteY22" fmla="*/ 237373 h 606722"/>
                <a:gd name="connsiteX23" fmla="*/ 237726 w 607639"/>
                <a:gd name="connsiteY23" fmla="*/ 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7639" h="606722">
                  <a:moveTo>
                    <a:pt x="459822" y="403211"/>
                  </a:moveTo>
                  <a:lnTo>
                    <a:pt x="607639" y="550734"/>
                  </a:lnTo>
                  <a:lnTo>
                    <a:pt x="551574" y="606722"/>
                  </a:lnTo>
                  <a:lnTo>
                    <a:pt x="403846" y="459110"/>
                  </a:lnTo>
                  <a:cubicBezTo>
                    <a:pt x="425026" y="443291"/>
                    <a:pt x="443982" y="424362"/>
                    <a:pt x="459822" y="403211"/>
                  </a:cubicBezTo>
                  <a:close/>
                  <a:moveTo>
                    <a:pt x="158522" y="217647"/>
                  </a:moveTo>
                  <a:lnTo>
                    <a:pt x="158522" y="257189"/>
                  </a:lnTo>
                  <a:lnTo>
                    <a:pt x="317019" y="257189"/>
                  </a:lnTo>
                  <a:lnTo>
                    <a:pt x="317019" y="217647"/>
                  </a:lnTo>
                  <a:close/>
                  <a:moveTo>
                    <a:pt x="237726" y="98933"/>
                  </a:moveTo>
                  <a:cubicBezTo>
                    <a:pt x="314260" y="98933"/>
                    <a:pt x="376467" y="161045"/>
                    <a:pt x="376467" y="237374"/>
                  </a:cubicBezTo>
                  <a:cubicBezTo>
                    <a:pt x="376467" y="313791"/>
                    <a:pt x="314260" y="375903"/>
                    <a:pt x="237726" y="375903"/>
                  </a:cubicBezTo>
                  <a:cubicBezTo>
                    <a:pt x="161281" y="375903"/>
                    <a:pt x="99074" y="313791"/>
                    <a:pt x="99074" y="237374"/>
                  </a:cubicBezTo>
                  <a:cubicBezTo>
                    <a:pt x="99074" y="161045"/>
                    <a:pt x="161281" y="98933"/>
                    <a:pt x="237726" y="98933"/>
                  </a:cubicBezTo>
                  <a:close/>
                  <a:moveTo>
                    <a:pt x="237726" y="59365"/>
                  </a:moveTo>
                  <a:cubicBezTo>
                    <a:pt x="139467" y="59365"/>
                    <a:pt x="59454" y="139260"/>
                    <a:pt x="59454" y="237373"/>
                  </a:cubicBezTo>
                  <a:cubicBezTo>
                    <a:pt x="59454" y="335575"/>
                    <a:pt x="139467" y="415470"/>
                    <a:pt x="237726" y="415470"/>
                  </a:cubicBezTo>
                  <a:cubicBezTo>
                    <a:pt x="336073" y="415470"/>
                    <a:pt x="416086" y="335575"/>
                    <a:pt x="416086" y="237373"/>
                  </a:cubicBezTo>
                  <a:cubicBezTo>
                    <a:pt x="416086" y="139260"/>
                    <a:pt x="336073" y="59365"/>
                    <a:pt x="237726" y="59365"/>
                  </a:cubicBezTo>
                  <a:close/>
                  <a:moveTo>
                    <a:pt x="237726" y="0"/>
                  </a:moveTo>
                  <a:cubicBezTo>
                    <a:pt x="368826" y="0"/>
                    <a:pt x="475540" y="106467"/>
                    <a:pt x="475540" y="237373"/>
                  </a:cubicBezTo>
                  <a:cubicBezTo>
                    <a:pt x="475540" y="368279"/>
                    <a:pt x="368826" y="474835"/>
                    <a:pt x="237726" y="474835"/>
                  </a:cubicBezTo>
                  <a:cubicBezTo>
                    <a:pt x="106625" y="474835"/>
                    <a:pt x="0" y="368279"/>
                    <a:pt x="0" y="237373"/>
                  </a:cubicBezTo>
                  <a:cubicBezTo>
                    <a:pt x="0" y="106467"/>
                    <a:pt x="106625" y="0"/>
                    <a:pt x="237726" y="0"/>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23" name="组合 22">
            <a:extLst>
              <a:ext uri="{FF2B5EF4-FFF2-40B4-BE49-F238E27FC236}">
                <a16:creationId xmlns:a16="http://schemas.microsoft.com/office/drawing/2014/main" id="{69C5AB29-7543-44F4-8086-B58B044B6415}"/>
              </a:ext>
            </a:extLst>
          </p:cNvPr>
          <p:cNvGrpSpPr/>
          <p:nvPr/>
        </p:nvGrpSpPr>
        <p:grpSpPr>
          <a:xfrm>
            <a:off x="8714948" y="4037881"/>
            <a:ext cx="2457877" cy="942093"/>
            <a:chOff x="845174" y="5121881"/>
            <a:chExt cx="2457877" cy="942093"/>
          </a:xfrm>
        </p:grpSpPr>
        <p:sp>
          <p:nvSpPr>
            <p:cNvPr id="24" name="矩形 23">
              <a:extLst>
                <a:ext uri="{FF2B5EF4-FFF2-40B4-BE49-F238E27FC236}">
                  <a16:creationId xmlns:a16="http://schemas.microsoft.com/office/drawing/2014/main" id="{D50BB7C3-42FE-4A63-B1D6-43C368426910}"/>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25" name="文本框 24">
              <a:extLst>
                <a:ext uri="{FF2B5EF4-FFF2-40B4-BE49-F238E27FC236}">
                  <a16:creationId xmlns:a16="http://schemas.microsoft.com/office/drawing/2014/main" id="{1C3E2EB8-A498-49B2-A781-E1692080A31B}"/>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26" name="组合 25">
            <a:extLst>
              <a:ext uri="{FF2B5EF4-FFF2-40B4-BE49-F238E27FC236}">
                <a16:creationId xmlns:a16="http://schemas.microsoft.com/office/drawing/2014/main" id="{AEBE64A1-3222-468B-83C5-5628B00D0F67}"/>
              </a:ext>
            </a:extLst>
          </p:cNvPr>
          <p:cNvGrpSpPr/>
          <p:nvPr/>
        </p:nvGrpSpPr>
        <p:grpSpPr>
          <a:xfrm>
            <a:off x="1093301" y="4037881"/>
            <a:ext cx="2457877" cy="942093"/>
            <a:chOff x="845174" y="5121881"/>
            <a:chExt cx="2457877" cy="942093"/>
          </a:xfrm>
        </p:grpSpPr>
        <p:sp>
          <p:nvSpPr>
            <p:cNvPr id="27" name="矩形 26">
              <a:extLst>
                <a:ext uri="{FF2B5EF4-FFF2-40B4-BE49-F238E27FC236}">
                  <a16:creationId xmlns:a16="http://schemas.microsoft.com/office/drawing/2014/main" id="{DE7E61E7-A84B-44A2-BCBA-07D5D4AD879D}"/>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28" name="文本框 27">
              <a:extLst>
                <a:ext uri="{FF2B5EF4-FFF2-40B4-BE49-F238E27FC236}">
                  <a16:creationId xmlns:a16="http://schemas.microsoft.com/office/drawing/2014/main" id="{92296CDA-C4C1-4FB2-A7CE-F06CD69CD1BA}"/>
                </a:ext>
              </a:extLst>
            </p:cNvPr>
            <p:cNvSpPr txBox="1"/>
            <p:nvPr/>
          </p:nvSpPr>
          <p:spPr>
            <a:xfrm>
              <a:off x="1458191"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a:r>
                <a:rPr lang="zh-CN" altLang="en-US" sz="1800"/>
                <a:t>标题添加</a:t>
              </a:r>
            </a:p>
          </p:txBody>
        </p:sp>
      </p:grpSp>
      <p:sp>
        <p:nvSpPr>
          <p:cNvPr id="29" name="矩形 28">
            <a:extLst>
              <a:ext uri="{FF2B5EF4-FFF2-40B4-BE49-F238E27FC236}">
                <a16:creationId xmlns:a16="http://schemas.microsoft.com/office/drawing/2014/main" id="{FC0BDCB2-5270-4E0E-936E-04407C0082C0}"/>
              </a:ext>
            </a:extLst>
          </p:cNvPr>
          <p:cNvSpPr/>
          <p:nvPr/>
        </p:nvSpPr>
        <p:spPr bwMode="auto">
          <a:xfrm>
            <a:off x="3325444" y="1984990"/>
            <a:ext cx="5541113" cy="761299"/>
          </a:xfrm>
          <a:prstGeom prst="rect">
            <a:avLst/>
          </a:prstGeom>
        </p:spPr>
        <p:txBody>
          <a:bodyPr wrap="square">
            <a:spAutoFit/>
            <a:scene3d>
              <a:camera prst="orthographicFront"/>
              <a:lightRig rig="threePt" dir="t"/>
            </a:scene3d>
            <a:sp3d contourW="12700"/>
          </a:bodyPr>
          <a:lstStyle/>
          <a:p>
            <a:pPr algn="ctr">
              <a:lnSpc>
                <a:spcPct val="125000"/>
              </a:lnSpc>
              <a:defRPr/>
            </a:pPr>
            <a:r>
              <a:rPr lang="en-US" altLang="zh-CN" sz="12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tuThis template is exclusively designed by Fei er creative, and copyrights belong to Bao tu</a:t>
            </a:r>
            <a:endParaRPr lang="en-US" altLang="zh-CN" sz="1200">
              <a:solidFill>
                <a:schemeClr val="tx1">
                  <a:lumMod val="50000"/>
                  <a:lumOff val="50000"/>
                </a:schemeClr>
              </a:solidFill>
              <a:latin typeface="Century Gothic" panose="020b0502020202020204" pitchFamily="34" charset="0"/>
              <a:ea typeface="+mj-ea"/>
            </a:endParaRPr>
          </a:p>
        </p:txBody>
      </p:sp>
      <p:grpSp>
        <p:nvGrpSpPr>
          <p:cNvPr id="21" name="组合 20">
            <a:extLst>
              <a:ext uri="{FF2B5EF4-FFF2-40B4-BE49-F238E27FC236}">
                <a16:creationId xmlns:a16="http://schemas.microsoft.com/office/drawing/2014/main" id="{3519001E-FEF2-4899-BF47-249BD2E75E3D}"/>
              </a:ext>
            </a:extLst>
          </p:cNvPr>
          <p:cNvGrpSpPr/>
          <p:nvPr/>
        </p:nvGrpSpPr>
        <p:grpSpPr>
          <a:xfrm flipH="1" flipV="1">
            <a:off x="-1415507" y="-494474"/>
            <a:ext cx="4006307" cy="2786585"/>
            <a:chOff x="-741107" y="-1787629"/>
            <a:chExt cx="14406307" cy="10020300"/>
          </a:xfrm>
        </p:grpSpPr>
        <p:sp>
          <p:nvSpPr>
            <p:cNvPr id="22" name="平行四边形 21">
              <a:extLst>
                <a:ext uri="{FF2B5EF4-FFF2-40B4-BE49-F238E27FC236}">
                  <a16:creationId xmlns:a16="http://schemas.microsoft.com/office/drawing/2014/main" id="{BB9CE807-EE31-451F-B922-5DCB9D5831FF}"/>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79F50D5F-F536-45BC-A05F-7E98750CF9FD}"/>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23CEAD2B-1DF6-48D2-BA4A-A86A6B51C1FA}"/>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043914FF-1BC6-4403-8E83-F4D39213FEAB}"/>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05.</a:t>
            </a:r>
            <a:r>
              <a:rPr lang="zh-CN" altLang="en-US" sz="3200" i="1"/>
              <a:t>未来规划</a:t>
            </a:r>
          </a:p>
        </p:txBody>
      </p:sp>
      <p:sp>
        <p:nvSpPr>
          <p:cNvPr id="33" name="矩形 32">
            <a:extLst>
              <a:ext uri="{FF2B5EF4-FFF2-40B4-BE49-F238E27FC236}">
                <a16:creationId xmlns:a16="http://schemas.microsoft.com/office/drawing/2014/main" id="{CDD46169-7DC5-4F13-AB71-905DC16C3D94}"/>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2303484513"/>
      </p:ext>
    </p:extLst>
  </p:cSld>
  <p:clrMapOvr>
    <a:masterClrMapping/>
  </p:clrMapOvr>
  <mc:AlternateContent>
    <mc:Choice xmlns:p14="http://schemas.microsoft.com/office/powerpoint/2010/main" Requires="p14">
      <p:transition spd="slow" advTm="0" p14:dur="125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5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RelativeShape1">
            <a:extLst>
              <a:ext uri="{FF2B5EF4-FFF2-40B4-BE49-F238E27FC236}">
                <a16:creationId xmlns:a16="http://schemas.microsoft.com/office/drawing/2014/main" id="{48439885-2C25-4787-A8D5-7008DA83FF0D}"/>
              </a:ext>
            </a:extLst>
          </p:cNvPr>
          <p:cNvSpPr/>
          <p:nvPr/>
        </p:nvSpPr>
        <p:spPr bwMode="auto">
          <a:xfrm flipH="1">
            <a:off x="1315911" y="1507739"/>
            <a:ext cx="4746934" cy="925855"/>
          </a:xfrm>
          <a:prstGeom prst="homePlate">
            <a:avLst/>
          </a:prstGeom>
          <a:noFill/>
          <a:ln w="19050">
            <a:noFill/>
            <a:round/>
          </a:ln>
        </p:spPr>
        <p:txBody>
          <a:bodyPr vert="horz" wrap="none" lIns="91440" tIns="45720" rIns="91440" bIns="45720" numCol="1" rtlCol="0" anchor="ctr" anchorCtr="1" compatLnSpc="1">
            <a:prstTxWarp prst="textNoShape">
              <a:avLst/>
            </a:prstTxWarp>
          </a:bodyPr>
          <a:lstStyle/>
          <a:p>
            <a:pPr algn="ctr"/>
            <a:r>
              <a:rPr lang="en-US" altLang="zh-CN" sz="1200" b="1">
                <a:solidFill>
                  <a:schemeClr val="tx1">
                    <a:lumMod val="75000"/>
                    <a:lumOff val="25000"/>
                  </a:schemeClr>
                </a:solidFill>
              </a:rPr>
              <a:t> </a:t>
            </a:r>
            <a:endParaRPr lang="zh-CN" altLang="en-US" sz="1200" b="1">
              <a:solidFill>
                <a:schemeClr val="tx1">
                  <a:lumMod val="75000"/>
                  <a:lumOff val="25000"/>
                </a:schemeClr>
              </a:solidFill>
            </a:endParaRPr>
          </a:p>
        </p:txBody>
      </p:sp>
      <p:sp>
        <p:nvSpPr>
          <p:cNvPr id="16" name="RelativeShape3">
            <a:extLst>
              <a:ext uri="{FF2B5EF4-FFF2-40B4-BE49-F238E27FC236}">
                <a16:creationId xmlns:a16="http://schemas.microsoft.com/office/drawing/2014/main" id="{F7867F97-9586-4F77-BE3F-17E9A7A5D122}"/>
              </a:ext>
            </a:extLst>
          </p:cNvPr>
          <p:cNvSpPr/>
          <p:nvPr/>
        </p:nvSpPr>
        <p:spPr bwMode="auto">
          <a:xfrm flipH="1">
            <a:off x="1313755" y="3503555"/>
            <a:ext cx="4746934" cy="925855"/>
          </a:xfrm>
          <a:prstGeom prst="homePlate">
            <a:avLst/>
          </a:prstGeom>
          <a:noFill/>
          <a:ln w="19050">
            <a:noFill/>
            <a:round/>
          </a:ln>
        </p:spPr>
        <p:txBody>
          <a:bodyPr vert="horz" wrap="none" lIns="91440" tIns="45720" rIns="91440" bIns="45720" numCol="1" rtlCol="0" anchor="ctr" anchorCtr="1" compatLnSpc="1">
            <a:prstTxWarp prst="textNoShape">
              <a:avLst/>
            </a:prstTxWarp>
          </a:bodyPr>
          <a:lstStyle/>
          <a:p>
            <a:pPr algn="ctr"/>
            <a:r>
              <a:rPr lang="en-US" altLang="zh-CN" sz="1200" b="1">
                <a:solidFill>
                  <a:schemeClr val="tx1">
                    <a:lumMod val="75000"/>
                    <a:lumOff val="25000"/>
                  </a:schemeClr>
                </a:solidFill>
              </a:rPr>
              <a:t> </a:t>
            </a:r>
            <a:endParaRPr lang="zh-CN" altLang="en-US" sz="1200" b="1">
              <a:solidFill>
                <a:schemeClr val="tx1">
                  <a:lumMod val="75000"/>
                  <a:lumOff val="25000"/>
                </a:schemeClr>
              </a:solidFill>
            </a:endParaRPr>
          </a:p>
        </p:txBody>
      </p:sp>
      <p:grpSp>
        <p:nvGrpSpPr>
          <p:cNvPr id="27" name="组合 26">
            <a:extLst>
              <a:ext uri="{FF2B5EF4-FFF2-40B4-BE49-F238E27FC236}">
                <a16:creationId xmlns:a16="http://schemas.microsoft.com/office/drawing/2014/main" id="{9D887D24-8A79-48AA-A092-28DEB09CC2C4}"/>
              </a:ext>
            </a:extLst>
          </p:cNvPr>
          <p:cNvGrpSpPr/>
          <p:nvPr/>
        </p:nvGrpSpPr>
        <p:grpSpPr>
          <a:xfrm>
            <a:off x="3618775" y="2287441"/>
            <a:ext cx="4048850" cy="3792888"/>
            <a:chOff x="3290340" y="1291460"/>
            <a:chExt cx="4563582" cy="4275080"/>
          </a:xfrm>
        </p:grpSpPr>
        <p:sp>
          <p:nvSpPr>
            <p:cNvPr id="3" name="ExtraShape1">
              <a:extLst>
                <a:ext uri="{FF2B5EF4-FFF2-40B4-BE49-F238E27FC236}">
                  <a16:creationId xmlns:a16="http://schemas.microsoft.com/office/drawing/2014/main" id="{1A2EDEE6-BB6B-4B0F-8DA1-528FF6B0059F}"/>
                </a:ext>
              </a:extLst>
            </p:cNvPr>
            <p:cNvSpPr/>
            <p:nvPr/>
          </p:nvSpPr>
          <p:spPr>
            <a:xfrm>
              <a:off x="6120209" y="1499878"/>
              <a:ext cx="141725" cy="942052"/>
            </a:xfrm>
            <a:custGeom>
              <a:gdLst>
                <a:gd name="connsiteX0" fmla="*/ 7144 w 161925"/>
                <a:gd name="connsiteY0" fmla="*/ 7144 h 1076325"/>
                <a:gd name="connsiteX1" fmla="*/ 155734 w 161925"/>
                <a:gd name="connsiteY1" fmla="*/ 7144 h 1076325"/>
                <a:gd name="connsiteX2" fmla="*/ 155734 w 161925"/>
                <a:gd name="connsiteY2" fmla="*/ 1070134 h 1076325"/>
                <a:gd name="connsiteX3" fmla="*/ 7144 w 161925"/>
                <a:gd name="connsiteY3" fmla="*/ 1070134 h 1076325"/>
              </a:gdLst>
              <a:cxnLst>
                <a:cxn ang="0">
                  <a:pos x="connsiteX0" y="connsiteY0"/>
                </a:cxn>
                <a:cxn ang="0">
                  <a:pos x="connsiteX1" y="connsiteY1"/>
                </a:cxn>
                <a:cxn ang="0">
                  <a:pos x="connsiteX2" y="connsiteY2"/>
                </a:cxn>
                <a:cxn ang="0">
                  <a:pos x="connsiteX3" y="connsiteY3"/>
                </a:cxn>
              </a:cxnLst>
              <a:rect l="l" t="t" r="r" b="b"/>
              <a:pathLst>
                <a:path w="161925" h="1076325">
                  <a:moveTo>
                    <a:pt x="7144" y="7144"/>
                  </a:moveTo>
                  <a:lnTo>
                    <a:pt x="155734" y="7144"/>
                  </a:lnTo>
                  <a:lnTo>
                    <a:pt x="155734" y="1070134"/>
                  </a:lnTo>
                  <a:lnTo>
                    <a:pt x="7144" y="107013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ExtraShape2">
              <a:extLst>
                <a:ext uri="{FF2B5EF4-FFF2-40B4-BE49-F238E27FC236}">
                  <a16:creationId xmlns:a16="http://schemas.microsoft.com/office/drawing/2014/main" id="{03A643C1-E062-4BD9-82F5-7180C5B3C950}"/>
                </a:ext>
              </a:extLst>
            </p:cNvPr>
            <p:cNvSpPr/>
            <p:nvPr/>
          </p:nvSpPr>
          <p:spPr>
            <a:xfrm>
              <a:off x="5911791" y="1291460"/>
              <a:ext cx="358480" cy="141725"/>
            </a:xfrm>
            <a:custGeom>
              <a:gdLst>
                <a:gd name="connsiteX0" fmla="*/ 7144 w 409575"/>
                <a:gd name="connsiteY0" fmla="*/ 7144 h 161925"/>
                <a:gd name="connsiteX1" fmla="*/ 404336 w 409575"/>
                <a:gd name="connsiteY1" fmla="*/ 7144 h 161925"/>
                <a:gd name="connsiteX2" fmla="*/ 404336 w 409575"/>
                <a:gd name="connsiteY2" fmla="*/ 155734 h 161925"/>
                <a:gd name="connsiteX3" fmla="*/ 7144 w 409575"/>
                <a:gd name="connsiteY3" fmla="*/ 155734 h 161925"/>
              </a:gdLst>
              <a:cxnLst>
                <a:cxn ang="0">
                  <a:pos x="connsiteX0" y="connsiteY0"/>
                </a:cxn>
                <a:cxn ang="0">
                  <a:pos x="connsiteX1" y="connsiteY1"/>
                </a:cxn>
                <a:cxn ang="0">
                  <a:pos x="connsiteX2" y="connsiteY2"/>
                </a:cxn>
                <a:cxn ang="0">
                  <a:pos x="connsiteX3" y="connsiteY3"/>
                </a:cxn>
              </a:cxnLst>
              <a:rect l="l" t="t" r="r" b="b"/>
              <a:pathLst>
                <a:path w="409575" h="161925">
                  <a:moveTo>
                    <a:pt x="7144" y="7144"/>
                  </a:moveTo>
                  <a:lnTo>
                    <a:pt x="404336" y="7144"/>
                  </a:lnTo>
                  <a:lnTo>
                    <a:pt x="404336" y="155734"/>
                  </a:lnTo>
                  <a:lnTo>
                    <a:pt x="7144" y="15573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ExtraShape3">
              <a:extLst>
                <a:ext uri="{FF2B5EF4-FFF2-40B4-BE49-F238E27FC236}">
                  <a16:creationId xmlns:a16="http://schemas.microsoft.com/office/drawing/2014/main" id="{14CED642-5765-4ECB-B495-83DADFD6E1E7}"/>
                </a:ext>
              </a:extLst>
            </p:cNvPr>
            <p:cNvSpPr/>
            <p:nvPr/>
          </p:nvSpPr>
          <p:spPr>
            <a:xfrm>
              <a:off x="5589993" y="3490692"/>
              <a:ext cx="1000409" cy="2075848"/>
            </a:xfrm>
            <a:custGeom>
              <a:gdLst>
                <a:gd name="connsiteX0" fmla="*/ 980599 w 1143000"/>
                <a:gd name="connsiteY0" fmla="*/ 2222659 h 2371725"/>
                <a:gd name="connsiteX1" fmla="*/ 980599 w 1143000"/>
                <a:gd name="connsiteY1" fmla="*/ 2142649 h 2371725"/>
                <a:gd name="connsiteX2" fmla="*/ 832009 w 1143000"/>
                <a:gd name="connsiteY2" fmla="*/ 2142649 h 2371725"/>
                <a:gd name="connsiteX3" fmla="*/ 832009 w 1143000"/>
                <a:gd name="connsiteY3" fmla="*/ 2222659 h 2371725"/>
                <a:gd name="connsiteX4" fmla="*/ 762476 w 1143000"/>
                <a:gd name="connsiteY4" fmla="*/ 2222659 h 2371725"/>
                <a:gd name="connsiteX5" fmla="*/ 762476 w 1143000"/>
                <a:gd name="connsiteY5" fmla="*/ 7144 h 2371725"/>
                <a:gd name="connsiteX6" fmla="*/ 613886 w 1143000"/>
                <a:gd name="connsiteY6" fmla="*/ 7144 h 2371725"/>
                <a:gd name="connsiteX7" fmla="*/ 613886 w 1143000"/>
                <a:gd name="connsiteY7" fmla="*/ 2222659 h 2371725"/>
                <a:gd name="connsiteX8" fmla="*/ 533876 w 1143000"/>
                <a:gd name="connsiteY8" fmla="*/ 2222659 h 2371725"/>
                <a:gd name="connsiteX9" fmla="*/ 533876 w 1143000"/>
                <a:gd name="connsiteY9" fmla="*/ 1149192 h 2371725"/>
                <a:gd name="connsiteX10" fmla="*/ 385286 w 1143000"/>
                <a:gd name="connsiteY10" fmla="*/ 1149192 h 2371725"/>
                <a:gd name="connsiteX11" fmla="*/ 385286 w 1143000"/>
                <a:gd name="connsiteY11" fmla="*/ 2222659 h 2371725"/>
                <a:gd name="connsiteX12" fmla="*/ 295751 w 1143000"/>
                <a:gd name="connsiteY12" fmla="*/ 2222659 h 2371725"/>
                <a:gd name="connsiteX13" fmla="*/ 295751 w 1143000"/>
                <a:gd name="connsiteY13" fmla="*/ 2142649 h 2371725"/>
                <a:gd name="connsiteX14" fmla="*/ 146209 w 1143000"/>
                <a:gd name="connsiteY14" fmla="*/ 2142649 h 2371725"/>
                <a:gd name="connsiteX15" fmla="*/ 146209 w 1143000"/>
                <a:gd name="connsiteY15" fmla="*/ 2222659 h 2371725"/>
                <a:gd name="connsiteX16" fmla="*/ 7144 w 1143000"/>
                <a:gd name="connsiteY16" fmla="*/ 2222659 h 2371725"/>
                <a:gd name="connsiteX17" fmla="*/ 7144 w 1143000"/>
                <a:gd name="connsiteY17" fmla="*/ 2371249 h 2371725"/>
                <a:gd name="connsiteX18" fmla="*/ 1139666 w 1143000"/>
                <a:gd name="connsiteY18" fmla="*/ 2371249 h 2371725"/>
                <a:gd name="connsiteX19" fmla="*/ 1139666 w 1143000"/>
                <a:gd name="connsiteY19" fmla="*/ 2222659 h 23717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3000" h="2371725">
                  <a:moveTo>
                    <a:pt x="980599" y="2222659"/>
                  </a:moveTo>
                  <a:lnTo>
                    <a:pt x="980599" y="2142649"/>
                  </a:lnTo>
                  <a:lnTo>
                    <a:pt x="832009" y="2142649"/>
                  </a:lnTo>
                  <a:lnTo>
                    <a:pt x="832009" y="2222659"/>
                  </a:lnTo>
                  <a:lnTo>
                    <a:pt x="762476" y="2222659"/>
                  </a:lnTo>
                  <a:lnTo>
                    <a:pt x="762476" y="7144"/>
                  </a:lnTo>
                  <a:lnTo>
                    <a:pt x="613886" y="7144"/>
                  </a:lnTo>
                  <a:lnTo>
                    <a:pt x="613886" y="2222659"/>
                  </a:lnTo>
                  <a:lnTo>
                    <a:pt x="533876" y="2222659"/>
                  </a:lnTo>
                  <a:lnTo>
                    <a:pt x="533876" y="1149192"/>
                  </a:lnTo>
                  <a:lnTo>
                    <a:pt x="385286" y="1149192"/>
                  </a:lnTo>
                  <a:lnTo>
                    <a:pt x="385286" y="2222659"/>
                  </a:lnTo>
                  <a:lnTo>
                    <a:pt x="295751" y="2222659"/>
                  </a:lnTo>
                  <a:lnTo>
                    <a:pt x="295751" y="2142649"/>
                  </a:lnTo>
                  <a:lnTo>
                    <a:pt x="146209" y="2142649"/>
                  </a:lnTo>
                  <a:lnTo>
                    <a:pt x="146209" y="2222659"/>
                  </a:lnTo>
                  <a:lnTo>
                    <a:pt x="7144" y="2222659"/>
                  </a:lnTo>
                  <a:lnTo>
                    <a:pt x="7144" y="2371249"/>
                  </a:lnTo>
                  <a:lnTo>
                    <a:pt x="1139666" y="2371249"/>
                  </a:lnTo>
                  <a:lnTo>
                    <a:pt x="1139666" y="2222659"/>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ExtraShape4">
              <a:extLst>
                <a:ext uri="{FF2B5EF4-FFF2-40B4-BE49-F238E27FC236}">
                  <a16:creationId xmlns:a16="http://schemas.microsoft.com/office/drawing/2014/main" id="{2CE5021A-F86F-4D40-9ACF-C6E9047E5CCF}"/>
                </a:ext>
              </a:extLst>
            </p:cNvPr>
            <p:cNvSpPr/>
            <p:nvPr/>
          </p:nvSpPr>
          <p:spPr>
            <a:xfrm>
              <a:off x="5920961" y="2491117"/>
              <a:ext cx="141725" cy="942052"/>
            </a:xfrm>
            <a:custGeom>
              <a:gdLst>
                <a:gd name="connsiteX0" fmla="*/ 7144 w 161925"/>
                <a:gd name="connsiteY0" fmla="*/ 7144 h 1076325"/>
                <a:gd name="connsiteX1" fmla="*/ 155734 w 161925"/>
                <a:gd name="connsiteY1" fmla="*/ 7144 h 1076325"/>
                <a:gd name="connsiteX2" fmla="*/ 155734 w 161925"/>
                <a:gd name="connsiteY2" fmla="*/ 1070134 h 1076325"/>
                <a:gd name="connsiteX3" fmla="*/ 7144 w 161925"/>
                <a:gd name="connsiteY3" fmla="*/ 1070134 h 1076325"/>
              </a:gdLst>
              <a:cxnLst>
                <a:cxn ang="0">
                  <a:pos x="connsiteX0" y="connsiteY0"/>
                </a:cxn>
                <a:cxn ang="0">
                  <a:pos x="connsiteX1" y="connsiteY1"/>
                </a:cxn>
                <a:cxn ang="0">
                  <a:pos x="connsiteX2" y="connsiteY2"/>
                </a:cxn>
                <a:cxn ang="0">
                  <a:pos x="connsiteX3" y="connsiteY3"/>
                </a:cxn>
              </a:cxnLst>
              <a:rect l="l" t="t" r="r" b="b"/>
              <a:pathLst>
                <a:path w="161925" h="1076325">
                  <a:moveTo>
                    <a:pt x="7144" y="7144"/>
                  </a:moveTo>
                  <a:lnTo>
                    <a:pt x="155734" y="7144"/>
                  </a:lnTo>
                  <a:lnTo>
                    <a:pt x="155734" y="1070134"/>
                  </a:lnTo>
                  <a:lnTo>
                    <a:pt x="7144" y="107013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ValueShape1">
              <a:extLst>
                <a:ext uri="{FF2B5EF4-FFF2-40B4-BE49-F238E27FC236}">
                  <a16:creationId xmlns:a16="http://schemas.microsoft.com/office/drawing/2014/main" id="{2C61778B-3A63-4F61-99B5-CA9B7BCA4D61}"/>
                </a:ext>
              </a:extLst>
            </p:cNvPr>
            <p:cNvSpPr/>
            <p:nvPr/>
          </p:nvSpPr>
          <p:spPr bwMode="auto">
            <a:xfrm flipH="1">
              <a:off x="3983444" y="1507739"/>
              <a:ext cx="2079400" cy="925855"/>
            </a:xfrm>
            <a:prstGeom prst="homePlate">
              <a:avLst/>
            </a:prstGeom>
            <a:blipFill>
              <a:blip r:embed="rId2"/>
              <a:stretch>
                <a:fillRect t="-13371" b="-129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lt1"/>
                  </a:solidFill>
                </a:rPr>
                <a:t> </a:t>
              </a:r>
              <a:endParaRPr lang="zh-CN" altLang="en-US">
                <a:solidFill>
                  <a:schemeClr val="lt1"/>
                </a:solidFill>
              </a:endParaRPr>
            </a:p>
          </p:txBody>
        </p:sp>
        <p:sp>
          <p:nvSpPr>
            <p:cNvPr id="15" name="ValueShape2">
              <a:extLst>
                <a:ext uri="{FF2B5EF4-FFF2-40B4-BE49-F238E27FC236}">
                  <a16:creationId xmlns:a16="http://schemas.microsoft.com/office/drawing/2014/main" id="{1376A3B2-0D10-4813-9D70-749890AFFC61}"/>
                </a:ext>
              </a:extLst>
            </p:cNvPr>
            <p:cNvSpPr/>
            <p:nvPr/>
          </p:nvSpPr>
          <p:spPr bwMode="auto">
            <a:xfrm>
              <a:off x="6131311" y="2505883"/>
              <a:ext cx="1722611" cy="925855"/>
            </a:xfrm>
            <a:prstGeom prst="homePlate">
              <a:avLst/>
            </a:prstGeom>
            <a:blipFill>
              <a:blip r:embed="rId3"/>
              <a:stretch>
                <a:fillRect t="-12204" b="-11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ValueShape3">
              <a:extLst>
                <a:ext uri="{FF2B5EF4-FFF2-40B4-BE49-F238E27FC236}">
                  <a16:creationId xmlns:a16="http://schemas.microsoft.com/office/drawing/2014/main" id="{C42E9E45-002B-4C39-ACBB-442F9725E29C}"/>
                </a:ext>
              </a:extLst>
            </p:cNvPr>
            <p:cNvSpPr/>
            <p:nvPr/>
          </p:nvSpPr>
          <p:spPr bwMode="auto">
            <a:xfrm flipH="1">
              <a:off x="3290340" y="3503555"/>
              <a:ext cx="2770348" cy="925855"/>
            </a:xfrm>
            <a:prstGeom prst="homePlate">
              <a:avLst/>
            </a:prstGeom>
            <a:blipFill>
              <a:blip r:embed="rId4"/>
              <a:stretch>
                <a:fillRect t="-50509" b="-48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ValueText1">
              <a:extLst>
                <a:ext uri="{FF2B5EF4-FFF2-40B4-BE49-F238E27FC236}">
                  <a16:creationId xmlns:a16="http://schemas.microsoft.com/office/drawing/2014/main" id="{28D7E30F-6780-47A3-A455-B423A2C825A0}"/>
                </a:ext>
              </a:extLst>
            </p:cNvPr>
            <p:cNvSpPr txBox="1"/>
            <p:nvPr/>
          </p:nvSpPr>
          <p:spPr>
            <a:xfrm>
              <a:off x="6479417" y="1763991"/>
              <a:ext cx="580373" cy="435277"/>
            </a:xfrm>
            <a:prstGeom prst="rect">
              <a:avLst/>
            </a:prstGeom>
          </p:spPr>
          <p:txBody>
            <a:bodyPr wrap="none" lIns="0" tIns="0" rIns="0" bIns="0" numCol="1">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a:solidFill>
                    <a:schemeClr val="tx1">
                      <a:lumMod val="75000"/>
                      <a:lumOff val="25000"/>
                    </a:schemeClr>
                  </a:solidFill>
                  <a:latin typeface="Century Gothic" panose="020b0502020202020204" pitchFamily="34" charset="0"/>
                </a:rPr>
                <a:t>60%</a:t>
              </a:r>
              <a:endParaRPr lang="en-US" sz="2000">
                <a:solidFill>
                  <a:schemeClr val="tx1">
                    <a:lumMod val="75000"/>
                    <a:lumOff val="25000"/>
                  </a:schemeClr>
                </a:solidFill>
                <a:latin typeface="Century Gothic" panose="020b0502020202020204" pitchFamily="34" charset="0"/>
              </a:endParaRPr>
            </a:p>
          </p:txBody>
        </p:sp>
        <p:sp>
          <p:nvSpPr>
            <p:cNvPr id="19" name="ValueText2">
              <a:extLst>
                <a:ext uri="{FF2B5EF4-FFF2-40B4-BE49-F238E27FC236}">
                  <a16:creationId xmlns:a16="http://schemas.microsoft.com/office/drawing/2014/main" id="{0F0DF646-DC1C-4795-B111-82AFD86F37F8}"/>
                </a:ext>
              </a:extLst>
            </p:cNvPr>
            <p:cNvSpPr txBox="1"/>
            <p:nvPr/>
          </p:nvSpPr>
          <p:spPr>
            <a:xfrm>
              <a:off x="5078397" y="2784329"/>
              <a:ext cx="580373" cy="435277"/>
            </a:xfrm>
            <a:prstGeom prst="rect">
              <a:avLst/>
            </a:prstGeom>
          </p:spPr>
          <p:txBody>
            <a:bodyPr wrap="none" lIns="0" tIns="0" rIns="0" bIns="0" numCol="1">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altLang="zh-CN" sz="2000">
                  <a:solidFill>
                    <a:schemeClr val="tx1">
                      <a:lumMod val="75000"/>
                      <a:lumOff val="25000"/>
                    </a:schemeClr>
                  </a:solidFill>
                  <a:latin typeface="Century Gothic" panose="020b0502020202020204" pitchFamily="34" charset="0"/>
                </a:rPr>
                <a:t>44%</a:t>
              </a:r>
              <a:endParaRPr lang="en-US" sz="2000">
                <a:solidFill>
                  <a:schemeClr val="tx1">
                    <a:lumMod val="75000"/>
                    <a:lumOff val="25000"/>
                  </a:schemeClr>
                </a:solidFill>
                <a:latin typeface="Century Gothic" panose="020b0502020202020204" pitchFamily="34" charset="0"/>
              </a:endParaRPr>
            </a:p>
          </p:txBody>
        </p:sp>
        <p:sp>
          <p:nvSpPr>
            <p:cNvPr id="20" name="ValueText3">
              <a:extLst>
                <a:ext uri="{FF2B5EF4-FFF2-40B4-BE49-F238E27FC236}">
                  <a16:creationId xmlns:a16="http://schemas.microsoft.com/office/drawing/2014/main" id="{8E075288-8041-436A-A045-48EA7C489E77}"/>
                </a:ext>
              </a:extLst>
            </p:cNvPr>
            <p:cNvSpPr txBox="1"/>
            <p:nvPr/>
          </p:nvSpPr>
          <p:spPr>
            <a:xfrm>
              <a:off x="6479418" y="3795466"/>
              <a:ext cx="580373" cy="435277"/>
            </a:xfrm>
            <a:prstGeom prst="rect">
              <a:avLst/>
            </a:prstGeom>
          </p:spPr>
          <p:txBody>
            <a:bodyPr wrap="none" lIns="0" tIns="0" rIns="0" bIns="0" numCol="1">
              <a:norm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a:solidFill>
                    <a:schemeClr val="tx1">
                      <a:lumMod val="75000"/>
                      <a:lumOff val="25000"/>
                    </a:schemeClr>
                  </a:solidFill>
                  <a:latin typeface="Century Gothic" panose="020b0502020202020204" pitchFamily="34" charset="0"/>
                </a:rPr>
                <a:t>79%</a:t>
              </a:r>
              <a:endParaRPr lang="en-US" sz="2000">
                <a:solidFill>
                  <a:schemeClr val="tx1">
                    <a:lumMod val="75000"/>
                    <a:lumOff val="25000"/>
                  </a:schemeClr>
                </a:solidFill>
                <a:latin typeface="Century Gothic" panose="020b0502020202020204" pitchFamily="34" charset="0"/>
              </a:endParaRPr>
            </a:p>
          </p:txBody>
        </p:sp>
      </p:grpSp>
      <p:grpSp>
        <p:nvGrpSpPr>
          <p:cNvPr id="28" name="组合 27">
            <a:extLst>
              <a:ext uri="{FF2B5EF4-FFF2-40B4-BE49-F238E27FC236}">
                <a16:creationId xmlns:a16="http://schemas.microsoft.com/office/drawing/2014/main" id="{16C71232-C3E3-44B1-AC5C-A66F038F238F}"/>
              </a:ext>
            </a:extLst>
          </p:cNvPr>
          <p:cNvGrpSpPr/>
          <p:nvPr/>
        </p:nvGrpSpPr>
        <p:grpSpPr>
          <a:xfrm>
            <a:off x="8094106" y="3140880"/>
            <a:ext cx="2784139" cy="1292959"/>
            <a:chOff x="845174" y="5121881"/>
            <a:chExt cx="2784139" cy="1292959"/>
          </a:xfrm>
        </p:grpSpPr>
        <p:sp>
          <p:nvSpPr>
            <p:cNvPr id="29" name="矩形 28">
              <a:extLst>
                <a:ext uri="{FF2B5EF4-FFF2-40B4-BE49-F238E27FC236}">
                  <a16:creationId xmlns:a16="http://schemas.microsoft.com/office/drawing/2014/main" id="{A4BA9531-FC81-49C7-B477-1B6B253ED608}"/>
                </a:ext>
              </a:extLst>
            </p:cNvPr>
            <p:cNvSpPr/>
            <p:nvPr/>
          </p:nvSpPr>
          <p:spPr bwMode="auto">
            <a:xfrm>
              <a:off x="845174" y="5460796"/>
              <a:ext cx="2784139" cy="954044"/>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tuThis template is exclusively designed by Fei er creative, and copyrights belong to Bao tu</a:t>
              </a:r>
              <a:endParaRPr lang="en-US" altLang="zh-CN" sz="1000">
                <a:solidFill>
                  <a:schemeClr val="bg1">
                    <a:lumMod val="65000"/>
                  </a:schemeClr>
                </a:solidFill>
                <a:latin typeface="Century Gothic" panose="020b0502020202020204" pitchFamily="34" charset="0"/>
                <a:ea typeface="+mj-ea"/>
              </a:endParaRPr>
            </a:p>
          </p:txBody>
        </p:sp>
        <p:sp>
          <p:nvSpPr>
            <p:cNvPr id="30" name="文本框 29">
              <a:extLst>
                <a:ext uri="{FF2B5EF4-FFF2-40B4-BE49-F238E27FC236}">
                  <a16:creationId xmlns:a16="http://schemas.microsoft.com/office/drawing/2014/main" id="{929BF8F4-C462-4C47-BBF7-0C266E09813D}"/>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34" name="组合 33">
            <a:extLst>
              <a:ext uri="{FF2B5EF4-FFF2-40B4-BE49-F238E27FC236}">
                <a16:creationId xmlns:a16="http://schemas.microsoft.com/office/drawing/2014/main" id="{981091A3-B539-4D3B-816D-CB14C4953199}"/>
              </a:ext>
            </a:extLst>
          </p:cNvPr>
          <p:cNvGrpSpPr/>
          <p:nvPr/>
        </p:nvGrpSpPr>
        <p:grpSpPr>
          <a:xfrm>
            <a:off x="997299" y="2299067"/>
            <a:ext cx="2457877" cy="942093"/>
            <a:chOff x="845174" y="5121881"/>
            <a:chExt cx="2457877" cy="942093"/>
          </a:xfrm>
        </p:grpSpPr>
        <p:sp>
          <p:nvSpPr>
            <p:cNvPr id="35" name="矩形 34">
              <a:extLst>
                <a:ext uri="{FF2B5EF4-FFF2-40B4-BE49-F238E27FC236}">
                  <a16:creationId xmlns:a16="http://schemas.microsoft.com/office/drawing/2014/main" id="{B0A3299B-92B0-45B4-A500-CD1A9E62FC18}"/>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36" name="文本框 35">
              <a:extLst>
                <a:ext uri="{FF2B5EF4-FFF2-40B4-BE49-F238E27FC236}">
                  <a16:creationId xmlns:a16="http://schemas.microsoft.com/office/drawing/2014/main" id="{1F88F068-E66D-4FC6-9C80-5DE9D4BBEEE2}"/>
                </a:ext>
              </a:extLst>
            </p:cNvPr>
            <p:cNvSpPr txBox="1"/>
            <p:nvPr/>
          </p:nvSpPr>
          <p:spPr>
            <a:xfrm>
              <a:off x="1458191"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a:r>
                <a:rPr lang="zh-CN" altLang="en-US" sz="1800"/>
                <a:t>标题添加</a:t>
              </a:r>
            </a:p>
          </p:txBody>
        </p:sp>
      </p:grpSp>
      <p:grpSp>
        <p:nvGrpSpPr>
          <p:cNvPr id="40" name="组合 39">
            <a:extLst>
              <a:ext uri="{FF2B5EF4-FFF2-40B4-BE49-F238E27FC236}">
                <a16:creationId xmlns:a16="http://schemas.microsoft.com/office/drawing/2014/main" id="{F3A98CC0-5D80-4E90-BC26-7F93A1605D8C}"/>
              </a:ext>
            </a:extLst>
          </p:cNvPr>
          <p:cNvGrpSpPr/>
          <p:nvPr/>
        </p:nvGrpSpPr>
        <p:grpSpPr>
          <a:xfrm>
            <a:off x="997299" y="4164874"/>
            <a:ext cx="2457877" cy="942093"/>
            <a:chOff x="845174" y="5121881"/>
            <a:chExt cx="2457877" cy="942093"/>
          </a:xfrm>
        </p:grpSpPr>
        <p:sp>
          <p:nvSpPr>
            <p:cNvPr id="41" name="矩形 40">
              <a:extLst>
                <a:ext uri="{FF2B5EF4-FFF2-40B4-BE49-F238E27FC236}">
                  <a16:creationId xmlns:a16="http://schemas.microsoft.com/office/drawing/2014/main" id="{19EDD311-9597-4217-9CE3-019E3FFD3DB2}"/>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42" name="文本框 41">
              <a:extLst>
                <a:ext uri="{FF2B5EF4-FFF2-40B4-BE49-F238E27FC236}">
                  <a16:creationId xmlns:a16="http://schemas.microsoft.com/office/drawing/2014/main" id="{EE7712F6-8F93-4FF2-8119-DE211FE142CF}"/>
                </a:ext>
              </a:extLst>
            </p:cNvPr>
            <p:cNvSpPr txBox="1"/>
            <p:nvPr/>
          </p:nvSpPr>
          <p:spPr>
            <a:xfrm>
              <a:off x="1458191"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a:r>
                <a:rPr lang="zh-CN" altLang="en-US" sz="1800"/>
                <a:t>标题添加</a:t>
              </a:r>
            </a:p>
          </p:txBody>
        </p:sp>
      </p:grpSp>
      <p:grpSp>
        <p:nvGrpSpPr>
          <p:cNvPr id="24" name="组合 23">
            <a:extLst>
              <a:ext uri="{FF2B5EF4-FFF2-40B4-BE49-F238E27FC236}">
                <a16:creationId xmlns:a16="http://schemas.microsoft.com/office/drawing/2014/main" id="{06FC21CD-77E1-4BC6-A380-D2D20BA75F06}"/>
              </a:ext>
            </a:extLst>
          </p:cNvPr>
          <p:cNvGrpSpPr/>
          <p:nvPr/>
        </p:nvGrpSpPr>
        <p:grpSpPr>
          <a:xfrm flipH="1" flipV="1">
            <a:off x="-1415507" y="-494474"/>
            <a:ext cx="4006307" cy="2786585"/>
            <a:chOff x="-741107" y="-1787629"/>
            <a:chExt cx="14406307" cy="10020300"/>
          </a:xfrm>
        </p:grpSpPr>
        <p:sp>
          <p:nvSpPr>
            <p:cNvPr id="25" name="平行四边形 24">
              <a:extLst>
                <a:ext uri="{FF2B5EF4-FFF2-40B4-BE49-F238E27FC236}">
                  <a16:creationId xmlns:a16="http://schemas.microsoft.com/office/drawing/2014/main" id="{0B6F875B-EE29-4DDA-88B1-2958524CBE93}"/>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6D24BA33-A4D0-4FC3-A105-D4EC21A8790A}"/>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5353A36-77A3-4C3C-9478-F9542374A4AC}"/>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id="{AF20477E-3694-4F3E-B0D3-E372489B5362}"/>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05.</a:t>
            </a:r>
            <a:r>
              <a:rPr lang="zh-CN" altLang="en-US" sz="3200" i="1"/>
              <a:t>未来规划</a:t>
            </a:r>
          </a:p>
        </p:txBody>
      </p:sp>
      <p:sp>
        <p:nvSpPr>
          <p:cNvPr id="33" name="矩形 32">
            <a:extLst>
              <a:ext uri="{FF2B5EF4-FFF2-40B4-BE49-F238E27FC236}">
                <a16:creationId xmlns:a16="http://schemas.microsoft.com/office/drawing/2014/main" id="{1A3E1485-8DE3-4A36-8AE3-598BA8D9A98D}"/>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2444531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a:extLst>
              <a:ext uri="{FF2B5EF4-FFF2-40B4-BE49-F238E27FC236}">
                <a16:creationId xmlns:a16="http://schemas.microsoft.com/office/drawing/2014/main" id="{95EBE1B8-BD3B-49E0-A17E-FE6EB9BA602B}"/>
              </a:ext>
            </a:extLst>
          </p:cNvPr>
          <p:cNvGrpSpPr/>
          <p:nvPr/>
        </p:nvGrpSpPr>
        <p:grpSpPr>
          <a:xfrm>
            <a:off x="2548324" y="2590801"/>
            <a:ext cx="7095354" cy="3056766"/>
            <a:chOff x="2548324" y="2590801"/>
            <a:chExt cx="7095354" cy="3056766"/>
          </a:xfrm>
        </p:grpSpPr>
        <p:grpSp>
          <p:nvGrpSpPr>
            <p:cNvPr id="3" name="b7da19d3-ab73-4ee0-8764-afdbedb8e45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A7822F3-76F3-4176-8ED7-CBC1203330ED}"/>
                </a:ext>
              </a:extLst>
            </p:cNvPr>
            <p:cNvGrpSpPr>
              <a:grpSpLocks noChangeAspect="1"/>
            </p:cNvGrpSpPr>
            <p:nvPr>
              <p:custDataLst>
                <p:tags r:id="rId2"/>
              </p:custDataLst>
            </p:nvPr>
          </p:nvGrpSpPr>
          <p:grpSpPr>
            <a:xfrm>
              <a:off x="2548324" y="2590801"/>
              <a:ext cx="7095354" cy="3056766"/>
              <a:chOff x="2399169" y="1459446"/>
              <a:chExt cx="7393663" cy="3185283"/>
            </a:xfrm>
          </p:grpSpPr>
          <p:sp>
            <p:nvSpPr>
              <p:cNvPr id="9" name="iṡ1îḋe">
                <a:extLst>
                  <a:ext uri="{FF2B5EF4-FFF2-40B4-BE49-F238E27FC236}">
                    <a16:creationId xmlns:a16="http://schemas.microsoft.com/office/drawing/2014/main" id="{C2B7D6BD-81B9-4B62-93F9-8DBE0A024D34}"/>
                  </a:ext>
                </a:extLst>
              </p:cNvPr>
              <p:cNvSpPr/>
              <p:nvPr/>
            </p:nvSpPr>
            <p:spPr bwMode="auto">
              <a:xfrm>
                <a:off x="5249199" y="1513231"/>
                <a:ext cx="2150702" cy="2186367"/>
              </a:xfrm>
              <a:custGeom>
                <a:gdLst>
                  <a:gd name="T0" fmla="*/ 56 w 132"/>
                  <a:gd name="T1" fmla="*/ 3 h 133"/>
                  <a:gd name="T2" fmla="*/ 129 w 132"/>
                  <a:gd name="T3" fmla="*/ 79 h 133"/>
                  <a:gd name="T4" fmla="*/ 129 w 132"/>
                  <a:gd name="T5" fmla="*/ 89 h 133"/>
                  <a:gd name="T6" fmla="*/ 87 w 132"/>
                  <a:gd name="T7" fmla="*/ 130 h 133"/>
                  <a:gd name="T8" fmla="*/ 77 w 132"/>
                  <a:gd name="T9" fmla="*/ 130 h 133"/>
                  <a:gd name="T10" fmla="*/ 3 w 132"/>
                  <a:gd name="T11" fmla="*/ 54 h 133"/>
                  <a:gd name="T12" fmla="*/ 3 w 132"/>
                  <a:gd name="T13" fmla="*/ 44 h 133"/>
                  <a:gd name="T14" fmla="*/ 45 w 132"/>
                  <a:gd name="T15" fmla="*/ 3 h 133"/>
                  <a:gd name="T16" fmla="*/ 56 w 132"/>
                  <a:gd name="T17" fmla="*/ 3 h 1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33">
                    <a:moveTo>
                      <a:pt x="56" y="3"/>
                    </a:moveTo>
                    <a:cubicBezTo>
                      <a:pt x="129" y="79"/>
                      <a:pt x="129" y="79"/>
                      <a:pt x="129" y="79"/>
                    </a:cubicBezTo>
                    <a:cubicBezTo>
                      <a:pt x="132" y="82"/>
                      <a:pt x="132" y="86"/>
                      <a:pt x="129" y="89"/>
                    </a:cubicBezTo>
                    <a:cubicBezTo>
                      <a:pt x="87" y="130"/>
                      <a:pt x="87" y="130"/>
                      <a:pt x="87" y="130"/>
                    </a:cubicBezTo>
                    <a:cubicBezTo>
                      <a:pt x="84" y="133"/>
                      <a:pt x="80" y="133"/>
                      <a:pt x="77" y="130"/>
                    </a:cubicBezTo>
                    <a:cubicBezTo>
                      <a:pt x="3" y="54"/>
                      <a:pt x="3" y="54"/>
                      <a:pt x="3" y="54"/>
                    </a:cubicBezTo>
                    <a:cubicBezTo>
                      <a:pt x="0" y="51"/>
                      <a:pt x="0" y="47"/>
                      <a:pt x="3" y="44"/>
                    </a:cubicBezTo>
                    <a:cubicBezTo>
                      <a:pt x="45" y="3"/>
                      <a:pt x="45" y="3"/>
                      <a:pt x="45" y="3"/>
                    </a:cubicBezTo>
                    <a:cubicBezTo>
                      <a:pt x="48" y="0"/>
                      <a:pt x="53" y="0"/>
                      <a:pt x="56" y="3"/>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îš1íḋé">
                <a:extLst>
                  <a:ext uri="{FF2B5EF4-FFF2-40B4-BE49-F238E27FC236}">
                    <a16:creationId xmlns:a16="http://schemas.microsoft.com/office/drawing/2014/main" id="{4D407081-9CF0-4749-9717-F86B51403B56}"/>
                  </a:ext>
                </a:extLst>
              </p:cNvPr>
              <p:cNvSpPr/>
              <p:nvPr/>
            </p:nvSpPr>
            <p:spPr bwMode="auto">
              <a:xfrm>
                <a:off x="3816431" y="2458362"/>
                <a:ext cx="2133646" cy="2186367"/>
              </a:xfrm>
              <a:custGeom>
                <a:gdLst>
                  <a:gd name="T0" fmla="*/ 76 w 131"/>
                  <a:gd name="T1" fmla="*/ 3 h 133"/>
                  <a:gd name="T2" fmla="*/ 2 w 131"/>
                  <a:gd name="T3" fmla="*/ 79 h 133"/>
                  <a:gd name="T4" fmla="*/ 3 w 131"/>
                  <a:gd name="T5" fmla="*/ 89 h 133"/>
                  <a:gd name="T6" fmla="*/ 45 w 131"/>
                  <a:gd name="T7" fmla="*/ 130 h 133"/>
                  <a:gd name="T8" fmla="*/ 55 w 131"/>
                  <a:gd name="T9" fmla="*/ 130 h 133"/>
                  <a:gd name="T10" fmla="*/ 128 w 131"/>
                  <a:gd name="T11" fmla="*/ 54 h 133"/>
                  <a:gd name="T12" fmla="*/ 128 w 131"/>
                  <a:gd name="T13" fmla="*/ 44 h 133"/>
                  <a:gd name="T14" fmla="*/ 86 w 131"/>
                  <a:gd name="T15" fmla="*/ 3 h 133"/>
                  <a:gd name="T16" fmla="*/ 76 w 131"/>
                  <a:gd name="T17" fmla="*/ 3 h 1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76" y="3"/>
                    </a:moveTo>
                    <a:cubicBezTo>
                      <a:pt x="2" y="79"/>
                      <a:pt x="2" y="79"/>
                      <a:pt x="2" y="79"/>
                    </a:cubicBezTo>
                    <a:cubicBezTo>
                      <a:pt x="0" y="82"/>
                      <a:pt x="0" y="86"/>
                      <a:pt x="3" y="89"/>
                    </a:cubicBezTo>
                    <a:cubicBezTo>
                      <a:pt x="45" y="130"/>
                      <a:pt x="45" y="130"/>
                      <a:pt x="45" y="130"/>
                    </a:cubicBezTo>
                    <a:cubicBezTo>
                      <a:pt x="48" y="133"/>
                      <a:pt x="52" y="133"/>
                      <a:pt x="55" y="130"/>
                    </a:cubicBezTo>
                    <a:cubicBezTo>
                      <a:pt x="128" y="54"/>
                      <a:pt x="128" y="54"/>
                      <a:pt x="128" y="54"/>
                    </a:cubicBezTo>
                    <a:cubicBezTo>
                      <a:pt x="131" y="51"/>
                      <a:pt x="131" y="47"/>
                      <a:pt x="128" y="44"/>
                    </a:cubicBezTo>
                    <a:cubicBezTo>
                      <a:pt x="86" y="3"/>
                      <a:pt x="86" y="3"/>
                      <a:pt x="86" y="3"/>
                    </a:cubicBezTo>
                    <a:cubicBezTo>
                      <a:pt x="83" y="0"/>
                      <a:pt x="79" y="0"/>
                      <a:pt x="76" y="3"/>
                    </a:cubicBez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ïşḷîḍé">
                <a:extLst>
                  <a:ext uri="{FF2B5EF4-FFF2-40B4-BE49-F238E27FC236}">
                    <a16:creationId xmlns:a16="http://schemas.microsoft.com/office/drawing/2014/main" id="{537F553D-EACF-46F8-930B-ABF4F2937ADC}"/>
                  </a:ext>
                </a:extLst>
              </p:cNvPr>
              <p:cNvSpPr/>
              <p:nvPr/>
            </p:nvSpPr>
            <p:spPr bwMode="auto">
              <a:xfrm>
                <a:off x="6731587" y="2415622"/>
                <a:ext cx="2133646" cy="2186367"/>
              </a:xfrm>
              <a:custGeom>
                <a:gdLst>
                  <a:gd name="T0" fmla="*/ 76 w 131"/>
                  <a:gd name="T1" fmla="*/ 3 h 133"/>
                  <a:gd name="T2" fmla="*/ 3 w 131"/>
                  <a:gd name="T3" fmla="*/ 79 h 133"/>
                  <a:gd name="T4" fmla="*/ 3 w 131"/>
                  <a:gd name="T5" fmla="*/ 89 h 133"/>
                  <a:gd name="T6" fmla="*/ 45 w 131"/>
                  <a:gd name="T7" fmla="*/ 130 h 133"/>
                  <a:gd name="T8" fmla="*/ 55 w 131"/>
                  <a:gd name="T9" fmla="*/ 130 h 133"/>
                  <a:gd name="T10" fmla="*/ 129 w 131"/>
                  <a:gd name="T11" fmla="*/ 54 h 133"/>
                  <a:gd name="T12" fmla="*/ 128 w 131"/>
                  <a:gd name="T13" fmla="*/ 44 h 133"/>
                  <a:gd name="T14" fmla="*/ 86 w 131"/>
                  <a:gd name="T15" fmla="*/ 3 h 133"/>
                  <a:gd name="T16" fmla="*/ 76 w 131"/>
                  <a:gd name="T17" fmla="*/ 3 h 1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76" y="3"/>
                    </a:moveTo>
                    <a:cubicBezTo>
                      <a:pt x="3" y="79"/>
                      <a:pt x="3" y="79"/>
                      <a:pt x="3" y="79"/>
                    </a:cubicBezTo>
                    <a:cubicBezTo>
                      <a:pt x="0" y="82"/>
                      <a:pt x="0" y="86"/>
                      <a:pt x="3" y="89"/>
                    </a:cubicBezTo>
                    <a:cubicBezTo>
                      <a:pt x="45" y="130"/>
                      <a:pt x="45" y="130"/>
                      <a:pt x="45" y="130"/>
                    </a:cubicBezTo>
                    <a:cubicBezTo>
                      <a:pt x="48" y="133"/>
                      <a:pt x="52" y="133"/>
                      <a:pt x="55" y="130"/>
                    </a:cubicBezTo>
                    <a:cubicBezTo>
                      <a:pt x="129" y="54"/>
                      <a:pt x="129" y="54"/>
                      <a:pt x="129" y="54"/>
                    </a:cubicBezTo>
                    <a:cubicBezTo>
                      <a:pt x="131" y="51"/>
                      <a:pt x="131" y="47"/>
                      <a:pt x="128" y="44"/>
                    </a:cubicBezTo>
                    <a:cubicBezTo>
                      <a:pt x="86" y="3"/>
                      <a:pt x="86" y="3"/>
                      <a:pt x="86" y="3"/>
                    </a:cubicBezTo>
                    <a:cubicBezTo>
                      <a:pt x="83" y="0"/>
                      <a:pt x="79" y="0"/>
                      <a:pt x="76" y="3"/>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ïšḷîde">
                <a:extLst>
                  <a:ext uri="{FF2B5EF4-FFF2-40B4-BE49-F238E27FC236}">
                    <a16:creationId xmlns:a16="http://schemas.microsoft.com/office/drawing/2014/main" id="{AD0FA060-57F9-4048-AD44-B90D32752E13}"/>
                  </a:ext>
                </a:extLst>
              </p:cNvPr>
              <p:cNvSpPr/>
              <p:nvPr/>
            </p:nvSpPr>
            <p:spPr bwMode="auto">
              <a:xfrm>
                <a:off x="2399169" y="1513231"/>
                <a:ext cx="2133646" cy="2186367"/>
              </a:xfrm>
              <a:custGeom>
                <a:gdLst>
                  <a:gd name="T0" fmla="*/ 55 w 131"/>
                  <a:gd name="T1" fmla="*/ 3 h 133"/>
                  <a:gd name="T2" fmla="*/ 129 w 131"/>
                  <a:gd name="T3" fmla="*/ 79 h 133"/>
                  <a:gd name="T4" fmla="*/ 128 w 131"/>
                  <a:gd name="T5" fmla="*/ 89 h 133"/>
                  <a:gd name="T6" fmla="*/ 86 w 131"/>
                  <a:gd name="T7" fmla="*/ 130 h 133"/>
                  <a:gd name="T8" fmla="*/ 76 w 131"/>
                  <a:gd name="T9" fmla="*/ 130 h 133"/>
                  <a:gd name="T10" fmla="*/ 3 w 131"/>
                  <a:gd name="T11" fmla="*/ 54 h 133"/>
                  <a:gd name="T12" fmla="*/ 3 w 131"/>
                  <a:gd name="T13" fmla="*/ 44 h 133"/>
                  <a:gd name="T14" fmla="*/ 45 w 131"/>
                  <a:gd name="T15" fmla="*/ 3 h 133"/>
                  <a:gd name="T16" fmla="*/ 55 w 131"/>
                  <a:gd name="T17" fmla="*/ 3 h 1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3">
                    <a:moveTo>
                      <a:pt x="55" y="3"/>
                    </a:moveTo>
                    <a:cubicBezTo>
                      <a:pt x="129" y="79"/>
                      <a:pt x="129" y="79"/>
                      <a:pt x="129" y="79"/>
                    </a:cubicBezTo>
                    <a:cubicBezTo>
                      <a:pt x="131" y="82"/>
                      <a:pt x="131" y="86"/>
                      <a:pt x="128" y="89"/>
                    </a:cubicBezTo>
                    <a:cubicBezTo>
                      <a:pt x="86" y="130"/>
                      <a:pt x="86" y="130"/>
                      <a:pt x="86" y="130"/>
                    </a:cubicBezTo>
                    <a:cubicBezTo>
                      <a:pt x="83" y="133"/>
                      <a:pt x="79" y="133"/>
                      <a:pt x="76" y="130"/>
                    </a:cubicBezTo>
                    <a:cubicBezTo>
                      <a:pt x="3" y="54"/>
                      <a:pt x="3" y="54"/>
                      <a:pt x="3" y="54"/>
                    </a:cubicBezTo>
                    <a:cubicBezTo>
                      <a:pt x="0" y="51"/>
                      <a:pt x="0" y="47"/>
                      <a:pt x="3" y="44"/>
                    </a:cubicBezTo>
                    <a:cubicBezTo>
                      <a:pt x="45" y="3"/>
                      <a:pt x="45" y="3"/>
                      <a:pt x="45" y="3"/>
                    </a:cubicBezTo>
                    <a:cubicBezTo>
                      <a:pt x="48" y="0"/>
                      <a:pt x="52" y="0"/>
                      <a:pt x="55" y="3"/>
                    </a:cubicBez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í$liḍé">
                <a:extLst>
                  <a:ext uri="{FF2B5EF4-FFF2-40B4-BE49-F238E27FC236}">
                    <a16:creationId xmlns:a16="http://schemas.microsoft.com/office/drawing/2014/main" id="{A87E6B9D-18BB-4749-8314-891C8AE6F7D6}"/>
                  </a:ext>
                </a:extLst>
              </p:cNvPr>
              <p:cNvSpPr/>
              <p:nvPr/>
            </p:nvSpPr>
            <p:spPr bwMode="auto">
              <a:xfrm>
                <a:off x="8147630" y="1459446"/>
                <a:ext cx="1645202" cy="1660708"/>
              </a:xfrm>
              <a:custGeom>
                <a:gdLst>
                  <a:gd name="T0" fmla="*/ 37 w 101"/>
                  <a:gd name="T1" fmla="*/ 11 h 101"/>
                  <a:gd name="T2" fmla="*/ 3 w 101"/>
                  <a:gd name="T3" fmla="*/ 47 h 101"/>
                  <a:gd name="T4" fmla="*/ 3 w 101"/>
                  <a:gd name="T5" fmla="*/ 58 h 101"/>
                  <a:gd name="T6" fmla="*/ 46 w 101"/>
                  <a:gd name="T7" fmla="*/ 98 h 101"/>
                  <a:gd name="T8" fmla="*/ 56 w 101"/>
                  <a:gd name="T9" fmla="*/ 98 h 101"/>
                  <a:gd name="T10" fmla="*/ 90 w 101"/>
                  <a:gd name="T11" fmla="*/ 62 h 101"/>
                  <a:gd name="T12" fmla="*/ 99 w 101"/>
                  <a:gd name="T13" fmla="*/ 71 h 101"/>
                  <a:gd name="T14" fmla="*/ 101 w 101"/>
                  <a:gd name="T15" fmla="*/ 66 h 101"/>
                  <a:gd name="T16" fmla="*/ 100 w 101"/>
                  <a:gd name="T17" fmla="*/ 7 h 101"/>
                  <a:gd name="T18" fmla="*/ 92 w 101"/>
                  <a:gd name="T19" fmla="*/ 0 h 101"/>
                  <a:gd name="T20" fmla="*/ 34 w 101"/>
                  <a:gd name="T21" fmla="*/ 1 h 101"/>
                  <a:gd name="T22" fmla="*/ 28 w 101"/>
                  <a:gd name="T23" fmla="*/ 4 h 101"/>
                  <a:gd name="T24" fmla="*/ 37 w 101"/>
                  <a:gd name="T25" fmla="*/ 11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00">
                    <a:moveTo>
                      <a:pt x="37" y="11"/>
                    </a:moveTo>
                    <a:cubicBezTo>
                      <a:pt x="3" y="47"/>
                      <a:pt x="3" y="47"/>
                      <a:pt x="3" y="47"/>
                    </a:cubicBezTo>
                    <a:cubicBezTo>
                      <a:pt x="0" y="50"/>
                      <a:pt x="0" y="55"/>
                      <a:pt x="3" y="58"/>
                    </a:cubicBezTo>
                    <a:cubicBezTo>
                      <a:pt x="46" y="98"/>
                      <a:pt x="46" y="98"/>
                      <a:pt x="46" y="98"/>
                    </a:cubicBezTo>
                    <a:cubicBezTo>
                      <a:pt x="49" y="101"/>
                      <a:pt x="53" y="101"/>
                      <a:pt x="56" y="98"/>
                    </a:cubicBezTo>
                    <a:cubicBezTo>
                      <a:pt x="90" y="62"/>
                      <a:pt x="90" y="62"/>
                      <a:pt x="90" y="62"/>
                    </a:cubicBezTo>
                    <a:cubicBezTo>
                      <a:pt x="99" y="71"/>
                      <a:pt x="99" y="71"/>
                      <a:pt x="99" y="71"/>
                    </a:cubicBezTo>
                    <a:cubicBezTo>
                      <a:pt x="101" y="69"/>
                      <a:pt x="101" y="67"/>
                      <a:pt x="101" y="66"/>
                    </a:cubicBezTo>
                    <a:cubicBezTo>
                      <a:pt x="100" y="7"/>
                      <a:pt x="100" y="7"/>
                      <a:pt x="100" y="7"/>
                    </a:cubicBezTo>
                    <a:cubicBezTo>
                      <a:pt x="100" y="3"/>
                      <a:pt x="96" y="0"/>
                      <a:pt x="92" y="0"/>
                    </a:cubicBezTo>
                    <a:cubicBezTo>
                      <a:pt x="34" y="1"/>
                      <a:pt x="34" y="1"/>
                      <a:pt x="34" y="1"/>
                    </a:cubicBezTo>
                    <a:cubicBezTo>
                      <a:pt x="32" y="1"/>
                      <a:pt x="30" y="2"/>
                      <a:pt x="28" y="4"/>
                    </a:cubicBezTo>
                    <a:lnTo>
                      <a:pt x="37" y="11"/>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椭圆 33">
              <a:extLst>
                <a:ext uri="{FF2B5EF4-FFF2-40B4-BE49-F238E27FC236}">
                  <a16:creationId xmlns:a16="http://schemas.microsoft.com/office/drawing/2014/main" id="{A2DD99C9-4D75-4B2D-9F04-C3349E3BBF0C}"/>
                </a:ext>
              </a:extLst>
            </p:cNvPr>
            <p:cNvSpPr/>
            <p:nvPr/>
          </p:nvSpPr>
          <p:spPr>
            <a:xfrm>
              <a:off x="3309094" y="3413715"/>
              <a:ext cx="543528" cy="542076"/>
            </a:xfrm>
            <a:custGeom>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639" h="606016">
                  <a:moveTo>
                    <a:pt x="288199" y="513575"/>
                  </a:moveTo>
                  <a:lnTo>
                    <a:pt x="319351" y="513575"/>
                  </a:lnTo>
                  <a:cubicBezTo>
                    <a:pt x="323712" y="513575"/>
                    <a:pt x="327183" y="517042"/>
                    <a:pt x="327183" y="521397"/>
                  </a:cubicBezTo>
                  <a:lnTo>
                    <a:pt x="327183" y="559351"/>
                  </a:lnTo>
                  <a:lnTo>
                    <a:pt x="584231" y="559351"/>
                  </a:lnTo>
                  <a:cubicBezTo>
                    <a:pt x="597136" y="559351"/>
                    <a:pt x="607639" y="569840"/>
                    <a:pt x="607639" y="582728"/>
                  </a:cubicBezTo>
                  <a:cubicBezTo>
                    <a:pt x="607639" y="595616"/>
                    <a:pt x="597136" y="606016"/>
                    <a:pt x="584231" y="606016"/>
                  </a:cubicBezTo>
                  <a:lnTo>
                    <a:pt x="23408" y="606016"/>
                  </a:lnTo>
                  <a:cubicBezTo>
                    <a:pt x="10503" y="606016"/>
                    <a:pt x="0" y="595616"/>
                    <a:pt x="0" y="582728"/>
                  </a:cubicBezTo>
                  <a:cubicBezTo>
                    <a:pt x="0" y="569840"/>
                    <a:pt x="10503" y="559351"/>
                    <a:pt x="23408" y="559351"/>
                  </a:cubicBezTo>
                  <a:lnTo>
                    <a:pt x="280456" y="559351"/>
                  </a:lnTo>
                  <a:lnTo>
                    <a:pt x="280456" y="521397"/>
                  </a:lnTo>
                  <a:cubicBezTo>
                    <a:pt x="280456" y="517042"/>
                    <a:pt x="283927" y="513575"/>
                    <a:pt x="288199" y="513575"/>
                  </a:cubicBezTo>
                  <a:close/>
                  <a:moveTo>
                    <a:pt x="111435" y="354105"/>
                  </a:moveTo>
                  <a:cubicBezTo>
                    <a:pt x="102801" y="354105"/>
                    <a:pt x="95859" y="361037"/>
                    <a:pt x="95859" y="369657"/>
                  </a:cubicBezTo>
                  <a:cubicBezTo>
                    <a:pt x="95859" y="378278"/>
                    <a:pt x="102801" y="385210"/>
                    <a:pt x="111435" y="385210"/>
                  </a:cubicBezTo>
                  <a:lnTo>
                    <a:pt x="341424" y="385210"/>
                  </a:lnTo>
                  <a:cubicBezTo>
                    <a:pt x="350058" y="385210"/>
                    <a:pt x="357000" y="378278"/>
                    <a:pt x="357000" y="369657"/>
                  </a:cubicBezTo>
                  <a:cubicBezTo>
                    <a:pt x="357000" y="361037"/>
                    <a:pt x="350058" y="354105"/>
                    <a:pt x="341424" y="354105"/>
                  </a:cubicBezTo>
                  <a:close/>
                  <a:moveTo>
                    <a:pt x="461581" y="323621"/>
                  </a:moveTo>
                  <a:cubicBezTo>
                    <a:pt x="436215" y="323621"/>
                    <a:pt x="415566" y="344329"/>
                    <a:pt x="415566" y="369657"/>
                  </a:cubicBezTo>
                  <a:cubicBezTo>
                    <a:pt x="415566" y="395075"/>
                    <a:pt x="436215" y="415694"/>
                    <a:pt x="461581" y="415694"/>
                  </a:cubicBezTo>
                  <a:cubicBezTo>
                    <a:pt x="487037" y="415694"/>
                    <a:pt x="507686" y="395075"/>
                    <a:pt x="507686" y="369657"/>
                  </a:cubicBezTo>
                  <a:cubicBezTo>
                    <a:pt x="507686" y="344329"/>
                    <a:pt x="487037" y="323621"/>
                    <a:pt x="461581" y="323621"/>
                  </a:cubicBezTo>
                  <a:close/>
                  <a:moveTo>
                    <a:pt x="31152" y="256788"/>
                  </a:moveTo>
                  <a:lnTo>
                    <a:pt x="576487" y="256788"/>
                  </a:lnTo>
                  <a:cubicBezTo>
                    <a:pt x="593665" y="256788"/>
                    <a:pt x="607639" y="270741"/>
                    <a:pt x="607639" y="287894"/>
                  </a:cubicBezTo>
                  <a:lnTo>
                    <a:pt x="607639" y="451421"/>
                  </a:lnTo>
                  <a:cubicBezTo>
                    <a:pt x="607639" y="468574"/>
                    <a:pt x="593665" y="482527"/>
                    <a:pt x="576487" y="482527"/>
                  </a:cubicBezTo>
                  <a:lnTo>
                    <a:pt x="31152" y="482527"/>
                  </a:lnTo>
                  <a:cubicBezTo>
                    <a:pt x="13974" y="482527"/>
                    <a:pt x="0" y="468574"/>
                    <a:pt x="0" y="451421"/>
                  </a:cubicBezTo>
                  <a:lnTo>
                    <a:pt x="0" y="287894"/>
                  </a:lnTo>
                  <a:cubicBezTo>
                    <a:pt x="0" y="270741"/>
                    <a:pt x="13974" y="256788"/>
                    <a:pt x="31152" y="256788"/>
                  </a:cubicBezTo>
                  <a:close/>
                  <a:moveTo>
                    <a:pt x="111435" y="97235"/>
                  </a:moveTo>
                  <a:cubicBezTo>
                    <a:pt x="102801" y="97235"/>
                    <a:pt x="95859" y="104257"/>
                    <a:pt x="95859" y="112790"/>
                  </a:cubicBezTo>
                  <a:cubicBezTo>
                    <a:pt x="95859" y="121411"/>
                    <a:pt x="102801" y="128344"/>
                    <a:pt x="111435" y="128344"/>
                  </a:cubicBezTo>
                  <a:lnTo>
                    <a:pt x="341424" y="128344"/>
                  </a:lnTo>
                  <a:cubicBezTo>
                    <a:pt x="350058" y="128344"/>
                    <a:pt x="357000" y="121411"/>
                    <a:pt x="357000" y="112790"/>
                  </a:cubicBezTo>
                  <a:cubicBezTo>
                    <a:pt x="357000" y="104257"/>
                    <a:pt x="350058" y="97235"/>
                    <a:pt x="341424" y="97235"/>
                  </a:cubicBezTo>
                  <a:close/>
                  <a:moveTo>
                    <a:pt x="461581" y="66838"/>
                  </a:moveTo>
                  <a:cubicBezTo>
                    <a:pt x="436215" y="66838"/>
                    <a:pt x="415566" y="87459"/>
                    <a:pt x="415566" y="112790"/>
                  </a:cubicBezTo>
                  <a:cubicBezTo>
                    <a:pt x="415566" y="138209"/>
                    <a:pt x="436215" y="158830"/>
                    <a:pt x="461581" y="158830"/>
                  </a:cubicBezTo>
                  <a:cubicBezTo>
                    <a:pt x="487037" y="158830"/>
                    <a:pt x="507686" y="138209"/>
                    <a:pt x="507686" y="112790"/>
                  </a:cubicBezTo>
                  <a:cubicBezTo>
                    <a:pt x="507686" y="87459"/>
                    <a:pt x="487037" y="66838"/>
                    <a:pt x="461581" y="66838"/>
                  </a:cubicBezTo>
                  <a:close/>
                  <a:moveTo>
                    <a:pt x="31152" y="0"/>
                  </a:moveTo>
                  <a:lnTo>
                    <a:pt x="576487" y="0"/>
                  </a:lnTo>
                  <a:cubicBezTo>
                    <a:pt x="593665" y="0"/>
                    <a:pt x="607639" y="13865"/>
                    <a:pt x="607639" y="31108"/>
                  </a:cubicBezTo>
                  <a:lnTo>
                    <a:pt x="607639" y="194560"/>
                  </a:lnTo>
                  <a:cubicBezTo>
                    <a:pt x="607639" y="211714"/>
                    <a:pt x="593665" y="225668"/>
                    <a:pt x="576487" y="225668"/>
                  </a:cubicBezTo>
                  <a:lnTo>
                    <a:pt x="31152" y="225668"/>
                  </a:lnTo>
                  <a:cubicBezTo>
                    <a:pt x="13974" y="225668"/>
                    <a:pt x="0" y="211714"/>
                    <a:pt x="0" y="194560"/>
                  </a:cubicBezTo>
                  <a:lnTo>
                    <a:pt x="0" y="31108"/>
                  </a:lnTo>
                  <a:cubicBezTo>
                    <a:pt x="0" y="13865"/>
                    <a:pt x="13974" y="0"/>
                    <a:pt x="3115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椭圆 34">
              <a:extLst>
                <a:ext uri="{FF2B5EF4-FFF2-40B4-BE49-F238E27FC236}">
                  <a16:creationId xmlns:a16="http://schemas.microsoft.com/office/drawing/2014/main" id="{31444E24-9EF8-49F5-A26B-630E2E631E5C}"/>
                </a:ext>
              </a:extLst>
            </p:cNvPr>
            <p:cNvSpPr/>
            <p:nvPr/>
          </p:nvSpPr>
          <p:spPr>
            <a:xfrm>
              <a:off x="4632406" y="4385961"/>
              <a:ext cx="535809" cy="543528"/>
            </a:xfrm>
            <a:custGeom>
              <a:gdLst>
                <a:gd name="connsiteX0" fmla="*/ 361766 w 542555"/>
                <a:gd name="connsiteY0" fmla="*/ 263691 h 550371"/>
                <a:gd name="connsiteX1" fmla="*/ 399099 w 542555"/>
                <a:gd name="connsiteY1" fmla="*/ 263691 h 550371"/>
                <a:gd name="connsiteX2" fmla="*/ 399099 w 542555"/>
                <a:gd name="connsiteY2" fmla="*/ 454275 h 550371"/>
                <a:gd name="connsiteX3" fmla="*/ 356022 w 542555"/>
                <a:gd name="connsiteY3" fmla="*/ 454275 h 550371"/>
                <a:gd name="connsiteX4" fmla="*/ 356022 w 542555"/>
                <a:gd name="connsiteY4" fmla="*/ 303814 h 550371"/>
                <a:gd name="connsiteX5" fmla="*/ 354586 w 542555"/>
                <a:gd name="connsiteY5" fmla="*/ 303814 h 550371"/>
                <a:gd name="connsiteX6" fmla="*/ 318689 w 542555"/>
                <a:gd name="connsiteY6" fmla="*/ 321009 h 550371"/>
                <a:gd name="connsiteX7" fmla="*/ 311509 w 542555"/>
                <a:gd name="connsiteY7" fmla="*/ 288051 h 550371"/>
                <a:gd name="connsiteX8" fmla="*/ 199468 w 542555"/>
                <a:gd name="connsiteY8" fmla="*/ 260932 h 550371"/>
                <a:gd name="connsiteX9" fmla="*/ 262554 w 542555"/>
                <a:gd name="connsiteY9" fmla="*/ 308211 h 550371"/>
                <a:gd name="connsiteX10" fmla="*/ 228144 w 542555"/>
                <a:gd name="connsiteY10" fmla="*/ 352624 h 550371"/>
                <a:gd name="connsiteX11" fmla="*/ 228144 w 542555"/>
                <a:gd name="connsiteY11" fmla="*/ 354057 h 550371"/>
                <a:gd name="connsiteX12" fmla="*/ 268289 w 542555"/>
                <a:gd name="connsiteY12" fmla="*/ 399903 h 550371"/>
                <a:gd name="connsiteX13" fmla="*/ 190866 w 542555"/>
                <a:gd name="connsiteY13" fmla="*/ 458643 h 550371"/>
                <a:gd name="connsiteX14" fmla="*/ 134949 w 542555"/>
                <a:gd name="connsiteY14" fmla="*/ 444316 h 550371"/>
                <a:gd name="connsiteX15" fmla="*/ 143552 w 542555"/>
                <a:gd name="connsiteY15" fmla="*/ 411364 h 550371"/>
                <a:gd name="connsiteX16" fmla="*/ 187998 w 542555"/>
                <a:gd name="connsiteY16" fmla="*/ 422826 h 550371"/>
                <a:gd name="connsiteX17" fmla="*/ 222409 w 542555"/>
                <a:gd name="connsiteY17" fmla="*/ 397037 h 550371"/>
                <a:gd name="connsiteX18" fmla="*/ 183697 w 542555"/>
                <a:gd name="connsiteY18" fmla="*/ 369816 h 550371"/>
                <a:gd name="connsiteX19" fmla="*/ 166492 w 542555"/>
                <a:gd name="connsiteY19" fmla="*/ 369816 h 550371"/>
                <a:gd name="connsiteX20" fmla="*/ 166492 w 542555"/>
                <a:gd name="connsiteY20" fmla="*/ 338297 h 550371"/>
                <a:gd name="connsiteX21" fmla="*/ 183697 w 542555"/>
                <a:gd name="connsiteY21" fmla="*/ 338297 h 550371"/>
                <a:gd name="connsiteX22" fmla="*/ 216674 w 542555"/>
                <a:gd name="connsiteY22" fmla="*/ 316807 h 550371"/>
                <a:gd name="connsiteX23" fmla="*/ 189432 w 542555"/>
                <a:gd name="connsiteY23" fmla="*/ 296749 h 550371"/>
                <a:gd name="connsiteX24" fmla="*/ 149287 w 542555"/>
                <a:gd name="connsiteY24" fmla="*/ 308211 h 550371"/>
                <a:gd name="connsiteX25" fmla="*/ 140684 w 542555"/>
                <a:gd name="connsiteY25" fmla="*/ 275259 h 550371"/>
                <a:gd name="connsiteX26" fmla="*/ 199468 w 542555"/>
                <a:gd name="connsiteY26" fmla="*/ 260932 h 550371"/>
                <a:gd name="connsiteX27" fmla="*/ 38754 w 542555"/>
                <a:gd name="connsiteY27" fmla="*/ 202164 h 550371"/>
                <a:gd name="connsiteX28" fmla="*/ 38754 w 542555"/>
                <a:gd name="connsiteY28" fmla="*/ 511681 h 550371"/>
                <a:gd name="connsiteX29" fmla="*/ 503801 w 542555"/>
                <a:gd name="connsiteY29" fmla="*/ 511681 h 550371"/>
                <a:gd name="connsiteX30" fmla="*/ 503801 w 542555"/>
                <a:gd name="connsiteY30" fmla="*/ 202164 h 550371"/>
                <a:gd name="connsiteX31" fmla="*/ 0 w 542555"/>
                <a:gd name="connsiteY31" fmla="*/ 64601 h 550371"/>
                <a:gd name="connsiteX32" fmla="*/ 77508 w 542555"/>
                <a:gd name="connsiteY32" fmla="*/ 66034 h 550371"/>
                <a:gd name="connsiteX33" fmla="*/ 77508 w 542555"/>
                <a:gd name="connsiteY33" fmla="*/ 86095 h 550371"/>
                <a:gd name="connsiteX34" fmla="*/ 134921 w 542555"/>
                <a:gd name="connsiteY34" fmla="*/ 143413 h 550371"/>
                <a:gd name="connsiteX35" fmla="*/ 193770 w 542555"/>
                <a:gd name="connsiteY35" fmla="*/ 86095 h 550371"/>
                <a:gd name="connsiteX36" fmla="*/ 193770 w 542555"/>
                <a:gd name="connsiteY36" fmla="*/ 66034 h 550371"/>
                <a:gd name="connsiteX37" fmla="*/ 348785 w 542555"/>
                <a:gd name="connsiteY37" fmla="*/ 66034 h 550371"/>
                <a:gd name="connsiteX38" fmla="*/ 348785 w 542555"/>
                <a:gd name="connsiteY38" fmla="*/ 86095 h 550371"/>
                <a:gd name="connsiteX39" fmla="*/ 407634 w 542555"/>
                <a:gd name="connsiteY39" fmla="*/ 143413 h 550371"/>
                <a:gd name="connsiteX40" fmla="*/ 465047 w 542555"/>
                <a:gd name="connsiteY40" fmla="*/ 86095 h 550371"/>
                <a:gd name="connsiteX41" fmla="*/ 465047 w 542555"/>
                <a:gd name="connsiteY41" fmla="*/ 66034 h 550371"/>
                <a:gd name="connsiteX42" fmla="*/ 542555 w 542555"/>
                <a:gd name="connsiteY42" fmla="*/ 66034 h 550371"/>
                <a:gd name="connsiteX43" fmla="*/ 542555 w 542555"/>
                <a:gd name="connsiteY43" fmla="*/ 550371 h 550371"/>
                <a:gd name="connsiteX44" fmla="*/ 503801 w 542555"/>
                <a:gd name="connsiteY44" fmla="*/ 550371 h 550371"/>
                <a:gd name="connsiteX45" fmla="*/ 38754 w 542555"/>
                <a:gd name="connsiteY45" fmla="*/ 550371 h 550371"/>
                <a:gd name="connsiteX46" fmla="*/ 0 w 542555"/>
                <a:gd name="connsiteY46" fmla="*/ 550371 h 550371"/>
                <a:gd name="connsiteX47" fmla="*/ 406083 w 542555"/>
                <a:gd name="connsiteY47" fmla="*/ 0 h 550371"/>
                <a:gd name="connsiteX48" fmla="*/ 444849 w 542555"/>
                <a:gd name="connsiteY48" fmla="*/ 38699 h 550371"/>
                <a:gd name="connsiteX49" fmla="*/ 444849 w 542555"/>
                <a:gd name="connsiteY49" fmla="*/ 78831 h 550371"/>
                <a:gd name="connsiteX50" fmla="*/ 406083 w 542555"/>
                <a:gd name="connsiteY50" fmla="*/ 116097 h 550371"/>
                <a:gd name="connsiteX51" fmla="*/ 368753 w 542555"/>
                <a:gd name="connsiteY51" fmla="*/ 78831 h 550371"/>
                <a:gd name="connsiteX52" fmla="*/ 368753 w 542555"/>
                <a:gd name="connsiteY52" fmla="*/ 38699 h 550371"/>
                <a:gd name="connsiteX53" fmla="*/ 406083 w 542555"/>
                <a:gd name="connsiteY53" fmla="*/ 0 h 550371"/>
                <a:gd name="connsiteX54" fmla="*/ 134835 w 542555"/>
                <a:gd name="connsiteY54" fmla="*/ 0 h 550371"/>
                <a:gd name="connsiteX55" fmla="*/ 173572 w 542555"/>
                <a:gd name="connsiteY55" fmla="*/ 38699 h 550371"/>
                <a:gd name="connsiteX56" fmla="*/ 173572 w 542555"/>
                <a:gd name="connsiteY56" fmla="*/ 78831 h 550371"/>
                <a:gd name="connsiteX57" fmla="*/ 134835 w 542555"/>
                <a:gd name="connsiteY57" fmla="*/ 116097 h 550371"/>
                <a:gd name="connsiteX58" fmla="*/ 96097 w 542555"/>
                <a:gd name="connsiteY58" fmla="*/ 78831 h 550371"/>
                <a:gd name="connsiteX59" fmla="*/ 96097 w 542555"/>
                <a:gd name="connsiteY59" fmla="*/ 38699 h 550371"/>
                <a:gd name="connsiteX60" fmla="*/ 134835 w 542555"/>
                <a:gd name="connsiteY60" fmla="*/ 0 h 5503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42555" h="550371">
                  <a:moveTo>
                    <a:pt x="361766" y="263691"/>
                  </a:moveTo>
                  <a:lnTo>
                    <a:pt x="399099" y="263691"/>
                  </a:lnTo>
                  <a:lnTo>
                    <a:pt x="399099" y="454275"/>
                  </a:lnTo>
                  <a:lnTo>
                    <a:pt x="356022" y="454275"/>
                  </a:lnTo>
                  <a:lnTo>
                    <a:pt x="356022" y="303814"/>
                  </a:lnTo>
                  <a:lnTo>
                    <a:pt x="354586" y="303814"/>
                  </a:lnTo>
                  <a:lnTo>
                    <a:pt x="318689" y="321009"/>
                  </a:lnTo>
                  <a:lnTo>
                    <a:pt x="311509" y="288051"/>
                  </a:lnTo>
                  <a:close/>
                  <a:moveTo>
                    <a:pt x="199468" y="260932"/>
                  </a:moveTo>
                  <a:cubicBezTo>
                    <a:pt x="239614" y="260932"/>
                    <a:pt x="262554" y="282422"/>
                    <a:pt x="262554" y="308211"/>
                  </a:cubicBezTo>
                  <a:cubicBezTo>
                    <a:pt x="262554" y="328268"/>
                    <a:pt x="251084" y="345461"/>
                    <a:pt x="228144" y="352624"/>
                  </a:cubicBezTo>
                  <a:lnTo>
                    <a:pt x="228144" y="354057"/>
                  </a:lnTo>
                  <a:cubicBezTo>
                    <a:pt x="251084" y="356922"/>
                    <a:pt x="268289" y="375547"/>
                    <a:pt x="268289" y="399903"/>
                  </a:cubicBezTo>
                  <a:cubicBezTo>
                    <a:pt x="268289" y="432855"/>
                    <a:pt x="239614" y="458643"/>
                    <a:pt x="190866" y="458643"/>
                  </a:cubicBezTo>
                  <a:cubicBezTo>
                    <a:pt x="166492" y="458643"/>
                    <a:pt x="144985" y="451480"/>
                    <a:pt x="134949" y="444316"/>
                  </a:cubicBezTo>
                  <a:lnTo>
                    <a:pt x="143552" y="411364"/>
                  </a:lnTo>
                  <a:cubicBezTo>
                    <a:pt x="150720" y="415662"/>
                    <a:pt x="169359" y="422826"/>
                    <a:pt x="187998" y="422826"/>
                  </a:cubicBezTo>
                  <a:cubicBezTo>
                    <a:pt x="210938" y="422826"/>
                    <a:pt x="222409" y="411364"/>
                    <a:pt x="222409" y="397037"/>
                  </a:cubicBezTo>
                  <a:cubicBezTo>
                    <a:pt x="222409" y="378412"/>
                    <a:pt x="203770" y="369816"/>
                    <a:pt x="183697" y="369816"/>
                  </a:cubicBezTo>
                  <a:lnTo>
                    <a:pt x="166492" y="369816"/>
                  </a:lnTo>
                  <a:lnTo>
                    <a:pt x="166492" y="338297"/>
                  </a:lnTo>
                  <a:lnTo>
                    <a:pt x="183697" y="338297"/>
                  </a:lnTo>
                  <a:cubicBezTo>
                    <a:pt x="198035" y="338297"/>
                    <a:pt x="216674" y="332566"/>
                    <a:pt x="216674" y="316807"/>
                  </a:cubicBezTo>
                  <a:cubicBezTo>
                    <a:pt x="216674" y="305345"/>
                    <a:pt x="208071" y="296749"/>
                    <a:pt x="189432" y="296749"/>
                  </a:cubicBezTo>
                  <a:cubicBezTo>
                    <a:pt x="173661" y="296749"/>
                    <a:pt x="157889" y="302480"/>
                    <a:pt x="149287" y="308211"/>
                  </a:cubicBezTo>
                  <a:lnTo>
                    <a:pt x="140684" y="275259"/>
                  </a:lnTo>
                  <a:cubicBezTo>
                    <a:pt x="152154" y="268095"/>
                    <a:pt x="175094" y="260932"/>
                    <a:pt x="199468" y="260932"/>
                  </a:cubicBezTo>
                  <a:close/>
                  <a:moveTo>
                    <a:pt x="38754" y="202164"/>
                  </a:moveTo>
                  <a:lnTo>
                    <a:pt x="38754" y="511681"/>
                  </a:lnTo>
                  <a:lnTo>
                    <a:pt x="503801" y="511681"/>
                  </a:lnTo>
                  <a:lnTo>
                    <a:pt x="503801" y="202164"/>
                  </a:lnTo>
                  <a:close/>
                  <a:moveTo>
                    <a:pt x="0" y="64601"/>
                  </a:moveTo>
                  <a:lnTo>
                    <a:pt x="77508" y="66034"/>
                  </a:lnTo>
                  <a:lnTo>
                    <a:pt x="77508" y="86095"/>
                  </a:lnTo>
                  <a:cubicBezTo>
                    <a:pt x="77508" y="117620"/>
                    <a:pt x="103344" y="143413"/>
                    <a:pt x="134921" y="143413"/>
                  </a:cubicBezTo>
                  <a:cubicBezTo>
                    <a:pt x="167934" y="143413"/>
                    <a:pt x="193770" y="117620"/>
                    <a:pt x="193770" y="86095"/>
                  </a:cubicBezTo>
                  <a:lnTo>
                    <a:pt x="193770" y="66034"/>
                  </a:lnTo>
                  <a:lnTo>
                    <a:pt x="348785" y="66034"/>
                  </a:lnTo>
                  <a:lnTo>
                    <a:pt x="348785" y="86095"/>
                  </a:lnTo>
                  <a:cubicBezTo>
                    <a:pt x="348785" y="117620"/>
                    <a:pt x="374621" y="143413"/>
                    <a:pt x="407634" y="143413"/>
                  </a:cubicBezTo>
                  <a:cubicBezTo>
                    <a:pt x="439211" y="143413"/>
                    <a:pt x="465047" y="117620"/>
                    <a:pt x="465047" y="86095"/>
                  </a:cubicBezTo>
                  <a:lnTo>
                    <a:pt x="465047" y="66034"/>
                  </a:lnTo>
                  <a:lnTo>
                    <a:pt x="542555" y="66034"/>
                  </a:lnTo>
                  <a:lnTo>
                    <a:pt x="542555" y="550371"/>
                  </a:lnTo>
                  <a:lnTo>
                    <a:pt x="503801" y="550371"/>
                  </a:lnTo>
                  <a:lnTo>
                    <a:pt x="38754" y="550371"/>
                  </a:lnTo>
                  <a:lnTo>
                    <a:pt x="0" y="550371"/>
                  </a:lnTo>
                  <a:close/>
                  <a:moveTo>
                    <a:pt x="406083" y="0"/>
                  </a:moveTo>
                  <a:cubicBezTo>
                    <a:pt x="427620" y="0"/>
                    <a:pt x="444849" y="17200"/>
                    <a:pt x="444849" y="38699"/>
                  </a:cubicBezTo>
                  <a:lnTo>
                    <a:pt x="444849" y="78831"/>
                  </a:lnTo>
                  <a:cubicBezTo>
                    <a:pt x="444849" y="98897"/>
                    <a:pt x="427620" y="116097"/>
                    <a:pt x="406083" y="116097"/>
                  </a:cubicBezTo>
                  <a:cubicBezTo>
                    <a:pt x="385982" y="116097"/>
                    <a:pt x="368753" y="98897"/>
                    <a:pt x="368753" y="78831"/>
                  </a:cubicBezTo>
                  <a:lnTo>
                    <a:pt x="368753" y="38699"/>
                  </a:lnTo>
                  <a:cubicBezTo>
                    <a:pt x="368753" y="17200"/>
                    <a:pt x="385982" y="0"/>
                    <a:pt x="406083" y="0"/>
                  </a:cubicBezTo>
                  <a:close/>
                  <a:moveTo>
                    <a:pt x="134835" y="0"/>
                  </a:moveTo>
                  <a:cubicBezTo>
                    <a:pt x="156355" y="0"/>
                    <a:pt x="173572" y="17200"/>
                    <a:pt x="173572" y="38699"/>
                  </a:cubicBezTo>
                  <a:lnTo>
                    <a:pt x="173572" y="78831"/>
                  </a:lnTo>
                  <a:cubicBezTo>
                    <a:pt x="173572" y="98897"/>
                    <a:pt x="156355" y="116097"/>
                    <a:pt x="134835" y="116097"/>
                  </a:cubicBezTo>
                  <a:cubicBezTo>
                    <a:pt x="113314" y="116097"/>
                    <a:pt x="96097" y="98897"/>
                    <a:pt x="96097" y="78831"/>
                  </a:cubicBezTo>
                  <a:lnTo>
                    <a:pt x="96097" y="38699"/>
                  </a:lnTo>
                  <a:cubicBezTo>
                    <a:pt x="96097" y="17200"/>
                    <a:pt x="113314" y="0"/>
                    <a:pt x="134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35">
              <a:extLst>
                <a:ext uri="{FF2B5EF4-FFF2-40B4-BE49-F238E27FC236}">
                  <a16:creationId xmlns:a16="http://schemas.microsoft.com/office/drawing/2014/main" id="{53ADD00E-89F0-4407-B7BA-EC103F2C7FF4}"/>
                </a:ext>
              </a:extLst>
            </p:cNvPr>
            <p:cNvSpPr/>
            <p:nvPr/>
          </p:nvSpPr>
          <p:spPr>
            <a:xfrm>
              <a:off x="6054453" y="3468169"/>
              <a:ext cx="543528" cy="446647"/>
            </a:xfrm>
            <a:custGeom>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椭圆 36">
              <a:extLst>
                <a:ext uri="{FF2B5EF4-FFF2-40B4-BE49-F238E27FC236}">
                  <a16:creationId xmlns:a16="http://schemas.microsoft.com/office/drawing/2014/main" id="{FBA7330A-08B2-420E-A19A-A0C627E51EBC}"/>
                </a:ext>
              </a:extLst>
            </p:cNvPr>
            <p:cNvSpPr/>
            <p:nvPr/>
          </p:nvSpPr>
          <p:spPr>
            <a:xfrm>
              <a:off x="7435464" y="4396211"/>
              <a:ext cx="543528" cy="412875"/>
            </a:xfrm>
            <a:custGeom>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37">
              <a:extLst>
                <a:ext uri="{FF2B5EF4-FFF2-40B4-BE49-F238E27FC236}">
                  <a16:creationId xmlns:a16="http://schemas.microsoft.com/office/drawing/2014/main" id="{74A1FBD6-20CE-4EB2-B91F-B64D093D333D}"/>
                </a:ext>
              </a:extLst>
            </p:cNvPr>
            <p:cNvSpPr/>
            <p:nvPr/>
          </p:nvSpPr>
          <p:spPr>
            <a:xfrm>
              <a:off x="8599281" y="3084961"/>
              <a:ext cx="543528" cy="542773"/>
            </a:xfrm>
            <a:custGeom>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 name="组合 13">
            <a:extLst>
              <a:ext uri="{FF2B5EF4-FFF2-40B4-BE49-F238E27FC236}">
                <a16:creationId xmlns:a16="http://schemas.microsoft.com/office/drawing/2014/main" id="{02E159EB-7ABA-4C44-9B6F-C20E339ED5A0}"/>
              </a:ext>
            </a:extLst>
          </p:cNvPr>
          <p:cNvGrpSpPr/>
          <p:nvPr/>
        </p:nvGrpSpPr>
        <p:grpSpPr>
          <a:xfrm>
            <a:off x="987800" y="4161115"/>
            <a:ext cx="2593058" cy="987621"/>
            <a:chOff x="1689253" y="2352404"/>
            <a:chExt cx="3103410" cy="987621"/>
          </a:xfrm>
        </p:grpSpPr>
        <p:sp>
          <p:nvSpPr>
            <p:cNvPr id="15" name="文本框 14">
              <a:extLst>
                <a:ext uri="{FF2B5EF4-FFF2-40B4-BE49-F238E27FC236}">
                  <a16:creationId xmlns:a16="http://schemas.microsoft.com/office/drawing/2014/main" id="{6B624B82-C67B-4C80-B11D-4F82AF69E408}"/>
                </a:ext>
              </a:extLst>
            </p:cNvPr>
            <p:cNvSpPr txBox="1"/>
            <p:nvPr/>
          </p:nvSpPr>
          <p:spPr>
            <a:xfrm>
              <a:off x="2372430"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16" name="文本框 15">
              <a:extLst>
                <a:ext uri="{FF2B5EF4-FFF2-40B4-BE49-F238E27FC236}">
                  <a16:creationId xmlns:a16="http://schemas.microsoft.com/office/drawing/2014/main" id="{13C269ED-6C9A-46A2-B8AC-349274BC5862}"/>
                </a:ext>
              </a:extLst>
            </p:cNvPr>
            <p:cNvSpPr txBox="1"/>
            <p:nvPr/>
          </p:nvSpPr>
          <p:spPr>
            <a:xfrm>
              <a:off x="1689253" y="2786027"/>
              <a:ext cx="3103410"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a:t>
              </a:r>
            </a:p>
          </p:txBody>
        </p:sp>
      </p:grpSp>
      <p:grpSp>
        <p:nvGrpSpPr>
          <p:cNvPr id="17" name="组合 16">
            <a:extLst>
              <a:ext uri="{FF2B5EF4-FFF2-40B4-BE49-F238E27FC236}">
                <a16:creationId xmlns:a16="http://schemas.microsoft.com/office/drawing/2014/main" id="{9414413F-3CAD-4734-9282-39941A123A06}"/>
              </a:ext>
            </a:extLst>
          </p:cNvPr>
          <p:cNvGrpSpPr/>
          <p:nvPr/>
        </p:nvGrpSpPr>
        <p:grpSpPr>
          <a:xfrm>
            <a:off x="8579084" y="4161115"/>
            <a:ext cx="2593058" cy="987621"/>
            <a:chOff x="1689253" y="2352404"/>
            <a:chExt cx="3103410" cy="987621"/>
          </a:xfrm>
        </p:grpSpPr>
        <p:sp>
          <p:nvSpPr>
            <p:cNvPr id="18" name="文本框 17">
              <a:extLst>
                <a:ext uri="{FF2B5EF4-FFF2-40B4-BE49-F238E27FC236}">
                  <a16:creationId xmlns:a16="http://schemas.microsoft.com/office/drawing/2014/main" id="{818455EF-5100-4669-887B-E058FF8EF58B}"/>
                </a:ext>
              </a:extLst>
            </p:cNvPr>
            <p:cNvSpPr txBox="1"/>
            <p:nvPr/>
          </p:nvSpPr>
          <p:spPr>
            <a:xfrm>
              <a:off x="2372430"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19" name="文本框 18">
              <a:extLst>
                <a:ext uri="{FF2B5EF4-FFF2-40B4-BE49-F238E27FC236}">
                  <a16:creationId xmlns:a16="http://schemas.microsoft.com/office/drawing/2014/main" id="{EAFABD6F-459F-4BE9-B831-DB976DE58644}"/>
                </a:ext>
              </a:extLst>
            </p:cNvPr>
            <p:cNvSpPr txBox="1"/>
            <p:nvPr/>
          </p:nvSpPr>
          <p:spPr>
            <a:xfrm>
              <a:off x="1689253" y="2786027"/>
              <a:ext cx="3103410"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a:t>
              </a:r>
            </a:p>
          </p:txBody>
        </p:sp>
      </p:grpSp>
      <p:grpSp>
        <p:nvGrpSpPr>
          <p:cNvPr id="20" name="组合 19">
            <a:extLst>
              <a:ext uri="{FF2B5EF4-FFF2-40B4-BE49-F238E27FC236}">
                <a16:creationId xmlns:a16="http://schemas.microsoft.com/office/drawing/2014/main" id="{4A3C8A35-BE60-43D3-A7A1-72C2CDCB6AD2}"/>
              </a:ext>
            </a:extLst>
          </p:cNvPr>
          <p:cNvGrpSpPr/>
          <p:nvPr/>
        </p:nvGrpSpPr>
        <p:grpSpPr>
          <a:xfrm>
            <a:off x="4786771" y="5203088"/>
            <a:ext cx="2593058" cy="987621"/>
            <a:chOff x="1689253" y="2352404"/>
            <a:chExt cx="3103410" cy="987621"/>
          </a:xfrm>
        </p:grpSpPr>
        <p:sp>
          <p:nvSpPr>
            <p:cNvPr id="21" name="文本框 20">
              <a:extLst>
                <a:ext uri="{FF2B5EF4-FFF2-40B4-BE49-F238E27FC236}">
                  <a16:creationId xmlns:a16="http://schemas.microsoft.com/office/drawing/2014/main" id="{8E6A1606-98A1-42CD-92A3-6FDD00841903}"/>
                </a:ext>
              </a:extLst>
            </p:cNvPr>
            <p:cNvSpPr txBox="1"/>
            <p:nvPr/>
          </p:nvSpPr>
          <p:spPr>
            <a:xfrm>
              <a:off x="2372430"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22" name="文本框 21">
              <a:extLst>
                <a:ext uri="{FF2B5EF4-FFF2-40B4-BE49-F238E27FC236}">
                  <a16:creationId xmlns:a16="http://schemas.microsoft.com/office/drawing/2014/main" id="{4CEC4A3E-8A96-4F71-8EFF-F755889764F5}"/>
                </a:ext>
              </a:extLst>
            </p:cNvPr>
            <p:cNvSpPr txBox="1"/>
            <p:nvPr/>
          </p:nvSpPr>
          <p:spPr>
            <a:xfrm>
              <a:off x="1689253" y="2786027"/>
              <a:ext cx="3103410"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a:t>
              </a:r>
            </a:p>
          </p:txBody>
        </p:sp>
      </p:grpSp>
      <p:grpSp>
        <p:nvGrpSpPr>
          <p:cNvPr id="23" name="组合 22">
            <a:extLst>
              <a:ext uri="{FF2B5EF4-FFF2-40B4-BE49-F238E27FC236}">
                <a16:creationId xmlns:a16="http://schemas.microsoft.com/office/drawing/2014/main" id="{B69D3A69-C15F-4D2C-BD36-61F4F6827A35}"/>
              </a:ext>
            </a:extLst>
          </p:cNvPr>
          <p:cNvGrpSpPr/>
          <p:nvPr/>
        </p:nvGrpSpPr>
        <p:grpSpPr>
          <a:xfrm>
            <a:off x="3078378" y="1661016"/>
            <a:ext cx="2593058" cy="987621"/>
            <a:chOff x="1689253" y="2352404"/>
            <a:chExt cx="3103410" cy="987621"/>
          </a:xfrm>
        </p:grpSpPr>
        <p:sp>
          <p:nvSpPr>
            <p:cNvPr id="24" name="文本框 23">
              <a:extLst>
                <a:ext uri="{FF2B5EF4-FFF2-40B4-BE49-F238E27FC236}">
                  <a16:creationId xmlns:a16="http://schemas.microsoft.com/office/drawing/2014/main" id="{4467621A-26FB-4DF0-8003-D0978AC7BBE6}"/>
                </a:ext>
              </a:extLst>
            </p:cNvPr>
            <p:cNvSpPr txBox="1"/>
            <p:nvPr/>
          </p:nvSpPr>
          <p:spPr>
            <a:xfrm>
              <a:off x="2372430"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25" name="文本框 24">
              <a:extLst>
                <a:ext uri="{FF2B5EF4-FFF2-40B4-BE49-F238E27FC236}">
                  <a16:creationId xmlns:a16="http://schemas.microsoft.com/office/drawing/2014/main" id="{ECE6ADC8-BFDB-4212-AA6E-665CE8D1508F}"/>
                </a:ext>
              </a:extLst>
            </p:cNvPr>
            <p:cNvSpPr txBox="1"/>
            <p:nvPr/>
          </p:nvSpPr>
          <p:spPr>
            <a:xfrm>
              <a:off x="1689253" y="2786027"/>
              <a:ext cx="3103410"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a:t>
              </a:r>
            </a:p>
          </p:txBody>
        </p:sp>
      </p:grpSp>
      <p:grpSp>
        <p:nvGrpSpPr>
          <p:cNvPr id="26" name="组合 25">
            <a:extLst>
              <a:ext uri="{FF2B5EF4-FFF2-40B4-BE49-F238E27FC236}">
                <a16:creationId xmlns:a16="http://schemas.microsoft.com/office/drawing/2014/main" id="{A86423A7-0DEC-422C-A24A-0F6BEFDCAF2F}"/>
              </a:ext>
            </a:extLst>
          </p:cNvPr>
          <p:cNvGrpSpPr/>
          <p:nvPr/>
        </p:nvGrpSpPr>
        <p:grpSpPr>
          <a:xfrm>
            <a:off x="6091757" y="1661016"/>
            <a:ext cx="2593058" cy="987621"/>
            <a:chOff x="1689253" y="2352404"/>
            <a:chExt cx="3103410" cy="987621"/>
          </a:xfrm>
        </p:grpSpPr>
        <p:sp>
          <p:nvSpPr>
            <p:cNvPr id="27" name="文本框 26">
              <a:extLst>
                <a:ext uri="{FF2B5EF4-FFF2-40B4-BE49-F238E27FC236}">
                  <a16:creationId xmlns:a16="http://schemas.microsoft.com/office/drawing/2014/main" id="{273D6BE2-A512-436D-B2B4-C2D4018E78F5}"/>
                </a:ext>
              </a:extLst>
            </p:cNvPr>
            <p:cNvSpPr txBox="1"/>
            <p:nvPr/>
          </p:nvSpPr>
          <p:spPr>
            <a:xfrm>
              <a:off x="2372430"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微软雅黑" panose="020b0503020204020204" pitchFamily="34" charset="-122"/>
                  <a:ea typeface="微软雅黑" panose="020b0503020204020204" pitchFamily="34" charset="-122"/>
                </a:rPr>
                <a:t>添加标题</a:t>
              </a:r>
            </a:p>
          </p:txBody>
        </p:sp>
        <p:sp>
          <p:nvSpPr>
            <p:cNvPr id="28" name="文本框 27">
              <a:extLst>
                <a:ext uri="{FF2B5EF4-FFF2-40B4-BE49-F238E27FC236}">
                  <a16:creationId xmlns:a16="http://schemas.microsoft.com/office/drawing/2014/main" id="{F4C6CCAC-3A2B-4D19-BBBC-5E06A9C93554}"/>
                </a:ext>
              </a:extLst>
            </p:cNvPr>
            <p:cNvSpPr txBox="1"/>
            <p:nvPr/>
          </p:nvSpPr>
          <p:spPr>
            <a:xfrm>
              <a:off x="1689253" y="2786027"/>
              <a:ext cx="3103410"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to Bao tu internet</a:t>
              </a:r>
            </a:p>
          </p:txBody>
        </p:sp>
      </p:grpSp>
      <p:grpSp>
        <p:nvGrpSpPr>
          <p:cNvPr id="29" name="组合 28">
            <a:extLst>
              <a:ext uri="{FF2B5EF4-FFF2-40B4-BE49-F238E27FC236}">
                <a16:creationId xmlns:a16="http://schemas.microsoft.com/office/drawing/2014/main" id="{2F7D8025-5F4B-4951-8A10-456A89C63A4A}"/>
              </a:ext>
            </a:extLst>
          </p:cNvPr>
          <p:cNvGrpSpPr/>
          <p:nvPr/>
        </p:nvGrpSpPr>
        <p:grpSpPr>
          <a:xfrm flipH="1" flipV="1">
            <a:off x="-1415507" y="-494474"/>
            <a:ext cx="4006307" cy="2786585"/>
            <a:chOff x="-741107" y="-1787629"/>
            <a:chExt cx="14406307" cy="10020300"/>
          </a:xfrm>
        </p:grpSpPr>
        <p:sp>
          <p:nvSpPr>
            <p:cNvPr id="30" name="平行四边形 29">
              <a:extLst>
                <a:ext uri="{FF2B5EF4-FFF2-40B4-BE49-F238E27FC236}">
                  <a16:creationId xmlns:a16="http://schemas.microsoft.com/office/drawing/2014/main" id="{C4020E0D-AF87-4E8C-AD9F-9F7B45CCD8FB}"/>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14E65CB1-7E37-4E71-99AE-99C82AAFB521}"/>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3A527258-FC69-45F2-8FB5-84535B70FA4A}"/>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6A74EBCB-73C3-4539-B8AC-B204A860B294}"/>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05.</a:t>
            </a:r>
            <a:r>
              <a:rPr lang="zh-CN" altLang="en-US" sz="3200" i="1"/>
              <a:t>未来规划</a:t>
            </a:r>
          </a:p>
        </p:txBody>
      </p:sp>
      <p:sp>
        <p:nvSpPr>
          <p:cNvPr id="34" name="矩形 33">
            <a:extLst>
              <a:ext uri="{FF2B5EF4-FFF2-40B4-BE49-F238E27FC236}">
                <a16:creationId xmlns:a16="http://schemas.microsoft.com/office/drawing/2014/main" id="{370331AD-C588-49CF-9A86-98DF147B1A5A}"/>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815639551"/>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nodeType="afterGroup">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nodeType="afterGroup">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nodeType="afterGroup">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nodeType="afterGroup">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a:extLst>
              <a:ext uri="{FF2B5EF4-FFF2-40B4-BE49-F238E27FC236}">
                <a16:creationId xmlns:a16="http://schemas.microsoft.com/office/drawing/2014/main" id="{ADDCA943-440E-490C-B7A9-FE5C1E084877}"/>
              </a:ext>
            </a:extLst>
          </p:cNvPr>
          <p:cNvSpPr/>
          <p:nvPr/>
        </p:nvSpPr>
        <p:spPr>
          <a:xfrm>
            <a:off x="0" y="765071"/>
            <a:ext cx="12192000" cy="3810000"/>
          </a:xfrm>
          <a:prstGeom prst="rect">
            <a:avLst/>
          </a:prstGeom>
          <a:blipFill>
            <a:blip r:embed="rId2"/>
            <a:stretch>
              <a:fillRect t="-36915" b="-767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形状 17">
            <a:extLst>
              <a:ext uri="{FF2B5EF4-FFF2-40B4-BE49-F238E27FC236}">
                <a16:creationId xmlns:a16="http://schemas.microsoft.com/office/drawing/2014/main" id="{605D5973-ED4E-40ED-99A8-D8D066E3763F}"/>
              </a:ext>
            </a:extLst>
          </p:cNvPr>
          <p:cNvSpPr/>
          <p:nvPr/>
        </p:nvSpPr>
        <p:spPr>
          <a:xfrm>
            <a:off x="6531231" y="1"/>
            <a:ext cx="5738957" cy="3222521"/>
          </a:xfrm>
          <a:custGeom>
            <a:gdLst>
              <a:gd name="connsiteX0" fmla="*/ 2514759 w 5738957"/>
              <a:gd name="connsiteY0" fmla="*/ 0 h 3222521"/>
              <a:gd name="connsiteX1" fmla="*/ 5738957 w 5738957"/>
              <a:gd name="connsiteY1" fmla="*/ 0 h 3222521"/>
              <a:gd name="connsiteX2" fmla="*/ 3224198 w 5738957"/>
              <a:gd name="connsiteY2" fmla="*/ 3222521 h 3222521"/>
              <a:gd name="connsiteX3" fmla="*/ 0 w 5738957"/>
              <a:gd name="connsiteY3" fmla="*/ 3222521 h 3222521"/>
            </a:gdLst>
            <a:cxnLst>
              <a:cxn ang="0">
                <a:pos x="connsiteX0" y="connsiteY0"/>
              </a:cxn>
              <a:cxn ang="0">
                <a:pos x="connsiteX1" y="connsiteY1"/>
              </a:cxn>
              <a:cxn ang="0">
                <a:pos x="connsiteX2" y="connsiteY2"/>
              </a:cxn>
              <a:cxn ang="0">
                <a:pos x="connsiteX3" y="connsiteY3"/>
              </a:cxn>
            </a:cxnLst>
            <a:rect l="l" t="t" r="r" b="b"/>
            <a:pathLst>
              <a:path w="5738957" h="3222521">
                <a:moveTo>
                  <a:pt x="2514759" y="0"/>
                </a:moveTo>
                <a:lnTo>
                  <a:pt x="5738957" y="0"/>
                </a:lnTo>
                <a:lnTo>
                  <a:pt x="3224198" y="3222521"/>
                </a:lnTo>
                <a:lnTo>
                  <a:pt x="0" y="3222521"/>
                </a:lnTo>
                <a:close/>
              </a:path>
            </a:pathLst>
          </a:custGeom>
          <a:gradFill>
            <a:gsLst>
              <a:gs pos="0">
                <a:schemeClr val="accent1"/>
              </a:gs>
              <a:gs pos="100000">
                <a:schemeClr val="tx1">
                  <a:alpha val="4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形状 14">
            <a:extLst>
              <a:ext uri="{FF2B5EF4-FFF2-40B4-BE49-F238E27FC236}">
                <a16:creationId xmlns:a16="http://schemas.microsoft.com/office/drawing/2014/main" id="{F606ECD8-00B6-4EC4-896A-C7B9E2A4AD23}"/>
              </a:ext>
            </a:extLst>
          </p:cNvPr>
          <p:cNvSpPr/>
          <p:nvPr/>
        </p:nvSpPr>
        <p:spPr>
          <a:xfrm>
            <a:off x="331646" y="3222522"/>
            <a:ext cx="6061216" cy="3635478"/>
          </a:xfrm>
          <a:custGeom>
            <a:gdLst>
              <a:gd name="connsiteX0" fmla="*/ 2837018 w 6061216"/>
              <a:gd name="connsiteY0" fmla="*/ 0 h 3635478"/>
              <a:gd name="connsiteX1" fmla="*/ 6061216 w 6061216"/>
              <a:gd name="connsiteY1" fmla="*/ 0 h 3635478"/>
              <a:gd name="connsiteX2" fmla="*/ 3224198 w 6061216"/>
              <a:gd name="connsiteY2" fmla="*/ 3635478 h 3635478"/>
              <a:gd name="connsiteX3" fmla="*/ 0 w 6061216"/>
              <a:gd name="connsiteY3" fmla="*/ 3635478 h 3635478"/>
            </a:gdLst>
            <a:cxnLst>
              <a:cxn ang="0">
                <a:pos x="connsiteX0" y="connsiteY0"/>
              </a:cxn>
              <a:cxn ang="0">
                <a:pos x="connsiteX1" y="connsiteY1"/>
              </a:cxn>
              <a:cxn ang="0">
                <a:pos x="connsiteX2" y="connsiteY2"/>
              </a:cxn>
              <a:cxn ang="0">
                <a:pos x="connsiteX3" y="connsiteY3"/>
              </a:cxn>
            </a:cxnLst>
            <a:rect l="l" t="t" r="r" b="b"/>
            <a:pathLst>
              <a:path w="6061216" h="3635478">
                <a:moveTo>
                  <a:pt x="2837018" y="0"/>
                </a:moveTo>
                <a:lnTo>
                  <a:pt x="6061216" y="0"/>
                </a:lnTo>
                <a:lnTo>
                  <a:pt x="3224198" y="3635478"/>
                </a:lnTo>
                <a:lnTo>
                  <a:pt x="0" y="3635478"/>
                </a:lnTo>
                <a:close/>
              </a:path>
            </a:pathLst>
          </a:custGeom>
          <a:gradFill>
            <a:gsLst>
              <a:gs pos="0">
                <a:schemeClr val="accent1"/>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形状 16">
            <a:extLst>
              <a:ext uri="{FF2B5EF4-FFF2-40B4-BE49-F238E27FC236}">
                <a16:creationId xmlns:a16="http://schemas.microsoft.com/office/drawing/2014/main" id="{E36C0324-1A90-487E-8A58-A00E9D6DA888}"/>
              </a:ext>
            </a:extLst>
          </p:cNvPr>
          <p:cNvSpPr/>
          <p:nvPr/>
        </p:nvSpPr>
        <p:spPr>
          <a:xfrm>
            <a:off x="8975980" y="453925"/>
            <a:ext cx="3216020" cy="4121147"/>
          </a:xfrm>
          <a:custGeom>
            <a:gdLst>
              <a:gd name="connsiteX0" fmla="*/ 3216020 w 3216020"/>
              <a:gd name="connsiteY0" fmla="*/ 0 h 4121147"/>
              <a:gd name="connsiteX1" fmla="*/ 3216020 w 3216020"/>
              <a:gd name="connsiteY1" fmla="*/ 4121147 h 4121147"/>
              <a:gd name="connsiteX2" fmla="*/ 0 w 3216020"/>
              <a:gd name="connsiteY2" fmla="*/ 4121147 h 4121147"/>
            </a:gdLst>
            <a:cxnLst>
              <a:cxn ang="0">
                <a:pos x="connsiteX0" y="connsiteY0"/>
              </a:cxn>
              <a:cxn ang="0">
                <a:pos x="connsiteX1" y="connsiteY1"/>
              </a:cxn>
              <a:cxn ang="0">
                <a:pos x="connsiteX2" y="connsiteY2"/>
              </a:cxn>
            </a:cxnLst>
            <a:rect l="l" t="t" r="r" b="b"/>
            <a:pathLst>
              <a:path w="3216020" h="4121147">
                <a:moveTo>
                  <a:pt x="3216020" y="0"/>
                </a:moveTo>
                <a:lnTo>
                  <a:pt x="3216020" y="4121147"/>
                </a:lnTo>
                <a:lnTo>
                  <a:pt x="0" y="4121147"/>
                </a:lnTo>
                <a:close/>
              </a:path>
            </a:pathLst>
          </a:custGeom>
          <a:gradFill>
            <a:gsLst>
              <a:gs pos="0">
                <a:schemeClr val="accent1"/>
              </a:gs>
              <a:gs pos="100000">
                <a:schemeClr val="tx1">
                  <a:alpha val="5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a16="http://schemas.microsoft.com/office/drawing/2014/main" id="{980F9DF0-E70B-42CA-9C20-853619E919D9}"/>
              </a:ext>
            </a:extLst>
          </p:cNvPr>
          <p:cNvSpPr/>
          <p:nvPr/>
        </p:nvSpPr>
        <p:spPr>
          <a:xfrm>
            <a:off x="0" y="4575071"/>
            <a:ext cx="12192000" cy="2282929"/>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形状 10">
            <a:extLst>
              <a:ext uri="{FF2B5EF4-FFF2-40B4-BE49-F238E27FC236}">
                <a16:creationId xmlns:a16="http://schemas.microsoft.com/office/drawing/2014/main" id="{1A6D65BD-4D68-4413-993E-B49D4191095E}"/>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blipFill>
            <a:blip r:embed="rId3"/>
            <a:stretch>
              <a:fillRect t="-69743" b="-68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id="{B9590CFB-5F55-40EA-A4D5-BDF31FC76341}"/>
              </a:ext>
            </a:extLst>
          </p:cNvPr>
          <p:cNvSpPr txBox="1"/>
          <p:nvPr/>
        </p:nvSpPr>
        <p:spPr>
          <a:xfrm>
            <a:off x="4610100" y="4960692"/>
            <a:ext cx="6642295" cy="1015663"/>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1600" b="1" spc="300">
                <a:latin typeface="Century Gothic" panose="020b0502020202020204" pitchFamily="34" charset="0"/>
                <a:ea typeface="微软雅黑"/>
                <a:cs typeface="Segoe UI Light" panose="020b0502040204020203" pitchFamily="34" charset="0"/>
              </a:defRPr>
            </a:lvl1pPr>
          </a:lstStyle>
          <a:p>
            <a:pPr algn="r"/>
            <a:r>
              <a:rPr lang="zh-CN" altLang="en-US" sz="6000"/>
              <a:t>感谢您的观看</a:t>
            </a:r>
          </a:p>
        </p:txBody>
      </p:sp>
      <p:sp>
        <p:nvSpPr>
          <p:cNvPr id="13" name="矩形 12">
            <a:extLst>
              <a:ext uri="{FF2B5EF4-FFF2-40B4-BE49-F238E27FC236}">
                <a16:creationId xmlns:a16="http://schemas.microsoft.com/office/drawing/2014/main" id="{0A2E7C2C-F84E-4527-AB3B-3C64F0E513BB}"/>
              </a:ext>
            </a:extLst>
          </p:cNvPr>
          <p:cNvSpPr/>
          <p:nvPr/>
        </p:nvSpPr>
        <p:spPr bwMode="auto">
          <a:xfrm>
            <a:off x="5327374" y="5955077"/>
            <a:ext cx="5845509" cy="603435"/>
          </a:xfrm>
          <a:prstGeom prst="rect">
            <a:avLst/>
          </a:prstGeom>
        </p:spPr>
        <p:txBody>
          <a:bodyPr wrap="square">
            <a:spAutoFit/>
            <a:scene3d>
              <a:camera prst="orthographicFront"/>
              <a:lightRig rig="threePt" dir="t"/>
            </a:scene3d>
            <a:sp3d contourW="12700"/>
          </a:bodyPr>
          <a:lstStyle/>
          <a:p>
            <a:pPr algn="r" eaLnBrk="1" fontAlgn="auto" hangingPunct="1">
              <a:lnSpc>
                <a:spcPct val="125000"/>
              </a:lnSpc>
              <a:spcBef>
                <a:spcPct val="0"/>
              </a:spcBef>
              <a:spcAft>
                <a:spcPct val="0"/>
              </a:spcAft>
              <a:defRPr/>
            </a:pPr>
            <a:r>
              <a:rPr lang="en-US" altLang="zh-CN" sz="14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4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266BD46E-D847-46B4-8296-04E242609435}"/>
              </a:ext>
            </a:extLst>
          </p:cNvPr>
          <p:cNvSpPr txBox="1"/>
          <p:nvPr/>
        </p:nvSpPr>
        <p:spPr>
          <a:xfrm>
            <a:off x="1345731" y="1392173"/>
            <a:ext cx="5481501" cy="1107996"/>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1600" b="1" spc="300">
                <a:latin typeface="Century Gothic" panose="020b0502020202020204" pitchFamily="34" charset="0"/>
                <a:ea typeface="微软雅黑"/>
                <a:cs typeface="Segoe UI Light" panose="020b0502040204020203" pitchFamily="34" charset="0"/>
              </a:defRPr>
            </a:lvl1pPr>
          </a:lstStyle>
          <a:p>
            <a:r>
              <a:rPr lang="en-US" altLang="zh-CN" sz="6600" i="1">
                <a:gradFill flip="none" rotWithShape="1">
                  <a:gsLst>
                    <a:gs pos="23000">
                      <a:schemeClr val="bg1"/>
                    </a:gs>
                    <a:gs pos="100000">
                      <a:schemeClr val="bg1">
                        <a:alpha val="18000"/>
                      </a:schemeClr>
                    </a:gs>
                  </a:gsLst>
                  <a:lin ang="5400000" scaled="1"/>
                </a:gradFill>
              </a:rPr>
              <a:t>BUSINESS</a:t>
            </a:r>
            <a:endParaRPr lang="zh-CN" altLang="en-US" sz="6600" i="1">
              <a:gradFill flip="none" rotWithShape="1">
                <a:gsLst>
                  <a:gs pos="23000">
                    <a:schemeClr val="bg1"/>
                  </a:gs>
                  <a:gs pos="100000">
                    <a:schemeClr val="bg1">
                      <a:alpha val="18000"/>
                    </a:schemeClr>
                  </a:gs>
                </a:gsLst>
                <a:lin ang="5400000" scaled="1"/>
              </a:gradFill>
            </a:endParaRPr>
          </a:p>
        </p:txBody>
      </p:sp>
    </p:spTree>
    <p:extLst>
      <p:ext uri="{BB962C8B-B14F-4D97-AF65-F5344CB8AC3E}">
        <p14:creationId val="256255881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nodeType="afterGroup">
                            <p:stCondLst>
                              <p:cond delay="1500"/>
                            </p:stCondLst>
                            <p:childTnLst>
                              <p:par>
                                <p:cTn id="30" presetID="1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ppt_x</p:attrName>
                                        </p:attrNameLst>
                                      </p:cBhvr>
                                      <p:tavLst>
                                        <p:tav tm="0">
                                          <p:val>
                                            <p:strVal val="#ppt_x+#ppt_w*1.125000"/>
                                          </p:val>
                                        </p:tav>
                                        <p:tav tm="100000">
                                          <p:val>
                                            <p:strVal val="#ppt_x"/>
                                          </p:val>
                                        </p:tav>
                                      </p:tavLst>
                                    </p:anim>
                                    <p:animEffect transition="in" filter="wipe(left)">
                                      <p:cBhvr>
                                        <p:cTn id="33" dur="500"/>
                                        <p:tgtEl>
                                          <p:spTgt spid="12"/>
                                        </p:tgtEl>
                                      </p:cBhvr>
                                    </p:animEffect>
                                  </p:childTnLst>
                                </p:cTn>
                              </p:par>
                            </p:childTnLst>
                          </p:cTn>
                        </p:par>
                        <p:par>
                          <p:cTn id="34" fill="hold" nodeType="afterGroup">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5" grpId="0" animBg="1"/>
      <p:bldP spid="17" grpId="0" animBg="1"/>
      <p:bldP spid="11" grpId="0" animBg="1"/>
      <p:bldP spid="12" grpId="0"/>
      <p:bldP spid="13" grpId="0"/>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a:extLst>
              <a:ext uri="{FF2B5EF4-FFF2-40B4-BE49-F238E27FC236}">
                <a16:creationId xmlns:a16="http://schemas.microsoft.com/office/drawing/2014/main" id="{CA136C5B-7DB4-4C88-A107-B6F1630F16BB}"/>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gradFill flip="none" rotWithShape="1">
            <a:gsLst>
              <a:gs pos="0">
                <a:schemeClr val="accent1"/>
              </a:gs>
              <a:gs pos="100000">
                <a:schemeClr val="tx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a:extLst>
              <a:ext uri="{FF2B5EF4-FFF2-40B4-BE49-F238E27FC236}">
                <a16:creationId xmlns:a16="http://schemas.microsoft.com/office/drawing/2014/main" id="{055E4664-284C-4900-A24B-9BB0B02BA344}"/>
              </a:ext>
            </a:extLst>
          </p:cNvPr>
          <p:cNvSpPr/>
          <p:nvPr/>
        </p:nvSpPr>
        <p:spPr>
          <a:xfrm rot="5400000" flipH="1">
            <a:off x="5592362" y="263197"/>
            <a:ext cx="6858000" cy="6331599"/>
          </a:xfrm>
          <a:custGeom>
            <a:gdLst>
              <a:gd name="connsiteX0" fmla="*/ 0 w 12192000"/>
              <a:gd name="connsiteY0" fmla="*/ 0 h 4581525"/>
              <a:gd name="connsiteX1" fmla="*/ 12192000 w 12192000"/>
              <a:gd name="connsiteY1" fmla="*/ 0 h 4581525"/>
              <a:gd name="connsiteX2" fmla="*/ 12192000 w 12192000"/>
              <a:gd name="connsiteY2" fmla="*/ 881023 h 4581525"/>
              <a:gd name="connsiteX3" fmla="*/ 12192000 w 12192000"/>
              <a:gd name="connsiteY3" fmla="*/ 1601250 h 4581525"/>
              <a:gd name="connsiteX4" fmla="*/ 12192000 w 12192000"/>
              <a:gd name="connsiteY4" fmla="*/ 2482273 h 4581525"/>
              <a:gd name="connsiteX5" fmla="*/ 0 w 12192000"/>
              <a:gd name="connsiteY5" fmla="*/ 4581525 h 4581525"/>
              <a:gd name="connsiteX6" fmla="*/ 0 w 12192000"/>
              <a:gd name="connsiteY6" fmla="*/ 3700502 h 4581525"/>
              <a:gd name="connsiteX7" fmla="*/ 0 w 12192000"/>
              <a:gd name="connsiteY7" fmla="*/ 881023 h 458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581525">
                <a:moveTo>
                  <a:pt x="0" y="0"/>
                </a:moveTo>
                <a:lnTo>
                  <a:pt x="12192000" y="0"/>
                </a:lnTo>
                <a:lnTo>
                  <a:pt x="12192000" y="881023"/>
                </a:lnTo>
                <a:lnTo>
                  <a:pt x="12192000" y="1601250"/>
                </a:lnTo>
                <a:lnTo>
                  <a:pt x="12192000" y="2482273"/>
                </a:lnTo>
                <a:lnTo>
                  <a:pt x="0" y="4581525"/>
                </a:lnTo>
                <a:lnTo>
                  <a:pt x="0" y="3700502"/>
                </a:lnTo>
                <a:lnTo>
                  <a:pt x="0" y="881023"/>
                </a:lnTo>
                <a:close/>
              </a:path>
            </a:pathLst>
          </a:custGeom>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l="-19279" r="-192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id="{62D06648-45B7-4A31-AFC3-13990DC4784F}"/>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D2F16472-483B-46E7-BE1C-ABF0EA5E1DEC}"/>
              </a:ext>
            </a:extLst>
          </p:cNvPr>
          <p:cNvSpPr txBox="1"/>
          <p:nvPr/>
        </p:nvSpPr>
        <p:spPr bwMode="auto">
          <a:xfrm>
            <a:off x="448875" y="1691938"/>
            <a:ext cx="1823831" cy="15696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9600">
                <a:solidFill>
                  <a:schemeClr val="tx1"/>
                </a:solidFill>
                <a:latin typeface="Agency FB" panose="020b0503020202020204" pitchFamily="34" charset="0"/>
              </a:rPr>
              <a:t>01</a:t>
            </a:r>
            <a:endParaRPr lang="zh-CN" altLang="en-US" sz="9600">
              <a:solidFill>
                <a:schemeClr val="tx1"/>
              </a:solidFill>
              <a:latin typeface="Agency FB" panose="020b0503020202020204" pitchFamily="34" charset="0"/>
            </a:endParaRPr>
          </a:p>
        </p:txBody>
      </p:sp>
      <p:grpSp>
        <p:nvGrpSpPr>
          <p:cNvPr id="2" name="组合 1">
            <a:extLst>
              <a:ext uri="{FF2B5EF4-FFF2-40B4-BE49-F238E27FC236}">
                <a16:creationId xmlns:a16="http://schemas.microsoft.com/office/drawing/2014/main" id="{F7E96214-7CA6-404A-ADB4-FAF07FEE3321}"/>
              </a:ext>
            </a:extLst>
          </p:cNvPr>
          <p:cNvGrpSpPr/>
          <p:nvPr/>
        </p:nvGrpSpPr>
        <p:grpSpPr>
          <a:xfrm>
            <a:off x="2507758" y="3075054"/>
            <a:ext cx="4057039" cy="1129403"/>
            <a:chOff x="2507758" y="3075054"/>
            <a:chExt cx="4057039" cy="1129403"/>
          </a:xfrm>
        </p:grpSpPr>
        <p:sp>
          <p:nvSpPr>
            <p:cNvPr id="12" name="矩形 11">
              <a:extLst>
                <a:ext uri="{FF2B5EF4-FFF2-40B4-BE49-F238E27FC236}">
                  <a16:creationId xmlns:a16="http://schemas.microsoft.com/office/drawing/2014/main" id="{F7E711D5-3BCB-4281-A505-A5BA1584973A}"/>
                </a:ext>
              </a:extLst>
            </p:cNvPr>
            <p:cNvSpPr/>
            <p:nvPr/>
          </p:nvSpPr>
          <p:spPr bwMode="auto">
            <a:xfrm>
              <a:off x="2536332" y="3743050"/>
              <a:ext cx="4028465" cy="461407"/>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1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1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CCCB3A3E-F988-4AE0-BC58-402F35E33819}"/>
                </a:ext>
              </a:extLst>
            </p:cNvPr>
            <p:cNvSpPr txBox="1"/>
            <p:nvPr/>
          </p:nvSpPr>
          <p:spPr bwMode="auto">
            <a:xfrm>
              <a:off x="2507758" y="3075054"/>
              <a:ext cx="3697848"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4000">
                  <a:solidFill>
                    <a:schemeClr val="tx1"/>
                  </a:solidFill>
                  <a:latin typeface="Century Gothic" panose="020b0502020202020204" pitchFamily="34" charset="0"/>
                </a:rPr>
                <a:t>工作概述</a:t>
              </a:r>
            </a:p>
          </p:txBody>
        </p:sp>
      </p:grpSp>
      <p:sp>
        <p:nvSpPr>
          <p:cNvPr id="23" name="任意多边形: 形状 22">
            <a:extLst>
              <a:ext uri="{FF2B5EF4-FFF2-40B4-BE49-F238E27FC236}">
                <a16:creationId xmlns:a16="http://schemas.microsoft.com/office/drawing/2014/main" id="{3FFCA5A6-1E35-4630-B022-944637960324}"/>
              </a:ext>
            </a:extLst>
          </p:cNvPr>
          <p:cNvSpPr/>
          <p:nvPr/>
        </p:nvSpPr>
        <p:spPr>
          <a:xfrm>
            <a:off x="1893382" y="2795154"/>
            <a:ext cx="823926" cy="810862"/>
          </a:xfrm>
          <a:custGeom>
            <a:gdLst>
              <a:gd name="connsiteX0" fmla="*/ 3909771 w 5090871"/>
              <a:gd name="connsiteY0" fmla="*/ 0 h 5010150"/>
              <a:gd name="connsiteX1" fmla="*/ 5090871 w 5090871"/>
              <a:gd name="connsiteY1" fmla="*/ 0 h 5010150"/>
              <a:gd name="connsiteX2" fmla="*/ 1181100 w 5090871"/>
              <a:gd name="connsiteY2" fmla="*/ 5010150 h 5010150"/>
              <a:gd name="connsiteX3" fmla="*/ 0 w 5090871"/>
              <a:gd name="connsiteY3" fmla="*/ 5010150 h 5010150"/>
            </a:gdLst>
            <a:cxnLst>
              <a:cxn ang="0">
                <a:pos x="connsiteX0" y="connsiteY0"/>
              </a:cxn>
              <a:cxn ang="0">
                <a:pos x="connsiteX1" y="connsiteY1"/>
              </a:cxn>
              <a:cxn ang="0">
                <a:pos x="connsiteX2" y="connsiteY2"/>
              </a:cxn>
              <a:cxn ang="0">
                <a:pos x="connsiteX3" y="connsiteY3"/>
              </a:cxn>
            </a:cxnLst>
            <a:rect l="l" t="t" r="r" b="b"/>
            <a:pathLst>
              <a:path w="5090871" h="5010150">
                <a:moveTo>
                  <a:pt x="3909771" y="0"/>
                </a:moveTo>
                <a:lnTo>
                  <a:pt x="5090871" y="0"/>
                </a:lnTo>
                <a:lnTo>
                  <a:pt x="1181100" y="5010150"/>
                </a:lnTo>
                <a:lnTo>
                  <a:pt x="0" y="501015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44061717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par>
                          <p:cTn id="26" fill="hold" nodeType="afterGroup">
                            <p:stCondLst>
                              <p:cond delay="1500"/>
                            </p:stCondLst>
                            <p:childTnLst>
                              <p:par>
                                <p:cTn id="27" presetID="1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13" grpId="0"/>
      <p:bldP spid="23"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六边形 1">
            <a:extLst>
              <a:ext uri="{FF2B5EF4-FFF2-40B4-BE49-F238E27FC236}">
                <a16:creationId xmlns:a16="http://schemas.microsoft.com/office/drawing/2014/main" id="{2F6B9654-C756-4FEE-BA56-D0CD5ACF6BDD}"/>
              </a:ext>
            </a:extLst>
          </p:cNvPr>
          <p:cNvSpPr/>
          <p:nvPr/>
        </p:nvSpPr>
        <p:spPr>
          <a:xfrm rot="5400000">
            <a:off x="780126" y="2355187"/>
            <a:ext cx="3466211" cy="2988113"/>
          </a:xfrm>
          <a:prstGeom prst="hexagon">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8B7A8C30-8B80-4E7A-8190-2FB9E82FC050}"/>
              </a:ext>
            </a:extLst>
          </p:cNvPr>
          <p:cNvSpPr/>
          <p:nvPr/>
        </p:nvSpPr>
        <p:spPr>
          <a:xfrm>
            <a:off x="1800226" y="2116139"/>
            <a:ext cx="2988111" cy="3466211"/>
          </a:xfrm>
          <a:custGeom>
            <a:gdLst>
              <a:gd name="connsiteX0" fmla="*/ 1494055 w 2988111"/>
              <a:gd name="connsiteY0" fmla="*/ 0 h 3466211"/>
              <a:gd name="connsiteX1" fmla="*/ 2988111 w 2988111"/>
              <a:gd name="connsiteY1" fmla="*/ 747028 h 3466211"/>
              <a:gd name="connsiteX2" fmla="*/ 2988111 w 2988111"/>
              <a:gd name="connsiteY2" fmla="*/ 2719183 h 3466211"/>
              <a:gd name="connsiteX3" fmla="*/ 1494055 w 2988111"/>
              <a:gd name="connsiteY3" fmla="*/ 3466211 h 3466211"/>
              <a:gd name="connsiteX4" fmla="*/ 0 w 2988111"/>
              <a:gd name="connsiteY4" fmla="*/ 2719183 h 3466211"/>
              <a:gd name="connsiteX5" fmla="*/ 0 w 2988111"/>
              <a:gd name="connsiteY5" fmla="*/ 747028 h 34662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8111" h="3466211">
                <a:moveTo>
                  <a:pt x="1494055" y="0"/>
                </a:moveTo>
                <a:lnTo>
                  <a:pt x="2988111" y="747028"/>
                </a:lnTo>
                <a:lnTo>
                  <a:pt x="2988111" y="2719183"/>
                </a:lnTo>
                <a:lnTo>
                  <a:pt x="1494055" y="3466211"/>
                </a:lnTo>
                <a:lnTo>
                  <a:pt x="0" y="2719183"/>
                </a:lnTo>
                <a:lnTo>
                  <a:pt x="0" y="747028"/>
                </a:lnTo>
                <a:close/>
              </a:path>
            </a:pathLst>
          </a:custGeom>
          <a:blipFill>
            <a:blip r:embed="rId2"/>
            <a:stretch>
              <a:fillRect l="-37157" r="-368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8AB2D52-756C-4420-8A3C-8E2C57795ADE}"/>
              </a:ext>
            </a:extLst>
          </p:cNvPr>
          <p:cNvSpPr/>
          <p:nvPr/>
        </p:nvSpPr>
        <p:spPr bwMode="auto">
          <a:xfrm>
            <a:off x="5246320" y="2794701"/>
            <a:ext cx="5541113" cy="761299"/>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sz="12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tuThis template is exclusively designed by Fei er creative, and copyrights belong to Bao tu</a:t>
            </a:r>
            <a:endParaRPr lang="en-US" altLang="zh-CN" sz="1200">
              <a:solidFill>
                <a:schemeClr val="tx1">
                  <a:lumMod val="50000"/>
                  <a:lumOff val="50000"/>
                </a:schemeClr>
              </a:solidFill>
              <a:latin typeface="Century Gothic" panose="020b0502020202020204" pitchFamily="34" charset="0"/>
              <a:ea typeface="+mj-ea"/>
            </a:endParaRPr>
          </a:p>
        </p:txBody>
      </p:sp>
      <p:grpSp>
        <p:nvGrpSpPr>
          <p:cNvPr id="3" name="组合 2">
            <a:extLst>
              <a:ext uri="{FF2B5EF4-FFF2-40B4-BE49-F238E27FC236}">
                <a16:creationId xmlns:a16="http://schemas.microsoft.com/office/drawing/2014/main" id="{659FB0DB-01C3-4140-AE97-1585740DF3F5}"/>
              </a:ext>
            </a:extLst>
          </p:cNvPr>
          <p:cNvGrpSpPr/>
          <p:nvPr/>
        </p:nvGrpSpPr>
        <p:grpSpPr>
          <a:xfrm>
            <a:off x="5265370" y="3930079"/>
            <a:ext cx="3980444" cy="1281276"/>
            <a:chOff x="5265370" y="3803079"/>
            <a:chExt cx="3980444" cy="1281276"/>
          </a:xfrm>
        </p:grpSpPr>
        <p:sp>
          <p:nvSpPr>
            <p:cNvPr id="4" name="文本框 3">
              <a:extLst>
                <a:ext uri="{FF2B5EF4-FFF2-40B4-BE49-F238E27FC236}">
                  <a16:creationId xmlns:a16="http://schemas.microsoft.com/office/drawing/2014/main" id="{CFEEE3C0-AD34-4E73-8541-AD4F3CE62C30}"/>
                </a:ext>
              </a:extLst>
            </p:cNvPr>
            <p:cNvSpPr txBox="1"/>
            <p:nvPr/>
          </p:nvSpPr>
          <p:spPr>
            <a:xfrm>
              <a:off x="5265370" y="3803079"/>
              <a:ext cx="1972037" cy="830997"/>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en-US" altLang="zh-CN" sz="4800">
                  <a:solidFill>
                    <a:schemeClr val="tx1">
                      <a:lumMod val="75000"/>
                      <a:lumOff val="25000"/>
                    </a:schemeClr>
                  </a:solidFill>
                  <a:latin typeface="Century Gothic" panose="020b0502020202020204" pitchFamily="34" charset="0"/>
                </a:rPr>
                <a:t>89%</a:t>
              </a:r>
              <a:endParaRPr lang="zh-CN" altLang="en-US" sz="4800">
                <a:solidFill>
                  <a:schemeClr val="tx1">
                    <a:lumMod val="75000"/>
                    <a:lumOff val="25000"/>
                  </a:schemeClr>
                </a:solidFill>
                <a:latin typeface="Century Gothic" panose="020b0502020202020204" pitchFamily="34" charset="0"/>
              </a:endParaRPr>
            </a:p>
          </p:txBody>
        </p:sp>
        <p:grpSp>
          <p:nvGrpSpPr>
            <p:cNvPr id="7" name="组合 6">
              <a:extLst>
                <a:ext uri="{FF2B5EF4-FFF2-40B4-BE49-F238E27FC236}">
                  <a16:creationId xmlns:a16="http://schemas.microsoft.com/office/drawing/2014/main" id="{5EBEB9DF-8C98-41D3-8647-60F0592F2057}"/>
                </a:ext>
              </a:extLst>
            </p:cNvPr>
            <p:cNvGrpSpPr/>
            <p:nvPr/>
          </p:nvGrpSpPr>
          <p:grpSpPr>
            <a:xfrm>
              <a:off x="6787937" y="4027962"/>
              <a:ext cx="2457877" cy="1056393"/>
              <a:chOff x="845174" y="5121881"/>
              <a:chExt cx="2457877" cy="1056393"/>
            </a:xfrm>
          </p:grpSpPr>
          <p:sp>
            <p:nvSpPr>
              <p:cNvPr id="8" name="矩形 7">
                <a:extLst>
                  <a:ext uri="{FF2B5EF4-FFF2-40B4-BE49-F238E27FC236}">
                    <a16:creationId xmlns:a16="http://schemas.microsoft.com/office/drawing/2014/main" id="{BB0869E0-663F-46BD-AFDC-35353333982F}"/>
                  </a:ext>
                </a:extLst>
              </p:cNvPr>
              <p:cNvSpPr/>
              <p:nvPr/>
            </p:nvSpPr>
            <p:spPr bwMode="auto">
              <a:xfrm>
                <a:off x="845174" y="5575096"/>
                <a:ext cx="2457877"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9" name="文本框 8">
                <a:extLst>
                  <a:ext uri="{FF2B5EF4-FFF2-40B4-BE49-F238E27FC236}">
                    <a16:creationId xmlns:a16="http://schemas.microsoft.com/office/drawing/2014/main" id="{FE64BC57-F5B8-4E88-A293-F4AA2A06D5F1}"/>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grpSp>
        <p:nvGrpSpPr>
          <p:cNvPr id="10" name="组合 9">
            <a:extLst>
              <a:ext uri="{FF2B5EF4-FFF2-40B4-BE49-F238E27FC236}">
                <a16:creationId xmlns:a16="http://schemas.microsoft.com/office/drawing/2014/main" id="{E0DA20C8-A2DB-44FA-B321-C123D0BEB559}"/>
              </a:ext>
            </a:extLst>
          </p:cNvPr>
          <p:cNvGrpSpPr/>
          <p:nvPr/>
        </p:nvGrpSpPr>
        <p:grpSpPr>
          <a:xfrm flipH="1" flipV="1">
            <a:off x="-1415507" y="-494474"/>
            <a:ext cx="4006307" cy="2786585"/>
            <a:chOff x="-741107" y="-1787629"/>
            <a:chExt cx="14406307" cy="10020300"/>
          </a:xfrm>
        </p:grpSpPr>
        <p:sp>
          <p:nvSpPr>
            <p:cNvPr id="11" name="平行四边形 10">
              <a:extLst>
                <a:ext uri="{FF2B5EF4-FFF2-40B4-BE49-F238E27FC236}">
                  <a16:creationId xmlns:a16="http://schemas.microsoft.com/office/drawing/2014/main" id="{61E018EF-9FE2-4833-89B2-7391DC892DCD}"/>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id="{08C94857-B88C-409C-9521-F0B25DC92028}"/>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2A01D2B9-350E-437C-81F2-0F61DC8329C3}"/>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6254DB38-3BA7-46B9-84DD-8789FC75DED2}"/>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01.</a:t>
            </a:r>
            <a:r>
              <a:rPr lang="zh-CN" altLang="en-US" sz="3200" i="1"/>
              <a:t>工作概述</a:t>
            </a:r>
          </a:p>
        </p:txBody>
      </p:sp>
      <p:sp>
        <p:nvSpPr>
          <p:cNvPr id="15" name="矩形 14">
            <a:extLst>
              <a:ext uri="{FF2B5EF4-FFF2-40B4-BE49-F238E27FC236}">
                <a16:creationId xmlns:a16="http://schemas.microsoft.com/office/drawing/2014/main" id="{870DAE24-6FAB-4B1B-8F77-7D59103A0DF9}"/>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2945680412"/>
      </p:ext>
    </p:extLst>
  </p:cSld>
  <p:clrMapOvr>
    <a:masterClrMapping/>
  </p:clrMapOvr>
  <mc:AlternateContent>
    <mc:Choice xmlns:p14="http://schemas.microsoft.com/office/powerpoint/2010/main" Requires="p14">
      <p:transition spd="slow" advTm="0" p14:dur="125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nodeType="afterGroup">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8" name="组合 57">
            <a:extLst>
              <a:ext uri="{FF2B5EF4-FFF2-40B4-BE49-F238E27FC236}">
                <a16:creationId xmlns:a16="http://schemas.microsoft.com/office/drawing/2014/main" id="{9F226066-B227-4173-AC8F-2E86667F79AD}"/>
              </a:ext>
            </a:extLst>
          </p:cNvPr>
          <p:cNvGrpSpPr/>
          <p:nvPr/>
        </p:nvGrpSpPr>
        <p:grpSpPr>
          <a:xfrm>
            <a:off x="8454811" y="2322767"/>
            <a:ext cx="2457877" cy="942093"/>
            <a:chOff x="845174" y="5121881"/>
            <a:chExt cx="2457877" cy="942093"/>
          </a:xfrm>
        </p:grpSpPr>
        <p:sp>
          <p:nvSpPr>
            <p:cNvPr id="59" name="矩形 58">
              <a:extLst>
                <a:ext uri="{FF2B5EF4-FFF2-40B4-BE49-F238E27FC236}">
                  <a16:creationId xmlns:a16="http://schemas.microsoft.com/office/drawing/2014/main" id="{F7D0FC27-BF21-4D44-9B2E-FB94E1557FE4}"/>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60" name="文本框 59">
              <a:extLst>
                <a:ext uri="{FF2B5EF4-FFF2-40B4-BE49-F238E27FC236}">
                  <a16:creationId xmlns:a16="http://schemas.microsoft.com/office/drawing/2014/main" id="{3F58CF19-BD4E-48F6-AA03-91307375B19E}"/>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61" name="组合 60">
            <a:extLst>
              <a:ext uri="{FF2B5EF4-FFF2-40B4-BE49-F238E27FC236}">
                <a16:creationId xmlns:a16="http://schemas.microsoft.com/office/drawing/2014/main" id="{E5724D62-B403-46FE-8B0F-E72CAF38A5A8}"/>
              </a:ext>
            </a:extLst>
          </p:cNvPr>
          <p:cNvGrpSpPr/>
          <p:nvPr/>
        </p:nvGrpSpPr>
        <p:grpSpPr>
          <a:xfrm>
            <a:off x="8454811" y="4633005"/>
            <a:ext cx="2457877" cy="942093"/>
            <a:chOff x="845174" y="5121881"/>
            <a:chExt cx="2457877" cy="942093"/>
          </a:xfrm>
        </p:grpSpPr>
        <p:sp>
          <p:nvSpPr>
            <p:cNvPr id="62" name="矩形 61">
              <a:extLst>
                <a:ext uri="{FF2B5EF4-FFF2-40B4-BE49-F238E27FC236}">
                  <a16:creationId xmlns:a16="http://schemas.microsoft.com/office/drawing/2014/main" id="{A7C6A8B1-A6F1-4A91-98B2-C942D13DD70F}"/>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63" name="文本框 62">
              <a:extLst>
                <a:ext uri="{FF2B5EF4-FFF2-40B4-BE49-F238E27FC236}">
                  <a16:creationId xmlns:a16="http://schemas.microsoft.com/office/drawing/2014/main" id="{66DD6F90-9B2D-4ADC-8A15-FFA493340B9A}"/>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64" name="组合 63">
            <a:extLst>
              <a:ext uri="{FF2B5EF4-FFF2-40B4-BE49-F238E27FC236}">
                <a16:creationId xmlns:a16="http://schemas.microsoft.com/office/drawing/2014/main" id="{DD90A891-A504-47DC-B8F6-3DF0468359D3}"/>
              </a:ext>
            </a:extLst>
          </p:cNvPr>
          <p:cNvGrpSpPr/>
          <p:nvPr/>
        </p:nvGrpSpPr>
        <p:grpSpPr>
          <a:xfrm>
            <a:off x="1161592" y="2322767"/>
            <a:ext cx="2457877" cy="942093"/>
            <a:chOff x="845174" y="5121881"/>
            <a:chExt cx="2457877" cy="942093"/>
          </a:xfrm>
        </p:grpSpPr>
        <p:sp>
          <p:nvSpPr>
            <p:cNvPr id="65" name="矩形 64">
              <a:extLst>
                <a:ext uri="{FF2B5EF4-FFF2-40B4-BE49-F238E27FC236}">
                  <a16:creationId xmlns:a16="http://schemas.microsoft.com/office/drawing/2014/main" id="{47842957-B782-47E1-9EB5-9FA757346B79}"/>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66" name="文本框 65">
              <a:extLst>
                <a:ext uri="{FF2B5EF4-FFF2-40B4-BE49-F238E27FC236}">
                  <a16:creationId xmlns:a16="http://schemas.microsoft.com/office/drawing/2014/main" id="{B8FC7BEC-EE16-4D21-872C-6D57CDFB7BD9}"/>
                </a:ext>
              </a:extLst>
            </p:cNvPr>
            <p:cNvSpPr txBox="1"/>
            <p:nvPr/>
          </p:nvSpPr>
          <p:spPr>
            <a:xfrm>
              <a:off x="1458191"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a:r>
                <a:rPr lang="zh-CN" altLang="en-US" sz="1800"/>
                <a:t>标题添加</a:t>
              </a:r>
            </a:p>
          </p:txBody>
        </p:sp>
      </p:grpSp>
      <p:grpSp>
        <p:nvGrpSpPr>
          <p:cNvPr id="67" name="组合 66">
            <a:extLst>
              <a:ext uri="{FF2B5EF4-FFF2-40B4-BE49-F238E27FC236}">
                <a16:creationId xmlns:a16="http://schemas.microsoft.com/office/drawing/2014/main" id="{A4654EB0-9B35-4B5E-A908-3920C7EAC389}"/>
              </a:ext>
            </a:extLst>
          </p:cNvPr>
          <p:cNvGrpSpPr/>
          <p:nvPr/>
        </p:nvGrpSpPr>
        <p:grpSpPr>
          <a:xfrm>
            <a:off x="1161592" y="4633005"/>
            <a:ext cx="2457877" cy="942093"/>
            <a:chOff x="845174" y="5121881"/>
            <a:chExt cx="2457877" cy="942093"/>
          </a:xfrm>
        </p:grpSpPr>
        <p:sp>
          <p:nvSpPr>
            <p:cNvPr id="68" name="矩形 67">
              <a:extLst>
                <a:ext uri="{FF2B5EF4-FFF2-40B4-BE49-F238E27FC236}">
                  <a16:creationId xmlns:a16="http://schemas.microsoft.com/office/drawing/2014/main" id="{67B7A652-8895-483E-A3FA-8579772E9290}"/>
                </a:ext>
              </a:extLst>
            </p:cNvPr>
            <p:cNvSpPr/>
            <p:nvPr/>
          </p:nvSpPr>
          <p:spPr bwMode="auto">
            <a:xfrm>
              <a:off x="845174" y="5460796"/>
              <a:ext cx="2457877" cy="603178"/>
            </a:xfrm>
            <a:prstGeom prst="rect">
              <a:avLst/>
            </a:prstGeom>
          </p:spPr>
          <p:txBody>
            <a:bodyPr wrap="square">
              <a:spAutoFit/>
              <a:scene3d>
                <a:camera prst="orthographicFront"/>
                <a:lightRig rig="threePt" dir="t"/>
              </a:scene3d>
              <a:sp3d contourW="12700"/>
            </a:bodyPr>
            <a:lstStyle/>
            <a:p>
              <a:pPr algn="r">
                <a:lnSpc>
                  <a:spcPct val="114000"/>
                </a:lnSpc>
                <a:defRPr/>
              </a:pPr>
              <a:r>
                <a:rPr lang="en-US" altLang="zh-CN" sz="1000">
                  <a:solidFill>
                    <a:schemeClr val="bg1">
                      <a:lumMod val="65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bg1">
                    <a:lumMod val="65000"/>
                  </a:schemeClr>
                </a:solidFill>
                <a:latin typeface="Century Gothic" panose="020b0502020202020204" pitchFamily="34" charset="0"/>
                <a:ea typeface="+mj-ea"/>
              </a:endParaRPr>
            </a:p>
          </p:txBody>
        </p:sp>
        <p:sp>
          <p:nvSpPr>
            <p:cNvPr id="69" name="文本框 68">
              <a:extLst>
                <a:ext uri="{FF2B5EF4-FFF2-40B4-BE49-F238E27FC236}">
                  <a16:creationId xmlns:a16="http://schemas.microsoft.com/office/drawing/2014/main" id="{F5AE9DE2-C308-4463-B838-13129D653E86}"/>
                </a:ext>
              </a:extLst>
            </p:cNvPr>
            <p:cNvSpPr txBox="1"/>
            <p:nvPr/>
          </p:nvSpPr>
          <p:spPr>
            <a:xfrm>
              <a:off x="1458191"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a:r>
                <a:rPr lang="zh-CN" altLang="en-US" sz="1800"/>
                <a:t>标题添加</a:t>
              </a:r>
            </a:p>
          </p:txBody>
        </p:sp>
      </p:grpSp>
      <p:grpSp>
        <p:nvGrpSpPr>
          <p:cNvPr id="2" name="组合 1">
            <a:extLst>
              <a:ext uri="{FF2B5EF4-FFF2-40B4-BE49-F238E27FC236}">
                <a16:creationId xmlns:a16="http://schemas.microsoft.com/office/drawing/2014/main" id="{996CD301-F2A1-4E4A-88E6-097DD9ECC29C}"/>
              </a:ext>
            </a:extLst>
          </p:cNvPr>
          <p:cNvGrpSpPr/>
          <p:nvPr/>
        </p:nvGrpSpPr>
        <p:grpSpPr>
          <a:xfrm>
            <a:off x="4212225" y="1982457"/>
            <a:ext cx="3770632" cy="3770632"/>
            <a:chOff x="4212225" y="1982457"/>
            <a:chExt cx="3770632" cy="3770632"/>
          </a:xfrm>
        </p:grpSpPr>
        <p:grpSp>
          <p:nvGrpSpPr>
            <p:cNvPr id="57" name="组合 56">
              <a:extLst>
                <a:ext uri="{FF2B5EF4-FFF2-40B4-BE49-F238E27FC236}">
                  <a16:creationId xmlns:a16="http://schemas.microsoft.com/office/drawing/2014/main" id="{61588F24-87AE-41D9-82CA-D0CF17019967}"/>
                </a:ext>
              </a:extLst>
            </p:cNvPr>
            <p:cNvGrpSpPr/>
            <p:nvPr/>
          </p:nvGrpSpPr>
          <p:grpSpPr>
            <a:xfrm>
              <a:off x="4212225" y="1982457"/>
              <a:ext cx="3770632" cy="3770632"/>
              <a:chOff x="4638768" y="2325833"/>
              <a:chExt cx="2816656" cy="2816656"/>
            </a:xfrm>
          </p:grpSpPr>
          <p:grpSp>
            <p:nvGrpSpPr>
              <p:cNvPr id="40" name="组合 39">
                <a:extLst>
                  <a:ext uri="{FF2B5EF4-FFF2-40B4-BE49-F238E27FC236}">
                    <a16:creationId xmlns:a16="http://schemas.microsoft.com/office/drawing/2014/main" id="{6E7F751C-C98C-443F-863F-759ECC4E1FDD}"/>
                  </a:ext>
                </a:extLst>
              </p:cNvPr>
              <p:cNvGrpSpPr/>
              <p:nvPr/>
            </p:nvGrpSpPr>
            <p:grpSpPr>
              <a:xfrm flipH="1">
                <a:off x="5273972" y="4020561"/>
                <a:ext cx="1546247" cy="1121928"/>
                <a:chOff x="5314247" y="2127250"/>
                <a:chExt cx="1546247" cy="1121928"/>
              </a:xfrm>
            </p:grpSpPr>
            <p:sp>
              <p:nvSpPr>
                <p:cNvPr id="27" name="îṧľíḓe">
                  <a:extLst>
                    <a:ext uri="{FF2B5EF4-FFF2-40B4-BE49-F238E27FC236}">
                      <a16:creationId xmlns:a16="http://schemas.microsoft.com/office/drawing/2014/main" id="{9793AD31-227B-4DD7-98B7-0E84185442CF}"/>
                    </a:ext>
                  </a:extLst>
                </p:cNvPr>
                <p:cNvSpPr/>
                <p:nvPr/>
              </p:nvSpPr>
              <p:spPr bwMode="auto">
                <a:xfrm>
                  <a:off x="5394795" y="2127250"/>
                  <a:ext cx="1465699" cy="1097476"/>
                </a:xfrm>
                <a:custGeom>
                  <a:gdLst>
                    <a:gd name="T0" fmla="*/ 0 w 623"/>
                    <a:gd name="T1" fmla="*/ 286 h 467"/>
                    <a:gd name="T2" fmla="*/ 598 w 623"/>
                    <a:gd name="T3" fmla="*/ 381 h 467"/>
                    <a:gd name="T4" fmla="*/ 601 w 623"/>
                    <a:gd name="T5" fmla="*/ 298 h 467"/>
                    <a:gd name="T6" fmla="*/ 314 w 623"/>
                    <a:gd name="T7" fmla="*/ 11 h 467"/>
                    <a:gd name="T8" fmla="*/ 276 w 623"/>
                    <a:gd name="T9" fmla="*/ 11 h 467"/>
                    <a:gd name="T10" fmla="*/ 0 w 623"/>
                    <a:gd name="T11" fmla="*/ 286 h 467"/>
                  </a:gdLst>
                  <a:cxnLst>
                    <a:cxn ang="0">
                      <a:pos x="T0" y="T1"/>
                    </a:cxn>
                    <a:cxn ang="0">
                      <a:pos x="T2" y="T3"/>
                    </a:cxn>
                    <a:cxn ang="0">
                      <a:pos x="T4" y="T5"/>
                    </a:cxn>
                    <a:cxn ang="0">
                      <a:pos x="T6" y="T7"/>
                    </a:cxn>
                    <a:cxn ang="0">
                      <a:pos x="T8" y="T9"/>
                    </a:cxn>
                    <a:cxn ang="0">
                      <a:pos x="T10" y="T11"/>
                    </a:cxn>
                  </a:cxnLst>
                  <a:rect l="0" t="0" r="r" b="b"/>
                  <a:pathLst>
                    <a:path w="623" h="467">
                      <a:moveTo>
                        <a:pt x="0" y="286"/>
                      </a:moveTo>
                      <a:cubicBezTo>
                        <a:pt x="135" y="210"/>
                        <a:pt x="508" y="467"/>
                        <a:pt x="598" y="381"/>
                      </a:cubicBezTo>
                      <a:cubicBezTo>
                        <a:pt x="622" y="358"/>
                        <a:pt x="623" y="320"/>
                        <a:pt x="601" y="298"/>
                      </a:cubicBezTo>
                      <a:cubicBezTo>
                        <a:pt x="314" y="11"/>
                        <a:pt x="314" y="11"/>
                        <a:pt x="314" y="11"/>
                      </a:cubicBezTo>
                      <a:cubicBezTo>
                        <a:pt x="303" y="0"/>
                        <a:pt x="286" y="0"/>
                        <a:pt x="276" y="11"/>
                      </a:cubicBezTo>
                      <a:lnTo>
                        <a:pt x="0" y="286"/>
                      </a:lnTo>
                      <a:close/>
                    </a:path>
                  </a:pathLst>
                </a:custGeom>
                <a:solidFill>
                  <a:srgbClr val="262626"/>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íśḻîďe">
                  <a:extLst>
                    <a:ext uri="{FF2B5EF4-FFF2-40B4-BE49-F238E27FC236}">
                      <a16:creationId xmlns:a16="http://schemas.microsoft.com/office/drawing/2014/main" id="{31F8B7EC-D625-4F56-B8EF-3B002EFAD609}"/>
                    </a:ext>
                  </a:extLst>
                </p:cNvPr>
                <p:cNvSpPr/>
                <p:nvPr/>
              </p:nvSpPr>
              <p:spPr bwMode="auto">
                <a:xfrm>
                  <a:off x="5314247" y="2127250"/>
                  <a:ext cx="1465699" cy="1121928"/>
                </a:xfrm>
                <a:custGeom>
                  <a:gdLst>
                    <a:gd name="T0" fmla="*/ 623 w 623"/>
                    <a:gd name="T1" fmla="*/ 286 h 477"/>
                    <a:gd name="T2" fmla="*/ 25 w 623"/>
                    <a:gd name="T3" fmla="*/ 381 h 477"/>
                    <a:gd name="T4" fmla="*/ 22 w 623"/>
                    <a:gd name="T5" fmla="*/ 298 h 477"/>
                    <a:gd name="T6" fmla="*/ 309 w 623"/>
                    <a:gd name="T7" fmla="*/ 11 h 477"/>
                    <a:gd name="T8" fmla="*/ 348 w 623"/>
                    <a:gd name="T9" fmla="*/ 11 h 477"/>
                    <a:gd name="T10" fmla="*/ 623 w 623"/>
                    <a:gd name="T11" fmla="*/ 286 h 477"/>
                  </a:gdLst>
                  <a:cxnLst>
                    <a:cxn ang="0">
                      <a:pos x="T0" y="T1"/>
                    </a:cxn>
                    <a:cxn ang="0">
                      <a:pos x="T2" y="T3"/>
                    </a:cxn>
                    <a:cxn ang="0">
                      <a:pos x="T4" y="T5"/>
                    </a:cxn>
                    <a:cxn ang="0">
                      <a:pos x="T6" y="T7"/>
                    </a:cxn>
                    <a:cxn ang="0">
                      <a:pos x="T8" y="T9"/>
                    </a:cxn>
                    <a:cxn ang="0">
                      <a:pos x="T10" y="T11"/>
                    </a:cxn>
                  </a:cxnLst>
                  <a:rect l="0" t="0" r="r" b="b"/>
                  <a:pathLst>
                    <a:path w="623" h="477">
                      <a:moveTo>
                        <a:pt x="623" y="286"/>
                      </a:moveTo>
                      <a:cubicBezTo>
                        <a:pt x="488" y="210"/>
                        <a:pt x="120" y="477"/>
                        <a:pt x="25" y="381"/>
                      </a:cubicBezTo>
                      <a:cubicBezTo>
                        <a:pt x="2" y="357"/>
                        <a:pt x="0" y="320"/>
                        <a:pt x="22" y="298"/>
                      </a:cubicBezTo>
                      <a:cubicBezTo>
                        <a:pt x="94" y="226"/>
                        <a:pt x="309" y="11"/>
                        <a:pt x="309" y="11"/>
                      </a:cubicBezTo>
                      <a:cubicBezTo>
                        <a:pt x="320" y="0"/>
                        <a:pt x="337" y="0"/>
                        <a:pt x="348" y="11"/>
                      </a:cubicBezTo>
                      <a:lnTo>
                        <a:pt x="623" y="286"/>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5" name="组合 44">
                <a:extLst>
                  <a:ext uri="{FF2B5EF4-FFF2-40B4-BE49-F238E27FC236}">
                    <a16:creationId xmlns:a16="http://schemas.microsoft.com/office/drawing/2014/main" id="{A06E3BF8-BC4C-4B14-BFF2-CE42D02540A3}"/>
                  </a:ext>
                </a:extLst>
              </p:cNvPr>
              <p:cNvGrpSpPr/>
              <p:nvPr/>
            </p:nvGrpSpPr>
            <p:grpSpPr>
              <a:xfrm flipV="1">
                <a:off x="5273972" y="2325833"/>
                <a:ext cx="1546247" cy="1121928"/>
                <a:chOff x="5314247" y="2127250"/>
                <a:chExt cx="1546247" cy="1121928"/>
              </a:xfrm>
            </p:grpSpPr>
            <p:sp>
              <p:nvSpPr>
                <p:cNvPr id="46" name="îṧľíḓe">
                  <a:extLst>
                    <a:ext uri="{FF2B5EF4-FFF2-40B4-BE49-F238E27FC236}">
                      <a16:creationId xmlns:a16="http://schemas.microsoft.com/office/drawing/2014/main" id="{B72E4520-0F2B-4C74-A5B6-43328E18D4E4}"/>
                    </a:ext>
                  </a:extLst>
                </p:cNvPr>
                <p:cNvSpPr/>
                <p:nvPr/>
              </p:nvSpPr>
              <p:spPr bwMode="auto">
                <a:xfrm>
                  <a:off x="5394795" y="2127250"/>
                  <a:ext cx="1465699" cy="1097476"/>
                </a:xfrm>
                <a:custGeom>
                  <a:gdLst>
                    <a:gd name="T0" fmla="*/ 0 w 623"/>
                    <a:gd name="T1" fmla="*/ 286 h 467"/>
                    <a:gd name="T2" fmla="*/ 598 w 623"/>
                    <a:gd name="T3" fmla="*/ 381 h 467"/>
                    <a:gd name="T4" fmla="*/ 601 w 623"/>
                    <a:gd name="T5" fmla="*/ 298 h 467"/>
                    <a:gd name="T6" fmla="*/ 314 w 623"/>
                    <a:gd name="T7" fmla="*/ 11 h 467"/>
                    <a:gd name="T8" fmla="*/ 276 w 623"/>
                    <a:gd name="T9" fmla="*/ 11 h 467"/>
                    <a:gd name="T10" fmla="*/ 0 w 623"/>
                    <a:gd name="T11" fmla="*/ 286 h 467"/>
                  </a:gdLst>
                  <a:cxnLst>
                    <a:cxn ang="0">
                      <a:pos x="T0" y="T1"/>
                    </a:cxn>
                    <a:cxn ang="0">
                      <a:pos x="T2" y="T3"/>
                    </a:cxn>
                    <a:cxn ang="0">
                      <a:pos x="T4" y="T5"/>
                    </a:cxn>
                    <a:cxn ang="0">
                      <a:pos x="T6" y="T7"/>
                    </a:cxn>
                    <a:cxn ang="0">
                      <a:pos x="T8" y="T9"/>
                    </a:cxn>
                    <a:cxn ang="0">
                      <a:pos x="T10" y="T11"/>
                    </a:cxn>
                  </a:cxnLst>
                  <a:rect l="0" t="0" r="r" b="b"/>
                  <a:pathLst>
                    <a:path w="623" h="467">
                      <a:moveTo>
                        <a:pt x="0" y="286"/>
                      </a:moveTo>
                      <a:cubicBezTo>
                        <a:pt x="135" y="210"/>
                        <a:pt x="508" y="467"/>
                        <a:pt x="598" y="381"/>
                      </a:cubicBezTo>
                      <a:cubicBezTo>
                        <a:pt x="622" y="358"/>
                        <a:pt x="623" y="320"/>
                        <a:pt x="601" y="298"/>
                      </a:cubicBezTo>
                      <a:cubicBezTo>
                        <a:pt x="314" y="11"/>
                        <a:pt x="314" y="11"/>
                        <a:pt x="314" y="11"/>
                      </a:cubicBezTo>
                      <a:cubicBezTo>
                        <a:pt x="303" y="0"/>
                        <a:pt x="286" y="0"/>
                        <a:pt x="276" y="11"/>
                      </a:cubicBezTo>
                      <a:lnTo>
                        <a:pt x="0" y="286"/>
                      </a:lnTo>
                      <a:close/>
                    </a:path>
                  </a:pathLst>
                </a:custGeom>
                <a:solidFill>
                  <a:srgbClr val="262626"/>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íśḻîďe">
                  <a:extLst>
                    <a:ext uri="{FF2B5EF4-FFF2-40B4-BE49-F238E27FC236}">
                      <a16:creationId xmlns:a16="http://schemas.microsoft.com/office/drawing/2014/main" id="{9ECC28A8-CE48-4A66-8B6C-4E2418388D75}"/>
                    </a:ext>
                  </a:extLst>
                </p:cNvPr>
                <p:cNvSpPr/>
                <p:nvPr/>
              </p:nvSpPr>
              <p:spPr bwMode="auto">
                <a:xfrm>
                  <a:off x="5314247" y="2127250"/>
                  <a:ext cx="1465699" cy="1121928"/>
                </a:xfrm>
                <a:custGeom>
                  <a:gdLst>
                    <a:gd name="T0" fmla="*/ 623 w 623"/>
                    <a:gd name="T1" fmla="*/ 286 h 477"/>
                    <a:gd name="T2" fmla="*/ 25 w 623"/>
                    <a:gd name="T3" fmla="*/ 381 h 477"/>
                    <a:gd name="T4" fmla="*/ 22 w 623"/>
                    <a:gd name="T5" fmla="*/ 298 h 477"/>
                    <a:gd name="T6" fmla="*/ 309 w 623"/>
                    <a:gd name="T7" fmla="*/ 11 h 477"/>
                    <a:gd name="T8" fmla="*/ 348 w 623"/>
                    <a:gd name="T9" fmla="*/ 11 h 477"/>
                    <a:gd name="T10" fmla="*/ 623 w 623"/>
                    <a:gd name="T11" fmla="*/ 286 h 477"/>
                  </a:gdLst>
                  <a:cxnLst>
                    <a:cxn ang="0">
                      <a:pos x="T0" y="T1"/>
                    </a:cxn>
                    <a:cxn ang="0">
                      <a:pos x="T2" y="T3"/>
                    </a:cxn>
                    <a:cxn ang="0">
                      <a:pos x="T4" y="T5"/>
                    </a:cxn>
                    <a:cxn ang="0">
                      <a:pos x="T6" y="T7"/>
                    </a:cxn>
                    <a:cxn ang="0">
                      <a:pos x="T8" y="T9"/>
                    </a:cxn>
                    <a:cxn ang="0">
                      <a:pos x="T10" y="T11"/>
                    </a:cxn>
                  </a:cxnLst>
                  <a:rect l="0" t="0" r="r" b="b"/>
                  <a:pathLst>
                    <a:path w="623" h="477">
                      <a:moveTo>
                        <a:pt x="623" y="286"/>
                      </a:moveTo>
                      <a:cubicBezTo>
                        <a:pt x="488" y="210"/>
                        <a:pt x="120" y="477"/>
                        <a:pt x="25" y="381"/>
                      </a:cubicBezTo>
                      <a:cubicBezTo>
                        <a:pt x="2" y="357"/>
                        <a:pt x="0" y="320"/>
                        <a:pt x="22" y="298"/>
                      </a:cubicBezTo>
                      <a:cubicBezTo>
                        <a:pt x="94" y="226"/>
                        <a:pt x="309" y="11"/>
                        <a:pt x="309" y="11"/>
                      </a:cubicBezTo>
                      <a:cubicBezTo>
                        <a:pt x="320" y="0"/>
                        <a:pt x="337" y="0"/>
                        <a:pt x="348" y="11"/>
                      </a:cubicBezTo>
                      <a:lnTo>
                        <a:pt x="623" y="286"/>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50" name="组合 49">
                <a:extLst>
                  <a:ext uri="{FF2B5EF4-FFF2-40B4-BE49-F238E27FC236}">
                    <a16:creationId xmlns:a16="http://schemas.microsoft.com/office/drawing/2014/main" id="{49AB9E96-CE9D-4079-A3CF-4CCF834D7FC7}"/>
                  </a:ext>
                </a:extLst>
              </p:cNvPr>
              <p:cNvGrpSpPr/>
              <p:nvPr/>
            </p:nvGrpSpPr>
            <p:grpSpPr>
              <a:xfrm rot="16200000" flipH="1">
                <a:off x="6121336" y="3173197"/>
                <a:ext cx="1546247" cy="1121928"/>
                <a:chOff x="5314247" y="2127250"/>
                <a:chExt cx="1546247" cy="1121928"/>
              </a:xfrm>
            </p:grpSpPr>
            <p:sp>
              <p:nvSpPr>
                <p:cNvPr id="54" name="îṧľíḓe">
                  <a:extLst>
                    <a:ext uri="{FF2B5EF4-FFF2-40B4-BE49-F238E27FC236}">
                      <a16:creationId xmlns:a16="http://schemas.microsoft.com/office/drawing/2014/main" id="{DEAF60A2-FDB7-4E5D-AC48-4F0270D683A3}"/>
                    </a:ext>
                  </a:extLst>
                </p:cNvPr>
                <p:cNvSpPr/>
                <p:nvPr/>
              </p:nvSpPr>
              <p:spPr bwMode="auto">
                <a:xfrm>
                  <a:off x="5394795" y="2127250"/>
                  <a:ext cx="1465699" cy="1097476"/>
                </a:xfrm>
                <a:custGeom>
                  <a:gdLst>
                    <a:gd name="T0" fmla="*/ 0 w 623"/>
                    <a:gd name="T1" fmla="*/ 286 h 467"/>
                    <a:gd name="T2" fmla="*/ 598 w 623"/>
                    <a:gd name="T3" fmla="*/ 381 h 467"/>
                    <a:gd name="T4" fmla="*/ 601 w 623"/>
                    <a:gd name="T5" fmla="*/ 298 h 467"/>
                    <a:gd name="T6" fmla="*/ 314 w 623"/>
                    <a:gd name="T7" fmla="*/ 11 h 467"/>
                    <a:gd name="T8" fmla="*/ 276 w 623"/>
                    <a:gd name="T9" fmla="*/ 11 h 467"/>
                    <a:gd name="T10" fmla="*/ 0 w 623"/>
                    <a:gd name="T11" fmla="*/ 286 h 467"/>
                  </a:gdLst>
                  <a:cxnLst>
                    <a:cxn ang="0">
                      <a:pos x="T0" y="T1"/>
                    </a:cxn>
                    <a:cxn ang="0">
                      <a:pos x="T2" y="T3"/>
                    </a:cxn>
                    <a:cxn ang="0">
                      <a:pos x="T4" y="T5"/>
                    </a:cxn>
                    <a:cxn ang="0">
                      <a:pos x="T6" y="T7"/>
                    </a:cxn>
                    <a:cxn ang="0">
                      <a:pos x="T8" y="T9"/>
                    </a:cxn>
                    <a:cxn ang="0">
                      <a:pos x="T10" y="T11"/>
                    </a:cxn>
                  </a:cxnLst>
                  <a:rect l="0" t="0" r="r" b="b"/>
                  <a:pathLst>
                    <a:path w="623" h="467">
                      <a:moveTo>
                        <a:pt x="0" y="286"/>
                      </a:moveTo>
                      <a:cubicBezTo>
                        <a:pt x="135" y="210"/>
                        <a:pt x="508" y="467"/>
                        <a:pt x="598" y="381"/>
                      </a:cubicBezTo>
                      <a:cubicBezTo>
                        <a:pt x="622" y="358"/>
                        <a:pt x="623" y="320"/>
                        <a:pt x="601" y="298"/>
                      </a:cubicBezTo>
                      <a:cubicBezTo>
                        <a:pt x="314" y="11"/>
                        <a:pt x="314" y="11"/>
                        <a:pt x="314" y="11"/>
                      </a:cubicBezTo>
                      <a:cubicBezTo>
                        <a:pt x="303" y="0"/>
                        <a:pt x="286" y="0"/>
                        <a:pt x="276" y="11"/>
                      </a:cubicBezTo>
                      <a:lnTo>
                        <a:pt x="0" y="286"/>
                      </a:lnTo>
                      <a:close/>
                    </a:path>
                  </a:pathLst>
                </a:custGeom>
                <a:solidFill>
                  <a:srgbClr val="262626"/>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íśḻîďe">
                  <a:extLst>
                    <a:ext uri="{FF2B5EF4-FFF2-40B4-BE49-F238E27FC236}">
                      <a16:creationId xmlns:a16="http://schemas.microsoft.com/office/drawing/2014/main" id="{61DD1674-EF1A-4895-9DFF-28981F14A206}"/>
                    </a:ext>
                  </a:extLst>
                </p:cNvPr>
                <p:cNvSpPr/>
                <p:nvPr/>
              </p:nvSpPr>
              <p:spPr bwMode="auto">
                <a:xfrm>
                  <a:off x="5314247" y="2127250"/>
                  <a:ext cx="1465699" cy="1121928"/>
                </a:xfrm>
                <a:custGeom>
                  <a:gdLst>
                    <a:gd name="T0" fmla="*/ 623 w 623"/>
                    <a:gd name="T1" fmla="*/ 286 h 477"/>
                    <a:gd name="T2" fmla="*/ 25 w 623"/>
                    <a:gd name="T3" fmla="*/ 381 h 477"/>
                    <a:gd name="T4" fmla="*/ 22 w 623"/>
                    <a:gd name="T5" fmla="*/ 298 h 477"/>
                    <a:gd name="T6" fmla="*/ 309 w 623"/>
                    <a:gd name="T7" fmla="*/ 11 h 477"/>
                    <a:gd name="T8" fmla="*/ 348 w 623"/>
                    <a:gd name="T9" fmla="*/ 11 h 477"/>
                    <a:gd name="T10" fmla="*/ 623 w 623"/>
                    <a:gd name="T11" fmla="*/ 286 h 477"/>
                  </a:gdLst>
                  <a:cxnLst>
                    <a:cxn ang="0">
                      <a:pos x="T0" y="T1"/>
                    </a:cxn>
                    <a:cxn ang="0">
                      <a:pos x="T2" y="T3"/>
                    </a:cxn>
                    <a:cxn ang="0">
                      <a:pos x="T4" y="T5"/>
                    </a:cxn>
                    <a:cxn ang="0">
                      <a:pos x="T6" y="T7"/>
                    </a:cxn>
                    <a:cxn ang="0">
                      <a:pos x="T8" y="T9"/>
                    </a:cxn>
                    <a:cxn ang="0">
                      <a:pos x="T10" y="T11"/>
                    </a:cxn>
                  </a:cxnLst>
                  <a:rect l="0" t="0" r="r" b="b"/>
                  <a:pathLst>
                    <a:path w="623" h="477">
                      <a:moveTo>
                        <a:pt x="623" y="286"/>
                      </a:moveTo>
                      <a:cubicBezTo>
                        <a:pt x="488" y="210"/>
                        <a:pt x="120" y="477"/>
                        <a:pt x="25" y="381"/>
                      </a:cubicBezTo>
                      <a:cubicBezTo>
                        <a:pt x="2" y="357"/>
                        <a:pt x="0" y="320"/>
                        <a:pt x="22" y="298"/>
                      </a:cubicBezTo>
                      <a:cubicBezTo>
                        <a:pt x="94" y="226"/>
                        <a:pt x="309" y="11"/>
                        <a:pt x="309" y="11"/>
                      </a:cubicBezTo>
                      <a:cubicBezTo>
                        <a:pt x="320" y="0"/>
                        <a:pt x="337" y="0"/>
                        <a:pt x="348" y="11"/>
                      </a:cubicBezTo>
                      <a:lnTo>
                        <a:pt x="623" y="286"/>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51" name="组合 50">
                <a:extLst>
                  <a:ext uri="{FF2B5EF4-FFF2-40B4-BE49-F238E27FC236}">
                    <a16:creationId xmlns:a16="http://schemas.microsoft.com/office/drawing/2014/main" id="{67C671D1-3D4E-4524-8A98-DFACDEA9E3AD}"/>
                  </a:ext>
                </a:extLst>
              </p:cNvPr>
              <p:cNvGrpSpPr/>
              <p:nvPr/>
            </p:nvGrpSpPr>
            <p:grpSpPr>
              <a:xfrm rot="5400000" flipH="1">
                <a:off x="4426608" y="3173197"/>
                <a:ext cx="1546247" cy="1121928"/>
                <a:chOff x="5314247" y="2127250"/>
                <a:chExt cx="1546247" cy="1121928"/>
              </a:xfrm>
            </p:grpSpPr>
            <p:sp>
              <p:nvSpPr>
                <p:cNvPr id="52" name="îṧľíḓe">
                  <a:extLst>
                    <a:ext uri="{FF2B5EF4-FFF2-40B4-BE49-F238E27FC236}">
                      <a16:creationId xmlns:a16="http://schemas.microsoft.com/office/drawing/2014/main" id="{9EEACE00-81F3-45FA-9B24-FF6CF58CC048}"/>
                    </a:ext>
                  </a:extLst>
                </p:cNvPr>
                <p:cNvSpPr/>
                <p:nvPr/>
              </p:nvSpPr>
              <p:spPr bwMode="auto">
                <a:xfrm>
                  <a:off x="5394795" y="2127250"/>
                  <a:ext cx="1465699" cy="1097476"/>
                </a:xfrm>
                <a:custGeom>
                  <a:gdLst>
                    <a:gd name="T0" fmla="*/ 0 w 623"/>
                    <a:gd name="T1" fmla="*/ 286 h 467"/>
                    <a:gd name="T2" fmla="*/ 598 w 623"/>
                    <a:gd name="T3" fmla="*/ 381 h 467"/>
                    <a:gd name="T4" fmla="*/ 601 w 623"/>
                    <a:gd name="T5" fmla="*/ 298 h 467"/>
                    <a:gd name="T6" fmla="*/ 314 w 623"/>
                    <a:gd name="T7" fmla="*/ 11 h 467"/>
                    <a:gd name="T8" fmla="*/ 276 w 623"/>
                    <a:gd name="T9" fmla="*/ 11 h 467"/>
                    <a:gd name="T10" fmla="*/ 0 w 623"/>
                    <a:gd name="T11" fmla="*/ 286 h 467"/>
                  </a:gdLst>
                  <a:cxnLst>
                    <a:cxn ang="0">
                      <a:pos x="T0" y="T1"/>
                    </a:cxn>
                    <a:cxn ang="0">
                      <a:pos x="T2" y="T3"/>
                    </a:cxn>
                    <a:cxn ang="0">
                      <a:pos x="T4" y="T5"/>
                    </a:cxn>
                    <a:cxn ang="0">
                      <a:pos x="T6" y="T7"/>
                    </a:cxn>
                    <a:cxn ang="0">
                      <a:pos x="T8" y="T9"/>
                    </a:cxn>
                    <a:cxn ang="0">
                      <a:pos x="T10" y="T11"/>
                    </a:cxn>
                  </a:cxnLst>
                  <a:rect l="0" t="0" r="r" b="b"/>
                  <a:pathLst>
                    <a:path w="623" h="467">
                      <a:moveTo>
                        <a:pt x="0" y="286"/>
                      </a:moveTo>
                      <a:cubicBezTo>
                        <a:pt x="135" y="210"/>
                        <a:pt x="508" y="467"/>
                        <a:pt x="598" y="381"/>
                      </a:cubicBezTo>
                      <a:cubicBezTo>
                        <a:pt x="622" y="358"/>
                        <a:pt x="623" y="320"/>
                        <a:pt x="601" y="298"/>
                      </a:cubicBezTo>
                      <a:cubicBezTo>
                        <a:pt x="314" y="11"/>
                        <a:pt x="314" y="11"/>
                        <a:pt x="314" y="11"/>
                      </a:cubicBezTo>
                      <a:cubicBezTo>
                        <a:pt x="303" y="0"/>
                        <a:pt x="286" y="0"/>
                        <a:pt x="276" y="11"/>
                      </a:cubicBezTo>
                      <a:lnTo>
                        <a:pt x="0" y="286"/>
                      </a:lnTo>
                      <a:close/>
                    </a:path>
                  </a:pathLst>
                </a:custGeom>
                <a:solidFill>
                  <a:srgbClr val="262626"/>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íśḻîďe">
                  <a:extLst>
                    <a:ext uri="{FF2B5EF4-FFF2-40B4-BE49-F238E27FC236}">
                      <a16:creationId xmlns:a16="http://schemas.microsoft.com/office/drawing/2014/main" id="{91C0E19D-E1A3-4845-B67F-56CB0C88A1D7}"/>
                    </a:ext>
                  </a:extLst>
                </p:cNvPr>
                <p:cNvSpPr/>
                <p:nvPr/>
              </p:nvSpPr>
              <p:spPr bwMode="auto">
                <a:xfrm>
                  <a:off x="5314247" y="2127250"/>
                  <a:ext cx="1465699" cy="1121928"/>
                </a:xfrm>
                <a:custGeom>
                  <a:gdLst>
                    <a:gd name="T0" fmla="*/ 623 w 623"/>
                    <a:gd name="T1" fmla="*/ 286 h 477"/>
                    <a:gd name="T2" fmla="*/ 25 w 623"/>
                    <a:gd name="T3" fmla="*/ 381 h 477"/>
                    <a:gd name="T4" fmla="*/ 22 w 623"/>
                    <a:gd name="T5" fmla="*/ 298 h 477"/>
                    <a:gd name="T6" fmla="*/ 309 w 623"/>
                    <a:gd name="T7" fmla="*/ 11 h 477"/>
                    <a:gd name="T8" fmla="*/ 348 w 623"/>
                    <a:gd name="T9" fmla="*/ 11 h 477"/>
                    <a:gd name="T10" fmla="*/ 623 w 623"/>
                    <a:gd name="T11" fmla="*/ 286 h 477"/>
                  </a:gdLst>
                  <a:cxnLst>
                    <a:cxn ang="0">
                      <a:pos x="T0" y="T1"/>
                    </a:cxn>
                    <a:cxn ang="0">
                      <a:pos x="T2" y="T3"/>
                    </a:cxn>
                    <a:cxn ang="0">
                      <a:pos x="T4" y="T5"/>
                    </a:cxn>
                    <a:cxn ang="0">
                      <a:pos x="T6" y="T7"/>
                    </a:cxn>
                    <a:cxn ang="0">
                      <a:pos x="T8" y="T9"/>
                    </a:cxn>
                    <a:cxn ang="0">
                      <a:pos x="T10" y="T11"/>
                    </a:cxn>
                  </a:cxnLst>
                  <a:rect l="0" t="0" r="r" b="b"/>
                  <a:pathLst>
                    <a:path w="623" h="477">
                      <a:moveTo>
                        <a:pt x="623" y="286"/>
                      </a:moveTo>
                      <a:cubicBezTo>
                        <a:pt x="488" y="210"/>
                        <a:pt x="120" y="477"/>
                        <a:pt x="25" y="381"/>
                      </a:cubicBezTo>
                      <a:cubicBezTo>
                        <a:pt x="2" y="357"/>
                        <a:pt x="0" y="320"/>
                        <a:pt x="22" y="298"/>
                      </a:cubicBezTo>
                      <a:cubicBezTo>
                        <a:pt x="94" y="226"/>
                        <a:pt x="309" y="11"/>
                        <a:pt x="309" y="11"/>
                      </a:cubicBezTo>
                      <a:cubicBezTo>
                        <a:pt x="320" y="0"/>
                        <a:pt x="337" y="0"/>
                        <a:pt x="348" y="11"/>
                      </a:cubicBezTo>
                      <a:lnTo>
                        <a:pt x="623" y="286"/>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sp>
          <p:nvSpPr>
            <p:cNvPr id="31" name="Oval 69">
              <a:extLst>
                <a:ext uri="{FF2B5EF4-FFF2-40B4-BE49-F238E27FC236}">
                  <a16:creationId xmlns:a16="http://schemas.microsoft.com/office/drawing/2014/main" id="{DE6E05BC-A655-4E2F-B372-2E14DB5DEDFC}"/>
                </a:ext>
              </a:extLst>
            </p:cNvPr>
            <p:cNvSpPr/>
            <p:nvPr/>
          </p:nvSpPr>
          <p:spPr>
            <a:xfrm>
              <a:off x="5919162" y="2712583"/>
              <a:ext cx="353676" cy="353056"/>
            </a:xfrm>
            <a:custGeom>
              <a:gdLst>
                <a:gd name="connsiteX0" fmla="*/ 384436 w 604110"/>
                <a:gd name="connsiteY0" fmla="*/ 301482 h 603052"/>
                <a:gd name="connsiteX1" fmla="*/ 403795 w 604110"/>
                <a:gd name="connsiteY1" fmla="*/ 309604 h 603052"/>
                <a:gd name="connsiteX2" fmla="*/ 403795 w 604110"/>
                <a:gd name="connsiteY2" fmla="*/ 348261 h 603052"/>
                <a:gd name="connsiteX3" fmla="*/ 293954 w 604110"/>
                <a:gd name="connsiteY3" fmla="*/ 457926 h 603052"/>
                <a:gd name="connsiteX4" fmla="*/ 274595 w 604110"/>
                <a:gd name="connsiteY4" fmla="*/ 466014 h 603052"/>
                <a:gd name="connsiteX5" fmla="*/ 255235 w 604110"/>
                <a:gd name="connsiteY5" fmla="*/ 457926 h 603052"/>
                <a:gd name="connsiteX6" fmla="*/ 200315 w 604110"/>
                <a:gd name="connsiteY6" fmla="*/ 403094 h 603052"/>
                <a:gd name="connsiteX7" fmla="*/ 200315 w 604110"/>
                <a:gd name="connsiteY7" fmla="*/ 364437 h 603052"/>
                <a:gd name="connsiteX8" fmla="*/ 239034 w 604110"/>
                <a:gd name="connsiteY8" fmla="*/ 364437 h 603052"/>
                <a:gd name="connsiteX9" fmla="*/ 274595 w 604110"/>
                <a:gd name="connsiteY9" fmla="*/ 399804 h 603052"/>
                <a:gd name="connsiteX10" fmla="*/ 365076 w 604110"/>
                <a:gd name="connsiteY10" fmla="*/ 309604 h 603052"/>
                <a:gd name="connsiteX11" fmla="*/ 384436 w 604110"/>
                <a:gd name="connsiteY11" fmla="*/ 301482 h 603052"/>
                <a:gd name="connsiteX12" fmla="*/ 54919 w 604110"/>
                <a:gd name="connsiteY12" fmla="*/ 219291 h 603052"/>
                <a:gd name="connsiteX13" fmla="*/ 54919 w 604110"/>
                <a:gd name="connsiteY13" fmla="*/ 548229 h 603052"/>
                <a:gd name="connsiteX14" fmla="*/ 549191 w 604110"/>
                <a:gd name="connsiteY14" fmla="*/ 548229 h 603052"/>
                <a:gd name="connsiteX15" fmla="*/ 549191 w 604110"/>
                <a:gd name="connsiteY15" fmla="*/ 219291 h 603052"/>
                <a:gd name="connsiteX16" fmla="*/ 54919 w 604110"/>
                <a:gd name="connsiteY16" fmla="*/ 109646 h 603052"/>
                <a:gd name="connsiteX17" fmla="*/ 54919 w 604110"/>
                <a:gd name="connsiteY17" fmla="*/ 164468 h 603052"/>
                <a:gd name="connsiteX18" fmla="*/ 549191 w 604110"/>
                <a:gd name="connsiteY18" fmla="*/ 164468 h 603052"/>
                <a:gd name="connsiteX19" fmla="*/ 549191 w 604110"/>
                <a:gd name="connsiteY19" fmla="*/ 109646 h 603052"/>
                <a:gd name="connsiteX20" fmla="*/ 210477 w 604110"/>
                <a:gd name="connsiteY20" fmla="*/ 0 h 603052"/>
                <a:gd name="connsiteX21" fmla="*/ 237937 w 604110"/>
                <a:gd name="connsiteY21" fmla="*/ 27411 h 603052"/>
                <a:gd name="connsiteX22" fmla="*/ 237937 w 604110"/>
                <a:gd name="connsiteY22" fmla="*/ 54823 h 603052"/>
                <a:gd name="connsiteX23" fmla="*/ 366173 w 604110"/>
                <a:gd name="connsiteY23" fmla="*/ 54823 h 603052"/>
                <a:gd name="connsiteX24" fmla="*/ 366173 w 604110"/>
                <a:gd name="connsiteY24" fmla="*/ 27411 h 603052"/>
                <a:gd name="connsiteX25" fmla="*/ 393633 w 604110"/>
                <a:gd name="connsiteY25" fmla="*/ 0 h 603052"/>
                <a:gd name="connsiteX26" fmla="*/ 421092 w 604110"/>
                <a:gd name="connsiteY26" fmla="*/ 27411 h 603052"/>
                <a:gd name="connsiteX27" fmla="*/ 421092 w 604110"/>
                <a:gd name="connsiteY27" fmla="*/ 54823 h 603052"/>
                <a:gd name="connsiteX28" fmla="*/ 576650 w 604110"/>
                <a:gd name="connsiteY28" fmla="*/ 54823 h 603052"/>
                <a:gd name="connsiteX29" fmla="*/ 604110 w 604110"/>
                <a:gd name="connsiteY29" fmla="*/ 82234 h 603052"/>
                <a:gd name="connsiteX30" fmla="*/ 604110 w 604110"/>
                <a:gd name="connsiteY30" fmla="*/ 575641 h 603052"/>
                <a:gd name="connsiteX31" fmla="*/ 576650 w 604110"/>
                <a:gd name="connsiteY31" fmla="*/ 603052 h 603052"/>
                <a:gd name="connsiteX32" fmla="*/ 27460 w 604110"/>
                <a:gd name="connsiteY32" fmla="*/ 603052 h 603052"/>
                <a:gd name="connsiteX33" fmla="*/ 0 w 604110"/>
                <a:gd name="connsiteY33" fmla="*/ 575641 h 603052"/>
                <a:gd name="connsiteX34" fmla="*/ 0 w 604110"/>
                <a:gd name="connsiteY34" fmla="*/ 82234 h 603052"/>
                <a:gd name="connsiteX35" fmla="*/ 27460 w 604110"/>
                <a:gd name="connsiteY35" fmla="*/ 54823 h 603052"/>
                <a:gd name="connsiteX36" fmla="*/ 183018 w 604110"/>
                <a:gd name="connsiteY36" fmla="*/ 54823 h 603052"/>
                <a:gd name="connsiteX37" fmla="*/ 183018 w 604110"/>
                <a:gd name="connsiteY37" fmla="*/ 27411 h 603052"/>
                <a:gd name="connsiteX38" fmla="*/ 210477 w 604110"/>
                <a:gd name="connsiteY38" fmla="*/ 0 h 6030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4110" h="603052">
                  <a:moveTo>
                    <a:pt x="384436" y="301482"/>
                  </a:moveTo>
                  <a:cubicBezTo>
                    <a:pt x="391438" y="301482"/>
                    <a:pt x="398440" y="304189"/>
                    <a:pt x="403795" y="309604"/>
                  </a:cubicBezTo>
                  <a:cubicBezTo>
                    <a:pt x="414642" y="320296"/>
                    <a:pt x="414642" y="337568"/>
                    <a:pt x="403795" y="348261"/>
                  </a:cubicBezTo>
                  <a:lnTo>
                    <a:pt x="293954" y="457926"/>
                  </a:lnTo>
                  <a:cubicBezTo>
                    <a:pt x="288599" y="463273"/>
                    <a:pt x="281597" y="466014"/>
                    <a:pt x="274595" y="466014"/>
                  </a:cubicBezTo>
                  <a:cubicBezTo>
                    <a:pt x="267592" y="466014"/>
                    <a:pt x="260590" y="463273"/>
                    <a:pt x="255235" y="457926"/>
                  </a:cubicBezTo>
                  <a:lnTo>
                    <a:pt x="200315" y="403094"/>
                  </a:lnTo>
                  <a:cubicBezTo>
                    <a:pt x="189468" y="392401"/>
                    <a:pt x="189468" y="375129"/>
                    <a:pt x="200315" y="364437"/>
                  </a:cubicBezTo>
                  <a:cubicBezTo>
                    <a:pt x="211024" y="353607"/>
                    <a:pt x="228324" y="353607"/>
                    <a:pt x="239034" y="364437"/>
                  </a:cubicBezTo>
                  <a:lnTo>
                    <a:pt x="274595" y="399804"/>
                  </a:lnTo>
                  <a:lnTo>
                    <a:pt x="365076" y="309604"/>
                  </a:lnTo>
                  <a:cubicBezTo>
                    <a:pt x="370431" y="304189"/>
                    <a:pt x="377434" y="301482"/>
                    <a:pt x="384436" y="301482"/>
                  </a:cubicBezTo>
                  <a:close/>
                  <a:moveTo>
                    <a:pt x="54919" y="219291"/>
                  </a:moveTo>
                  <a:lnTo>
                    <a:pt x="54919" y="548229"/>
                  </a:lnTo>
                  <a:lnTo>
                    <a:pt x="549191" y="548229"/>
                  </a:lnTo>
                  <a:lnTo>
                    <a:pt x="549191" y="219291"/>
                  </a:lnTo>
                  <a:close/>
                  <a:moveTo>
                    <a:pt x="54919" y="109646"/>
                  </a:moveTo>
                  <a:lnTo>
                    <a:pt x="54919" y="164468"/>
                  </a:lnTo>
                  <a:lnTo>
                    <a:pt x="549191" y="164468"/>
                  </a:lnTo>
                  <a:lnTo>
                    <a:pt x="549191" y="109646"/>
                  </a:lnTo>
                  <a:close/>
                  <a:moveTo>
                    <a:pt x="210477" y="0"/>
                  </a:moveTo>
                  <a:cubicBezTo>
                    <a:pt x="225717" y="0"/>
                    <a:pt x="237937" y="12335"/>
                    <a:pt x="237937" y="27411"/>
                  </a:cubicBezTo>
                  <a:lnTo>
                    <a:pt x="237937" y="54823"/>
                  </a:lnTo>
                  <a:lnTo>
                    <a:pt x="366173" y="54823"/>
                  </a:lnTo>
                  <a:lnTo>
                    <a:pt x="366173" y="27411"/>
                  </a:lnTo>
                  <a:cubicBezTo>
                    <a:pt x="366173" y="12335"/>
                    <a:pt x="378393" y="0"/>
                    <a:pt x="393633" y="0"/>
                  </a:cubicBezTo>
                  <a:cubicBezTo>
                    <a:pt x="408735" y="0"/>
                    <a:pt x="421092" y="12335"/>
                    <a:pt x="421092" y="27411"/>
                  </a:cubicBezTo>
                  <a:lnTo>
                    <a:pt x="421092" y="54823"/>
                  </a:lnTo>
                  <a:lnTo>
                    <a:pt x="576650" y="54823"/>
                  </a:lnTo>
                  <a:cubicBezTo>
                    <a:pt x="591753" y="54823"/>
                    <a:pt x="604110" y="67158"/>
                    <a:pt x="604110" y="82234"/>
                  </a:cubicBezTo>
                  <a:lnTo>
                    <a:pt x="604110" y="575641"/>
                  </a:lnTo>
                  <a:cubicBezTo>
                    <a:pt x="604110" y="590717"/>
                    <a:pt x="591753" y="603052"/>
                    <a:pt x="576650" y="603052"/>
                  </a:cubicBezTo>
                  <a:lnTo>
                    <a:pt x="27460" y="603052"/>
                  </a:lnTo>
                  <a:cubicBezTo>
                    <a:pt x="12357" y="603052"/>
                    <a:pt x="0" y="590717"/>
                    <a:pt x="0" y="575641"/>
                  </a:cubicBezTo>
                  <a:lnTo>
                    <a:pt x="0" y="82234"/>
                  </a:lnTo>
                  <a:cubicBezTo>
                    <a:pt x="0" y="67158"/>
                    <a:pt x="12357" y="54823"/>
                    <a:pt x="27460" y="54823"/>
                  </a:cubicBezTo>
                  <a:lnTo>
                    <a:pt x="183018" y="54823"/>
                  </a:lnTo>
                  <a:lnTo>
                    <a:pt x="183018" y="27411"/>
                  </a:lnTo>
                  <a:cubicBezTo>
                    <a:pt x="183018" y="12335"/>
                    <a:pt x="195375" y="0"/>
                    <a:pt x="2104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Oval 70">
              <a:extLst>
                <a:ext uri="{FF2B5EF4-FFF2-40B4-BE49-F238E27FC236}">
                  <a16:creationId xmlns:a16="http://schemas.microsoft.com/office/drawing/2014/main" id="{C16DDFEF-C282-464A-B30D-36C27DAE6368}"/>
                </a:ext>
              </a:extLst>
            </p:cNvPr>
            <p:cNvSpPr/>
            <p:nvPr/>
          </p:nvSpPr>
          <p:spPr>
            <a:xfrm>
              <a:off x="5919162" y="4549964"/>
              <a:ext cx="353676" cy="353142"/>
            </a:xfrm>
            <a:custGeom>
              <a:gdLst>
                <a:gd name="connsiteX0" fmla="*/ 441411 w 607991"/>
                <a:gd name="connsiteY0" fmla="*/ 360307 h 607074"/>
                <a:gd name="connsiteX1" fmla="*/ 452934 w 607991"/>
                <a:gd name="connsiteY1" fmla="*/ 364526 h 607074"/>
                <a:gd name="connsiteX2" fmla="*/ 592738 w 607991"/>
                <a:gd name="connsiteY2" fmla="*/ 482962 h 607074"/>
                <a:gd name="connsiteX3" fmla="*/ 607947 w 607991"/>
                <a:gd name="connsiteY3" fmla="*/ 513108 h 607074"/>
                <a:gd name="connsiteX4" fmla="*/ 595580 w 607991"/>
                <a:gd name="connsiteY4" fmla="*/ 544481 h 607074"/>
                <a:gd name="connsiteX5" fmla="*/ 545343 w 607991"/>
                <a:gd name="connsiteY5" fmla="*/ 594571 h 607074"/>
                <a:gd name="connsiteX6" fmla="*/ 515769 w 607991"/>
                <a:gd name="connsiteY6" fmla="*/ 607074 h 607074"/>
                <a:gd name="connsiteX7" fmla="*/ 483814 w 607991"/>
                <a:gd name="connsiteY7" fmla="*/ 591886 h 607074"/>
                <a:gd name="connsiteX8" fmla="*/ 365134 w 607991"/>
                <a:gd name="connsiteY8" fmla="*/ 452126 h 607074"/>
                <a:gd name="connsiteX9" fmla="*/ 361063 w 607991"/>
                <a:gd name="connsiteY9" fmla="*/ 438395 h 607074"/>
                <a:gd name="connsiteX10" fmla="*/ 368667 w 607991"/>
                <a:gd name="connsiteY10" fmla="*/ 425969 h 607074"/>
                <a:gd name="connsiteX11" fmla="*/ 426663 w 607991"/>
                <a:gd name="connsiteY11" fmla="*/ 368055 h 607074"/>
                <a:gd name="connsiteX12" fmla="*/ 441411 w 607991"/>
                <a:gd name="connsiteY12" fmla="*/ 360307 h 607074"/>
                <a:gd name="connsiteX13" fmla="*/ 222140 w 607991"/>
                <a:gd name="connsiteY13" fmla="*/ 93076 h 607074"/>
                <a:gd name="connsiteX14" fmla="*/ 253470 w 607991"/>
                <a:gd name="connsiteY14" fmla="*/ 124379 h 607074"/>
                <a:gd name="connsiteX15" fmla="*/ 222140 w 607991"/>
                <a:gd name="connsiteY15" fmla="*/ 155681 h 607074"/>
                <a:gd name="connsiteX16" fmla="*/ 155947 w 607991"/>
                <a:gd name="connsiteY16" fmla="*/ 221816 h 607074"/>
                <a:gd name="connsiteX17" fmla="*/ 124617 w 607991"/>
                <a:gd name="connsiteY17" fmla="*/ 253118 h 607074"/>
                <a:gd name="connsiteX18" fmla="*/ 93287 w 607991"/>
                <a:gd name="connsiteY18" fmla="*/ 221816 h 607074"/>
                <a:gd name="connsiteX19" fmla="*/ 222140 w 607991"/>
                <a:gd name="connsiteY19" fmla="*/ 93076 h 607074"/>
                <a:gd name="connsiteX20" fmla="*/ 222143 w 607991"/>
                <a:gd name="connsiteY20" fmla="*/ 71859 h 607074"/>
                <a:gd name="connsiteX21" fmla="*/ 71974 w 607991"/>
                <a:gd name="connsiteY21" fmla="*/ 221790 h 607074"/>
                <a:gd name="connsiteX22" fmla="*/ 222143 w 607991"/>
                <a:gd name="connsiteY22" fmla="*/ 371644 h 607074"/>
                <a:gd name="connsiteX23" fmla="*/ 328222 w 607991"/>
                <a:gd name="connsiteY23" fmla="*/ 327700 h 607074"/>
                <a:gd name="connsiteX24" fmla="*/ 372235 w 607991"/>
                <a:gd name="connsiteY24" fmla="*/ 221790 h 607074"/>
                <a:gd name="connsiteX25" fmla="*/ 222143 w 607991"/>
                <a:gd name="connsiteY25" fmla="*/ 71859 h 607074"/>
                <a:gd name="connsiteX26" fmla="*/ 222143 w 607991"/>
                <a:gd name="connsiteY26" fmla="*/ 0 h 607074"/>
                <a:gd name="connsiteX27" fmla="*/ 444209 w 607991"/>
                <a:gd name="connsiteY27" fmla="*/ 221790 h 607074"/>
                <a:gd name="connsiteX28" fmla="*/ 379148 w 607991"/>
                <a:gd name="connsiteY28" fmla="*/ 378546 h 607074"/>
                <a:gd name="connsiteX29" fmla="*/ 222143 w 607991"/>
                <a:gd name="connsiteY29" fmla="*/ 443503 h 607074"/>
                <a:gd name="connsiteX30" fmla="*/ 0 w 607991"/>
                <a:gd name="connsiteY30" fmla="*/ 221790 h 607074"/>
                <a:gd name="connsiteX31" fmla="*/ 222143 w 607991"/>
                <a:gd name="connsiteY31" fmla="*/ 0 h 6070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991" h="607074">
                  <a:moveTo>
                    <a:pt x="441411" y="360307"/>
                  </a:moveTo>
                  <a:cubicBezTo>
                    <a:pt x="445559" y="360307"/>
                    <a:pt x="449631" y="361765"/>
                    <a:pt x="452934" y="364526"/>
                  </a:cubicBezTo>
                  <a:lnTo>
                    <a:pt x="592738" y="482962"/>
                  </a:lnTo>
                  <a:cubicBezTo>
                    <a:pt x="602032" y="490709"/>
                    <a:pt x="607410" y="501448"/>
                    <a:pt x="607947" y="513108"/>
                  </a:cubicBezTo>
                  <a:cubicBezTo>
                    <a:pt x="608485" y="524844"/>
                    <a:pt x="604107" y="535967"/>
                    <a:pt x="595580" y="544481"/>
                  </a:cubicBezTo>
                  <a:lnTo>
                    <a:pt x="545343" y="594571"/>
                  </a:lnTo>
                  <a:cubicBezTo>
                    <a:pt x="537354" y="602625"/>
                    <a:pt x="526830" y="607074"/>
                    <a:pt x="515769" y="607074"/>
                  </a:cubicBezTo>
                  <a:cubicBezTo>
                    <a:pt x="503555" y="607074"/>
                    <a:pt x="491879" y="601475"/>
                    <a:pt x="483814" y="591886"/>
                  </a:cubicBezTo>
                  <a:lnTo>
                    <a:pt x="365134" y="452126"/>
                  </a:lnTo>
                  <a:cubicBezTo>
                    <a:pt x="361831" y="448214"/>
                    <a:pt x="360448" y="443304"/>
                    <a:pt x="361063" y="438395"/>
                  </a:cubicBezTo>
                  <a:cubicBezTo>
                    <a:pt x="361677" y="433486"/>
                    <a:pt x="364519" y="428960"/>
                    <a:pt x="368667" y="425969"/>
                  </a:cubicBezTo>
                  <a:cubicBezTo>
                    <a:pt x="391251" y="410090"/>
                    <a:pt x="410762" y="390607"/>
                    <a:pt x="426663" y="368055"/>
                  </a:cubicBezTo>
                  <a:cubicBezTo>
                    <a:pt x="430120" y="363222"/>
                    <a:pt x="435650" y="360307"/>
                    <a:pt x="441411" y="360307"/>
                  </a:cubicBezTo>
                  <a:close/>
                  <a:moveTo>
                    <a:pt x="222140" y="93076"/>
                  </a:moveTo>
                  <a:cubicBezTo>
                    <a:pt x="239418" y="93076"/>
                    <a:pt x="253470" y="107040"/>
                    <a:pt x="253470" y="124379"/>
                  </a:cubicBezTo>
                  <a:cubicBezTo>
                    <a:pt x="253470" y="141641"/>
                    <a:pt x="239418" y="155681"/>
                    <a:pt x="222140" y="155681"/>
                  </a:cubicBezTo>
                  <a:cubicBezTo>
                    <a:pt x="185588" y="155681"/>
                    <a:pt x="155947" y="185296"/>
                    <a:pt x="155947" y="221816"/>
                  </a:cubicBezTo>
                  <a:cubicBezTo>
                    <a:pt x="155947" y="239078"/>
                    <a:pt x="141895" y="253118"/>
                    <a:pt x="124617" y="253118"/>
                  </a:cubicBezTo>
                  <a:cubicBezTo>
                    <a:pt x="107339" y="253118"/>
                    <a:pt x="93287" y="239078"/>
                    <a:pt x="93287" y="221816"/>
                  </a:cubicBezTo>
                  <a:cubicBezTo>
                    <a:pt x="93287" y="150771"/>
                    <a:pt x="151110" y="93076"/>
                    <a:pt x="222140" y="93076"/>
                  </a:cubicBezTo>
                  <a:close/>
                  <a:moveTo>
                    <a:pt x="222143" y="71859"/>
                  </a:moveTo>
                  <a:cubicBezTo>
                    <a:pt x="139339" y="71859"/>
                    <a:pt x="71974" y="139117"/>
                    <a:pt x="71974" y="221790"/>
                  </a:cubicBezTo>
                  <a:cubicBezTo>
                    <a:pt x="71974" y="304386"/>
                    <a:pt x="139339" y="371644"/>
                    <a:pt x="222143" y="371644"/>
                  </a:cubicBezTo>
                  <a:cubicBezTo>
                    <a:pt x="262162" y="371644"/>
                    <a:pt x="299801" y="356076"/>
                    <a:pt x="328222" y="327700"/>
                  </a:cubicBezTo>
                  <a:cubicBezTo>
                    <a:pt x="356642" y="299324"/>
                    <a:pt x="372235" y="261746"/>
                    <a:pt x="372235" y="221790"/>
                  </a:cubicBezTo>
                  <a:cubicBezTo>
                    <a:pt x="372235" y="139117"/>
                    <a:pt x="304870" y="71859"/>
                    <a:pt x="222143" y="71859"/>
                  </a:cubicBezTo>
                  <a:close/>
                  <a:moveTo>
                    <a:pt x="222143" y="0"/>
                  </a:moveTo>
                  <a:cubicBezTo>
                    <a:pt x="344583" y="0"/>
                    <a:pt x="444209" y="99468"/>
                    <a:pt x="444209" y="221790"/>
                  </a:cubicBezTo>
                  <a:cubicBezTo>
                    <a:pt x="444209" y="280995"/>
                    <a:pt x="421088" y="336673"/>
                    <a:pt x="379148" y="378546"/>
                  </a:cubicBezTo>
                  <a:cubicBezTo>
                    <a:pt x="337209" y="420419"/>
                    <a:pt x="281442" y="443503"/>
                    <a:pt x="222143" y="443503"/>
                  </a:cubicBezTo>
                  <a:cubicBezTo>
                    <a:pt x="99626" y="443503"/>
                    <a:pt x="0" y="344035"/>
                    <a:pt x="0" y="221790"/>
                  </a:cubicBezTo>
                  <a:cubicBezTo>
                    <a:pt x="0" y="99468"/>
                    <a:pt x="99626" y="0"/>
                    <a:pt x="22214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Oval 71">
              <a:extLst>
                <a:ext uri="{FF2B5EF4-FFF2-40B4-BE49-F238E27FC236}">
                  <a16:creationId xmlns:a16="http://schemas.microsoft.com/office/drawing/2014/main" id="{EB8649AA-C496-47EE-AA4D-96F2092F5186}"/>
                </a:ext>
              </a:extLst>
            </p:cNvPr>
            <p:cNvSpPr/>
            <p:nvPr/>
          </p:nvSpPr>
          <p:spPr>
            <a:xfrm>
              <a:off x="5033380" y="3716594"/>
              <a:ext cx="353676" cy="353164"/>
            </a:xfrm>
            <a:custGeom>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Oval 72">
              <a:extLst>
                <a:ext uri="{FF2B5EF4-FFF2-40B4-BE49-F238E27FC236}">
                  <a16:creationId xmlns:a16="http://schemas.microsoft.com/office/drawing/2014/main" id="{8EBAEFC5-F867-47C4-BCC3-B235E80844E1}"/>
                </a:ext>
              </a:extLst>
            </p:cNvPr>
            <p:cNvSpPr/>
            <p:nvPr/>
          </p:nvSpPr>
          <p:spPr>
            <a:xfrm>
              <a:off x="6820647" y="3725061"/>
              <a:ext cx="353676" cy="336230"/>
            </a:xfrm>
            <a:custGeom>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580" h="576660">
                  <a:moveTo>
                    <a:pt x="106869" y="240249"/>
                  </a:moveTo>
                  <a:lnTo>
                    <a:pt x="106869" y="289844"/>
                  </a:lnTo>
                  <a:lnTo>
                    <a:pt x="266197" y="289844"/>
                  </a:lnTo>
                  <a:lnTo>
                    <a:pt x="266197" y="240249"/>
                  </a:lnTo>
                  <a:close/>
                  <a:moveTo>
                    <a:pt x="468421" y="233575"/>
                  </a:moveTo>
                  <a:cubicBezTo>
                    <a:pt x="451151" y="233575"/>
                    <a:pt x="437131" y="247573"/>
                    <a:pt x="437131" y="264815"/>
                  </a:cubicBezTo>
                  <a:cubicBezTo>
                    <a:pt x="437131" y="282150"/>
                    <a:pt x="451151" y="296148"/>
                    <a:pt x="468421" y="296148"/>
                  </a:cubicBezTo>
                  <a:cubicBezTo>
                    <a:pt x="485784" y="296148"/>
                    <a:pt x="499804" y="282150"/>
                    <a:pt x="499804" y="264815"/>
                  </a:cubicBezTo>
                  <a:cubicBezTo>
                    <a:pt x="499804" y="247573"/>
                    <a:pt x="485784" y="233575"/>
                    <a:pt x="468421" y="233575"/>
                  </a:cubicBezTo>
                  <a:close/>
                  <a:moveTo>
                    <a:pt x="96284" y="191303"/>
                  </a:moveTo>
                  <a:lnTo>
                    <a:pt x="510296" y="191303"/>
                  </a:lnTo>
                  <a:cubicBezTo>
                    <a:pt x="531001" y="191303"/>
                    <a:pt x="547807" y="208082"/>
                    <a:pt x="547343" y="228291"/>
                  </a:cubicBezTo>
                  <a:lnTo>
                    <a:pt x="547343" y="301339"/>
                  </a:lnTo>
                  <a:cubicBezTo>
                    <a:pt x="547343" y="321455"/>
                    <a:pt x="531001" y="338234"/>
                    <a:pt x="510296" y="338234"/>
                  </a:cubicBezTo>
                  <a:lnTo>
                    <a:pt x="314850" y="338234"/>
                  </a:lnTo>
                  <a:lnTo>
                    <a:pt x="314850" y="447899"/>
                  </a:lnTo>
                  <a:lnTo>
                    <a:pt x="314850" y="448362"/>
                  </a:lnTo>
                  <a:lnTo>
                    <a:pt x="367309" y="448362"/>
                  </a:lnTo>
                  <a:lnTo>
                    <a:pt x="367309" y="501295"/>
                  </a:lnTo>
                  <a:lnTo>
                    <a:pt x="367773" y="501295"/>
                  </a:lnTo>
                  <a:lnTo>
                    <a:pt x="595067" y="501295"/>
                  </a:lnTo>
                  <a:cubicBezTo>
                    <a:pt x="601288" y="501295"/>
                    <a:pt x="606580" y="506578"/>
                    <a:pt x="606580" y="512789"/>
                  </a:cubicBezTo>
                  <a:cubicBezTo>
                    <a:pt x="606580" y="519000"/>
                    <a:pt x="601381" y="524284"/>
                    <a:pt x="595067" y="524284"/>
                  </a:cubicBezTo>
                  <a:lnTo>
                    <a:pt x="367773" y="524284"/>
                  </a:lnTo>
                  <a:lnTo>
                    <a:pt x="367309" y="524284"/>
                  </a:lnTo>
                  <a:lnTo>
                    <a:pt x="367309" y="576660"/>
                  </a:lnTo>
                  <a:lnTo>
                    <a:pt x="238807" y="576660"/>
                  </a:lnTo>
                  <a:lnTo>
                    <a:pt x="238807" y="524284"/>
                  </a:lnTo>
                  <a:lnTo>
                    <a:pt x="11513" y="524284"/>
                  </a:lnTo>
                  <a:cubicBezTo>
                    <a:pt x="5292" y="524284"/>
                    <a:pt x="0" y="519000"/>
                    <a:pt x="0" y="512789"/>
                  </a:cubicBezTo>
                  <a:cubicBezTo>
                    <a:pt x="0" y="506578"/>
                    <a:pt x="5200" y="501295"/>
                    <a:pt x="11513" y="501295"/>
                  </a:cubicBezTo>
                  <a:lnTo>
                    <a:pt x="238807" y="501295"/>
                  </a:lnTo>
                  <a:lnTo>
                    <a:pt x="238807" y="448362"/>
                  </a:lnTo>
                  <a:lnTo>
                    <a:pt x="291823" y="448362"/>
                  </a:lnTo>
                  <a:lnTo>
                    <a:pt x="291823" y="338234"/>
                  </a:lnTo>
                  <a:lnTo>
                    <a:pt x="96284" y="338234"/>
                  </a:lnTo>
                  <a:cubicBezTo>
                    <a:pt x="76136" y="338234"/>
                    <a:pt x="59330" y="321919"/>
                    <a:pt x="59330" y="301339"/>
                  </a:cubicBezTo>
                  <a:lnTo>
                    <a:pt x="59330" y="228291"/>
                  </a:lnTo>
                  <a:cubicBezTo>
                    <a:pt x="59330" y="208082"/>
                    <a:pt x="75672" y="191303"/>
                    <a:pt x="96284" y="191303"/>
                  </a:cubicBezTo>
                  <a:close/>
                  <a:moveTo>
                    <a:pt x="106858" y="48950"/>
                  </a:moveTo>
                  <a:lnTo>
                    <a:pt x="106858" y="98549"/>
                  </a:lnTo>
                  <a:lnTo>
                    <a:pt x="266188" y="98549"/>
                  </a:lnTo>
                  <a:lnTo>
                    <a:pt x="266188" y="48950"/>
                  </a:lnTo>
                  <a:close/>
                  <a:moveTo>
                    <a:pt x="468413" y="42275"/>
                  </a:moveTo>
                  <a:cubicBezTo>
                    <a:pt x="451143" y="42275"/>
                    <a:pt x="437123" y="56274"/>
                    <a:pt x="437123" y="73518"/>
                  </a:cubicBezTo>
                  <a:cubicBezTo>
                    <a:pt x="437123" y="90854"/>
                    <a:pt x="451143" y="104854"/>
                    <a:pt x="468413" y="104854"/>
                  </a:cubicBezTo>
                  <a:cubicBezTo>
                    <a:pt x="485776" y="104854"/>
                    <a:pt x="499796" y="90854"/>
                    <a:pt x="499796" y="73518"/>
                  </a:cubicBezTo>
                  <a:cubicBezTo>
                    <a:pt x="499796" y="56274"/>
                    <a:pt x="485776" y="42275"/>
                    <a:pt x="468413" y="42275"/>
                  </a:cubicBezTo>
                  <a:close/>
                  <a:moveTo>
                    <a:pt x="96274" y="0"/>
                  </a:moveTo>
                  <a:lnTo>
                    <a:pt x="510288" y="0"/>
                  </a:lnTo>
                  <a:cubicBezTo>
                    <a:pt x="530993" y="0"/>
                    <a:pt x="547799" y="16780"/>
                    <a:pt x="547335" y="37454"/>
                  </a:cubicBezTo>
                  <a:lnTo>
                    <a:pt x="547335" y="110138"/>
                  </a:lnTo>
                  <a:cubicBezTo>
                    <a:pt x="547335" y="130256"/>
                    <a:pt x="530993" y="147129"/>
                    <a:pt x="510288" y="147129"/>
                  </a:cubicBezTo>
                  <a:lnTo>
                    <a:pt x="96274" y="147129"/>
                  </a:lnTo>
                  <a:cubicBezTo>
                    <a:pt x="76033" y="147129"/>
                    <a:pt x="59134" y="130627"/>
                    <a:pt x="59320" y="110045"/>
                  </a:cubicBezTo>
                  <a:lnTo>
                    <a:pt x="59320" y="36991"/>
                  </a:lnTo>
                  <a:cubicBezTo>
                    <a:pt x="59320" y="16780"/>
                    <a:pt x="75661" y="0"/>
                    <a:pt x="962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a:extLst>
              <a:ext uri="{FF2B5EF4-FFF2-40B4-BE49-F238E27FC236}">
                <a16:creationId xmlns:a16="http://schemas.microsoft.com/office/drawing/2014/main" id="{D3746F4E-038B-4EEE-8DF9-A7D4E6AEBF4C}"/>
              </a:ext>
            </a:extLst>
          </p:cNvPr>
          <p:cNvGrpSpPr/>
          <p:nvPr/>
        </p:nvGrpSpPr>
        <p:grpSpPr>
          <a:xfrm flipH="1" flipV="1">
            <a:off x="-1415507" y="-494474"/>
            <a:ext cx="4006307" cy="2786585"/>
            <a:chOff x="-741107" y="-1787629"/>
            <a:chExt cx="14406307" cy="10020300"/>
          </a:xfrm>
        </p:grpSpPr>
        <p:sp>
          <p:nvSpPr>
            <p:cNvPr id="36" name="平行四边形 35">
              <a:extLst>
                <a:ext uri="{FF2B5EF4-FFF2-40B4-BE49-F238E27FC236}">
                  <a16:creationId xmlns:a16="http://schemas.microsoft.com/office/drawing/2014/main" id="{D9307C84-5D37-4671-A3C6-25276F657FB2}"/>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a16="http://schemas.microsoft.com/office/drawing/2014/main" id="{D4EE55A7-B270-4969-97B9-7B468BA23EAF}"/>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951206EE-310A-4E22-913F-371D3A2DF23C}"/>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a:extLst>
              <a:ext uri="{FF2B5EF4-FFF2-40B4-BE49-F238E27FC236}">
                <a16:creationId xmlns:a16="http://schemas.microsoft.com/office/drawing/2014/main" id="{0F5173F3-1165-40D5-890C-82924C916AD9}"/>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01.</a:t>
            </a:r>
            <a:r>
              <a:rPr lang="zh-CN" altLang="en-US" sz="3200" i="1"/>
              <a:t>工作概述</a:t>
            </a:r>
          </a:p>
        </p:txBody>
      </p:sp>
      <p:sp>
        <p:nvSpPr>
          <p:cNvPr id="41" name="矩形 40">
            <a:extLst>
              <a:ext uri="{FF2B5EF4-FFF2-40B4-BE49-F238E27FC236}">
                <a16:creationId xmlns:a16="http://schemas.microsoft.com/office/drawing/2014/main" id="{24097C08-864A-46D3-B777-1AA7E0CAF5CD}"/>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91466814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 presetClass="entr" presetSubtype="8" fill="hold" nodeType="after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additive="base">
                                        <p:cTn id="14" dur="500" fill="hold"/>
                                        <p:tgtEl>
                                          <p:spTgt spid="64"/>
                                        </p:tgtEl>
                                        <p:attrNameLst>
                                          <p:attrName>ppt_x</p:attrName>
                                        </p:attrNameLst>
                                      </p:cBhvr>
                                      <p:tavLst>
                                        <p:tav tm="0">
                                          <p:val>
                                            <p:strVal val="0-#ppt_w/2"/>
                                          </p:val>
                                        </p:tav>
                                        <p:tav tm="100000">
                                          <p:val>
                                            <p:strVal val="#ppt_x"/>
                                          </p:val>
                                        </p:tav>
                                      </p:tavLst>
                                    </p:anim>
                                    <p:anim calcmode="lin" valueType="num">
                                      <p:cBhvr additive="base">
                                        <p:cTn id="15" dur="500" fill="hold"/>
                                        <p:tgtEl>
                                          <p:spTgt spid="6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500" fill="hold"/>
                                        <p:tgtEl>
                                          <p:spTgt spid="67"/>
                                        </p:tgtEl>
                                        <p:attrNameLst>
                                          <p:attrName>ppt_x</p:attrName>
                                        </p:attrNameLst>
                                      </p:cBhvr>
                                      <p:tavLst>
                                        <p:tav tm="0">
                                          <p:val>
                                            <p:strVal val="0-#ppt_w/2"/>
                                          </p:val>
                                        </p:tav>
                                        <p:tav tm="100000">
                                          <p:val>
                                            <p:strVal val="#ppt_x"/>
                                          </p:val>
                                        </p:tav>
                                      </p:tavLst>
                                    </p:anim>
                                    <p:anim calcmode="lin" valueType="num">
                                      <p:cBhvr additive="base">
                                        <p:cTn id="19" dur="500" fill="hold"/>
                                        <p:tgtEl>
                                          <p:spTgt spid="6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1+#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1+#ppt_w/2"/>
                                          </p:val>
                                        </p:tav>
                                        <p:tav tm="100000">
                                          <p:val>
                                            <p:strVal val="#ppt_x"/>
                                          </p:val>
                                        </p:tav>
                                      </p:tavLst>
                                    </p:anim>
                                    <p:anim calcmode="lin" valueType="num">
                                      <p:cBhvr additive="base">
                                        <p:cTn id="27"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矩形 4">
            <a:extLst>
              <a:ext uri="{FF2B5EF4-FFF2-40B4-BE49-F238E27FC236}">
                <a16:creationId xmlns:a16="http://schemas.microsoft.com/office/drawing/2014/main" id="{C79B3BCF-8A65-4E1F-B842-76529BA12E61}"/>
              </a:ext>
            </a:extLst>
          </p:cNvPr>
          <p:cNvSpPr/>
          <p:nvPr/>
        </p:nvSpPr>
        <p:spPr>
          <a:xfrm>
            <a:off x="1439057" y="3097417"/>
            <a:ext cx="2914702" cy="1454128"/>
          </a:xfrm>
          <a:prstGeom prst="rect">
            <a:avLst/>
          </a:prstGeom>
          <a:blipFill>
            <a:blip r:embed="rId2"/>
            <a:stretch>
              <a:fillRect t="-16963" b="-16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5717500A-64FA-4A59-87D3-39D918053AAA}"/>
              </a:ext>
            </a:extLst>
          </p:cNvPr>
          <p:cNvSpPr/>
          <p:nvPr/>
        </p:nvSpPr>
        <p:spPr>
          <a:xfrm>
            <a:off x="4651141" y="3097417"/>
            <a:ext cx="2914702" cy="1454128"/>
          </a:xfrm>
          <a:prstGeom prst="rect">
            <a:avLst/>
          </a:prstGeom>
          <a:blipFill>
            <a:blip r:embed="rId3"/>
            <a:stretch>
              <a:fillRect t="-85887" b="-843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7E0C7F87-7B12-4382-8B4C-AADE7785D287}"/>
              </a:ext>
            </a:extLst>
          </p:cNvPr>
          <p:cNvSpPr/>
          <p:nvPr/>
        </p:nvSpPr>
        <p:spPr>
          <a:xfrm>
            <a:off x="7863226" y="3097417"/>
            <a:ext cx="2914702" cy="1454128"/>
          </a:xfrm>
          <a:prstGeom prst="rect">
            <a:avLst/>
          </a:prstGeom>
          <a:blipFill>
            <a:blip r:embed="rId4"/>
            <a:stretch>
              <a:fillRect t="-17014" b="-167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5C623B9A-2BF1-4F57-A8C3-A4089B5A1A33}"/>
              </a:ext>
            </a:extLst>
          </p:cNvPr>
          <p:cNvGrpSpPr/>
          <p:nvPr/>
        </p:nvGrpSpPr>
        <p:grpSpPr>
          <a:xfrm>
            <a:off x="1538678" y="4796224"/>
            <a:ext cx="2523343" cy="923043"/>
            <a:chOff x="845174" y="5121881"/>
            <a:chExt cx="2523343" cy="923043"/>
          </a:xfrm>
        </p:grpSpPr>
        <p:sp>
          <p:nvSpPr>
            <p:cNvPr id="9" name="矩形 8">
              <a:extLst>
                <a:ext uri="{FF2B5EF4-FFF2-40B4-BE49-F238E27FC236}">
                  <a16:creationId xmlns:a16="http://schemas.microsoft.com/office/drawing/2014/main" id="{DABC84AF-39D0-4C10-8827-37021F407917}"/>
                </a:ext>
              </a:extLst>
            </p:cNvPr>
            <p:cNvSpPr/>
            <p:nvPr/>
          </p:nvSpPr>
          <p:spPr bwMode="auto">
            <a:xfrm>
              <a:off x="845174" y="5441746"/>
              <a:ext cx="2523343"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10" name="文本框 9">
              <a:extLst>
                <a:ext uri="{FF2B5EF4-FFF2-40B4-BE49-F238E27FC236}">
                  <a16:creationId xmlns:a16="http://schemas.microsoft.com/office/drawing/2014/main" id="{467E7CED-89DF-4106-ABB4-DC44A231A48D}"/>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11" name="组合 10">
            <a:extLst>
              <a:ext uri="{FF2B5EF4-FFF2-40B4-BE49-F238E27FC236}">
                <a16:creationId xmlns:a16="http://schemas.microsoft.com/office/drawing/2014/main" id="{F9B3673D-E984-4759-B0B6-CBD8EFF70B8F}"/>
              </a:ext>
            </a:extLst>
          </p:cNvPr>
          <p:cNvGrpSpPr/>
          <p:nvPr/>
        </p:nvGrpSpPr>
        <p:grpSpPr>
          <a:xfrm>
            <a:off x="4745402" y="4796224"/>
            <a:ext cx="2523343" cy="923043"/>
            <a:chOff x="845174" y="5121881"/>
            <a:chExt cx="2523343" cy="923043"/>
          </a:xfrm>
        </p:grpSpPr>
        <p:sp>
          <p:nvSpPr>
            <p:cNvPr id="12" name="矩形 11">
              <a:extLst>
                <a:ext uri="{FF2B5EF4-FFF2-40B4-BE49-F238E27FC236}">
                  <a16:creationId xmlns:a16="http://schemas.microsoft.com/office/drawing/2014/main" id="{00F28DB2-397D-4442-8E4C-240C32C83624}"/>
                </a:ext>
              </a:extLst>
            </p:cNvPr>
            <p:cNvSpPr/>
            <p:nvPr/>
          </p:nvSpPr>
          <p:spPr bwMode="auto">
            <a:xfrm>
              <a:off x="845174" y="5441746"/>
              <a:ext cx="2523343"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13" name="文本框 12">
              <a:extLst>
                <a:ext uri="{FF2B5EF4-FFF2-40B4-BE49-F238E27FC236}">
                  <a16:creationId xmlns:a16="http://schemas.microsoft.com/office/drawing/2014/main" id="{E1FFCF7B-FFC6-4F2C-AA91-FE46B477CA1B}"/>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14" name="组合 13">
            <a:extLst>
              <a:ext uri="{FF2B5EF4-FFF2-40B4-BE49-F238E27FC236}">
                <a16:creationId xmlns:a16="http://schemas.microsoft.com/office/drawing/2014/main" id="{8D5704BB-A824-4F57-B51F-AC761EB13249}"/>
              </a:ext>
            </a:extLst>
          </p:cNvPr>
          <p:cNvGrpSpPr/>
          <p:nvPr/>
        </p:nvGrpSpPr>
        <p:grpSpPr>
          <a:xfrm>
            <a:off x="7952126" y="4796224"/>
            <a:ext cx="2523343" cy="923043"/>
            <a:chOff x="845174" y="5121881"/>
            <a:chExt cx="2523343" cy="923043"/>
          </a:xfrm>
        </p:grpSpPr>
        <p:sp>
          <p:nvSpPr>
            <p:cNvPr id="15" name="矩形 14">
              <a:extLst>
                <a:ext uri="{FF2B5EF4-FFF2-40B4-BE49-F238E27FC236}">
                  <a16:creationId xmlns:a16="http://schemas.microsoft.com/office/drawing/2014/main" id="{A499EE3E-511E-42A3-AFB9-28AC6AC848E3}"/>
                </a:ext>
              </a:extLst>
            </p:cNvPr>
            <p:cNvSpPr/>
            <p:nvPr/>
          </p:nvSpPr>
          <p:spPr bwMode="auto">
            <a:xfrm>
              <a:off x="845174" y="5441746"/>
              <a:ext cx="2523343" cy="603178"/>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0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zh-CN" altLang="en-US" sz="1000">
                <a:solidFill>
                  <a:schemeClr val="tx1">
                    <a:lumMod val="50000"/>
                    <a:lumOff val="50000"/>
                  </a:schemeClr>
                </a:solidFill>
                <a:latin typeface="Century Gothic" panose="020b0502020202020204" pitchFamily="34" charset="0"/>
                <a:ea typeface="+mj-ea"/>
              </a:endParaRPr>
            </a:p>
          </p:txBody>
        </p:sp>
        <p:sp>
          <p:nvSpPr>
            <p:cNvPr id="16" name="文本框 15">
              <a:extLst>
                <a:ext uri="{FF2B5EF4-FFF2-40B4-BE49-F238E27FC236}">
                  <a16:creationId xmlns:a16="http://schemas.microsoft.com/office/drawing/2014/main" id="{8AA53D9F-62F2-484F-9C21-1B5AEF67D00E}"/>
                </a:ext>
              </a:extLst>
            </p:cNvPr>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r>
                <a:rPr lang="zh-CN" altLang="en-US" sz="1800"/>
                <a:t>标题添加</a:t>
              </a:r>
            </a:p>
          </p:txBody>
        </p:sp>
      </p:grpSp>
      <p:grpSp>
        <p:nvGrpSpPr>
          <p:cNvPr id="2" name="组合 1">
            <a:extLst>
              <a:ext uri="{FF2B5EF4-FFF2-40B4-BE49-F238E27FC236}">
                <a16:creationId xmlns:a16="http://schemas.microsoft.com/office/drawing/2014/main" id="{CF9F20B6-CED8-4909-B647-AD8AEC64FF03}"/>
              </a:ext>
            </a:extLst>
          </p:cNvPr>
          <p:cNvGrpSpPr/>
          <p:nvPr/>
        </p:nvGrpSpPr>
        <p:grpSpPr>
          <a:xfrm>
            <a:off x="284814" y="1687534"/>
            <a:ext cx="11622372" cy="1165204"/>
            <a:chOff x="284814" y="1687534"/>
            <a:chExt cx="11622372" cy="1165204"/>
          </a:xfrm>
        </p:grpSpPr>
        <p:sp>
          <p:nvSpPr>
            <p:cNvPr id="4" name="任意多边形: 形状 3">
              <a:extLst>
                <a:ext uri="{FF2B5EF4-FFF2-40B4-BE49-F238E27FC236}">
                  <a16:creationId xmlns:a16="http://schemas.microsoft.com/office/drawing/2014/main" id="{27043BF5-827D-4DDE-8BF5-578AB12BAE74}"/>
                </a:ext>
              </a:extLst>
            </p:cNvPr>
            <p:cNvSpPr/>
            <p:nvPr/>
          </p:nvSpPr>
          <p:spPr>
            <a:xfrm>
              <a:off x="284814" y="1687534"/>
              <a:ext cx="11622372" cy="1165204"/>
            </a:xfrm>
            <a:custGeom>
              <a:gdLst>
                <a:gd name="connsiteX0" fmla="*/ 0 w 11622372"/>
                <a:gd name="connsiteY0" fmla="*/ 0 h 2033444"/>
                <a:gd name="connsiteX1" fmla="*/ 5811186 w 11622372"/>
                <a:gd name="connsiteY1" fmla="*/ 0 h 2033444"/>
                <a:gd name="connsiteX2" fmla="*/ 11622372 w 11622372"/>
                <a:gd name="connsiteY2" fmla="*/ 0 h 2033444"/>
                <a:gd name="connsiteX3" fmla="*/ 11622372 w 11622372"/>
                <a:gd name="connsiteY3" fmla="*/ 2033444 h 2033444"/>
                <a:gd name="connsiteX4" fmla="*/ 5811186 w 11622372"/>
                <a:gd name="connsiteY4" fmla="*/ 2033444 h 2033444"/>
                <a:gd name="connsiteX5" fmla="*/ 0 w 11622372"/>
                <a:gd name="connsiteY5" fmla="*/ 2033444 h 20334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2372" h="2033444">
                  <a:moveTo>
                    <a:pt x="0" y="0"/>
                  </a:moveTo>
                  <a:lnTo>
                    <a:pt x="5811186" y="0"/>
                  </a:lnTo>
                  <a:lnTo>
                    <a:pt x="11622372" y="0"/>
                  </a:lnTo>
                  <a:lnTo>
                    <a:pt x="11622372" y="2033444"/>
                  </a:lnTo>
                  <a:lnTo>
                    <a:pt x="5811186" y="2033444"/>
                  </a:lnTo>
                  <a:lnTo>
                    <a:pt x="0" y="2033444"/>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C3D4AC4-6796-4710-A798-F56490F9DE1C}"/>
                </a:ext>
              </a:extLst>
            </p:cNvPr>
            <p:cNvSpPr/>
            <p:nvPr/>
          </p:nvSpPr>
          <p:spPr bwMode="auto">
            <a:xfrm>
              <a:off x="1888917" y="1851386"/>
              <a:ext cx="8439150" cy="761299"/>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sz="1200">
                  <a:solidFill>
                    <a:schemeClr val="bg1"/>
                  </a:solidFill>
                  <a:latin typeface="Century Gothic" panose="020b0502020202020204" pitchFamily="34" charset="0"/>
                  <a:ea typeface="+mj-ea"/>
                </a:rPr>
                <a:t>This template is exclusively designed by Fei er creative, and copyrights belong to Bao tuThis template is exclusively designed by Fei er creative, and copyrights belong to Bao tuThis template is exclusively designed by Fei er creative, and copyrights belong to Bao tu</a:t>
              </a:r>
              <a:endParaRPr lang="en-US" altLang="zh-CN" sz="1200">
                <a:solidFill>
                  <a:schemeClr val="bg1"/>
                </a:solidFill>
                <a:latin typeface="Century Gothic" panose="020b0502020202020204" pitchFamily="34" charset="0"/>
                <a:ea typeface="+mj-ea"/>
              </a:endParaRPr>
            </a:p>
          </p:txBody>
        </p:sp>
      </p:grpSp>
      <p:grpSp>
        <p:nvGrpSpPr>
          <p:cNvPr id="18" name="组合 17">
            <a:extLst>
              <a:ext uri="{FF2B5EF4-FFF2-40B4-BE49-F238E27FC236}">
                <a16:creationId xmlns:a16="http://schemas.microsoft.com/office/drawing/2014/main" id="{074FC8FA-A5E2-4CA8-B1AB-AB5EA1B0A825}"/>
              </a:ext>
            </a:extLst>
          </p:cNvPr>
          <p:cNvGrpSpPr/>
          <p:nvPr/>
        </p:nvGrpSpPr>
        <p:grpSpPr>
          <a:xfrm flipH="1" flipV="1">
            <a:off x="-1415507" y="-494474"/>
            <a:ext cx="4006307" cy="2786585"/>
            <a:chOff x="-741107" y="-1787629"/>
            <a:chExt cx="14406307" cy="10020300"/>
          </a:xfrm>
        </p:grpSpPr>
        <p:sp>
          <p:nvSpPr>
            <p:cNvPr id="19" name="平行四边形 18">
              <a:extLst>
                <a:ext uri="{FF2B5EF4-FFF2-40B4-BE49-F238E27FC236}">
                  <a16:creationId xmlns:a16="http://schemas.microsoft.com/office/drawing/2014/main" id="{974E7A32-7AF0-4A63-BC0F-8D1F0D216585}"/>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C37849A4-3249-4889-B502-E4F35BF91BC8}"/>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8821638A-8CE4-4001-91AE-27C54AC12B45}"/>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a:extLst>
              <a:ext uri="{FF2B5EF4-FFF2-40B4-BE49-F238E27FC236}">
                <a16:creationId xmlns:a16="http://schemas.microsoft.com/office/drawing/2014/main" id="{D8A80F14-43C4-4A98-A7A3-7C9EF9E78B45}"/>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01.</a:t>
            </a:r>
            <a:r>
              <a:rPr lang="zh-CN" altLang="en-US" sz="3200" i="1"/>
              <a:t>工作概述</a:t>
            </a:r>
          </a:p>
        </p:txBody>
      </p:sp>
      <p:sp>
        <p:nvSpPr>
          <p:cNvPr id="23" name="矩形 22">
            <a:extLst>
              <a:ext uri="{FF2B5EF4-FFF2-40B4-BE49-F238E27FC236}">
                <a16:creationId xmlns:a16="http://schemas.microsoft.com/office/drawing/2014/main" id="{2FEDE535-1F86-4245-A67E-A2C81D36BBB0}"/>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324815431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nodeType="afterGroup">
                            <p:stCondLst>
                              <p:cond delay="1000"/>
                            </p:stCondLst>
                            <p:childTnLst>
                              <p:par>
                                <p:cTn id="25" presetID="1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down)">
                                      <p:cBhvr>
                                        <p:cTn id="28" dur="500"/>
                                        <p:tgtEl>
                                          <p:spTgt spid="8"/>
                                        </p:tgtEl>
                                      </p:cBhvr>
                                    </p:animEffect>
                                  </p:childTnLst>
                                </p:cTn>
                              </p:par>
                            </p:childTnLst>
                          </p:cTn>
                        </p:par>
                        <p:par>
                          <p:cTn id="29" fill="hold" nodeType="afterGroup">
                            <p:stCondLst>
                              <p:cond delay="1500"/>
                            </p:stCondLst>
                            <p:childTnLst>
                              <p:par>
                                <p:cTn id="30" presetID="1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down)">
                                      <p:cBhvr>
                                        <p:cTn id="33" dur="500"/>
                                        <p:tgtEl>
                                          <p:spTgt spid="11"/>
                                        </p:tgtEl>
                                      </p:cBhvr>
                                    </p:animEffect>
                                  </p:childTnLst>
                                </p:cTn>
                              </p:par>
                            </p:childTnLst>
                          </p:cTn>
                        </p:par>
                        <p:par>
                          <p:cTn id="34" fill="hold" nodeType="afterGroup">
                            <p:stCondLst>
                              <p:cond delay="2000"/>
                            </p:stCondLst>
                            <p:childTnLst>
                              <p:par>
                                <p:cTn id="35" presetID="1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down)">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í$ľîďé">
            <a:extLst>
              <a:ext uri="{FF2B5EF4-FFF2-40B4-BE49-F238E27FC236}">
                <a16:creationId xmlns:a16="http://schemas.microsoft.com/office/drawing/2014/main" id="{9C995614-AECB-46E0-B187-516F79E6C428}"/>
              </a:ext>
            </a:extLst>
          </p:cNvPr>
          <p:cNvSpPr/>
          <p:nvPr/>
        </p:nvSpPr>
        <p:spPr bwMode="auto">
          <a:xfrm>
            <a:off x="1019173" y="5075745"/>
            <a:ext cx="10153652" cy="798170"/>
          </a:xfrm>
          <a:prstGeom prst="trapezoid">
            <a:avLst>
              <a:gd name="adj" fmla="val 96293"/>
            </a:avLst>
          </a:prstGeom>
          <a:solidFill>
            <a:schemeClr val="bg1">
              <a:lumMod val="95000"/>
            </a:schemeClr>
          </a:solidFill>
          <a:ln>
            <a:noFill/>
          </a:ln>
          <a:extLst/>
        </p:spPr>
        <p:txBody>
          <a:bodyPr wrap="square" lIns="91440" tIns="45720" rIns="91440" bIns="45720" anchor="ctr">
            <a:normAutofit/>
          </a:bodyPr>
          <a:lstStyle/>
          <a:p>
            <a:pPr algn="ctr"/>
            <a:endParaRPr/>
          </a:p>
        </p:txBody>
      </p:sp>
      <p:grpSp>
        <p:nvGrpSpPr>
          <p:cNvPr id="4" name="íšḻiḍè">
            <a:extLst>
              <a:ext uri="{FF2B5EF4-FFF2-40B4-BE49-F238E27FC236}">
                <a16:creationId xmlns:a16="http://schemas.microsoft.com/office/drawing/2014/main" id="{EA63FBCB-3CB9-4CC1-B260-EA18D29D1C1F}"/>
              </a:ext>
            </a:extLst>
          </p:cNvPr>
          <p:cNvGrpSpPr/>
          <p:nvPr/>
        </p:nvGrpSpPr>
        <p:grpSpPr>
          <a:xfrm>
            <a:off x="2124453" y="2302997"/>
            <a:ext cx="661411" cy="2886684"/>
            <a:chOff x="1603068" y="1587418"/>
            <a:chExt cx="795844" cy="4319138"/>
          </a:xfrm>
        </p:grpSpPr>
        <p:sp>
          <p:nvSpPr>
            <p:cNvPr id="32" name="i$ľîdê">
              <a:extLst>
                <a:ext uri="{FF2B5EF4-FFF2-40B4-BE49-F238E27FC236}">
                  <a16:creationId xmlns:a16="http://schemas.microsoft.com/office/drawing/2014/main" id="{05E9236A-974C-4BFD-B78F-A4EA822F1082}"/>
                </a:ext>
              </a:extLst>
            </p:cNvPr>
            <p:cNvSpPr/>
            <p:nvPr/>
          </p:nvSpPr>
          <p:spPr bwMode="auto">
            <a:xfrm>
              <a:off x="1603068" y="1587418"/>
              <a:ext cx="483388" cy="4319138"/>
            </a:xfrm>
            <a:custGeom>
              <a:gdLst>
                <a:gd name="T0" fmla="*/ 263 w 263"/>
                <a:gd name="T1" fmla="*/ 2482 h 2482"/>
                <a:gd name="T2" fmla="*/ 0 w 263"/>
                <a:gd name="T3" fmla="*/ 2405 h 2482"/>
                <a:gd name="T4" fmla="*/ 0 w 263"/>
                <a:gd name="T5" fmla="*/ 120 h 2482"/>
                <a:gd name="T6" fmla="*/ 263 w 263"/>
                <a:gd name="T7" fmla="*/ 0 h 2482"/>
                <a:gd name="T8" fmla="*/ 263 w 263"/>
                <a:gd name="T9" fmla="*/ 2482 h 2482"/>
              </a:gdLst>
              <a:cxnLst>
                <a:cxn ang="0">
                  <a:pos x="T0" y="T1"/>
                </a:cxn>
                <a:cxn ang="0">
                  <a:pos x="T2" y="T3"/>
                </a:cxn>
                <a:cxn ang="0">
                  <a:pos x="T4" y="T5"/>
                </a:cxn>
                <a:cxn ang="0">
                  <a:pos x="T6" y="T7"/>
                </a:cxn>
                <a:cxn ang="0">
                  <a:pos x="T8" y="T9"/>
                </a:cxn>
              </a:cxnLst>
              <a:rect l="0" t="0" r="r" b="b"/>
              <a:pathLst>
                <a:path w="263" h="2482">
                  <a:moveTo>
                    <a:pt x="263" y="2482"/>
                  </a:moveTo>
                  <a:lnTo>
                    <a:pt x="0" y="2405"/>
                  </a:lnTo>
                  <a:lnTo>
                    <a:pt x="0" y="120"/>
                  </a:lnTo>
                  <a:lnTo>
                    <a:pt x="263" y="0"/>
                  </a:lnTo>
                  <a:lnTo>
                    <a:pt x="263" y="2482"/>
                  </a:lnTo>
                  <a:close/>
                </a:path>
              </a:pathLst>
            </a:custGeom>
            <a:gradFill flip="none" rotWithShape="1">
              <a:gsLst>
                <a:gs pos="0">
                  <a:schemeClr val="accent1"/>
                </a:gs>
                <a:gs pos="100000">
                  <a:schemeClr val="tx1"/>
                </a:gs>
              </a:gsLst>
              <a:lin ang="2700000" scaled="1"/>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33" name="íS1ïḍê">
              <a:extLst>
                <a:ext uri="{FF2B5EF4-FFF2-40B4-BE49-F238E27FC236}">
                  <a16:creationId xmlns:a16="http://schemas.microsoft.com/office/drawing/2014/main" id="{7ED37497-5B54-4E5B-8382-E512991C0A66}"/>
                </a:ext>
              </a:extLst>
            </p:cNvPr>
            <p:cNvSpPr/>
            <p:nvPr/>
          </p:nvSpPr>
          <p:spPr bwMode="auto">
            <a:xfrm>
              <a:off x="2086456" y="1587418"/>
              <a:ext cx="312456" cy="4319138"/>
            </a:xfrm>
            <a:custGeom>
              <a:gdLst>
                <a:gd name="T0" fmla="*/ 0 w 170"/>
                <a:gd name="T1" fmla="*/ 2482 h 2482"/>
                <a:gd name="T2" fmla="*/ 170 w 170"/>
                <a:gd name="T3" fmla="*/ 2405 h 2482"/>
                <a:gd name="T4" fmla="*/ 170 w 170"/>
                <a:gd name="T5" fmla="*/ 111 h 2482"/>
                <a:gd name="T6" fmla="*/ 0 w 170"/>
                <a:gd name="T7" fmla="*/ 0 h 2482"/>
                <a:gd name="T8" fmla="*/ 0 w 170"/>
                <a:gd name="T9" fmla="*/ 2482 h 2482"/>
              </a:gdLst>
              <a:cxnLst>
                <a:cxn ang="0">
                  <a:pos x="T0" y="T1"/>
                </a:cxn>
                <a:cxn ang="0">
                  <a:pos x="T2" y="T3"/>
                </a:cxn>
                <a:cxn ang="0">
                  <a:pos x="T4" y="T5"/>
                </a:cxn>
                <a:cxn ang="0">
                  <a:pos x="T6" y="T7"/>
                </a:cxn>
                <a:cxn ang="0">
                  <a:pos x="T8" y="T9"/>
                </a:cxn>
              </a:cxnLst>
              <a:rect l="0" t="0" r="r" b="b"/>
              <a:pathLst>
                <a:path w="170" h="2482">
                  <a:moveTo>
                    <a:pt x="0" y="2482"/>
                  </a:moveTo>
                  <a:lnTo>
                    <a:pt x="170" y="2405"/>
                  </a:lnTo>
                  <a:lnTo>
                    <a:pt x="170" y="111"/>
                  </a:lnTo>
                  <a:lnTo>
                    <a:pt x="0" y="0"/>
                  </a:lnTo>
                  <a:lnTo>
                    <a:pt x="0" y="2482"/>
                  </a:lnTo>
                  <a:close/>
                </a:path>
              </a:pathLst>
            </a:custGeom>
            <a:solidFill>
              <a:srgbClr val="D82204"/>
            </a:solidFill>
            <a:ln>
              <a:noFill/>
            </a:ln>
            <a:extLst/>
          </p:spPr>
          <p:txBody>
            <a:bodyPr wrap="square" lIns="91440" tIns="45720" rIns="91440" bIns="45720" anchor="ctr">
              <a:normAutofit/>
            </a:bodyPr>
            <a:lstStyle/>
            <a:p>
              <a:pPr algn="ctr"/>
              <a:endParaRPr/>
            </a:p>
          </p:txBody>
        </p:sp>
      </p:grpSp>
      <p:grpSp>
        <p:nvGrpSpPr>
          <p:cNvPr id="5" name="íṧliḍe">
            <a:extLst>
              <a:ext uri="{FF2B5EF4-FFF2-40B4-BE49-F238E27FC236}">
                <a16:creationId xmlns:a16="http://schemas.microsoft.com/office/drawing/2014/main" id="{6B058D7C-CA98-495F-90ED-2CA33844909D}"/>
              </a:ext>
            </a:extLst>
          </p:cNvPr>
          <p:cNvGrpSpPr/>
          <p:nvPr/>
        </p:nvGrpSpPr>
        <p:grpSpPr>
          <a:xfrm>
            <a:off x="3939939" y="3133674"/>
            <a:ext cx="661410" cy="2088748"/>
            <a:chOff x="2726072" y="2433148"/>
            <a:chExt cx="795843" cy="3473409"/>
          </a:xfrm>
        </p:grpSpPr>
        <p:sp>
          <p:nvSpPr>
            <p:cNvPr id="30" name="îşḻîďé">
              <a:extLst>
                <a:ext uri="{FF2B5EF4-FFF2-40B4-BE49-F238E27FC236}">
                  <a16:creationId xmlns:a16="http://schemas.microsoft.com/office/drawing/2014/main" id="{7626B469-7327-4477-A71B-E86401C0B296}"/>
                </a:ext>
              </a:extLst>
            </p:cNvPr>
            <p:cNvSpPr/>
            <p:nvPr/>
          </p:nvSpPr>
          <p:spPr bwMode="auto">
            <a:xfrm>
              <a:off x="2726072" y="2433148"/>
              <a:ext cx="468684" cy="3473409"/>
            </a:xfrm>
            <a:custGeom>
              <a:gdLst>
                <a:gd name="T0" fmla="*/ 255 w 255"/>
                <a:gd name="T1" fmla="*/ 1996 h 1996"/>
                <a:gd name="T2" fmla="*/ 0 w 255"/>
                <a:gd name="T3" fmla="*/ 1919 h 1996"/>
                <a:gd name="T4" fmla="*/ 0 w 255"/>
                <a:gd name="T5" fmla="*/ 120 h 1996"/>
                <a:gd name="T6" fmla="*/ 255 w 255"/>
                <a:gd name="T7" fmla="*/ 0 h 1996"/>
                <a:gd name="T8" fmla="*/ 255 w 255"/>
                <a:gd name="T9" fmla="*/ 1996 h 1996"/>
              </a:gdLst>
              <a:cxnLst>
                <a:cxn ang="0">
                  <a:pos x="T0" y="T1"/>
                </a:cxn>
                <a:cxn ang="0">
                  <a:pos x="T2" y="T3"/>
                </a:cxn>
                <a:cxn ang="0">
                  <a:pos x="T4" y="T5"/>
                </a:cxn>
                <a:cxn ang="0">
                  <a:pos x="T6" y="T7"/>
                </a:cxn>
                <a:cxn ang="0">
                  <a:pos x="T8" y="T9"/>
                </a:cxn>
              </a:cxnLst>
              <a:rect l="0" t="0" r="r" b="b"/>
              <a:pathLst>
                <a:path w="255" h="1996">
                  <a:moveTo>
                    <a:pt x="255" y="1996"/>
                  </a:moveTo>
                  <a:lnTo>
                    <a:pt x="0" y="1919"/>
                  </a:lnTo>
                  <a:lnTo>
                    <a:pt x="0" y="120"/>
                  </a:lnTo>
                  <a:lnTo>
                    <a:pt x="255" y="0"/>
                  </a:lnTo>
                  <a:lnTo>
                    <a:pt x="255" y="1996"/>
                  </a:lnTo>
                  <a:close/>
                </a:path>
              </a:pathLst>
            </a:custGeom>
            <a:gradFill flip="none" rotWithShape="1">
              <a:gsLst>
                <a:gs pos="0">
                  <a:schemeClr val="tx2"/>
                </a:gs>
                <a:gs pos="100000">
                  <a:schemeClr val="tx1"/>
                </a:gs>
              </a:gsLst>
              <a:lin ang="2700000" scaled="1"/>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1" name="ïsļïḍe">
              <a:extLst>
                <a:ext uri="{FF2B5EF4-FFF2-40B4-BE49-F238E27FC236}">
                  <a16:creationId xmlns:a16="http://schemas.microsoft.com/office/drawing/2014/main" id="{D858CCE8-3F28-4735-95EA-D6918DC1EF29}"/>
                </a:ext>
              </a:extLst>
            </p:cNvPr>
            <p:cNvSpPr/>
            <p:nvPr/>
          </p:nvSpPr>
          <p:spPr bwMode="auto">
            <a:xfrm>
              <a:off x="3194755" y="2433148"/>
              <a:ext cx="327160" cy="3473409"/>
            </a:xfrm>
            <a:custGeom>
              <a:gdLst>
                <a:gd name="T0" fmla="*/ 0 w 178"/>
                <a:gd name="T1" fmla="*/ 1996 h 1996"/>
                <a:gd name="T2" fmla="*/ 178 w 178"/>
                <a:gd name="T3" fmla="*/ 1919 h 1996"/>
                <a:gd name="T4" fmla="*/ 178 w 178"/>
                <a:gd name="T5" fmla="*/ 111 h 1996"/>
                <a:gd name="T6" fmla="*/ 0 w 178"/>
                <a:gd name="T7" fmla="*/ 0 h 1996"/>
                <a:gd name="T8" fmla="*/ 0 w 178"/>
                <a:gd name="T9" fmla="*/ 1996 h 1996"/>
              </a:gdLst>
              <a:cxnLst>
                <a:cxn ang="0">
                  <a:pos x="T0" y="T1"/>
                </a:cxn>
                <a:cxn ang="0">
                  <a:pos x="T2" y="T3"/>
                </a:cxn>
                <a:cxn ang="0">
                  <a:pos x="T4" y="T5"/>
                </a:cxn>
                <a:cxn ang="0">
                  <a:pos x="T6" y="T7"/>
                </a:cxn>
                <a:cxn ang="0">
                  <a:pos x="T8" y="T9"/>
                </a:cxn>
              </a:cxnLst>
              <a:rect l="0" t="0" r="r" b="b"/>
              <a:pathLst>
                <a:path w="178" h="1996">
                  <a:moveTo>
                    <a:pt x="0" y="1996"/>
                  </a:moveTo>
                  <a:lnTo>
                    <a:pt x="178" y="1919"/>
                  </a:lnTo>
                  <a:lnTo>
                    <a:pt x="178" y="111"/>
                  </a:lnTo>
                  <a:lnTo>
                    <a:pt x="0" y="0"/>
                  </a:lnTo>
                  <a:lnTo>
                    <a:pt x="0" y="1996"/>
                  </a:lnTo>
                  <a:close/>
                </a:path>
              </a:pathLst>
            </a:custGeom>
            <a:solidFill>
              <a:srgbClr val="0D0D0D"/>
            </a:solidFill>
            <a:ln>
              <a:noFill/>
            </a:ln>
            <a:extLst/>
          </p:spPr>
          <p:txBody>
            <a:bodyPr wrap="square" lIns="91440" tIns="45720" rIns="91440" bIns="45720" anchor="ctr">
              <a:normAutofit/>
            </a:bodyPr>
            <a:lstStyle/>
            <a:p>
              <a:pPr algn="ctr"/>
              <a:endParaRPr/>
            </a:p>
          </p:txBody>
        </p:sp>
      </p:grpSp>
      <p:grpSp>
        <p:nvGrpSpPr>
          <p:cNvPr id="6" name="ïSľiḋe">
            <a:extLst>
              <a:ext uri="{FF2B5EF4-FFF2-40B4-BE49-F238E27FC236}">
                <a16:creationId xmlns:a16="http://schemas.microsoft.com/office/drawing/2014/main" id="{960FBD26-E837-43F4-B785-CF7A8331C1AB}"/>
              </a:ext>
            </a:extLst>
          </p:cNvPr>
          <p:cNvGrpSpPr/>
          <p:nvPr/>
        </p:nvGrpSpPr>
        <p:grpSpPr>
          <a:xfrm>
            <a:off x="5755425" y="2046537"/>
            <a:ext cx="661411" cy="3143144"/>
            <a:chOff x="1603068" y="1587418"/>
            <a:chExt cx="795844" cy="4319138"/>
          </a:xfrm>
        </p:grpSpPr>
        <p:sp>
          <p:nvSpPr>
            <p:cNvPr id="28" name="isľîḋè">
              <a:extLst>
                <a:ext uri="{FF2B5EF4-FFF2-40B4-BE49-F238E27FC236}">
                  <a16:creationId xmlns:a16="http://schemas.microsoft.com/office/drawing/2014/main" id="{CF9C04D5-5BD1-4C43-8383-81A2CE5ED533}"/>
                </a:ext>
              </a:extLst>
            </p:cNvPr>
            <p:cNvSpPr/>
            <p:nvPr/>
          </p:nvSpPr>
          <p:spPr bwMode="auto">
            <a:xfrm>
              <a:off x="1603068" y="1587418"/>
              <a:ext cx="483388" cy="4319138"/>
            </a:xfrm>
            <a:custGeom>
              <a:gdLst>
                <a:gd name="T0" fmla="*/ 263 w 263"/>
                <a:gd name="T1" fmla="*/ 2482 h 2482"/>
                <a:gd name="T2" fmla="*/ 0 w 263"/>
                <a:gd name="T3" fmla="*/ 2405 h 2482"/>
                <a:gd name="T4" fmla="*/ 0 w 263"/>
                <a:gd name="T5" fmla="*/ 120 h 2482"/>
                <a:gd name="T6" fmla="*/ 263 w 263"/>
                <a:gd name="T7" fmla="*/ 0 h 2482"/>
                <a:gd name="T8" fmla="*/ 263 w 263"/>
                <a:gd name="T9" fmla="*/ 2482 h 2482"/>
              </a:gdLst>
              <a:cxnLst>
                <a:cxn ang="0">
                  <a:pos x="T0" y="T1"/>
                </a:cxn>
                <a:cxn ang="0">
                  <a:pos x="T2" y="T3"/>
                </a:cxn>
                <a:cxn ang="0">
                  <a:pos x="T4" y="T5"/>
                </a:cxn>
                <a:cxn ang="0">
                  <a:pos x="T6" y="T7"/>
                </a:cxn>
                <a:cxn ang="0">
                  <a:pos x="T8" y="T9"/>
                </a:cxn>
              </a:cxnLst>
              <a:rect l="0" t="0" r="r" b="b"/>
              <a:pathLst>
                <a:path w="263" h="2482">
                  <a:moveTo>
                    <a:pt x="263" y="2482"/>
                  </a:moveTo>
                  <a:lnTo>
                    <a:pt x="0" y="2405"/>
                  </a:lnTo>
                  <a:lnTo>
                    <a:pt x="0" y="120"/>
                  </a:lnTo>
                  <a:lnTo>
                    <a:pt x="263" y="0"/>
                  </a:lnTo>
                  <a:lnTo>
                    <a:pt x="263" y="2482"/>
                  </a:lnTo>
                  <a:close/>
                </a:path>
              </a:pathLst>
            </a:custGeom>
            <a:gradFill flip="none" rotWithShape="1">
              <a:gsLst>
                <a:gs pos="0">
                  <a:schemeClr val="accent1"/>
                </a:gs>
                <a:gs pos="100000">
                  <a:schemeClr val="tx1"/>
                </a:gs>
              </a:gsLst>
              <a:lin ang="2700000" scaled="1"/>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9" name="îśḻíḑé">
              <a:extLst>
                <a:ext uri="{FF2B5EF4-FFF2-40B4-BE49-F238E27FC236}">
                  <a16:creationId xmlns:a16="http://schemas.microsoft.com/office/drawing/2014/main" id="{9EEA042C-7A55-41CE-8774-8531A335F6C7}"/>
                </a:ext>
              </a:extLst>
            </p:cNvPr>
            <p:cNvSpPr/>
            <p:nvPr/>
          </p:nvSpPr>
          <p:spPr bwMode="auto">
            <a:xfrm>
              <a:off x="2086456" y="1587418"/>
              <a:ext cx="312456" cy="4319138"/>
            </a:xfrm>
            <a:custGeom>
              <a:gdLst>
                <a:gd name="T0" fmla="*/ 0 w 170"/>
                <a:gd name="T1" fmla="*/ 2482 h 2482"/>
                <a:gd name="T2" fmla="*/ 170 w 170"/>
                <a:gd name="T3" fmla="*/ 2405 h 2482"/>
                <a:gd name="T4" fmla="*/ 170 w 170"/>
                <a:gd name="T5" fmla="*/ 111 h 2482"/>
                <a:gd name="T6" fmla="*/ 0 w 170"/>
                <a:gd name="T7" fmla="*/ 0 h 2482"/>
                <a:gd name="T8" fmla="*/ 0 w 170"/>
                <a:gd name="T9" fmla="*/ 2482 h 2482"/>
              </a:gdLst>
              <a:cxnLst>
                <a:cxn ang="0">
                  <a:pos x="T0" y="T1"/>
                </a:cxn>
                <a:cxn ang="0">
                  <a:pos x="T2" y="T3"/>
                </a:cxn>
                <a:cxn ang="0">
                  <a:pos x="T4" y="T5"/>
                </a:cxn>
                <a:cxn ang="0">
                  <a:pos x="T6" y="T7"/>
                </a:cxn>
                <a:cxn ang="0">
                  <a:pos x="T8" y="T9"/>
                </a:cxn>
              </a:cxnLst>
              <a:rect l="0" t="0" r="r" b="b"/>
              <a:pathLst>
                <a:path w="170" h="2482">
                  <a:moveTo>
                    <a:pt x="0" y="2482"/>
                  </a:moveTo>
                  <a:lnTo>
                    <a:pt x="170" y="2405"/>
                  </a:lnTo>
                  <a:lnTo>
                    <a:pt x="170" y="111"/>
                  </a:lnTo>
                  <a:lnTo>
                    <a:pt x="0" y="0"/>
                  </a:lnTo>
                  <a:lnTo>
                    <a:pt x="0" y="2482"/>
                  </a:lnTo>
                  <a:close/>
                </a:path>
              </a:pathLst>
            </a:custGeom>
            <a:solidFill>
              <a:srgbClr val="D82204"/>
            </a:solidFill>
            <a:ln>
              <a:noFill/>
            </a:ln>
            <a:extLst/>
          </p:spPr>
          <p:txBody>
            <a:bodyPr wrap="square" lIns="91440" tIns="45720" rIns="91440" bIns="45720" anchor="ctr">
              <a:normAutofit/>
            </a:bodyPr>
            <a:lstStyle/>
            <a:p>
              <a:pPr algn="ctr"/>
              <a:endParaRPr/>
            </a:p>
          </p:txBody>
        </p:sp>
      </p:grpSp>
      <p:grpSp>
        <p:nvGrpSpPr>
          <p:cNvPr id="7" name="íṥ1ïdè">
            <a:extLst>
              <a:ext uri="{FF2B5EF4-FFF2-40B4-BE49-F238E27FC236}">
                <a16:creationId xmlns:a16="http://schemas.microsoft.com/office/drawing/2014/main" id="{D35B6251-DB40-4775-9C77-BF33A0935A7B}"/>
              </a:ext>
            </a:extLst>
          </p:cNvPr>
          <p:cNvGrpSpPr/>
          <p:nvPr/>
        </p:nvGrpSpPr>
        <p:grpSpPr>
          <a:xfrm>
            <a:off x="7570912" y="3809177"/>
            <a:ext cx="661410" cy="1413246"/>
            <a:chOff x="2726072" y="2433148"/>
            <a:chExt cx="795843" cy="3473409"/>
          </a:xfrm>
        </p:grpSpPr>
        <p:sp>
          <p:nvSpPr>
            <p:cNvPr id="26" name="îšḻiḍè">
              <a:extLst>
                <a:ext uri="{FF2B5EF4-FFF2-40B4-BE49-F238E27FC236}">
                  <a16:creationId xmlns:a16="http://schemas.microsoft.com/office/drawing/2014/main" id="{5272F522-CF99-41FB-B60D-FEA88235F689}"/>
                </a:ext>
              </a:extLst>
            </p:cNvPr>
            <p:cNvSpPr/>
            <p:nvPr/>
          </p:nvSpPr>
          <p:spPr bwMode="auto">
            <a:xfrm>
              <a:off x="2726072" y="2433148"/>
              <a:ext cx="468684" cy="3473409"/>
            </a:xfrm>
            <a:custGeom>
              <a:gdLst>
                <a:gd name="T0" fmla="*/ 255 w 255"/>
                <a:gd name="T1" fmla="*/ 1996 h 1996"/>
                <a:gd name="T2" fmla="*/ 0 w 255"/>
                <a:gd name="T3" fmla="*/ 1919 h 1996"/>
                <a:gd name="T4" fmla="*/ 0 w 255"/>
                <a:gd name="T5" fmla="*/ 120 h 1996"/>
                <a:gd name="T6" fmla="*/ 255 w 255"/>
                <a:gd name="T7" fmla="*/ 0 h 1996"/>
                <a:gd name="T8" fmla="*/ 255 w 255"/>
                <a:gd name="T9" fmla="*/ 1996 h 1996"/>
              </a:gdLst>
              <a:cxnLst>
                <a:cxn ang="0">
                  <a:pos x="T0" y="T1"/>
                </a:cxn>
                <a:cxn ang="0">
                  <a:pos x="T2" y="T3"/>
                </a:cxn>
                <a:cxn ang="0">
                  <a:pos x="T4" y="T5"/>
                </a:cxn>
                <a:cxn ang="0">
                  <a:pos x="T6" y="T7"/>
                </a:cxn>
                <a:cxn ang="0">
                  <a:pos x="T8" y="T9"/>
                </a:cxn>
              </a:cxnLst>
              <a:rect l="0" t="0" r="r" b="b"/>
              <a:pathLst>
                <a:path w="255" h="1996">
                  <a:moveTo>
                    <a:pt x="255" y="1996"/>
                  </a:moveTo>
                  <a:lnTo>
                    <a:pt x="0" y="1919"/>
                  </a:lnTo>
                  <a:lnTo>
                    <a:pt x="0" y="120"/>
                  </a:lnTo>
                  <a:lnTo>
                    <a:pt x="255" y="0"/>
                  </a:lnTo>
                  <a:lnTo>
                    <a:pt x="255" y="1996"/>
                  </a:lnTo>
                  <a:close/>
                </a:path>
              </a:pathLst>
            </a:custGeom>
            <a:gradFill flip="none" rotWithShape="1">
              <a:gsLst>
                <a:gs pos="0">
                  <a:schemeClr val="tx2"/>
                </a:gs>
                <a:gs pos="100000">
                  <a:schemeClr val="tx1"/>
                </a:gs>
              </a:gsLst>
              <a:lin ang="2700000" scaled="1"/>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7" name="ïś1íḓè">
              <a:extLst>
                <a:ext uri="{FF2B5EF4-FFF2-40B4-BE49-F238E27FC236}">
                  <a16:creationId xmlns:a16="http://schemas.microsoft.com/office/drawing/2014/main" id="{3DCADCF7-914E-4B2A-8FD9-E7B5D670E365}"/>
                </a:ext>
              </a:extLst>
            </p:cNvPr>
            <p:cNvSpPr/>
            <p:nvPr/>
          </p:nvSpPr>
          <p:spPr bwMode="auto">
            <a:xfrm>
              <a:off x="3194755" y="2433148"/>
              <a:ext cx="327160" cy="3473409"/>
            </a:xfrm>
            <a:custGeom>
              <a:gdLst>
                <a:gd name="T0" fmla="*/ 0 w 178"/>
                <a:gd name="T1" fmla="*/ 1996 h 1996"/>
                <a:gd name="T2" fmla="*/ 178 w 178"/>
                <a:gd name="T3" fmla="*/ 1919 h 1996"/>
                <a:gd name="T4" fmla="*/ 178 w 178"/>
                <a:gd name="T5" fmla="*/ 111 h 1996"/>
                <a:gd name="T6" fmla="*/ 0 w 178"/>
                <a:gd name="T7" fmla="*/ 0 h 1996"/>
                <a:gd name="T8" fmla="*/ 0 w 178"/>
                <a:gd name="T9" fmla="*/ 1996 h 1996"/>
              </a:gdLst>
              <a:cxnLst>
                <a:cxn ang="0">
                  <a:pos x="T0" y="T1"/>
                </a:cxn>
                <a:cxn ang="0">
                  <a:pos x="T2" y="T3"/>
                </a:cxn>
                <a:cxn ang="0">
                  <a:pos x="T4" y="T5"/>
                </a:cxn>
                <a:cxn ang="0">
                  <a:pos x="T6" y="T7"/>
                </a:cxn>
                <a:cxn ang="0">
                  <a:pos x="T8" y="T9"/>
                </a:cxn>
              </a:cxnLst>
              <a:rect l="0" t="0" r="r" b="b"/>
              <a:pathLst>
                <a:path w="178" h="1996">
                  <a:moveTo>
                    <a:pt x="0" y="1996"/>
                  </a:moveTo>
                  <a:lnTo>
                    <a:pt x="178" y="1919"/>
                  </a:lnTo>
                  <a:lnTo>
                    <a:pt x="178" y="111"/>
                  </a:lnTo>
                  <a:lnTo>
                    <a:pt x="0" y="0"/>
                  </a:lnTo>
                  <a:lnTo>
                    <a:pt x="0" y="1996"/>
                  </a:lnTo>
                  <a:close/>
                </a:path>
              </a:pathLst>
            </a:custGeom>
            <a:solidFill>
              <a:srgbClr val="0D0D0D"/>
            </a:solidFill>
            <a:ln>
              <a:noFill/>
            </a:ln>
            <a:extLst/>
          </p:spPr>
          <p:txBody>
            <a:bodyPr wrap="square" lIns="91440" tIns="45720" rIns="91440" bIns="45720" anchor="ctr">
              <a:normAutofit/>
            </a:bodyPr>
            <a:lstStyle/>
            <a:p>
              <a:pPr algn="ctr"/>
              <a:endParaRPr/>
            </a:p>
          </p:txBody>
        </p:sp>
      </p:grpSp>
      <p:grpSp>
        <p:nvGrpSpPr>
          <p:cNvPr id="8" name="iSlïḑè">
            <a:extLst>
              <a:ext uri="{FF2B5EF4-FFF2-40B4-BE49-F238E27FC236}">
                <a16:creationId xmlns:a16="http://schemas.microsoft.com/office/drawing/2014/main" id="{8DF5A9A9-822E-42D6-BAF4-DEC54CEFA0C7}"/>
              </a:ext>
            </a:extLst>
          </p:cNvPr>
          <p:cNvGrpSpPr/>
          <p:nvPr/>
        </p:nvGrpSpPr>
        <p:grpSpPr>
          <a:xfrm>
            <a:off x="9386398" y="3270886"/>
            <a:ext cx="661411" cy="1918795"/>
            <a:chOff x="1603068" y="1587418"/>
            <a:chExt cx="795844" cy="4319138"/>
          </a:xfrm>
        </p:grpSpPr>
        <p:sp>
          <p:nvSpPr>
            <p:cNvPr id="24" name="íšľîḑé">
              <a:extLst>
                <a:ext uri="{FF2B5EF4-FFF2-40B4-BE49-F238E27FC236}">
                  <a16:creationId xmlns:a16="http://schemas.microsoft.com/office/drawing/2014/main" id="{395B2B29-7904-46D7-A6B1-9AEB4AE5FA63}"/>
                </a:ext>
              </a:extLst>
            </p:cNvPr>
            <p:cNvSpPr/>
            <p:nvPr/>
          </p:nvSpPr>
          <p:spPr bwMode="auto">
            <a:xfrm>
              <a:off x="1603068" y="1587418"/>
              <a:ext cx="483388" cy="4319138"/>
            </a:xfrm>
            <a:custGeom>
              <a:gdLst>
                <a:gd name="T0" fmla="*/ 263 w 263"/>
                <a:gd name="T1" fmla="*/ 2482 h 2482"/>
                <a:gd name="T2" fmla="*/ 0 w 263"/>
                <a:gd name="T3" fmla="*/ 2405 h 2482"/>
                <a:gd name="T4" fmla="*/ 0 w 263"/>
                <a:gd name="T5" fmla="*/ 120 h 2482"/>
                <a:gd name="T6" fmla="*/ 263 w 263"/>
                <a:gd name="T7" fmla="*/ 0 h 2482"/>
                <a:gd name="T8" fmla="*/ 263 w 263"/>
                <a:gd name="T9" fmla="*/ 2482 h 2482"/>
              </a:gdLst>
              <a:cxnLst>
                <a:cxn ang="0">
                  <a:pos x="T0" y="T1"/>
                </a:cxn>
                <a:cxn ang="0">
                  <a:pos x="T2" y="T3"/>
                </a:cxn>
                <a:cxn ang="0">
                  <a:pos x="T4" y="T5"/>
                </a:cxn>
                <a:cxn ang="0">
                  <a:pos x="T6" y="T7"/>
                </a:cxn>
                <a:cxn ang="0">
                  <a:pos x="T8" y="T9"/>
                </a:cxn>
              </a:cxnLst>
              <a:rect l="0" t="0" r="r" b="b"/>
              <a:pathLst>
                <a:path w="263" h="2482">
                  <a:moveTo>
                    <a:pt x="263" y="2482"/>
                  </a:moveTo>
                  <a:lnTo>
                    <a:pt x="0" y="2405"/>
                  </a:lnTo>
                  <a:lnTo>
                    <a:pt x="0" y="120"/>
                  </a:lnTo>
                  <a:lnTo>
                    <a:pt x="263" y="0"/>
                  </a:lnTo>
                  <a:lnTo>
                    <a:pt x="263" y="2482"/>
                  </a:lnTo>
                  <a:close/>
                </a:path>
              </a:pathLst>
            </a:custGeom>
            <a:gradFill flip="none" rotWithShape="1">
              <a:gsLst>
                <a:gs pos="0">
                  <a:schemeClr val="accent1"/>
                </a:gs>
                <a:gs pos="100000">
                  <a:schemeClr val="tx1"/>
                </a:gs>
              </a:gsLst>
              <a:lin ang="2700000" scaled="1"/>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25" name="i$ḻíḍê">
              <a:extLst>
                <a:ext uri="{FF2B5EF4-FFF2-40B4-BE49-F238E27FC236}">
                  <a16:creationId xmlns:a16="http://schemas.microsoft.com/office/drawing/2014/main" id="{2DAF260D-FAAC-4AEC-A410-D36BCC571128}"/>
                </a:ext>
              </a:extLst>
            </p:cNvPr>
            <p:cNvSpPr/>
            <p:nvPr/>
          </p:nvSpPr>
          <p:spPr bwMode="auto">
            <a:xfrm>
              <a:off x="2086456" y="1587418"/>
              <a:ext cx="312456" cy="4319138"/>
            </a:xfrm>
            <a:custGeom>
              <a:gdLst>
                <a:gd name="T0" fmla="*/ 0 w 170"/>
                <a:gd name="T1" fmla="*/ 2482 h 2482"/>
                <a:gd name="T2" fmla="*/ 170 w 170"/>
                <a:gd name="T3" fmla="*/ 2405 h 2482"/>
                <a:gd name="T4" fmla="*/ 170 w 170"/>
                <a:gd name="T5" fmla="*/ 111 h 2482"/>
                <a:gd name="T6" fmla="*/ 0 w 170"/>
                <a:gd name="T7" fmla="*/ 0 h 2482"/>
                <a:gd name="T8" fmla="*/ 0 w 170"/>
                <a:gd name="T9" fmla="*/ 2482 h 2482"/>
              </a:gdLst>
              <a:cxnLst>
                <a:cxn ang="0">
                  <a:pos x="T0" y="T1"/>
                </a:cxn>
                <a:cxn ang="0">
                  <a:pos x="T2" y="T3"/>
                </a:cxn>
                <a:cxn ang="0">
                  <a:pos x="T4" y="T5"/>
                </a:cxn>
                <a:cxn ang="0">
                  <a:pos x="T6" y="T7"/>
                </a:cxn>
                <a:cxn ang="0">
                  <a:pos x="T8" y="T9"/>
                </a:cxn>
              </a:cxnLst>
              <a:rect l="0" t="0" r="r" b="b"/>
              <a:pathLst>
                <a:path w="170" h="2482">
                  <a:moveTo>
                    <a:pt x="0" y="2482"/>
                  </a:moveTo>
                  <a:lnTo>
                    <a:pt x="170" y="2405"/>
                  </a:lnTo>
                  <a:lnTo>
                    <a:pt x="170" y="111"/>
                  </a:lnTo>
                  <a:lnTo>
                    <a:pt x="0" y="0"/>
                  </a:lnTo>
                  <a:lnTo>
                    <a:pt x="0" y="2482"/>
                  </a:lnTo>
                  <a:close/>
                </a:path>
              </a:pathLst>
            </a:custGeom>
            <a:solidFill>
              <a:srgbClr val="D82204"/>
            </a:solidFill>
            <a:ln>
              <a:noFill/>
            </a:ln>
            <a:extLst/>
          </p:spPr>
          <p:txBody>
            <a:bodyPr wrap="square" lIns="91440" tIns="45720" rIns="91440" bIns="45720" anchor="ctr">
              <a:normAutofit/>
            </a:bodyPr>
            <a:lstStyle/>
            <a:p>
              <a:pPr algn="ctr"/>
              <a:endParaRPr/>
            </a:p>
          </p:txBody>
        </p:sp>
      </p:grpSp>
      <p:grpSp>
        <p:nvGrpSpPr>
          <p:cNvPr id="36" name="组合 35">
            <a:extLst>
              <a:ext uri="{FF2B5EF4-FFF2-40B4-BE49-F238E27FC236}">
                <a16:creationId xmlns:a16="http://schemas.microsoft.com/office/drawing/2014/main" id="{4A9147E6-2F75-4EF1-9F41-559F6A44F9AF}"/>
              </a:ext>
            </a:extLst>
          </p:cNvPr>
          <p:cNvGrpSpPr/>
          <p:nvPr/>
        </p:nvGrpSpPr>
        <p:grpSpPr>
          <a:xfrm>
            <a:off x="1658712" y="5267218"/>
            <a:ext cx="1734952" cy="554571"/>
            <a:chOff x="8221731" y="2162392"/>
            <a:chExt cx="1844539" cy="589600"/>
          </a:xfrm>
        </p:grpSpPr>
        <p:sp>
          <p:nvSpPr>
            <p:cNvPr id="34" name="矩形 33">
              <a:extLst>
                <a:ext uri="{FF2B5EF4-FFF2-40B4-BE49-F238E27FC236}">
                  <a16:creationId xmlns:a16="http://schemas.microsoft.com/office/drawing/2014/main" id="{FA9814C5-CB3D-4010-83B3-E50172CEE91B}"/>
                </a:ext>
              </a:extLst>
            </p:cNvPr>
            <p:cNvSpPr/>
            <p:nvPr/>
          </p:nvSpPr>
          <p:spPr bwMode="auto">
            <a:xfrm>
              <a:off x="8221731" y="2424851"/>
              <a:ext cx="1844538" cy="327141"/>
            </a:xfrm>
            <a:prstGeom prst="rect">
              <a:avLst/>
            </a:prstGeom>
          </p:spPr>
          <p:txBody>
            <a:bodyPr wrap="square">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700">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700">
                <a:solidFill>
                  <a:schemeClr val="tx1">
                    <a:lumMod val="50000"/>
                    <a:lumOff val="50000"/>
                  </a:schemeClr>
                </a:solidFill>
                <a:latin typeface="Century Gothic" panose="020b0502020202020204" pitchFamily="34" charset="0"/>
                <a:ea typeface="+mj-ea"/>
              </a:endParaRPr>
            </a:p>
          </p:txBody>
        </p:sp>
        <p:sp>
          <p:nvSpPr>
            <p:cNvPr id="35" name="文本框 34">
              <a:extLst>
                <a:ext uri="{FF2B5EF4-FFF2-40B4-BE49-F238E27FC236}">
                  <a16:creationId xmlns:a16="http://schemas.microsoft.com/office/drawing/2014/main" id="{7B6EB24B-A9E3-42BC-A6D0-573783D70958}"/>
                </a:ext>
              </a:extLst>
            </p:cNvPr>
            <p:cNvSpPr txBox="1"/>
            <p:nvPr/>
          </p:nvSpPr>
          <p:spPr bwMode="auto">
            <a:xfrm>
              <a:off x="8221731" y="2162392"/>
              <a:ext cx="1844539" cy="276999"/>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200">
                  <a:solidFill>
                    <a:schemeClr val="tx1"/>
                  </a:solidFill>
                </a:rPr>
                <a:t>标题添加</a:t>
              </a:r>
            </a:p>
          </p:txBody>
        </p:sp>
      </p:grpSp>
      <p:grpSp>
        <p:nvGrpSpPr>
          <p:cNvPr id="37" name="组合 36">
            <a:extLst>
              <a:ext uri="{FF2B5EF4-FFF2-40B4-BE49-F238E27FC236}">
                <a16:creationId xmlns:a16="http://schemas.microsoft.com/office/drawing/2014/main" id="{7E1ECC37-B296-4E18-A39E-4C7FD68A5B86}"/>
              </a:ext>
            </a:extLst>
          </p:cNvPr>
          <p:cNvGrpSpPr/>
          <p:nvPr/>
        </p:nvGrpSpPr>
        <p:grpSpPr>
          <a:xfrm>
            <a:off x="3461977" y="5267218"/>
            <a:ext cx="1734952" cy="554571"/>
            <a:chOff x="8221731" y="2162392"/>
            <a:chExt cx="1844539" cy="589600"/>
          </a:xfrm>
        </p:grpSpPr>
        <p:sp>
          <p:nvSpPr>
            <p:cNvPr id="38" name="矩形 37">
              <a:extLst>
                <a:ext uri="{FF2B5EF4-FFF2-40B4-BE49-F238E27FC236}">
                  <a16:creationId xmlns:a16="http://schemas.microsoft.com/office/drawing/2014/main" id="{557EB369-6155-4218-9104-4387236FDF28}"/>
                </a:ext>
              </a:extLst>
            </p:cNvPr>
            <p:cNvSpPr/>
            <p:nvPr/>
          </p:nvSpPr>
          <p:spPr bwMode="auto">
            <a:xfrm>
              <a:off x="8221731" y="2424851"/>
              <a:ext cx="1844538" cy="327141"/>
            </a:xfrm>
            <a:prstGeom prst="rect">
              <a:avLst/>
            </a:prstGeom>
          </p:spPr>
          <p:txBody>
            <a:bodyPr wrap="square">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700">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700">
                <a:solidFill>
                  <a:schemeClr val="tx1">
                    <a:lumMod val="50000"/>
                    <a:lumOff val="50000"/>
                  </a:schemeClr>
                </a:solidFill>
                <a:latin typeface="Century Gothic" panose="020b0502020202020204" pitchFamily="34" charset="0"/>
                <a:ea typeface="+mj-ea"/>
              </a:endParaRPr>
            </a:p>
          </p:txBody>
        </p:sp>
        <p:sp>
          <p:nvSpPr>
            <p:cNvPr id="39" name="文本框 38">
              <a:extLst>
                <a:ext uri="{FF2B5EF4-FFF2-40B4-BE49-F238E27FC236}">
                  <a16:creationId xmlns:a16="http://schemas.microsoft.com/office/drawing/2014/main" id="{8322D82F-11F1-4EBB-AC75-9B8595AF638F}"/>
                </a:ext>
              </a:extLst>
            </p:cNvPr>
            <p:cNvSpPr txBox="1"/>
            <p:nvPr/>
          </p:nvSpPr>
          <p:spPr bwMode="auto">
            <a:xfrm>
              <a:off x="8221731" y="2162392"/>
              <a:ext cx="1844539" cy="276999"/>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200">
                  <a:solidFill>
                    <a:schemeClr val="tx1"/>
                  </a:solidFill>
                </a:rPr>
                <a:t>标题添加</a:t>
              </a:r>
            </a:p>
          </p:txBody>
        </p:sp>
      </p:grpSp>
      <p:grpSp>
        <p:nvGrpSpPr>
          <p:cNvPr id="40" name="组合 39">
            <a:extLst>
              <a:ext uri="{FF2B5EF4-FFF2-40B4-BE49-F238E27FC236}">
                <a16:creationId xmlns:a16="http://schemas.microsoft.com/office/drawing/2014/main" id="{A7FA3B24-D9CD-4B32-B14E-6B5983A1FDFB}"/>
              </a:ext>
            </a:extLst>
          </p:cNvPr>
          <p:cNvGrpSpPr/>
          <p:nvPr/>
        </p:nvGrpSpPr>
        <p:grpSpPr>
          <a:xfrm>
            <a:off x="5265241" y="5267218"/>
            <a:ext cx="1734952" cy="554571"/>
            <a:chOff x="8221731" y="2162392"/>
            <a:chExt cx="1844539" cy="589600"/>
          </a:xfrm>
        </p:grpSpPr>
        <p:sp>
          <p:nvSpPr>
            <p:cNvPr id="41" name="矩形 40">
              <a:extLst>
                <a:ext uri="{FF2B5EF4-FFF2-40B4-BE49-F238E27FC236}">
                  <a16:creationId xmlns:a16="http://schemas.microsoft.com/office/drawing/2014/main" id="{E9B5CFE3-3182-43D6-8D30-2EFD42610EDA}"/>
                </a:ext>
              </a:extLst>
            </p:cNvPr>
            <p:cNvSpPr/>
            <p:nvPr/>
          </p:nvSpPr>
          <p:spPr bwMode="auto">
            <a:xfrm>
              <a:off x="8221731" y="2424851"/>
              <a:ext cx="1844538" cy="327141"/>
            </a:xfrm>
            <a:prstGeom prst="rect">
              <a:avLst/>
            </a:prstGeom>
          </p:spPr>
          <p:txBody>
            <a:bodyPr wrap="square">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700">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700">
                <a:solidFill>
                  <a:schemeClr val="tx1">
                    <a:lumMod val="50000"/>
                    <a:lumOff val="50000"/>
                  </a:schemeClr>
                </a:solidFill>
                <a:latin typeface="Century Gothic" panose="020b0502020202020204" pitchFamily="34" charset="0"/>
                <a:ea typeface="+mj-ea"/>
              </a:endParaRPr>
            </a:p>
          </p:txBody>
        </p:sp>
        <p:sp>
          <p:nvSpPr>
            <p:cNvPr id="42" name="文本框 41">
              <a:extLst>
                <a:ext uri="{FF2B5EF4-FFF2-40B4-BE49-F238E27FC236}">
                  <a16:creationId xmlns:a16="http://schemas.microsoft.com/office/drawing/2014/main" id="{E4E00C1D-A25E-42B4-B26E-D23544E0E573}"/>
                </a:ext>
              </a:extLst>
            </p:cNvPr>
            <p:cNvSpPr txBox="1"/>
            <p:nvPr/>
          </p:nvSpPr>
          <p:spPr bwMode="auto">
            <a:xfrm>
              <a:off x="8221731" y="2162392"/>
              <a:ext cx="1844539" cy="276999"/>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200">
                  <a:solidFill>
                    <a:schemeClr val="tx1"/>
                  </a:solidFill>
                </a:rPr>
                <a:t>标题添加</a:t>
              </a:r>
            </a:p>
          </p:txBody>
        </p:sp>
      </p:grpSp>
      <p:grpSp>
        <p:nvGrpSpPr>
          <p:cNvPr id="43" name="组合 42">
            <a:extLst>
              <a:ext uri="{FF2B5EF4-FFF2-40B4-BE49-F238E27FC236}">
                <a16:creationId xmlns:a16="http://schemas.microsoft.com/office/drawing/2014/main" id="{1C0E1BB2-DD6A-4AF6-93A3-333DEB6AE8BB}"/>
              </a:ext>
            </a:extLst>
          </p:cNvPr>
          <p:cNvGrpSpPr/>
          <p:nvPr/>
        </p:nvGrpSpPr>
        <p:grpSpPr>
          <a:xfrm>
            <a:off x="7068506" y="5267218"/>
            <a:ext cx="1734952" cy="554571"/>
            <a:chOff x="8221731" y="2162392"/>
            <a:chExt cx="1844539" cy="589600"/>
          </a:xfrm>
        </p:grpSpPr>
        <p:sp>
          <p:nvSpPr>
            <p:cNvPr id="44" name="矩形 43">
              <a:extLst>
                <a:ext uri="{FF2B5EF4-FFF2-40B4-BE49-F238E27FC236}">
                  <a16:creationId xmlns:a16="http://schemas.microsoft.com/office/drawing/2014/main" id="{DFD5B0CB-74FE-429A-A381-476A50C95593}"/>
                </a:ext>
              </a:extLst>
            </p:cNvPr>
            <p:cNvSpPr/>
            <p:nvPr/>
          </p:nvSpPr>
          <p:spPr bwMode="auto">
            <a:xfrm>
              <a:off x="8221731" y="2424851"/>
              <a:ext cx="1844538" cy="327141"/>
            </a:xfrm>
            <a:prstGeom prst="rect">
              <a:avLst/>
            </a:prstGeom>
          </p:spPr>
          <p:txBody>
            <a:bodyPr wrap="square">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700">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700">
                <a:solidFill>
                  <a:schemeClr val="tx1">
                    <a:lumMod val="50000"/>
                    <a:lumOff val="50000"/>
                  </a:schemeClr>
                </a:solidFill>
                <a:latin typeface="Century Gothic" panose="020b0502020202020204" pitchFamily="34" charset="0"/>
                <a:ea typeface="+mj-ea"/>
              </a:endParaRPr>
            </a:p>
          </p:txBody>
        </p:sp>
        <p:sp>
          <p:nvSpPr>
            <p:cNvPr id="45" name="文本框 44">
              <a:extLst>
                <a:ext uri="{FF2B5EF4-FFF2-40B4-BE49-F238E27FC236}">
                  <a16:creationId xmlns:a16="http://schemas.microsoft.com/office/drawing/2014/main" id="{3B239596-5FD2-46C2-96ED-B5CF1BF11FA1}"/>
                </a:ext>
              </a:extLst>
            </p:cNvPr>
            <p:cNvSpPr txBox="1"/>
            <p:nvPr/>
          </p:nvSpPr>
          <p:spPr bwMode="auto">
            <a:xfrm>
              <a:off x="8221731" y="2162392"/>
              <a:ext cx="1844539" cy="276999"/>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200">
                  <a:solidFill>
                    <a:schemeClr val="tx1"/>
                  </a:solidFill>
                </a:rPr>
                <a:t>标题添加</a:t>
              </a:r>
            </a:p>
          </p:txBody>
        </p:sp>
      </p:grpSp>
      <p:grpSp>
        <p:nvGrpSpPr>
          <p:cNvPr id="46" name="组合 45">
            <a:extLst>
              <a:ext uri="{FF2B5EF4-FFF2-40B4-BE49-F238E27FC236}">
                <a16:creationId xmlns:a16="http://schemas.microsoft.com/office/drawing/2014/main" id="{BC8C0F53-8C99-4B29-BC99-2DF5554C8138}"/>
              </a:ext>
            </a:extLst>
          </p:cNvPr>
          <p:cNvGrpSpPr/>
          <p:nvPr/>
        </p:nvGrpSpPr>
        <p:grpSpPr>
          <a:xfrm>
            <a:off x="8871771" y="5267218"/>
            <a:ext cx="1734952" cy="554571"/>
            <a:chOff x="8221731" y="2162392"/>
            <a:chExt cx="1844539" cy="589600"/>
          </a:xfrm>
        </p:grpSpPr>
        <p:sp>
          <p:nvSpPr>
            <p:cNvPr id="47" name="矩形 46">
              <a:extLst>
                <a:ext uri="{FF2B5EF4-FFF2-40B4-BE49-F238E27FC236}">
                  <a16:creationId xmlns:a16="http://schemas.microsoft.com/office/drawing/2014/main" id="{69B6D870-DB74-43A6-9022-5E7226F07F82}"/>
                </a:ext>
              </a:extLst>
            </p:cNvPr>
            <p:cNvSpPr/>
            <p:nvPr/>
          </p:nvSpPr>
          <p:spPr bwMode="auto">
            <a:xfrm>
              <a:off x="8221731" y="2424851"/>
              <a:ext cx="1844538" cy="327141"/>
            </a:xfrm>
            <a:prstGeom prst="rect">
              <a:avLst/>
            </a:prstGeom>
          </p:spPr>
          <p:txBody>
            <a:bodyPr wrap="square">
              <a:spAutoFit/>
              <a:scene3d>
                <a:camera prst="orthographicFront"/>
                <a:lightRig rig="threePt" dir="t"/>
              </a:scene3d>
              <a:sp3d contourW="12700"/>
            </a:bodyPr>
            <a:lstStyle/>
            <a:p>
              <a:pPr algn="ctr" eaLnBrk="1" fontAlgn="auto" hangingPunct="1">
                <a:lnSpc>
                  <a:spcPct val="114000"/>
                </a:lnSpc>
                <a:spcBef>
                  <a:spcPct val="0"/>
                </a:spcBef>
                <a:spcAft>
                  <a:spcPct val="0"/>
                </a:spcAft>
                <a:defRPr/>
              </a:pPr>
              <a:r>
                <a:rPr lang="en-US" altLang="zh-CN" sz="700">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700">
                <a:solidFill>
                  <a:schemeClr val="tx1">
                    <a:lumMod val="50000"/>
                    <a:lumOff val="50000"/>
                  </a:schemeClr>
                </a:solidFill>
                <a:latin typeface="Century Gothic" panose="020b0502020202020204" pitchFamily="34" charset="0"/>
                <a:ea typeface="+mj-ea"/>
              </a:endParaRPr>
            </a:p>
          </p:txBody>
        </p:sp>
        <p:sp>
          <p:nvSpPr>
            <p:cNvPr id="48" name="文本框 47">
              <a:extLst>
                <a:ext uri="{FF2B5EF4-FFF2-40B4-BE49-F238E27FC236}">
                  <a16:creationId xmlns:a16="http://schemas.microsoft.com/office/drawing/2014/main" id="{7EE1C7CA-8EB5-4EF0-AAC9-5FC1FBB2F692}"/>
                </a:ext>
              </a:extLst>
            </p:cNvPr>
            <p:cNvSpPr txBox="1"/>
            <p:nvPr/>
          </p:nvSpPr>
          <p:spPr bwMode="auto">
            <a:xfrm>
              <a:off x="8221731" y="2162392"/>
              <a:ext cx="1844539" cy="276999"/>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ctr" eaLnBrk="1" fontAlgn="auto" hangingPunct="1">
                <a:spcBef>
                  <a:spcPct val="0"/>
                </a:spcBef>
                <a:spcAft>
                  <a:spcPct val="0"/>
                </a:spcAft>
                <a:defRPr/>
              </a:pPr>
              <a:r>
                <a:rPr lang="zh-CN" altLang="en-US" sz="1200">
                  <a:solidFill>
                    <a:schemeClr val="tx1"/>
                  </a:solidFill>
                </a:rPr>
                <a:t>标题添加</a:t>
              </a:r>
            </a:p>
          </p:txBody>
        </p:sp>
      </p:grpSp>
      <p:grpSp>
        <p:nvGrpSpPr>
          <p:cNvPr id="49" name="组合 48">
            <a:extLst>
              <a:ext uri="{FF2B5EF4-FFF2-40B4-BE49-F238E27FC236}">
                <a16:creationId xmlns:a16="http://schemas.microsoft.com/office/drawing/2014/main" id="{C1A7B7F5-F6E8-4A32-B006-78CC5BAC0F10}"/>
              </a:ext>
            </a:extLst>
          </p:cNvPr>
          <p:cNvGrpSpPr/>
          <p:nvPr/>
        </p:nvGrpSpPr>
        <p:grpSpPr>
          <a:xfrm flipH="1" flipV="1">
            <a:off x="-1415507" y="-494474"/>
            <a:ext cx="4006307" cy="2786585"/>
            <a:chOff x="-741107" y="-1787629"/>
            <a:chExt cx="14406307" cy="10020300"/>
          </a:xfrm>
        </p:grpSpPr>
        <p:sp>
          <p:nvSpPr>
            <p:cNvPr id="50" name="平行四边形 49">
              <a:extLst>
                <a:ext uri="{FF2B5EF4-FFF2-40B4-BE49-F238E27FC236}">
                  <a16:creationId xmlns:a16="http://schemas.microsoft.com/office/drawing/2014/main" id="{24F42416-3CFE-487C-869F-F1475DEE5044}"/>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id="{C8A5D7DA-651B-4B76-9D94-63D67969EA85}"/>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EADDF13D-A44E-4D33-9B2D-FA5ADD46283A}"/>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id="{2B769422-D95C-4833-B9FF-3883ABC4698A}"/>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01.</a:t>
            </a:r>
            <a:r>
              <a:rPr lang="zh-CN" altLang="en-US" sz="3200" i="1"/>
              <a:t>工作概述</a:t>
            </a:r>
          </a:p>
        </p:txBody>
      </p:sp>
      <p:sp>
        <p:nvSpPr>
          <p:cNvPr id="54" name="矩形 53">
            <a:extLst>
              <a:ext uri="{FF2B5EF4-FFF2-40B4-BE49-F238E27FC236}">
                <a16:creationId xmlns:a16="http://schemas.microsoft.com/office/drawing/2014/main" id="{7E194957-1FB3-469D-BB31-EDC125322DF2}"/>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271525481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ppt_x"/>
                                          </p:val>
                                        </p:tav>
                                        <p:tav tm="100000">
                                          <p:val>
                                            <p:strVal val="#ppt_x"/>
                                          </p:val>
                                        </p:tav>
                                      </p:tavLst>
                                    </p:anim>
                                    <p:anim calcmode="lin" valueType="num">
                                      <p:cBhvr additive="base">
                                        <p:cTn id="40" dur="500" fill="hold"/>
                                        <p:tgtEl>
                                          <p:spTgt spid="4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ppt_x"/>
                                          </p:val>
                                        </p:tav>
                                        <p:tav tm="100000">
                                          <p:val>
                                            <p:strVal val="#ppt_x"/>
                                          </p:val>
                                        </p:tav>
                                      </p:tavLst>
                                    </p:anim>
                                    <p:anim calcmode="lin" valueType="num">
                                      <p:cBhvr additive="base">
                                        <p:cTn id="4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9">
            <a:extLst>
              <a:ext uri="{FF2B5EF4-FFF2-40B4-BE49-F238E27FC236}">
                <a16:creationId xmlns:a16="http://schemas.microsoft.com/office/drawing/2014/main" id="{CA136C5B-7DB4-4C88-A107-B6F1630F16BB}"/>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gradFill flip="none" rotWithShape="1">
            <a:gsLst>
              <a:gs pos="0">
                <a:schemeClr val="accent1"/>
              </a:gs>
              <a:gs pos="100000">
                <a:schemeClr val="tx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a:extLst>
              <a:ext uri="{FF2B5EF4-FFF2-40B4-BE49-F238E27FC236}">
                <a16:creationId xmlns:a16="http://schemas.microsoft.com/office/drawing/2014/main" id="{055E4664-284C-4900-A24B-9BB0B02BA344}"/>
              </a:ext>
            </a:extLst>
          </p:cNvPr>
          <p:cNvSpPr/>
          <p:nvPr/>
        </p:nvSpPr>
        <p:spPr>
          <a:xfrm rot="5400000" flipH="1">
            <a:off x="5592362" y="263197"/>
            <a:ext cx="6858000" cy="6331599"/>
          </a:xfrm>
          <a:custGeom>
            <a:gdLst>
              <a:gd name="connsiteX0" fmla="*/ 0 w 12192000"/>
              <a:gd name="connsiteY0" fmla="*/ 0 h 4581525"/>
              <a:gd name="connsiteX1" fmla="*/ 12192000 w 12192000"/>
              <a:gd name="connsiteY1" fmla="*/ 0 h 4581525"/>
              <a:gd name="connsiteX2" fmla="*/ 12192000 w 12192000"/>
              <a:gd name="connsiteY2" fmla="*/ 881023 h 4581525"/>
              <a:gd name="connsiteX3" fmla="*/ 12192000 w 12192000"/>
              <a:gd name="connsiteY3" fmla="*/ 1601250 h 4581525"/>
              <a:gd name="connsiteX4" fmla="*/ 12192000 w 12192000"/>
              <a:gd name="connsiteY4" fmla="*/ 2482273 h 4581525"/>
              <a:gd name="connsiteX5" fmla="*/ 0 w 12192000"/>
              <a:gd name="connsiteY5" fmla="*/ 4581525 h 4581525"/>
              <a:gd name="connsiteX6" fmla="*/ 0 w 12192000"/>
              <a:gd name="connsiteY6" fmla="*/ 3700502 h 4581525"/>
              <a:gd name="connsiteX7" fmla="*/ 0 w 12192000"/>
              <a:gd name="connsiteY7" fmla="*/ 881023 h 458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581525">
                <a:moveTo>
                  <a:pt x="0" y="0"/>
                </a:moveTo>
                <a:lnTo>
                  <a:pt x="12192000" y="0"/>
                </a:lnTo>
                <a:lnTo>
                  <a:pt x="12192000" y="881023"/>
                </a:lnTo>
                <a:lnTo>
                  <a:pt x="12192000" y="1601250"/>
                </a:lnTo>
                <a:lnTo>
                  <a:pt x="12192000" y="2482273"/>
                </a:lnTo>
                <a:lnTo>
                  <a:pt x="0" y="4581525"/>
                </a:lnTo>
                <a:lnTo>
                  <a:pt x="0" y="3700502"/>
                </a:lnTo>
                <a:lnTo>
                  <a:pt x="0" y="881023"/>
                </a:lnTo>
                <a:close/>
              </a:path>
            </a:pathLst>
          </a:custGeom>
          <a:blipFill dpi="0"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l="-19279" r="-192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id="{62D06648-45B7-4A31-AFC3-13990DC4784F}"/>
              </a:ext>
            </a:extLst>
          </p:cNvPr>
          <p:cNvSpPr/>
          <p:nvPr/>
        </p:nvSpPr>
        <p:spPr>
          <a:xfrm rot="5400000">
            <a:off x="5592362" y="263198"/>
            <a:ext cx="6858001" cy="6331599"/>
          </a:xfrm>
          <a:custGeom>
            <a:gdLst>
              <a:gd name="connsiteX0" fmla="*/ 12192000 w 12192000"/>
              <a:gd name="connsiteY0" fmla="*/ 0 h 4410347"/>
              <a:gd name="connsiteX1" fmla="*/ 0 w 12192000"/>
              <a:gd name="connsiteY1" fmla="*/ 2099252 h 4410347"/>
              <a:gd name="connsiteX2" fmla="*/ 0 w 12192000"/>
              <a:gd name="connsiteY2" fmla="*/ 3529324 h 4410347"/>
              <a:gd name="connsiteX3" fmla="*/ 0 w 12192000"/>
              <a:gd name="connsiteY3" fmla="*/ 4410347 h 4410347"/>
              <a:gd name="connsiteX4" fmla="*/ 12192000 w 12192000"/>
              <a:gd name="connsiteY4" fmla="*/ 2311095 h 4410347"/>
              <a:gd name="connsiteX5" fmla="*/ 12192000 w 12192000"/>
              <a:gd name="connsiteY5" fmla="*/ 1430072 h 4410347"/>
              <a:gd name="connsiteX6" fmla="*/ 12192000 w 12192000"/>
              <a:gd name="connsiteY6" fmla="*/ 709845 h 44103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410347">
                <a:moveTo>
                  <a:pt x="12192000" y="0"/>
                </a:moveTo>
                <a:lnTo>
                  <a:pt x="0" y="2099252"/>
                </a:lnTo>
                <a:lnTo>
                  <a:pt x="0" y="3529324"/>
                </a:lnTo>
                <a:lnTo>
                  <a:pt x="0" y="4410347"/>
                </a:lnTo>
                <a:lnTo>
                  <a:pt x="12192000" y="2311095"/>
                </a:lnTo>
                <a:lnTo>
                  <a:pt x="12192000" y="1430072"/>
                </a:lnTo>
                <a:lnTo>
                  <a:pt x="12192000" y="709845"/>
                </a:lnTo>
                <a:close/>
              </a:path>
            </a:pathLst>
          </a:cu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D2F16472-483B-46E7-BE1C-ABF0EA5E1DEC}"/>
              </a:ext>
            </a:extLst>
          </p:cNvPr>
          <p:cNvSpPr txBox="1"/>
          <p:nvPr/>
        </p:nvSpPr>
        <p:spPr bwMode="auto">
          <a:xfrm>
            <a:off x="448875" y="1691938"/>
            <a:ext cx="1823831" cy="15696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lgn="r" eaLnBrk="1" fontAlgn="auto" hangingPunct="1">
              <a:spcBef>
                <a:spcPct val="0"/>
              </a:spcBef>
              <a:spcAft>
                <a:spcPct val="0"/>
              </a:spcAft>
              <a:defRPr/>
            </a:pPr>
            <a:r>
              <a:rPr lang="en-US" altLang="zh-CN" sz="9600">
                <a:solidFill>
                  <a:schemeClr val="tx1"/>
                </a:solidFill>
                <a:latin typeface="Agency FB" panose="020b0503020202020204" pitchFamily="34" charset="0"/>
              </a:rPr>
              <a:t>02</a:t>
            </a:r>
            <a:endParaRPr lang="zh-CN" altLang="en-US" sz="9600">
              <a:solidFill>
                <a:schemeClr val="tx1"/>
              </a:solidFill>
              <a:latin typeface="Agency FB" panose="020b0503020202020204" pitchFamily="34" charset="0"/>
            </a:endParaRPr>
          </a:p>
        </p:txBody>
      </p:sp>
      <p:grpSp>
        <p:nvGrpSpPr>
          <p:cNvPr id="2" name="组合 1">
            <a:extLst>
              <a:ext uri="{FF2B5EF4-FFF2-40B4-BE49-F238E27FC236}">
                <a16:creationId xmlns:a16="http://schemas.microsoft.com/office/drawing/2014/main" id="{F7E96214-7CA6-404A-ADB4-FAF07FEE3321}"/>
              </a:ext>
            </a:extLst>
          </p:cNvPr>
          <p:cNvGrpSpPr/>
          <p:nvPr/>
        </p:nvGrpSpPr>
        <p:grpSpPr>
          <a:xfrm>
            <a:off x="2507758" y="3075054"/>
            <a:ext cx="4057039" cy="1129403"/>
            <a:chOff x="2507758" y="3075054"/>
            <a:chExt cx="4057039" cy="1129403"/>
          </a:xfrm>
        </p:grpSpPr>
        <p:sp>
          <p:nvSpPr>
            <p:cNvPr id="12" name="矩形 11">
              <a:extLst>
                <a:ext uri="{FF2B5EF4-FFF2-40B4-BE49-F238E27FC236}">
                  <a16:creationId xmlns:a16="http://schemas.microsoft.com/office/drawing/2014/main" id="{F7E711D5-3BCB-4281-A505-A5BA1584973A}"/>
                </a:ext>
              </a:extLst>
            </p:cNvPr>
            <p:cNvSpPr/>
            <p:nvPr/>
          </p:nvSpPr>
          <p:spPr bwMode="auto">
            <a:xfrm>
              <a:off x="2536332" y="3743050"/>
              <a:ext cx="4028465" cy="461407"/>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100">
                  <a:solidFill>
                    <a:schemeClr val="tx1">
                      <a:lumMod val="50000"/>
                      <a:lumOff val="50000"/>
                    </a:schemeClr>
                  </a:solidFill>
                  <a:latin typeface="Century Gothic" panose="020b0502020202020204" pitchFamily="34" charset="0"/>
                  <a:ea typeface="+mj-ea"/>
                </a:rPr>
                <a:t>This template is exclusively designed by Fei er creative, and copyrights belong to Bao tu</a:t>
              </a:r>
              <a:endParaRPr lang="en-US" altLang="zh-CN" sz="1100">
                <a:solidFill>
                  <a:schemeClr val="tx1">
                    <a:lumMod val="50000"/>
                    <a:lumOff val="50000"/>
                  </a:schemeClr>
                </a:solidFill>
                <a:latin typeface="Century Gothic" panose="020b0502020202020204" pitchFamily="34" charset="0"/>
                <a:ea typeface="+mj-ea"/>
              </a:endParaRPr>
            </a:p>
          </p:txBody>
        </p:sp>
        <p:sp>
          <p:nvSpPr>
            <p:cNvPr id="14" name="文本框 13">
              <a:extLst>
                <a:ext uri="{FF2B5EF4-FFF2-40B4-BE49-F238E27FC236}">
                  <a16:creationId xmlns:a16="http://schemas.microsoft.com/office/drawing/2014/main" id="{CCCB3A3E-F988-4AE0-BC58-402F35E33819}"/>
                </a:ext>
              </a:extLst>
            </p:cNvPr>
            <p:cNvSpPr txBox="1"/>
            <p:nvPr/>
          </p:nvSpPr>
          <p:spPr bwMode="auto">
            <a:xfrm>
              <a:off x="2507758" y="3075054"/>
              <a:ext cx="3697848" cy="707886"/>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4000">
                  <a:solidFill>
                    <a:schemeClr val="tx1"/>
                  </a:solidFill>
                  <a:latin typeface="Century Gothic" panose="020b0502020202020204" pitchFamily="34" charset="0"/>
                </a:rPr>
                <a:t>完成情况</a:t>
              </a:r>
            </a:p>
          </p:txBody>
        </p:sp>
      </p:grpSp>
      <p:sp>
        <p:nvSpPr>
          <p:cNvPr id="23" name="任意多边形: 形状 22">
            <a:extLst>
              <a:ext uri="{FF2B5EF4-FFF2-40B4-BE49-F238E27FC236}">
                <a16:creationId xmlns:a16="http://schemas.microsoft.com/office/drawing/2014/main" id="{3FFCA5A6-1E35-4630-B022-944637960324}"/>
              </a:ext>
            </a:extLst>
          </p:cNvPr>
          <p:cNvSpPr/>
          <p:nvPr/>
        </p:nvSpPr>
        <p:spPr>
          <a:xfrm>
            <a:off x="1893382" y="2795154"/>
            <a:ext cx="823926" cy="810862"/>
          </a:xfrm>
          <a:custGeom>
            <a:gdLst>
              <a:gd name="connsiteX0" fmla="*/ 3909771 w 5090871"/>
              <a:gd name="connsiteY0" fmla="*/ 0 h 5010150"/>
              <a:gd name="connsiteX1" fmla="*/ 5090871 w 5090871"/>
              <a:gd name="connsiteY1" fmla="*/ 0 h 5010150"/>
              <a:gd name="connsiteX2" fmla="*/ 1181100 w 5090871"/>
              <a:gd name="connsiteY2" fmla="*/ 5010150 h 5010150"/>
              <a:gd name="connsiteX3" fmla="*/ 0 w 5090871"/>
              <a:gd name="connsiteY3" fmla="*/ 5010150 h 5010150"/>
            </a:gdLst>
            <a:cxnLst>
              <a:cxn ang="0">
                <a:pos x="connsiteX0" y="connsiteY0"/>
              </a:cxn>
              <a:cxn ang="0">
                <a:pos x="connsiteX1" y="connsiteY1"/>
              </a:cxn>
              <a:cxn ang="0">
                <a:pos x="connsiteX2" y="connsiteY2"/>
              </a:cxn>
              <a:cxn ang="0">
                <a:pos x="connsiteX3" y="connsiteY3"/>
              </a:cxn>
            </a:cxnLst>
            <a:rect l="l" t="t" r="r" b="b"/>
            <a:pathLst>
              <a:path w="5090871" h="5010150">
                <a:moveTo>
                  <a:pt x="3909771" y="0"/>
                </a:moveTo>
                <a:lnTo>
                  <a:pt x="5090871" y="0"/>
                </a:lnTo>
                <a:lnTo>
                  <a:pt x="1181100" y="5010150"/>
                </a:lnTo>
                <a:lnTo>
                  <a:pt x="0" y="5010150"/>
                </a:lnTo>
                <a:close/>
              </a:path>
            </a:pathLst>
          </a:cu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225883229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par>
                          <p:cTn id="26" fill="hold" nodeType="afterGroup">
                            <p:stCondLst>
                              <p:cond delay="1500"/>
                            </p:stCondLst>
                            <p:childTnLst>
                              <p:par>
                                <p:cTn id="27" presetID="1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ppt_y</p:attrName>
                                        </p:attrNameLst>
                                      </p:cBhvr>
                                      <p:tavLst>
                                        <p:tav tm="0">
                                          <p:val>
                                            <p:strVal val="#ppt_y-#ppt_h*1.125000"/>
                                          </p:val>
                                        </p:tav>
                                        <p:tav tm="100000">
                                          <p:val>
                                            <p:strVal val="#ppt_y"/>
                                          </p:val>
                                        </p:tav>
                                      </p:tavLst>
                                    </p:anim>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P spid="13" grpId="0"/>
      <p:bldP spid="23"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六边形 1">
            <a:extLst>
              <a:ext uri="{FF2B5EF4-FFF2-40B4-BE49-F238E27FC236}">
                <a16:creationId xmlns:a16="http://schemas.microsoft.com/office/drawing/2014/main" id="{AE16080B-B255-4EBF-B2E5-93632A96545E}"/>
              </a:ext>
            </a:extLst>
          </p:cNvPr>
          <p:cNvSpPr/>
          <p:nvPr/>
        </p:nvSpPr>
        <p:spPr>
          <a:xfrm rot="5400000">
            <a:off x="4264617" y="2737927"/>
            <a:ext cx="1957060" cy="1687122"/>
          </a:xfrm>
          <a:prstGeom prst="hexagon">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a:extLst>
              <a:ext uri="{FF2B5EF4-FFF2-40B4-BE49-F238E27FC236}">
                <a16:creationId xmlns:a16="http://schemas.microsoft.com/office/drawing/2014/main" id="{B774C106-2695-493E-90C3-19729A38267C}"/>
              </a:ext>
            </a:extLst>
          </p:cNvPr>
          <p:cNvSpPr/>
          <p:nvPr/>
        </p:nvSpPr>
        <p:spPr>
          <a:xfrm rot="5400000">
            <a:off x="3654093" y="4358762"/>
            <a:ext cx="1414094" cy="1219047"/>
          </a:xfrm>
          <a:prstGeom prst="hexagon">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a:extLst>
              <a:ext uri="{FF2B5EF4-FFF2-40B4-BE49-F238E27FC236}">
                <a16:creationId xmlns:a16="http://schemas.microsoft.com/office/drawing/2014/main" id="{F853B25B-F105-4FC2-9647-E95F5A477F2F}"/>
              </a:ext>
            </a:extLst>
          </p:cNvPr>
          <p:cNvSpPr/>
          <p:nvPr/>
        </p:nvSpPr>
        <p:spPr>
          <a:xfrm rot="5400000">
            <a:off x="2638037" y="3786165"/>
            <a:ext cx="1064494" cy="917668"/>
          </a:xfrm>
          <a:prstGeom prst="hexagon">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a:extLst>
              <a:ext uri="{FF2B5EF4-FFF2-40B4-BE49-F238E27FC236}">
                <a16:creationId xmlns:a16="http://schemas.microsoft.com/office/drawing/2014/main" id="{6AB72F26-337E-4A7A-BB87-D11A5EADB28D}"/>
              </a:ext>
            </a:extLst>
          </p:cNvPr>
          <p:cNvSpPr/>
          <p:nvPr/>
        </p:nvSpPr>
        <p:spPr>
          <a:xfrm rot="5400000">
            <a:off x="6138436" y="2869589"/>
            <a:ext cx="1064494" cy="917668"/>
          </a:xfrm>
          <a:prstGeom prst="hexagon">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a:extLst>
              <a:ext uri="{FF2B5EF4-FFF2-40B4-BE49-F238E27FC236}">
                <a16:creationId xmlns:a16="http://schemas.microsoft.com/office/drawing/2014/main" id="{18882531-EF03-4029-A70F-4824CCCD2F04}"/>
              </a:ext>
            </a:extLst>
          </p:cNvPr>
          <p:cNvSpPr/>
          <p:nvPr/>
        </p:nvSpPr>
        <p:spPr>
          <a:xfrm rot="5400000">
            <a:off x="6681430" y="3687262"/>
            <a:ext cx="1691091" cy="1457838"/>
          </a:xfrm>
          <a:prstGeom prst="hexagon">
            <a:avLst/>
          </a:prstGeom>
          <a:blipFill>
            <a:blip r:embed="rId2"/>
            <a:stretch>
              <a:fillRect l="-14765" r="-145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a16="http://schemas.microsoft.com/office/drawing/2014/main" id="{D4E6D197-7AC1-484E-A0E3-49D66876FF63}"/>
              </a:ext>
            </a:extLst>
          </p:cNvPr>
          <p:cNvSpPr/>
          <p:nvPr/>
        </p:nvSpPr>
        <p:spPr>
          <a:xfrm rot="5400000">
            <a:off x="8292739" y="3747909"/>
            <a:ext cx="1275796" cy="1099825"/>
          </a:xfrm>
          <a:prstGeom prst="hexagon">
            <a:avLst/>
          </a:pr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17">
            <a:extLst>
              <a:ext uri="{FF2B5EF4-FFF2-40B4-BE49-F238E27FC236}">
                <a16:creationId xmlns:a16="http://schemas.microsoft.com/office/drawing/2014/main" id="{5D365D8B-64E5-49F9-81E7-CA08B0D0E95D}"/>
              </a:ext>
            </a:extLst>
          </p:cNvPr>
          <p:cNvSpPr/>
          <p:nvPr/>
        </p:nvSpPr>
        <p:spPr>
          <a:xfrm>
            <a:off x="2994043" y="4090303"/>
            <a:ext cx="352482" cy="341870"/>
          </a:xfrm>
          <a:custGeom>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18">
            <a:extLst>
              <a:ext uri="{FF2B5EF4-FFF2-40B4-BE49-F238E27FC236}">
                <a16:creationId xmlns:a16="http://schemas.microsoft.com/office/drawing/2014/main" id="{55CC7A98-824A-4C68-BFBA-F8FB2630762E}"/>
              </a:ext>
            </a:extLst>
          </p:cNvPr>
          <p:cNvSpPr/>
          <p:nvPr/>
        </p:nvSpPr>
        <p:spPr>
          <a:xfrm>
            <a:off x="6500149" y="3152182"/>
            <a:ext cx="341068" cy="352482"/>
          </a:xfrm>
          <a:custGeom>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19">
            <a:extLst>
              <a:ext uri="{FF2B5EF4-FFF2-40B4-BE49-F238E27FC236}">
                <a16:creationId xmlns:a16="http://schemas.microsoft.com/office/drawing/2014/main" id="{99B6AEBD-6C15-47D9-8359-54CE27929B9F}"/>
              </a:ext>
            </a:extLst>
          </p:cNvPr>
          <p:cNvSpPr/>
          <p:nvPr/>
        </p:nvSpPr>
        <p:spPr>
          <a:xfrm>
            <a:off x="8718678" y="4065408"/>
            <a:ext cx="423919" cy="464826"/>
          </a:xfrm>
          <a:custGeom>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20">
            <a:extLst>
              <a:ext uri="{FF2B5EF4-FFF2-40B4-BE49-F238E27FC236}">
                <a16:creationId xmlns:a16="http://schemas.microsoft.com/office/drawing/2014/main" id="{875626B3-3C6F-4987-A06F-2EB62D265608}"/>
              </a:ext>
            </a:extLst>
          </p:cNvPr>
          <p:cNvSpPr/>
          <p:nvPr/>
        </p:nvSpPr>
        <p:spPr>
          <a:xfrm>
            <a:off x="4093130" y="4700681"/>
            <a:ext cx="536020" cy="535209"/>
          </a:xfrm>
          <a:custGeom>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2" h="7802">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21">
            <a:extLst>
              <a:ext uri="{FF2B5EF4-FFF2-40B4-BE49-F238E27FC236}">
                <a16:creationId xmlns:a16="http://schemas.microsoft.com/office/drawing/2014/main" id="{F8C8568C-6093-4866-B164-6316ED4E216A}"/>
              </a:ext>
            </a:extLst>
          </p:cNvPr>
          <p:cNvSpPr/>
          <p:nvPr/>
        </p:nvSpPr>
        <p:spPr>
          <a:xfrm>
            <a:off x="4834794" y="3162948"/>
            <a:ext cx="816706" cy="815374"/>
          </a:xfrm>
          <a:custGeom>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4" name="组合 13">
            <a:extLst>
              <a:ext uri="{FF2B5EF4-FFF2-40B4-BE49-F238E27FC236}">
                <a16:creationId xmlns:a16="http://schemas.microsoft.com/office/drawing/2014/main" id="{BA64C870-EF03-404A-8A05-50757D5ED02C}"/>
              </a:ext>
            </a:extLst>
          </p:cNvPr>
          <p:cNvGrpSpPr/>
          <p:nvPr/>
        </p:nvGrpSpPr>
        <p:grpSpPr>
          <a:xfrm>
            <a:off x="8605113" y="2346947"/>
            <a:ext cx="2207514" cy="987621"/>
            <a:chOff x="2096161" y="2352404"/>
            <a:chExt cx="2535171" cy="987621"/>
          </a:xfrm>
        </p:grpSpPr>
        <p:sp>
          <p:nvSpPr>
            <p:cNvPr id="15" name="文本框 14">
              <a:extLst>
                <a:ext uri="{FF2B5EF4-FFF2-40B4-BE49-F238E27FC236}">
                  <a16:creationId xmlns:a16="http://schemas.microsoft.com/office/drawing/2014/main" id="{1F419EBB-9509-4EBF-98BE-77E54E078D9B}"/>
                </a:ext>
              </a:extLst>
            </p:cNvPr>
            <p:cNvSpPr txBox="1"/>
            <p:nvPr/>
          </p:nvSpPr>
          <p:spPr>
            <a:xfrm>
              <a:off x="2588337" y="2352404"/>
              <a:ext cx="1550821"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Century Gothic" panose="020b0502020202020204" pitchFamily="34" charset="0"/>
                  <a:ea typeface="微软雅黑" panose="020b0503020204020204" pitchFamily="34" charset="-122"/>
                </a:rPr>
                <a:t>添加标题</a:t>
              </a:r>
            </a:p>
          </p:txBody>
        </p:sp>
        <p:sp>
          <p:nvSpPr>
            <p:cNvPr id="16" name="文本框 15">
              <a:extLst>
                <a:ext uri="{FF2B5EF4-FFF2-40B4-BE49-F238E27FC236}">
                  <a16:creationId xmlns:a16="http://schemas.microsoft.com/office/drawing/2014/main" id="{33372904-48A8-46DC-BD1C-32372EA32866}"/>
                </a:ext>
              </a:extLst>
            </p:cNvPr>
            <p:cNvSpPr txBox="1"/>
            <p:nvPr/>
          </p:nvSpPr>
          <p:spPr>
            <a:xfrm>
              <a:off x="2096161" y="2786027"/>
              <a:ext cx="2535171"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a:t>
              </a:r>
            </a:p>
          </p:txBody>
        </p:sp>
      </p:grpSp>
      <p:grpSp>
        <p:nvGrpSpPr>
          <p:cNvPr id="17" name="组合 16">
            <a:extLst>
              <a:ext uri="{FF2B5EF4-FFF2-40B4-BE49-F238E27FC236}">
                <a16:creationId xmlns:a16="http://schemas.microsoft.com/office/drawing/2014/main" id="{2073858F-5344-4BC4-83E8-40F85E4E87AA}"/>
              </a:ext>
            </a:extLst>
          </p:cNvPr>
          <p:cNvGrpSpPr/>
          <p:nvPr/>
        </p:nvGrpSpPr>
        <p:grpSpPr>
          <a:xfrm>
            <a:off x="5013824" y="5181522"/>
            <a:ext cx="2207514" cy="987621"/>
            <a:chOff x="2096161" y="2352404"/>
            <a:chExt cx="2535171" cy="987621"/>
          </a:xfrm>
        </p:grpSpPr>
        <p:sp>
          <p:nvSpPr>
            <p:cNvPr id="18" name="文本框 17">
              <a:extLst>
                <a:ext uri="{FF2B5EF4-FFF2-40B4-BE49-F238E27FC236}">
                  <a16:creationId xmlns:a16="http://schemas.microsoft.com/office/drawing/2014/main" id="{2B5632DA-5CE8-497A-A432-FCF41BF0DBEA}"/>
                </a:ext>
              </a:extLst>
            </p:cNvPr>
            <p:cNvSpPr txBox="1"/>
            <p:nvPr/>
          </p:nvSpPr>
          <p:spPr>
            <a:xfrm>
              <a:off x="2588337" y="2352404"/>
              <a:ext cx="1550821"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Century Gothic" panose="020b0502020202020204" pitchFamily="34" charset="0"/>
                  <a:ea typeface="微软雅黑" panose="020b0503020204020204" pitchFamily="34" charset="-122"/>
                </a:rPr>
                <a:t>添加标题</a:t>
              </a:r>
            </a:p>
          </p:txBody>
        </p:sp>
        <p:sp>
          <p:nvSpPr>
            <p:cNvPr id="19" name="文本框 18">
              <a:extLst>
                <a:ext uri="{FF2B5EF4-FFF2-40B4-BE49-F238E27FC236}">
                  <a16:creationId xmlns:a16="http://schemas.microsoft.com/office/drawing/2014/main" id="{F588BEAB-EDE2-4F7A-A9DB-CD189BBF6973}"/>
                </a:ext>
              </a:extLst>
            </p:cNvPr>
            <p:cNvSpPr txBox="1"/>
            <p:nvPr/>
          </p:nvSpPr>
          <p:spPr>
            <a:xfrm>
              <a:off x="2096161" y="2786027"/>
              <a:ext cx="2535171"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a:t>
              </a:r>
            </a:p>
          </p:txBody>
        </p:sp>
      </p:grpSp>
      <p:grpSp>
        <p:nvGrpSpPr>
          <p:cNvPr id="20" name="组合 19">
            <a:extLst>
              <a:ext uri="{FF2B5EF4-FFF2-40B4-BE49-F238E27FC236}">
                <a16:creationId xmlns:a16="http://schemas.microsoft.com/office/drawing/2014/main" id="{00A2D530-DDF2-4CE5-B7E4-A30F9A7DF466}"/>
              </a:ext>
            </a:extLst>
          </p:cNvPr>
          <p:cNvGrpSpPr/>
          <p:nvPr/>
        </p:nvGrpSpPr>
        <p:grpSpPr>
          <a:xfrm>
            <a:off x="1379373" y="2302365"/>
            <a:ext cx="2207514" cy="987621"/>
            <a:chOff x="2096161" y="2352404"/>
            <a:chExt cx="2535171" cy="987621"/>
          </a:xfrm>
        </p:grpSpPr>
        <p:sp>
          <p:nvSpPr>
            <p:cNvPr id="21" name="文本框 20">
              <a:extLst>
                <a:ext uri="{FF2B5EF4-FFF2-40B4-BE49-F238E27FC236}">
                  <a16:creationId xmlns:a16="http://schemas.microsoft.com/office/drawing/2014/main" id="{0C6DDEAB-AE25-49A8-87BA-E1BDED8DA4FD}"/>
                </a:ext>
              </a:extLst>
            </p:cNvPr>
            <p:cNvSpPr txBox="1"/>
            <p:nvPr/>
          </p:nvSpPr>
          <p:spPr>
            <a:xfrm>
              <a:off x="2588337" y="2352404"/>
              <a:ext cx="1550821"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a:latin typeface="Century Gothic" panose="020b0502020202020204" pitchFamily="34" charset="0"/>
                  <a:ea typeface="微软雅黑" panose="020b0503020204020204" pitchFamily="34" charset="-122"/>
                </a:rPr>
                <a:t>添加标题</a:t>
              </a:r>
            </a:p>
          </p:txBody>
        </p:sp>
        <p:sp>
          <p:nvSpPr>
            <p:cNvPr id="22" name="文本框 21">
              <a:extLst>
                <a:ext uri="{FF2B5EF4-FFF2-40B4-BE49-F238E27FC236}">
                  <a16:creationId xmlns:a16="http://schemas.microsoft.com/office/drawing/2014/main" id="{C4619353-D882-48A3-BC1C-5A06D9FBD619}"/>
                </a:ext>
              </a:extLst>
            </p:cNvPr>
            <p:cNvSpPr txBox="1"/>
            <p:nvPr/>
          </p:nvSpPr>
          <p:spPr>
            <a:xfrm>
              <a:off x="2096161" y="2786027"/>
              <a:ext cx="2535171" cy="553998"/>
            </a:xfrm>
            <a:prstGeom prst="rect">
              <a:avLst/>
            </a:prstGeom>
            <a:noFill/>
          </p:spPr>
          <p:txBody>
            <a:bodyPr wrap="square">
              <a:spAutoFit/>
              <a:scene3d>
                <a:camera prst="orthographicFront"/>
                <a:lightRig rig="threePt" dir="t"/>
              </a:scene3d>
              <a:sp3d contourW="12700"/>
            </a:bodyPr>
            <a:lstStyle/>
            <a:p>
              <a:pPr algn="ctr">
                <a:defRPr/>
              </a:pPr>
              <a:r>
                <a:rPr lang="en-US" altLang="zh-CN" sz="1000">
                  <a:solidFill>
                    <a:schemeClr val="bg1">
                      <a:lumMod val="65000"/>
                    </a:schemeClr>
                  </a:solidFill>
                  <a:latin typeface="Century Gothic" panose="020b0502020202020204" pitchFamily="34" charset="0"/>
                  <a:ea typeface="微软雅黑" panose="020b0503020204020204" pitchFamily="34" charset="-122"/>
                </a:rPr>
                <a:t>This template is exclusively designed by Fei er creative and copyrights belong </a:t>
              </a:r>
            </a:p>
          </p:txBody>
        </p:sp>
      </p:grpSp>
      <p:grpSp>
        <p:nvGrpSpPr>
          <p:cNvPr id="23" name="组合 22">
            <a:extLst>
              <a:ext uri="{FF2B5EF4-FFF2-40B4-BE49-F238E27FC236}">
                <a16:creationId xmlns:a16="http://schemas.microsoft.com/office/drawing/2014/main" id="{AC5C3668-9C60-47D9-8A6F-B65E2B615DC5}"/>
              </a:ext>
            </a:extLst>
          </p:cNvPr>
          <p:cNvGrpSpPr/>
          <p:nvPr/>
        </p:nvGrpSpPr>
        <p:grpSpPr>
          <a:xfrm flipH="1" flipV="1">
            <a:off x="-1415507" y="-494474"/>
            <a:ext cx="4006307" cy="2786585"/>
            <a:chOff x="-741107" y="-1787629"/>
            <a:chExt cx="14406307" cy="10020300"/>
          </a:xfrm>
        </p:grpSpPr>
        <p:sp>
          <p:nvSpPr>
            <p:cNvPr id="24" name="平行四边形 23">
              <a:extLst>
                <a:ext uri="{FF2B5EF4-FFF2-40B4-BE49-F238E27FC236}">
                  <a16:creationId xmlns:a16="http://schemas.microsoft.com/office/drawing/2014/main" id="{D15FC03B-3191-41C3-B8DC-28E7DEE5D6E4}"/>
                </a:ext>
              </a:extLst>
            </p:cNvPr>
            <p:cNvSpPr/>
            <p:nvPr/>
          </p:nvSpPr>
          <p:spPr>
            <a:xfrm>
              <a:off x="6531231" y="-1787629"/>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FB1CF290-D251-47F0-A8C5-6AE3F1D477BF}"/>
                </a:ext>
              </a:extLst>
            </p:cNvPr>
            <p:cNvSpPr/>
            <p:nvPr/>
          </p:nvSpPr>
          <p:spPr>
            <a:xfrm>
              <a:off x="-741107" y="3222521"/>
              <a:ext cx="7133969" cy="5010150"/>
            </a:xfrm>
            <a:prstGeom prst="parallelogram">
              <a:avLst>
                <a:gd name="adj" fmla="val 78037"/>
              </a:avLst>
            </a:prstGeom>
            <a:gradFill flip="none" rotWithShape="1">
              <a:gsLst>
                <a:gs pos="0">
                  <a:schemeClr val="accent1"/>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07FD98E3-551A-45FB-9289-95D63D33F784}"/>
                </a:ext>
              </a:extLst>
            </p:cNvPr>
            <p:cNvSpPr/>
            <p:nvPr/>
          </p:nvSpPr>
          <p:spPr>
            <a:xfrm>
              <a:off x="5539391" y="3422546"/>
              <a:ext cx="4123593" cy="1152524"/>
            </a:xfrm>
            <a:custGeom>
              <a:gdLst>
                <a:gd name="connsiteX0" fmla="*/ 899395 w 4123593"/>
                <a:gd name="connsiteY0" fmla="*/ 0 h 1152524"/>
                <a:gd name="connsiteX1" fmla="*/ 4123593 w 4123593"/>
                <a:gd name="connsiteY1" fmla="*/ 0 h 1152524"/>
                <a:gd name="connsiteX2" fmla="*/ 3224198 w 4123593"/>
                <a:gd name="connsiteY2" fmla="*/ 1152524 h 1152524"/>
                <a:gd name="connsiteX3" fmla="*/ 0 w 4123593"/>
                <a:gd name="connsiteY3" fmla="*/ 1152524 h 1152524"/>
              </a:gdLst>
              <a:cxnLst>
                <a:cxn ang="0">
                  <a:pos x="connsiteX0" y="connsiteY0"/>
                </a:cxn>
                <a:cxn ang="0">
                  <a:pos x="connsiteX1" y="connsiteY1"/>
                </a:cxn>
                <a:cxn ang="0">
                  <a:pos x="connsiteX2" y="connsiteY2"/>
                </a:cxn>
                <a:cxn ang="0">
                  <a:pos x="connsiteX3" y="connsiteY3"/>
                </a:cxn>
              </a:cxnLst>
              <a:rect l="l" t="t" r="r" b="b"/>
              <a:pathLst>
                <a:path w="4123593" h="1152524">
                  <a:moveTo>
                    <a:pt x="899395" y="0"/>
                  </a:moveTo>
                  <a:lnTo>
                    <a:pt x="4123593" y="0"/>
                  </a:lnTo>
                  <a:lnTo>
                    <a:pt x="3224198" y="1152524"/>
                  </a:lnTo>
                  <a:lnTo>
                    <a:pt x="0" y="1152524"/>
                  </a:lnTo>
                  <a:close/>
                </a:path>
              </a:pathLst>
            </a:custGeom>
            <a:gradFill flip="none" rotWithShape="1">
              <a:gsLst>
                <a:gs pos="0">
                  <a:schemeClr val="tx2"/>
                </a:gs>
                <a:gs pos="100000">
                  <a:schemeClr val="tx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6807A802-CE25-4D11-B414-C902F0C1871F}"/>
              </a:ext>
            </a:extLst>
          </p:cNvPr>
          <p:cNvSpPr txBox="1"/>
          <p:nvPr/>
        </p:nvSpPr>
        <p:spPr>
          <a:xfrm>
            <a:off x="2021009" y="359383"/>
            <a:ext cx="2920283" cy="584775"/>
          </a:xfrm>
          <a:prstGeom prst="rect">
            <a:avLst/>
          </a:prstGeom>
          <a:noFill/>
        </p:spPr>
        <p:txBody>
          <a:bodyPr wrap="square">
            <a:spAutoFit/>
            <a:scene3d>
              <a:camera prst="orthographicFront"/>
              <a:lightRig rig="threePt" dir="t"/>
            </a:scene3d>
            <a:sp3d contourW="12700"/>
          </a:bodyPr>
          <a:lstStyle>
            <a:defPPr>
              <a:defRPr lang="en-US"/>
            </a:defPPr>
            <a:lvl1pPr fontAlgn="auto">
              <a:spcBef>
                <a:spcPct val="0"/>
              </a:spcBef>
              <a:spcAft>
                <a:spcPct val="0"/>
              </a:spcAft>
              <a:defRPr sz="2400" b="1" spc="300">
                <a:latin typeface="Century Gothic" panose="020b0502020202020204" pitchFamily="34" charset="0"/>
                <a:ea typeface="微软雅黑"/>
                <a:cs typeface="Segoe UI Light" panose="020b0502040204020203" pitchFamily="34" charset="0"/>
              </a:defRPr>
            </a:lvl1pPr>
          </a:lstStyle>
          <a:p>
            <a:r>
              <a:rPr lang="en-US" altLang="zh-CN" sz="3200" i="1"/>
              <a:t>02.</a:t>
            </a:r>
            <a:r>
              <a:rPr lang="zh-CN" altLang="en-US" sz="3200" i="1"/>
              <a:t>完成情况</a:t>
            </a:r>
          </a:p>
        </p:txBody>
      </p:sp>
      <p:sp>
        <p:nvSpPr>
          <p:cNvPr id="28" name="矩形 27">
            <a:extLst>
              <a:ext uri="{FF2B5EF4-FFF2-40B4-BE49-F238E27FC236}">
                <a16:creationId xmlns:a16="http://schemas.microsoft.com/office/drawing/2014/main" id="{203206BD-5801-4A11-A504-8CD811A49FF9}"/>
              </a:ext>
            </a:extLst>
          </p:cNvPr>
          <p:cNvSpPr/>
          <p:nvPr/>
        </p:nvSpPr>
        <p:spPr bwMode="auto">
          <a:xfrm>
            <a:off x="2021010" y="860780"/>
            <a:ext cx="3783167" cy="25231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ct val="0"/>
              </a:spcBef>
              <a:spcAft>
                <a:spcPct val="0"/>
              </a:spcAft>
              <a:defRPr/>
            </a:pPr>
            <a:r>
              <a:rPr lang="en-US" altLang="zh-CN" sz="1000" i="1">
                <a:solidFill>
                  <a:schemeClr val="tx1">
                    <a:lumMod val="50000"/>
                    <a:lumOff val="50000"/>
                  </a:schemeClr>
                </a:solidFill>
                <a:latin typeface="Century Gothic" panose="020b0502020202020204" pitchFamily="34" charset="0"/>
                <a:ea typeface="+mj-ea"/>
              </a:rPr>
              <a:t>This template is exclusively designed by Fei er creative</a:t>
            </a:r>
            <a:endParaRPr lang="zh-CN" altLang="en-US" sz="1000" i="1">
              <a:solidFill>
                <a:schemeClr val="tx1">
                  <a:lumMod val="50000"/>
                  <a:lumOff val="50000"/>
                </a:schemeClr>
              </a:solidFill>
              <a:latin typeface="Century Gothic" panose="020b0502020202020204" pitchFamily="34" charset="0"/>
              <a:ea typeface="+mj-ea"/>
            </a:endParaRPr>
          </a:p>
        </p:txBody>
      </p:sp>
    </p:spTree>
    <p:extLst>
      <p:ext uri="{BB962C8B-B14F-4D97-AF65-F5344CB8AC3E}">
        <p14:creationId val="64728110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nodeType="afterGroup">
                            <p:stCondLst>
                              <p:cond delay="500"/>
                            </p:stCondLst>
                            <p:childTnLst>
                              <p:par>
                                <p:cTn id="61" presetID="10" presetClass="entr" presetSubtype="0"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nodeType="afterGroup">
                            <p:stCondLst>
                              <p:cond delay="1000"/>
                            </p:stCondLst>
                            <p:childTnLst>
                              <p:par>
                                <p:cTn id="65" presetID="10"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par>
                          <p:cTn id="68" fill="hold" nodeType="afterGroup">
                            <p:stCondLst>
                              <p:cond delay="1500"/>
                            </p:stCondLst>
                            <p:childTnLst>
                              <p:par>
                                <p:cTn id="69" presetID="10"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42" grpId="0" animBg="1"/>
      <p:bldP spid="46" grpId="0" animBg="1"/>
      <p:bldP spid="47" grpId="0" animBg="1"/>
      <p:bldP spid="43" grpId="0" animBg="1"/>
      <p:bldP spid="44" grpId="0" animBg="1"/>
    </p:bldLst>
  </p:timing>
</p:sld>
</file>

<file path=ppt/tags/tag1.xml><?xml version="1.0" encoding="utf-8"?>
<p:tagLst xmlns:p="http://schemas.openxmlformats.org/presentationml/2006/main">
  <p:tag name="ISLIDE.DIAGRAM" val="218624"/>
</p:tagLst>
</file>

<file path=ppt/tags/tag2.xml><?xml version="1.0" encoding="utf-8"?>
<p:tagLst xmlns:p="http://schemas.openxmlformats.org/presentationml/2006/main">
  <p:tag name="ISLIDE.DIAGRAM" val="b7da19d3-ab73-4ee0-8764-afdbedb8e45f"/>
</p:tagLst>
</file>

<file path=ppt/tags/tag3.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FIRST_PUBLISH" val="1"/>
  <p:tag name="ISPRING_PRESENTATION_TITLE" val="PowerPoint 演示文稿"/>
</p:tagLst>
</file>

<file path=ppt/theme/theme1.xml><?xml version="1.0" encoding="utf-8"?>
<a:theme xmlns:r="http://schemas.openxmlformats.org/officeDocument/2006/relationships"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包图主题2</Template>
  <Company/>
  <PresentationFormat>宽屏</PresentationFormat>
  <Paragraphs>192</Paragraphs>
  <Slides>25</Slides>
  <Notes>0</Notes>
  <TotalTime>344</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微软雅黑</vt:lpstr>
      <vt:lpstr>等线 Light</vt:lpstr>
      <vt:lpstr>等线</vt:lpstr>
      <vt:lpstr>Century Gothic</vt:lpstr>
      <vt:lpstr>Segoe UI Light</vt:lpstr>
      <vt:lpstr>Agency FB</vt:lpstr>
      <vt:lpstr>Open Sans Light</vt:lpstr>
      <vt:lpstr>包图主题2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WIN7</dc:creator>
  <cp:lastModifiedBy>Administrator</cp:lastModifiedBy>
  <cp:revision>77</cp:revision>
  <dcterms:created xsi:type="dcterms:W3CDTF">2017-08-18T03:02:00Z</dcterms:created>
  <dcterms:modified xsi:type="dcterms:W3CDTF">2023-10-16T16:13:10Z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2052-10.1.0.6748</vt:lpwstr>
  </property>
</Properties>
</file>