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4" r:id="rId2"/>
  </p:sldMasterIdLst>
  <p:sldIdLst>
    <p:sldId id="285" r:id="rId3"/>
    <p:sldId id="286" r:id="rId4"/>
    <p:sldId id="287" r:id="rId5"/>
    <p:sldId id="313" r:id="rId6"/>
    <p:sldId id="314" r:id="rId7"/>
    <p:sldId id="315" r:id="rId8"/>
    <p:sldId id="316" r:id="rId9"/>
    <p:sldId id="317" r:id="rId10"/>
    <p:sldId id="318" r:id="rId11"/>
    <p:sldId id="319" r:id="rId12"/>
    <p:sldId id="320" r:id="rId13"/>
    <p:sldId id="321" r:id="rId14"/>
    <p:sldId id="322" r:id="rId15"/>
    <p:sldId id="323" r:id="rId16"/>
    <p:sldId id="298"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AAEBA7D0-9160-4F01-9151-EB312F3511D0}">
          <p14:sldIdLst>
            <p14:sldId id="285"/>
            <p14:sldId id="286"/>
            <p14:sldId id="287"/>
            <p14:sldId id="313"/>
            <p14:sldId id="314"/>
            <p14:sldId id="315"/>
            <p14:sldId id="316"/>
            <p14:sldId id="317"/>
            <p14:sldId id="318"/>
            <p14:sldId id="319"/>
            <p14:sldId id="320"/>
            <p14:sldId id="321"/>
            <p14:sldId id="322"/>
            <p14:sldId id="323"/>
            <p14:sldId id="298"/>
          </p14:sldIdLst>
        </p14:section>
        <p14:section name="标注页" id="{4F6F5A76-2E03-48C5-B877-8BAC8FA13C2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snapToGrid="0" showGuides="1">
      <p:cViewPr>
        <p:scale>
          <a:sx n="33" d="100"/>
          <a:sy n="33" d="100"/>
        </p:scale>
        <p:origin x="2868" y="154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tags" Target="tags/tag4.xml" /><Relationship Id="rId19" Type="http://schemas.openxmlformats.org/officeDocument/2006/relationships/presProps" Target="presProps.xml" /><Relationship Id="rId2" Type="http://schemas.openxmlformats.org/officeDocument/2006/relationships/slideMaster" Target="slideMasters/slideMaster2.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col"/>
        <c:grouping val="clustered"/>
        <c:varyColors val="0"/>
        <c:ser>
          <c:idx val="0"/>
          <c:order val="0"/>
          <c:tx>
            <c:strRef>
              <c:f>Sheet1!$B$1</c:f>
              <c:strCache>
                <c:ptCount val="1"/>
                <c:pt idx="0">
                  <c:v>系列 1</c:v>
                </c:pt>
              </c:strCache>
            </c:strRef>
          </c:tx>
          <c:spPr>
            <a:solidFill>
              <a:srgbClr val="556CFB"/>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FEB834"/>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showLeaderLines val="0"/>
        </c:dLbls>
        <c:gapWidth val="100"/>
        <c:overlap/>
        <c:axId val="120744960"/>
        <c:axId val="120849536"/>
      </c:barChart>
      <c:catAx>
        <c:axId val="120744960"/>
        <c:scaling>
          <c:orientation/>
        </c:scaling>
        <c:delete val="0"/>
        <c:axPos val="b"/>
        <c:numFmt formatCode="General" sourceLinked="0"/>
        <c:majorTickMark val="out"/>
        <c:minorTickMark val="none"/>
        <c:txPr>
          <a:bodyPr rot="-60000000" spcFirstLastPara="0" vertOverflow="ellipsis" vert="horz" wrap="square" anchor="ctr" anchorCtr="1"/>
          <a:p>
            <a:pPr>
              <a:defRPr lang="zh-CN" sz="1100" b="0" i="0" u="none" strike="noStrike" kern="1200" baseline="0" smtId="4294967295">
                <a:solidFill>
                  <a:schemeClr val="tx1"/>
                </a:solidFill>
                <a:latin typeface="+mn-lt"/>
                <a:ea typeface="+mn-ea"/>
                <a:cs typeface="+mn-cs"/>
                <a:sym typeface="+mn-lt"/>
              </a:defRPr>
            </a:pPr>
            <a:endParaRPr lang="zh-CN" sz="1100" b="0" i="0" u="none" strike="noStrike" kern="1200" baseline="0" smtId="4294967295">
              <a:solidFill>
                <a:schemeClr val="tx1"/>
              </a:solidFill>
              <a:latin typeface="+mn-lt"/>
              <a:ea typeface="+mn-ea"/>
              <a:cs typeface="+mn-cs"/>
              <a:sym typeface="+mn-lt"/>
            </a:endParaRPr>
          </a:p>
        </c:txPr>
        <c:crossAx val="120849536"/>
        <c:crosses val="autoZero"/>
        <c:auto val="0"/>
        <c:lblAlgn val="ctr"/>
        <c:lblOffset/>
        <c:noMultiLvlLbl val="0"/>
      </c:catAx>
      <c:valAx>
        <c:axId val="120849536"/>
        <c:scaling>
          <c:orientation/>
        </c:scaling>
        <c:delete val="0"/>
        <c:axPos val="l"/>
        <c:numFmt formatCode="General" sourceLinked="1"/>
        <c:majorTickMark val="out"/>
        <c:minorTickMark val="none"/>
        <c:txPr>
          <a:bodyPr rot="-60000000" spcFirstLastPara="0" vertOverflow="ellipsis" vert="horz" wrap="square" anchor="ctr" anchorCtr="1"/>
          <a:p>
            <a:pPr>
              <a:defRPr lang="zh-CN" sz="1100" b="0" i="0" u="none" strike="noStrike" kern="1200" baseline="0" smtId="4294967295">
                <a:solidFill>
                  <a:schemeClr val="tx1"/>
                </a:solidFill>
                <a:latin typeface="+mn-lt"/>
                <a:ea typeface="+mn-ea"/>
                <a:cs typeface="+mn-cs"/>
                <a:sym typeface="+mn-lt"/>
              </a:defRPr>
            </a:pPr>
            <a:endParaRPr lang="zh-CN" sz="1100" b="0" i="0" u="none" strike="noStrike" kern="1200" baseline="0" smtId="4294967295">
              <a:solidFill>
                <a:schemeClr val="tx1"/>
              </a:solidFill>
              <a:latin typeface="+mn-lt"/>
              <a:ea typeface="+mn-ea"/>
              <a:cs typeface="+mn-cs"/>
              <a:sym typeface="+mn-lt"/>
            </a:endParaRPr>
          </a:p>
        </c:txPr>
        <c:crossAx val="120744960"/>
        <c:crosses val="autoZero"/>
        <c:crossBetween val="between"/>
      </c:valAx>
    </c:plotArea>
    <c:plotVisOnly val="1"/>
    <c:dispBlanksAs val="gap"/>
    <c:showDLblsOverMax val="0"/>
  </c:chart>
  <c:txPr>
    <a:bodyPr/>
    <a:p>
      <a:pPr>
        <a:defRPr lang="zh-CN" sz="1100" smtId="4294967295">
          <a:latin typeface="+mn-lt"/>
          <a:sym typeface="+mn-lt"/>
        </a:defRPr>
      </a:pPr>
      <a:endParaRPr lang="zh-CN" sz="1100" smtId="4294967295">
        <a:latin typeface="+mn-lt"/>
        <a:sym typeface="+mn-lt"/>
      </a:endParaRPr>
    </a:p>
  </c:txPr>
  <c:externalData r:id="rId1">
    <c:autoUpdate val="0"/>
  </c:externalData>
</c:chartSpace>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9.png" /><Relationship Id="rId2" Type="http://schemas.microsoft.com/office/2007/relationships/hdphoto" Target="../media/image10.wdp" /><Relationship Id="rId3" Type="http://schemas.openxmlformats.org/officeDocument/2006/relationships/hyperlink" Target="http://www.officeplus.cn/Template/Home.shtml" TargetMode="External" /><Relationship Id="rId4" Type="http://schemas.openxmlformats.org/officeDocument/2006/relationships/image" Target="../media/image12.jpeg" /><Relationship Id="rId5" Type="http://schemas.openxmlformats.org/officeDocument/2006/relationships/image" Target="../media/image13.jpeg" /><Relationship Id="rId6" Type="http://schemas.openxmlformats.org/officeDocument/2006/relationships/image" Target="../media/image14.jpeg"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5.png" /><Relationship Id="rId4"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image" Target="../media/image9.png" /><Relationship Id="rId3" Type="http://schemas.microsoft.com/office/2007/relationships/hdphoto" Target="../media/image10.wdp" /><Relationship Id="rId4" Type="http://schemas.openxmlformats.org/officeDocument/2006/relationships/hyperlink" Target="http://www.officeplus.cn/Template/Home.shtml" TargetMode="External" /><Relationship Id="rId5" Type="http://schemas.openxmlformats.org/officeDocument/2006/relationships/image" Target="../media/image11.jpeg" /><Relationship Id="rId6"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微软黑科技">
    <p:spTree>
      <p:nvGrpSpPr>
        <p:cNvPr id="1" name=""/>
        <p:cNvGrpSpPr/>
        <p:nvPr/>
      </p:nvGrpSpPr>
      <p:grpSpPr>
        <a:xfrm>
          <a:off x="0" y="0"/>
          <a:ext cx="0" cy="0"/>
        </a:xfrm>
      </p:grpSpPr>
      <p:cxnSp>
        <p:nvCxnSpPr>
          <p:cNvPr id="4" name="直接连接符 3"/>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8" name="矩形: 圆角 7"/>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9" name="矩形: 圆角 8"/>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0" name="文本框 9"/>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charset="-122"/>
                <a:ea typeface="微软雅黑"/>
                <a:cs typeface="+mn-ea"/>
                <a:sym typeface="+mn-lt"/>
              </a:rPr>
              <a:t> 微信扫描小程序码，使用微软移动办公黑科技 </a:t>
            </a:r>
            <a:endParaRPr lang="en-US" sz="3200" b="1" kern="0">
              <a:latin typeface="微软雅黑" panose="020b0503020204020204" charset="-122"/>
              <a:ea typeface="微软雅黑"/>
              <a:cs typeface="+mn-ea"/>
              <a:sym typeface="+mn-lt"/>
            </a:endParaRPr>
          </a:p>
        </p:txBody>
      </p:sp>
      <p:cxnSp>
        <p:nvCxnSpPr>
          <p:cNvPr id="11" name="直接连接符 10"/>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7" name="文本框 16"/>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OneDrive</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8" name="文本框 17"/>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微软听听文档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9" name="文本框 18"/>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识图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cxnSp>
        <p:nvCxnSpPr>
          <p:cNvPr id="20" name="直接连接符 19"/>
          <p:cNvCxnSpPr/>
          <p:nvPr userDrawn="1"/>
        </p:nvCxnSpPr>
        <p:spPr>
          <a:xfrm flipH="1">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3"/>
          </p:cNvPr>
          <p:cNvPicPr>
            <a:picLocks noChangeAspect="1"/>
          </p:cNvPicPr>
          <p:nvPr userDrawn="1"/>
        </p:nvPicPr>
        <p:blipFill>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p:cNvPicPr>
            <a:picLocks noChangeAspect="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xfrm>
      </p:grpSpPr>
      <p:pic>
        <p:nvPicPr>
          <p:cNvPr id="8" name="OfficePLUS-1">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4" name="图片 3">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pic>
        <p:nvPicPr>
          <p:cNvPr id="5" name="OfficePLUS-1">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节标题">
    <p:bg>
      <p:bgPr>
        <a:solidFill>
          <a:schemeClr val="bg1"/>
        </a:solidFill>
        <a:effectLst/>
      </p:bgPr>
    </p:bg>
    <p:spTree>
      <p:nvGrpSpPr>
        <p:cNvPr id="1" name=""/>
        <p:cNvGrpSpPr/>
        <p:nvPr/>
      </p:nvGrpSpPr>
      <p:grpSpPr>
        <a:xfrm>
          <a:off x="0" y="0"/>
          <a:ext cx="0" cy="0"/>
        </a:xfrm>
      </p:grpSpPr>
      <p:pic>
        <p:nvPicPr>
          <p:cNvPr id="7" name="OfficePLUS-1">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xfrm>
      </p:grpSpPr>
      <p:sp>
        <p:nvSpPr>
          <p:cNvPr id="6" name="矩形 5"/>
          <p:cNvSpPr/>
          <p:nvPr userDrawn="1"/>
        </p:nvSpPr>
        <p:spPr>
          <a:xfrm>
            <a:off x="440603" y="759873"/>
            <a:ext cx="662361" cy="379656"/>
          </a:xfrm>
          <a:prstGeom prst="rect">
            <a:avLst/>
          </a:prstGeom>
        </p:spPr>
        <p:txBody>
          <a:bodyPr wrap="none">
            <a:spAutoFit/>
          </a:bodyPr>
          <a:lstStyle/>
          <a:p>
            <a:pPr defTabSz="609600"/>
            <a:r>
              <a:rPr lang="zh-CN" altLang="en-US" sz="1800">
                <a:solidFill>
                  <a:srgbClr val="FFFFFF"/>
                </a:solidFill>
                <a:latin typeface="Segoe UI Light" panose="020b0502040204020203"/>
                <a:ea typeface="微软雅黑"/>
                <a:cs typeface="Segoe UI Light" panose="020b0502040204020203"/>
              </a:rPr>
              <a:t>标注</a:t>
            </a:r>
            <a:endParaRPr lang="zh-CN" altLang="en-US" sz="1800">
              <a:solidFill>
                <a:srgbClr val="FFFFFF"/>
              </a:solidFill>
              <a:latin typeface="Segoe UI Light" panose="020b0502040204020203"/>
              <a:ea typeface="微软雅黑"/>
              <a:cs typeface="Segoe UI Light" panose="020b0502040204020203"/>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字体使用 </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行距</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图片出处</a:t>
            </a: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声明</a:t>
            </a:r>
            <a:endParaRPr lang="en-US" altLang="zh-CN" sz="1400">
              <a:solidFill>
                <a:srgbClr val="FFFFFF"/>
              </a:solidFill>
              <a:latin typeface="Segoe UI Light" panose="020b0502040204020203"/>
              <a:ea typeface="微软雅黑"/>
              <a:cs typeface="Segoe UI Light" panose="020b0502040204020203"/>
            </a:endParaRPr>
          </a:p>
        </p:txBody>
      </p:sp>
      <p:sp>
        <p:nvSpPr>
          <p:cNvPr id="12" name="矩形 11"/>
          <p:cNvSpPr/>
          <p:nvPr userDrawn="1"/>
        </p:nvSpPr>
        <p:spPr>
          <a:xfrm>
            <a:off x="4153010" y="763608"/>
            <a:ext cx="7074345" cy="3933321"/>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英文 微软雅黑</a:t>
            </a:r>
            <a:r>
              <a:rPr lang="en-US" altLang="zh-CN" sz="1400">
                <a:solidFill>
                  <a:srgbClr val="FFFFFF"/>
                </a:solidFill>
                <a:latin typeface="Segoe UI Light" panose="020b0502040204020203"/>
                <a:ea typeface="微软雅黑"/>
                <a:cs typeface="Segoe UI Light" panose="020b0502040204020203"/>
              </a:rPr>
              <a:t>Light</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中文</a:t>
            </a:r>
            <a:r>
              <a:rPr lang="en-US" altLang="zh-CN" sz="1400">
                <a:solidFill>
                  <a:srgbClr val="FFFFFF"/>
                </a:solidFill>
                <a:latin typeface="Segoe UI Light" panose="020b0502040204020203"/>
                <a:ea typeface="微软雅黑"/>
                <a:cs typeface="Segoe UI Light" panose="020b0502040204020203"/>
              </a:rPr>
              <a:t> </a:t>
            </a:r>
            <a:r>
              <a:rPr lang="zh-CN" altLang="en-US" sz="1400">
                <a:solidFill>
                  <a:srgbClr val="FFFFFF"/>
                </a:solidFill>
                <a:latin typeface="Segoe UI Light" panose="020b0502040204020203"/>
                <a:ea typeface="微软雅黑"/>
                <a:cs typeface="Segoe UI Light" panose="020b0502040204020203"/>
              </a:rPr>
              <a:t>微软雅黑 阿里巴巴普惠体</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正文 </a:t>
            </a:r>
            <a:r>
              <a:rPr lang="en-US" altLang="zh-CN" sz="1400">
                <a:solidFill>
                  <a:srgbClr val="FFFFFF"/>
                </a:solidFill>
                <a:latin typeface="Segoe UI Light" panose="020b0502040204020203"/>
                <a:ea typeface="微软雅黑"/>
                <a:cs typeface="Segoe UI Light" panose="020b0502040204020203"/>
              </a:rPr>
              <a:t>1.5</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en-US" altLang="zh-CN" sz="1400">
                <a:solidFill>
                  <a:srgbClr val="FFFFFF"/>
                </a:solidFill>
                <a:latin typeface="Segoe UI Light" panose="020b0502040204020203"/>
                <a:ea typeface="+mn-ea"/>
                <a:cs typeface="Segoe UI Light" panose="020b0502040204020203"/>
              </a:rPr>
              <a:t>pexels.com </a:t>
            </a:r>
            <a:endParaRPr lang="en-US" altLang="zh-CN" sz="1400">
              <a:solidFill>
                <a:srgbClr val="FFFFFF"/>
              </a:solidFill>
              <a:latin typeface="Segoe UI Light" panose="020b0502040204020203"/>
              <a:ea typeface="+mn-ea"/>
              <a:cs typeface="Segoe UI Light" panose="020b0502040204020203"/>
            </a:endParaRPr>
          </a:p>
          <a:p>
            <a:pPr defTabSz="609600">
              <a:lnSpc>
                <a:spcPct val="130000"/>
              </a:lnSpc>
            </a:pPr>
            <a:r>
              <a:rPr lang="zh-CN" altLang="en-US" sz="1400">
                <a:solidFill>
                  <a:srgbClr val="FFFFFF"/>
                </a:solidFill>
                <a:latin typeface="Segoe UI Light" panose="020b0502040204020203"/>
                <a:ea typeface="+mn-ea"/>
                <a:cs typeface="Segoe UI Light" panose="020b0502040204020203"/>
              </a:rPr>
              <a:t>插画源：</a:t>
            </a:r>
            <a:r>
              <a:rPr lang="en-US" altLang="zh-CN" sz="1400">
                <a:solidFill>
                  <a:srgbClr val="FFFFFF"/>
                </a:solidFill>
                <a:latin typeface="Segoe UI Light" panose="020b0502040204020203"/>
                <a:ea typeface="+mn-ea"/>
                <a:cs typeface="Segoe UI Light" panose="020b0502040204020203"/>
              </a:rPr>
              <a:t>stories.freepik.com/</a:t>
            </a:r>
            <a:endParaRPr lang="en-US" altLang="zh-CN" sz="1400">
              <a:solidFill>
                <a:srgbClr val="FFFFFF"/>
              </a:solidFill>
              <a:latin typeface="Segoe UI Light" panose="020b0502040204020203"/>
              <a:ea typeface="+mn-ea"/>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marL="0" marR="0" lvl="0" indent="0" algn="l" defTabSz="609600" rtl="0" eaLnBrk="1" fontAlgn="auto" latinLnBrk="0" hangingPunct="1">
              <a:lnSpc>
                <a:spcPct val="130000"/>
              </a:lnSpc>
              <a:spcBef>
                <a:spcPct val="0"/>
              </a:spcBef>
              <a:spcAft>
                <a:spcPct val="0"/>
              </a:spcAft>
              <a:buClrTx/>
              <a:buSzTx/>
              <a:buFontTx/>
              <a:buNone/>
              <a:defRPr/>
            </a:pP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本网站所提供的任何信息内容（包括但不限于 </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PPT</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模板、</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Word</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文档、</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Excel</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图表、图片素材等）均受</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中华人民共和国著作权法</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信息网络传播权保护条例</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及其他适用的法律法规的保护，未经权利人书面明确授权，信息内容的任何部分</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包括图片或图表</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不得被全部或部分的复制、传播、销售，否则将承担法律责任。</a:t>
            </a:r>
            <a:endPar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9600"/>
            <a:r>
              <a:rPr kumimoji="1" lang="en-US" altLang="zh-CN" sz="1000">
                <a:solidFill>
                  <a:prstClr val="white"/>
                </a:solidFill>
                <a:latin typeface="Segoe UI Light" panose="020b0502040204020203"/>
                <a:ea typeface="微软雅黑"/>
                <a:cs typeface="Segoe UI Light" panose="020b0502040204020203"/>
              </a:rPr>
              <a:t>OfficePLUS</a:t>
            </a:r>
            <a:endParaRPr lang="zh-CN" altLang="en-US" sz="1000">
              <a:solidFill>
                <a:prstClr val="white"/>
              </a:solidFill>
              <a:latin typeface="Segoe UI Light" panose="020b0502040204020203"/>
              <a:ea typeface="微软雅黑"/>
              <a:cs typeface="Segoe UI Light" panose="020b0502040204020203"/>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1">
    <p:spTree>
      <p:nvGrpSpPr>
        <p:cNvPr id="1" name=""/>
        <p:cNvGrpSpPr/>
        <p:nvPr/>
      </p:nvGrpSpPr>
      <p:grpSpPr>
        <a:xfrm>
          <a:off x="0" y="0"/>
          <a:ext cx="0" cy="0"/>
        </a:xfrm>
      </p:grpSpPr>
      <p:sp>
        <p:nvSpPr>
          <p:cNvPr id="4" name="矩形 3"/>
          <p:cNvSpPr/>
          <p:nvPr userDrawn="1"/>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1</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sp>
        <p:nvSpPr>
          <p:cNvPr id="9" name="文本框 8"/>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一键调整模板颜色</a:t>
            </a:r>
            <a:endParaRPr lang="en-US" sz="3200" b="1">
              <a:solidFill>
                <a:schemeClr val="tx1">
                  <a:lumMod val="85000"/>
                  <a:lumOff val="15000"/>
                </a:schemeClr>
              </a:solidFill>
              <a:latin typeface="微软雅黑" panose="020b0503020204020204" charset="-122"/>
              <a:ea typeface="微软雅黑"/>
            </a:endParaRPr>
          </a:p>
        </p:txBody>
      </p:sp>
      <p:pic>
        <p:nvPicPr>
          <p:cNvPr id="10" name="图片 9"/>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2"/>
          <a:stretch>
            <a:fillRect/>
          </a:stretch>
        </p:blipFill>
        <p:spPr>
          <a:xfrm>
            <a:off x="6464300" y="2138895"/>
            <a:ext cx="5295900" cy="3847022"/>
          </a:xfrm>
          <a:prstGeom prst="rect">
            <a:avLst/>
          </a:prstGeom>
          <a:ln>
            <a:solidFill>
              <a:schemeClr val="bg1">
                <a:lumMod val="65000"/>
              </a:schemeClr>
            </a:solidFill>
          </a:ln>
        </p:spPr>
      </p:pic>
      <p:sp>
        <p:nvSpPr>
          <p:cNvPr id="12" name="文本框 11"/>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选择“设计”</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“变体”</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“颜色”；</a:t>
            </a:r>
            <a:endParaRPr lang="en-US" sz="1200" spc="150">
              <a:latin typeface="微软雅黑" panose="020b0503020204020204" charset="-122"/>
              <a:ea typeface="微软雅黑"/>
            </a:endParaRPr>
          </a:p>
        </p:txBody>
      </p:sp>
      <p:sp>
        <p:nvSpPr>
          <p:cNvPr id="13" name="文本框 12"/>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选择你喜欢的颜色搭配，模板一秒调整为你选颜色。</a:t>
            </a:r>
            <a:endParaRPr lang="en-US" sz="1200" spc="150">
              <a:latin typeface="微软雅黑" panose="020b0503020204020204" charset="-122"/>
              <a:ea typeface="微软雅黑"/>
            </a:endParaRPr>
          </a:p>
        </p:txBody>
      </p:sp>
      <p:pic>
        <p:nvPicPr>
          <p:cNvPr id="14" name="图片 13"/>
          <p:cNvPicPr>
            <a:picLocks noChangeAspect="1"/>
          </p:cNvPicPr>
          <p:nvPr userDrawn="1"/>
        </p:nvPicPr>
        <p:blipFill>
          <a:blip r:embed="rId3"/>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3"/>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2">
    <p:spTree>
      <p:nvGrpSpPr>
        <p:cNvPr id="1" name=""/>
        <p:cNvGrpSpPr/>
        <p:nvPr/>
      </p:nvGrpSpPr>
      <p:grpSpPr>
        <a:xfrm>
          <a:off x="0" y="0"/>
          <a:ext cx="0" cy="0"/>
        </a:xfrm>
      </p:grpSpPr>
      <p:sp>
        <p:nvSpPr>
          <p:cNvPr id="3" name="矩形 2"/>
          <p:cNvSpPr/>
          <p:nvPr userDrawn="1"/>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2</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4" name="矩形 3"/>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pic>
        <p:nvPicPr>
          <p:cNvPr id="5" name="图片 4"/>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2"/>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随时添加模板样式</a:t>
            </a:r>
            <a:endParaRPr lang="en-US" sz="3200" b="1">
              <a:solidFill>
                <a:schemeClr val="tx1">
                  <a:lumMod val="85000"/>
                  <a:lumOff val="15000"/>
                </a:schemeClr>
              </a:solidFill>
              <a:latin typeface="微软雅黑" panose="020b0503020204020204" charset="-122"/>
              <a:ea typeface="微软雅黑"/>
            </a:endParaRPr>
          </a:p>
        </p:txBody>
      </p:sp>
      <p:sp>
        <p:nvSpPr>
          <p:cNvPr id="8" name="文本框 7"/>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选择“开始”</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“新建幻灯片”；</a:t>
            </a:r>
            <a:endParaRPr lang="en-US" sz="1200" spc="150">
              <a:latin typeface="微软雅黑" panose="020b0503020204020204" charset="-122"/>
              <a:ea typeface="微软雅黑"/>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选择你需要的页面，如封面页，目录页，副标题页，内容页等</a:t>
            </a:r>
            <a:r>
              <a:rPr lang="en-US" altLang="zh-CN" sz="1200" spc="150">
                <a:latin typeface="微软雅黑" panose="020b0503020204020204" charset="-122"/>
                <a:ea typeface="微软雅黑"/>
              </a:rPr>
              <a:t>…</a:t>
            </a:r>
            <a:endParaRPr lang="en-US" sz="1200" spc="150">
              <a:latin typeface="微软雅黑" panose="020b0503020204020204" charset="-122"/>
              <a:ea typeface="微软雅黑"/>
            </a:endParaRPr>
          </a:p>
        </p:txBody>
      </p:sp>
      <p:pic>
        <p:nvPicPr>
          <p:cNvPr id="10" name="图片 9"/>
          <p:cNvPicPr>
            <a:picLocks noChangeAspect="1"/>
          </p:cNvPicPr>
          <p:nvPr userDrawn="1"/>
        </p:nvPicPr>
        <p:blipFill>
          <a:blip r:embed="rId3"/>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关注微软Office文档">
    <p:spTree>
      <p:nvGrpSpPr>
        <p:cNvPr id="1" name=""/>
        <p:cNvGrpSpPr/>
        <p:nvPr/>
      </p:nvGrpSpPr>
      <p:grpSpPr>
        <a:xfrm>
          <a:off x="0" y="0"/>
          <a:ext cx="0" cy="0"/>
        </a:xfrm>
      </p:grpSpPr>
      <p:sp>
        <p:nvSpPr>
          <p:cNvPr id="3" name="矩形 2"/>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4" name="矩形: 圆角 3"/>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pic>
        <p:nvPicPr>
          <p:cNvPr id="5" name="图片 4" descr="图片包含 纵横字谜, 文字&#10;&#10;已生成极高可信度的说明"/>
          <p:cNvPicPr>
            <a:picLocks noChangeAspect="1"/>
          </p:cNvPicPr>
          <p:nvPr userDrawn="1"/>
        </p:nvPicPr>
        <p:blipFill>
          <a:blip r:embed="rId1">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pic>
        <p:nvPicPr>
          <p:cNvPr id="7" name="图片 6">
            <a:hlinkClick r:id="rId4"/>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Layout" Target="../slideLayouts/slideLayout7.xml" /><Relationship Id="rId3" Type="http://schemas.openxmlformats.org/officeDocument/2006/relationships/slideLayout" Target="../slideLayouts/slideLayout8.xml" /><Relationship Id="rId4" Type="http://schemas.openxmlformats.org/officeDocument/2006/relationships/slideLayout" Target="../slideLayouts/slideLayout9.xml" /><Relationship Id="rId5" Type="http://schemas.openxmlformats.org/officeDocument/2006/relationships/slideLayout" Target="../slideLayouts/slideLayout10.xml"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mc:AlternateContent>
    <mc:Choice xmlns:p14="http://schemas.microsoft.com/office/powerpoint/2010/main" Requires="p14">
      <p:transition spd="med" p14:dur="700">
        <p:fade/>
      </p:transition>
    </mc:Choice>
    <mc:Fallback>
      <p:transition spd="med">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hyperlink" Target="http://office.msn.com.cn/" TargetMode="External" /><Relationship Id="rId4" Type="http://schemas.openxmlformats.org/officeDocument/2006/relationships/image" Target="../media/image15.png" /><Relationship Id="rId5" Type="http://schemas.openxmlformats.org/officeDocument/2006/relationships/image" Target="../media/image16.svg" /><Relationship Id="rId6"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chart" Target="../charts/chart1.xml" /><Relationship Id="rId3" Type="http://schemas.openxmlformats.org/officeDocument/2006/relationships/tags" Target="../tags/tag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20.sv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image" Target="../media/image37.png" /><Relationship Id="rId5" Type="http://schemas.openxmlformats.org/officeDocument/2006/relationships/image" Target="../media/image38.sv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9.png" /><Relationship Id="rId3" Type="http://schemas.openxmlformats.org/officeDocument/2006/relationships/image" Target="../media/image40.png" /><Relationship Id="rId4" Type="http://schemas.openxmlformats.org/officeDocument/2006/relationships/image" Target="../media/image41.sv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 Id="rId3" Type="http://schemas.openxmlformats.org/officeDocument/2006/relationships/image" Target="../media/image16.sv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hyperlink" Target="http://office.msn.com.cn/" TargetMode="External" /><Relationship Id="rId4" Type="http://schemas.openxmlformats.org/officeDocument/2006/relationships/image" Target="../media/image15.png" /><Relationship Id="rId5" Type="http://schemas.openxmlformats.org/officeDocument/2006/relationships/image" Target="../media/image16.sv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image" Target="../media/image2.png" /><Relationship Id="rId5" Type="http://schemas.openxmlformats.org/officeDocument/2006/relationships/hyperlink" Target="http://office.msn.com.cn/" TargetMode="Ex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20.sv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1.png" /><Relationship Id="rId3" Type="http://schemas.openxmlformats.org/officeDocument/2006/relationships/image" Target="../media/image22.sv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3.png" /><Relationship Id="rId3" Type="http://schemas.openxmlformats.org/officeDocument/2006/relationships/image" Target="../media/image24.sv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5.png" /><Relationship Id="rId3" Type="http://schemas.openxmlformats.org/officeDocument/2006/relationships/image" Target="../media/image26.svg" /><Relationship Id="rId4" Type="http://schemas.openxmlformats.org/officeDocument/2006/relationships/tags" Target="../tags/tag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20.sv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7.png" /><Relationship Id="rId3" Type="http://schemas.openxmlformats.org/officeDocument/2006/relationships/image" Target="../media/image28.sv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9.png" /><Relationship Id="rId3" Type="http://schemas.openxmlformats.org/officeDocument/2006/relationships/image" Target="../media/image30.svg" /><Relationship Id="rId4" Type="http://schemas.openxmlformats.org/officeDocument/2006/relationships/image" Target="../media/image31.png" /><Relationship Id="rId5" Type="http://schemas.openxmlformats.org/officeDocument/2006/relationships/image" Target="../media/image32.svg" /><Relationship Id="rId6" Type="http://schemas.openxmlformats.org/officeDocument/2006/relationships/image" Target="../media/image33.png" /><Relationship Id="rId7" Type="http://schemas.openxmlformats.org/officeDocument/2006/relationships/image" Target="../media/image34.svg" /><Relationship Id="rId8" Type="http://schemas.openxmlformats.org/officeDocument/2006/relationships/image" Target="../media/image35.png" /><Relationship Id="rId9" Type="http://schemas.openxmlformats.org/officeDocument/2006/relationships/image" Target="../media/image36.sv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15" name="OfficePLUS.cn-1"/>
          <p:cNvGrpSpPr/>
          <p:nvPr/>
        </p:nvGrpSpPr>
        <p:grpSpPr>
          <a:xfrm>
            <a:off x="247650" y="228600"/>
            <a:ext cx="11696700" cy="6400800"/>
            <a:chOff x="247650" y="228600"/>
            <a:chExt cx="11696700" cy="6400800"/>
          </a:xfrm>
        </p:grpSpPr>
        <p:sp>
          <p:nvSpPr>
            <p:cNvPr id="1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pic>
        <p:nvPicPr>
          <p:cNvPr id="3" name="OfficePLUS.cn-2">
            <a:hlinkClick r:id="rId3"/>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438" y="2035175"/>
            <a:ext cx="1828800" cy="243840"/>
          </a:xfrm>
          <a:prstGeom prst="rect">
            <a:avLst/>
          </a:prstGeom>
        </p:spPr>
      </p:pic>
      <p:pic>
        <p:nvPicPr>
          <p:cNvPr id="5" name="OfficePLUS.cn-3"/>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5210175" y="428625"/>
            <a:ext cx="6705600" cy="6705600"/>
          </a:xfrm>
          <a:prstGeom prst="rect">
            <a:avLst/>
          </a:prstGeom>
        </p:spPr>
      </p:pic>
      <p:sp>
        <p:nvSpPr>
          <p:cNvPr id="10" name="OfficePLUS.cn-4"/>
          <p:cNvSpPr txBox="1"/>
          <p:nvPr/>
        </p:nvSpPr>
        <p:spPr>
          <a:xfrm>
            <a:off x="495300" y="2551837"/>
            <a:ext cx="7035800" cy="1754326"/>
          </a:xfrm>
          <a:prstGeom prst="rect">
            <a:avLst/>
          </a:prstGeom>
          <a:noFill/>
        </p:spPr>
        <p:txBody>
          <a:bodyPr wrap="square" rtlCol="0">
            <a:spAutoFit/>
          </a:bodyPr>
          <a:lstStyle/>
          <a:p>
            <a:r>
              <a:rPr lang="zh-CN" altLang="en-US" sz="5400">
                <a:ea typeface="阿里巴巴普惠体 B" panose="00020600040101010101" pitchFamily="18" charset="-122"/>
                <a:cs typeface="阿里巴巴普惠体 B" panose="00020600040101010101" pitchFamily="18" charset="-122"/>
                <a:sym typeface="+mn-lt"/>
              </a:rPr>
              <a:t>互联网行业</a:t>
            </a:r>
            <a:endParaRPr lang="en-US" altLang="zh-CN" sz="5400">
              <a:ea typeface="阿里巴巴普惠体 B" panose="00020600040101010101" pitchFamily="18" charset="-122"/>
              <a:cs typeface="阿里巴巴普惠体 B" panose="00020600040101010101" pitchFamily="18" charset="-122"/>
              <a:sym typeface="+mn-lt"/>
            </a:endParaRPr>
          </a:p>
          <a:p>
            <a:r>
              <a:rPr lang="zh-CN" altLang="en-US" sz="5400">
                <a:solidFill>
                  <a:srgbClr val="556CFB"/>
                </a:solidFill>
                <a:ea typeface="阿里巴巴普惠体 B" panose="00020600040101010101" pitchFamily="18" charset="-122"/>
                <a:cs typeface="阿里巴巴普惠体 B" panose="00020600040101010101" pitchFamily="18" charset="-122"/>
                <a:sym typeface="+mn-lt"/>
              </a:rPr>
              <a:t>插画风通用模板</a:t>
            </a:r>
            <a:endParaRPr lang="zh-CN" altLang="en-US" sz="5400">
              <a:solidFill>
                <a:srgbClr val="556CFB"/>
              </a:solidFill>
              <a:ea typeface="阿里巴巴普惠体 B" panose="00020600040101010101" pitchFamily="18" charset="-122"/>
              <a:cs typeface="阿里巴巴普惠体 B" panose="00020600040101010101" pitchFamily="18" charset="-122"/>
              <a:sym typeface="+mn-lt"/>
            </a:endParaRPr>
          </a:p>
        </p:txBody>
      </p:sp>
      <p:sp>
        <p:nvSpPr>
          <p:cNvPr id="11" name="OfficePLUS.cn-5"/>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2" name="OfficePLUS.cn-6"/>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 name="OfficePLUS.cn-7"/>
          <p:cNvSpPr txBox="1"/>
          <p:nvPr/>
        </p:nvSpPr>
        <p:spPr>
          <a:xfrm>
            <a:off x="359228" y="4656546"/>
            <a:ext cx="2921000" cy="396240"/>
          </a:xfrm>
          <a:prstGeom prst="rect">
            <a:avLst/>
          </a:prstGeom>
          <a:noFill/>
        </p:spPr>
        <p:txBody>
          <a:bodyPr wrap="square" rtlCol="0">
            <a:spAutoFit/>
          </a:bodyPr>
          <a:lstStyle/>
          <a:p>
            <a:pPr algn="ctr"/>
            <a:r>
              <a:rPr lang="zh-CN" altLang="en-US" sz="2000">
                <a:cs typeface="+mn-ea"/>
                <a:sym typeface="+mn-lt"/>
              </a:rPr>
              <a:t>汇报人：</a:t>
            </a:r>
            <a:r>
              <a:rPr lang="en-US" altLang="zh-CN" sz="2000" err="1">
                <a:cs typeface="+mn-ea"/>
                <a:sym typeface="+mn-lt"/>
              </a:rPr>
              <a:t>文库</a:t>
            </a:r>
            <a:endParaRPr lang="zh-CN" altLang="en-US" sz="2000">
              <a:cs typeface="+mn-ea"/>
              <a:sym typeface="+mn-lt"/>
            </a:endParaRPr>
          </a:p>
        </p:txBody>
      </p:sp>
      <p:sp>
        <p:nvSpPr>
          <p:cNvPr id="4" name="OfficePLUS.cn-8"/>
          <p:cNvSpPr txBox="1"/>
          <p:nvPr/>
        </p:nvSpPr>
        <p:spPr>
          <a:xfrm>
            <a:off x="2854778" y="4656546"/>
            <a:ext cx="2527300" cy="400110"/>
          </a:xfrm>
          <a:prstGeom prst="rect">
            <a:avLst/>
          </a:prstGeom>
          <a:noFill/>
        </p:spPr>
        <p:txBody>
          <a:bodyPr wrap="square" rtlCol="0">
            <a:spAutoFit/>
          </a:bodyPr>
          <a:lstStyle/>
          <a:p>
            <a:pPr algn="ctr"/>
            <a:r>
              <a:rPr lang="en-US" altLang="zh-CN" sz="2000">
                <a:cs typeface="+mn-ea"/>
                <a:sym typeface="+mn-lt"/>
              </a:rPr>
              <a:t>2020/08</a:t>
            </a:r>
            <a:endParaRPr lang="zh-CN" altLang="en-US" sz="2000">
              <a:cs typeface="+mn-ea"/>
              <a:sym typeface="+mn-lt"/>
            </a:endParaRPr>
          </a:p>
        </p:txBody>
      </p:sp>
      <p:sp>
        <p:nvSpPr>
          <p:cNvPr id="16" name="OfficePLUS.cn-9"/>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6"/>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aphicFrame>
        <p:nvGraphicFramePr>
          <p:cNvPr id="9" name="OfficePLUS.cn-4"/>
          <p:cNvGraphicFramePr/>
          <p:nvPr/>
        </p:nvGraphicFramePr>
        <p:xfrm>
          <a:off x="6020403" y="1868093"/>
          <a:ext cx="5387372" cy="3793274"/>
        </p:xfrm>
        <a:graphic>
          <a:graphicData uri="http://schemas.openxmlformats.org/drawingml/2006/chart">
            <c:chart xmlns:c="http://schemas.openxmlformats.org/drawingml/2006/chart" r:id="rId2"/>
          </a:graphicData>
        </a:graphic>
      </p:graphicFrame>
      <p:sp>
        <p:nvSpPr>
          <p:cNvPr id="11" name="OfficePLUS.cn-5"/>
          <p:cNvSpPr/>
          <p:nvPr/>
        </p:nvSpPr>
        <p:spPr>
          <a:xfrm>
            <a:off x="1226399" y="4067195"/>
            <a:ext cx="1571693" cy="438150"/>
          </a:xfrm>
          <a:prstGeom prst="roundRect">
            <a:avLst>
              <a:gd name="adj" fmla="val 50000"/>
            </a:avLst>
          </a:prstGeom>
          <a:solidFill>
            <a:srgbClr val="556CFB"/>
          </a:solidFill>
          <a:ln>
            <a:noFill/>
          </a:ln>
        </p:spPr>
        <p:txBody>
          <a:bodyPr spcFirstLastPara="1" wrap="square" lIns="91433" tIns="45700" rIns="91433" bIns="45700" anchor="ctr" anchorCtr="0">
            <a:noAutofit/>
          </a:bodyPr>
          <a:lstStyle/>
          <a:p>
            <a:pPr algn="ctr"/>
            <a:endParaRPr sz="1865">
              <a:solidFill>
                <a:schemeClr val="lt1"/>
              </a:solidFill>
              <a:ea typeface="Calibri" panose="020f0502020204030204"/>
              <a:cs typeface="Calibri" panose="020f0502020204030204"/>
              <a:sym typeface="+mn-lt"/>
            </a:endParaRPr>
          </a:p>
        </p:txBody>
      </p:sp>
      <p:sp>
        <p:nvSpPr>
          <p:cNvPr id="13" name="OfficePLUS.cn-6"/>
          <p:cNvSpPr txBox="1"/>
          <p:nvPr/>
        </p:nvSpPr>
        <p:spPr>
          <a:xfrm>
            <a:off x="1296701" y="4163159"/>
            <a:ext cx="796087" cy="246221"/>
          </a:xfrm>
          <a:prstGeom prst="rect">
            <a:avLst/>
          </a:prstGeom>
          <a:noFill/>
          <a:ln>
            <a:noFill/>
          </a:ln>
        </p:spPr>
        <p:txBody>
          <a:bodyPr spcFirstLastPara="1" wrap="square" lIns="91433" tIns="45700" rIns="91433" bIns="45700" anchor="t" anchorCtr="0">
            <a:noAutofit/>
          </a:bodyPr>
          <a:lstStyle/>
          <a:p>
            <a:pPr algn="ctr"/>
            <a:r>
              <a:rPr lang="en-GB" sz="1065" b="1">
                <a:solidFill>
                  <a:schemeClr val="lt1"/>
                </a:solidFill>
                <a:ea typeface="Montserrat"/>
                <a:cs typeface="Montserrat"/>
                <a:sym typeface="+mn-lt"/>
              </a:rPr>
              <a:t>MORE</a:t>
            </a:r>
            <a:endParaRPr sz="1065" b="1">
              <a:solidFill>
                <a:schemeClr val="lt1"/>
              </a:solidFill>
              <a:ea typeface="Montserrat Light"/>
              <a:cs typeface="Montserrat Light"/>
              <a:sym typeface="+mn-lt"/>
            </a:endParaRPr>
          </a:p>
        </p:txBody>
      </p:sp>
      <p:sp>
        <p:nvSpPr>
          <p:cNvPr id="15" name="OfficePLUS.cn-7"/>
          <p:cNvSpPr txBox="1"/>
          <p:nvPr/>
        </p:nvSpPr>
        <p:spPr>
          <a:xfrm>
            <a:off x="1162913" y="2486646"/>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17" name="OfficePLUS.cn-8"/>
          <p:cNvSpPr/>
          <p:nvPr/>
        </p:nvSpPr>
        <p:spPr>
          <a:xfrm>
            <a:off x="11629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19" name="OfficePLUS.cn-9"/>
          <p:cNvSpPr>
            <a:spLocks noChangeAspect="1"/>
          </p:cNvSpPr>
          <p:nvPr/>
        </p:nvSpPr>
        <p:spPr bwMode="auto">
          <a:xfrm rot="5400000">
            <a:off x="2295526" y="4152900"/>
            <a:ext cx="294524" cy="294524"/>
          </a:xfrm>
          <a:custGeom>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400 w 12800"/>
              <a:gd name="T11" fmla="*/ 11200 h 12800"/>
              <a:gd name="T12" fmla="*/ 1600 w 12800"/>
              <a:gd name="T13" fmla="*/ 6400 h 12800"/>
              <a:gd name="T14" fmla="*/ 6400 w 12800"/>
              <a:gd name="T15" fmla="*/ 1600 h 12800"/>
              <a:gd name="T16" fmla="*/ 11200 w 12800"/>
              <a:gd name="T17" fmla="*/ 6400 h 12800"/>
              <a:gd name="T18" fmla="*/ 6400 w 12800"/>
              <a:gd name="T19" fmla="*/ 11200 h 12800"/>
              <a:gd name="T20" fmla="*/ 6966 w 12800"/>
              <a:gd name="T21" fmla="*/ 3434 h 12800"/>
              <a:gd name="T22" fmla="*/ 8566 w 12800"/>
              <a:gd name="T23" fmla="*/ 5034 h 12800"/>
              <a:gd name="T24" fmla="*/ 8739 w 12800"/>
              <a:gd name="T25" fmla="*/ 5906 h 12800"/>
              <a:gd name="T26" fmla="*/ 8000 w 12800"/>
              <a:gd name="T27" fmla="*/ 6400 h 12800"/>
              <a:gd name="T28" fmla="*/ 7200 w 12800"/>
              <a:gd name="T29" fmla="*/ 6400 h 12800"/>
              <a:gd name="T30" fmla="*/ 7200 w 12800"/>
              <a:gd name="T31" fmla="*/ 8800 h 12800"/>
              <a:gd name="T32" fmla="*/ 6400 w 12800"/>
              <a:gd name="T33" fmla="*/ 9600 h 12800"/>
              <a:gd name="T34" fmla="*/ 5600 w 12800"/>
              <a:gd name="T35" fmla="*/ 8800 h 12800"/>
              <a:gd name="T36" fmla="*/ 5600 w 12800"/>
              <a:gd name="T37" fmla="*/ 6400 h 12800"/>
              <a:gd name="T38" fmla="*/ 4800 w 12800"/>
              <a:gd name="T39" fmla="*/ 6400 h 12800"/>
              <a:gd name="T40" fmla="*/ 4061 w 12800"/>
              <a:gd name="T41" fmla="*/ 5906 h 12800"/>
              <a:gd name="T42" fmla="*/ 4234 w 12800"/>
              <a:gd name="T43" fmla="*/ 5034 h 12800"/>
              <a:gd name="T44" fmla="*/ 5834 w 12800"/>
              <a:gd name="T45" fmla="*/ 3434 h 12800"/>
              <a:gd name="T46" fmla="*/ 6400 w 12800"/>
              <a:gd name="T47" fmla="*/ 3199 h 12800"/>
              <a:gd name="T48" fmla="*/ 6966 w 12800"/>
              <a:gd name="T49" fmla="*/ 3434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00" h="12800">
                <a:moveTo>
                  <a:pt x="6400" y="0"/>
                </a:moveTo>
                <a:cubicBezTo>
                  <a:pt x="2866" y="0"/>
                  <a:pt x="0" y="2866"/>
                  <a:pt x="0" y="6400"/>
                </a:cubicBezTo>
                <a:cubicBezTo>
                  <a:pt x="0" y="9934"/>
                  <a:pt x="2866" y="12800"/>
                  <a:pt x="6400" y="12800"/>
                </a:cubicBezTo>
                <a:cubicBezTo>
                  <a:pt x="9934" y="12800"/>
                  <a:pt x="12800" y="9934"/>
                  <a:pt x="12800" y="6400"/>
                </a:cubicBezTo>
                <a:cubicBezTo>
                  <a:pt x="12800" y="2866"/>
                  <a:pt x="9934" y="0"/>
                  <a:pt x="6400" y="0"/>
                </a:cubicBezTo>
                <a:close/>
                <a:moveTo>
                  <a:pt x="6400" y="11200"/>
                </a:moveTo>
                <a:cubicBezTo>
                  <a:pt x="3750" y="11200"/>
                  <a:pt x="1600" y="9050"/>
                  <a:pt x="1600" y="6400"/>
                </a:cubicBezTo>
                <a:cubicBezTo>
                  <a:pt x="1600" y="3750"/>
                  <a:pt x="3750" y="1600"/>
                  <a:pt x="6400" y="1600"/>
                </a:cubicBezTo>
                <a:cubicBezTo>
                  <a:pt x="9050" y="1600"/>
                  <a:pt x="11200" y="3750"/>
                  <a:pt x="11200" y="6400"/>
                </a:cubicBezTo>
                <a:cubicBezTo>
                  <a:pt x="11200" y="9050"/>
                  <a:pt x="9050" y="11200"/>
                  <a:pt x="6400" y="11200"/>
                </a:cubicBezTo>
                <a:close/>
                <a:moveTo>
                  <a:pt x="6966" y="3434"/>
                </a:moveTo>
                <a:lnTo>
                  <a:pt x="8566" y="5034"/>
                </a:lnTo>
                <a:cubicBezTo>
                  <a:pt x="8794" y="5263"/>
                  <a:pt x="8862" y="5607"/>
                  <a:pt x="8739" y="5906"/>
                </a:cubicBezTo>
                <a:cubicBezTo>
                  <a:pt x="8615" y="6205"/>
                  <a:pt x="8323" y="6400"/>
                  <a:pt x="8000" y="6400"/>
                </a:cubicBezTo>
                <a:lnTo>
                  <a:pt x="7200" y="6400"/>
                </a:lnTo>
                <a:lnTo>
                  <a:pt x="7200" y="8800"/>
                </a:lnTo>
                <a:cubicBezTo>
                  <a:pt x="7200" y="9242"/>
                  <a:pt x="6842" y="9600"/>
                  <a:pt x="6400" y="9600"/>
                </a:cubicBezTo>
                <a:cubicBezTo>
                  <a:pt x="5958" y="9600"/>
                  <a:pt x="5600" y="9242"/>
                  <a:pt x="5600" y="8800"/>
                </a:cubicBezTo>
                <a:lnTo>
                  <a:pt x="5600" y="6400"/>
                </a:lnTo>
                <a:lnTo>
                  <a:pt x="4800" y="6400"/>
                </a:lnTo>
                <a:cubicBezTo>
                  <a:pt x="4476" y="6400"/>
                  <a:pt x="4185" y="6205"/>
                  <a:pt x="4061" y="5906"/>
                </a:cubicBezTo>
                <a:cubicBezTo>
                  <a:pt x="3937" y="5607"/>
                  <a:pt x="4006" y="5263"/>
                  <a:pt x="4234" y="5034"/>
                </a:cubicBezTo>
                <a:lnTo>
                  <a:pt x="5834" y="3434"/>
                </a:lnTo>
                <a:cubicBezTo>
                  <a:pt x="5984" y="3283"/>
                  <a:pt x="6188" y="3199"/>
                  <a:pt x="6400" y="3199"/>
                </a:cubicBezTo>
                <a:cubicBezTo>
                  <a:pt x="6605" y="3199"/>
                  <a:pt x="6810" y="3278"/>
                  <a:pt x="6966" y="3434"/>
                </a:cubicBezTo>
                <a:close/>
              </a:path>
            </a:pathLst>
          </a:custGeom>
          <a:solidFill>
            <a:schemeClr val="bg1"/>
          </a:solidFill>
          <a:ln>
            <a:noFill/>
          </a:ln>
        </p:spPr>
        <p:txBody>
          <a:bodyPr/>
          <a:lstStyle/>
          <a:p>
            <a:endParaRPr lang="zh-CN" altLang="en-US">
              <a:sym typeface="+mn-lt"/>
            </a:endParaRPr>
          </a:p>
        </p:txBody>
      </p:sp>
      <p:sp>
        <p:nvSpPr>
          <p:cNvPr id="8" name="OfficePLUS.cn-10"/>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3"/>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52450" y="882650"/>
            <a:ext cx="5708650" cy="5708650"/>
          </a:xfrm>
          <a:prstGeom prst="rect">
            <a:avLst/>
          </a:prstGeom>
        </p:spPr>
      </p:pic>
      <p:sp>
        <p:nvSpPr>
          <p:cNvPr id="11" name="OfficePLUS.cn-5"/>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5" name="OfficePLUS.cn-7"/>
          <p:cNvSpPr txBox="1"/>
          <p:nvPr/>
        </p:nvSpPr>
        <p:spPr>
          <a:xfrm>
            <a:off x="7027590" y="2610599"/>
            <a:ext cx="16408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000" b="1" i="0" u="none" strike="noStrike" kern="1200" cap="none" spc="1500" normalizeH="0" baseline="0" noProof="0">
                <a:ln>
                  <a:noFill/>
                </a:ln>
                <a:solidFill>
                  <a:srgbClr val="556CFB"/>
                </a:solidFill>
                <a:effectLst/>
                <a:uLnTx/>
                <a:uFillTx/>
                <a:ea typeface="微软雅黑"/>
                <a:cs typeface="+mn-cs"/>
                <a:sym typeface="+mn-lt"/>
              </a:rPr>
              <a:t>03</a:t>
            </a:r>
            <a:endParaRPr kumimoji="0" lang="zh-CN" altLang="en-US" sz="6000" b="1" i="0" u="none" strike="noStrike" kern="1200" cap="none" spc="1500" normalizeH="0" baseline="0" noProof="0">
              <a:ln>
                <a:noFill/>
              </a:ln>
              <a:solidFill>
                <a:srgbClr val="556CFB"/>
              </a:solidFill>
              <a:effectLst/>
              <a:uLnTx/>
              <a:uFillTx/>
              <a:ea typeface="微软雅黑"/>
              <a:cs typeface="+mn-cs"/>
              <a:sym typeface="+mn-lt"/>
            </a:endParaRPr>
          </a:p>
        </p:txBody>
      </p:sp>
      <p:sp>
        <p:nvSpPr>
          <p:cNvPr id="17" name="OfficePLUS.cn-8"/>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200" normalizeH="0" baseline="0" noProof="0">
                <a:ln>
                  <a:noFill/>
                </a:ln>
                <a:solidFill>
                  <a:srgbClr val="556CFB"/>
                </a:solidFill>
                <a:effectLst/>
                <a:uLnTx/>
                <a:uFillTx/>
                <a:ea typeface="微软雅黑"/>
                <a:cs typeface="+mn-cs"/>
                <a:sym typeface="+mn-lt"/>
              </a:rPr>
              <a:t>PART 03</a:t>
            </a:r>
            <a:endParaRPr kumimoji="0" lang="en-US" altLang="zh-CN" sz="2000" b="0" i="0" u="none" strike="noStrike" kern="1200" cap="none" spc="200" normalizeH="0" baseline="0" noProof="0">
              <a:ln>
                <a:noFill/>
              </a:ln>
              <a:solidFill>
                <a:srgbClr val="556CFB"/>
              </a:solidFill>
              <a:effectLst/>
              <a:uLnTx/>
              <a:uFillTx/>
              <a:ea typeface="微软雅黑"/>
              <a:cs typeface="+mn-cs"/>
              <a:sym typeface="+mn-lt"/>
            </a:endParaRPr>
          </a:p>
        </p:txBody>
      </p:sp>
      <p:sp>
        <p:nvSpPr>
          <p:cNvPr id="19" name="OfficePLUS.cn-9"/>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endPar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p:txBody>
      </p:sp>
      <p:sp>
        <p:nvSpPr>
          <p:cNvPr id="10" name="OfficePLUS.cn-11"/>
          <p:cNvSpPr txBox="1"/>
          <p:nvPr/>
        </p:nvSpPr>
        <p:spPr>
          <a:xfrm>
            <a:off x="48260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i="0" u="none" strike="noStrike" kern="1200" cap="none" spc="0" normalizeH="0" baseline="0" noProof="0">
                <a:ln>
                  <a:noFill/>
                </a:ln>
                <a:solidFill>
                  <a:prstClr val="black"/>
                </a:solidFill>
                <a:effectLst/>
                <a:uLnTx/>
                <a:uFillTx/>
                <a:ea typeface="微软雅黑"/>
                <a:cs typeface="+mn-cs"/>
                <a:sym typeface="+mn-lt"/>
              </a:rPr>
              <a:t>PART 01</a:t>
            </a:r>
            <a:endParaRPr kumimoji="0" lang="zh-CN" altLang="en-US" sz="1400" i="0" u="none" strike="noStrike" kern="1200" cap="none" spc="0" normalizeH="0" baseline="0" noProof="0">
              <a:ln>
                <a:noFill/>
              </a:ln>
              <a:solidFill>
                <a:prstClr val="black"/>
              </a:solidFill>
              <a:effectLst/>
              <a:uLnTx/>
              <a:uFillTx/>
              <a:ea typeface="微软雅黑"/>
              <a:cs typeface="+mn-cs"/>
              <a:sym typeface="+mn-lt"/>
            </a:endParaRPr>
          </a:p>
        </p:txBody>
      </p:sp>
      <p:sp>
        <p:nvSpPr>
          <p:cNvPr id="12" name="OfficePLUS.cn-12"/>
          <p:cNvSpPr txBox="1"/>
          <p:nvPr/>
        </p:nvSpPr>
        <p:spPr>
          <a:xfrm>
            <a:off x="67183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solidFill>
                <a:effectLst/>
                <a:uLnTx/>
                <a:uFillTx/>
                <a:ea typeface="微软雅黑"/>
                <a:cs typeface="+mn-cs"/>
                <a:sym typeface="+mn-lt"/>
              </a:rPr>
              <a:t>PART 02</a:t>
            </a:r>
            <a:endParaRPr kumimoji="0" lang="zh-CN" altLang="en-US" sz="1400" b="0" i="0" u="none" strike="noStrike" kern="1200" cap="none" spc="0" normalizeH="0" baseline="0" noProof="0">
              <a:ln>
                <a:noFill/>
              </a:ln>
              <a:solidFill>
                <a:prstClr val="black"/>
              </a:solidFill>
              <a:effectLst/>
              <a:uLnTx/>
              <a:uFillTx/>
              <a:ea typeface="微软雅黑"/>
              <a:cs typeface="+mn-cs"/>
              <a:sym typeface="+mn-lt"/>
            </a:endParaRPr>
          </a:p>
        </p:txBody>
      </p:sp>
      <p:sp>
        <p:nvSpPr>
          <p:cNvPr id="14" name="OfficePLUS.cn-13"/>
          <p:cNvSpPr txBox="1"/>
          <p:nvPr/>
        </p:nvSpPr>
        <p:spPr>
          <a:xfrm>
            <a:off x="86106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b="1" i="0" u="none" strike="noStrike" kern="1200" cap="none" spc="0" normalizeH="0" baseline="0" noProof="0">
                <a:ln>
                  <a:noFill/>
                </a:ln>
                <a:solidFill>
                  <a:prstClr val="black"/>
                </a:solidFill>
                <a:effectLst/>
                <a:uLnTx/>
                <a:uFillTx/>
                <a:ea typeface="微软雅黑"/>
                <a:cs typeface="+mn-cs"/>
                <a:sym typeface="+mn-lt"/>
              </a:rPr>
              <a:t>PART 03</a:t>
            </a:r>
            <a:endParaRPr kumimoji="0" lang="zh-CN" altLang="en-US" sz="1400" b="1" i="0" u="none" strike="noStrike" kern="1200" cap="none" spc="0" normalizeH="0" baseline="0" noProof="0">
              <a:ln>
                <a:noFill/>
              </a:ln>
              <a:solidFill>
                <a:prstClr val="black"/>
              </a:solidFill>
              <a:effectLst/>
              <a:uLnTx/>
              <a:uFillTx/>
              <a:ea typeface="微软雅黑"/>
              <a:cs typeface="+mn-cs"/>
              <a:sym typeface="+mn-lt"/>
            </a:endParaRPr>
          </a:p>
        </p:txBody>
      </p:sp>
      <p:sp>
        <p:nvSpPr>
          <p:cNvPr id="18"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8" name="OfficePLUS.cn-4"/>
          <p:cNvSpPr/>
          <p:nvPr/>
        </p:nvSpPr>
        <p:spPr>
          <a:xfrm>
            <a:off x="1799188"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9" name="OfficePLUS.cn-5"/>
          <p:cNvSpPr txBox="1"/>
          <p:nvPr/>
        </p:nvSpPr>
        <p:spPr>
          <a:xfrm>
            <a:off x="1806247" y="3598363"/>
            <a:ext cx="1069524"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rgbClr val="556CFB"/>
                </a:solidFill>
                <a:cs typeface="+mn-ea"/>
                <a:sym typeface="+mn-lt"/>
              </a:rPr>
              <a:t>小标题</a:t>
            </a:r>
            <a:endParaRPr lang="zh-CN" altLang="en-US">
              <a:solidFill>
                <a:srgbClr val="556CFB"/>
              </a:solidFill>
              <a:cs typeface="+mn-ea"/>
              <a:sym typeface="+mn-lt"/>
            </a:endParaRPr>
          </a:p>
        </p:txBody>
      </p:sp>
      <p:cxnSp>
        <p:nvCxnSpPr>
          <p:cNvPr id="10" name="OfficePLUS.cn-6"/>
          <p:cNvCxnSpPr/>
          <p:nvPr/>
        </p:nvCxnSpPr>
        <p:spPr>
          <a:xfrm>
            <a:off x="1809851"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OfficePLUS.cn-7"/>
          <p:cNvCxnSpPr/>
          <p:nvPr/>
        </p:nvCxnSpPr>
        <p:spPr>
          <a:xfrm>
            <a:off x="6640034"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OfficePLUS.cn-8"/>
          <p:cNvSpPr txBox="1"/>
          <p:nvPr/>
        </p:nvSpPr>
        <p:spPr>
          <a:xfrm>
            <a:off x="6644947" y="3598363"/>
            <a:ext cx="1069524" cy="400110"/>
          </a:xfrm>
          <a:prstGeom prst="rect">
            <a:avLst/>
          </a:prstGeom>
          <a:noFill/>
        </p:spPr>
        <p:txBody>
          <a:bodyPr wrap="none" rtlCol="0">
            <a:spAutoFit/>
          </a:bodyPr>
          <a:lstStyle>
            <a:defPPr>
              <a:defRPr lang="zh-CN"/>
            </a:defPPr>
            <a:lvl1pPr lvl="0" defTabSz="914400">
              <a:defRPr sz="2000" b="1" kern="0" spc="300">
                <a:solidFill>
                  <a:schemeClr val="tx1">
                    <a:lumMod val="75000"/>
                    <a:lumOff val="25000"/>
                  </a:schemeClr>
                </a:solidFill>
                <a:latin typeface="+mj-ea"/>
                <a:ea typeface="+mj-ea"/>
              </a:defRPr>
            </a:lvl1pPr>
          </a:lstStyle>
          <a:p>
            <a:r>
              <a:rPr lang="zh-CN" altLang="en-US">
                <a:solidFill>
                  <a:srgbClr val="556CFB"/>
                </a:solidFill>
                <a:latin typeface="+mn-lt"/>
                <a:ea typeface="+mn-ea"/>
                <a:cs typeface="+mn-ea"/>
                <a:sym typeface="+mn-lt"/>
              </a:rPr>
              <a:t>小标题</a:t>
            </a:r>
            <a:endParaRPr lang="zh-CN" altLang="en-US">
              <a:solidFill>
                <a:srgbClr val="556CFB"/>
              </a:solidFill>
              <a:latin typeface="+mn-lt"/>
              <a:ea typeface="+mn-ea"/>
              <a:cs typeface="+mn-ea"/>
              <a:sym typeface="+mn-lt"/>
            </a:endParaRPr>
          </a:p>
        </p:txBody>
      </p:sp>
      <p:sp>
        <p:nvSpPr>
          <p:cNvPr id="13" name="OfficePLUS.cn-9"/>
          <p:cNvSpPr/>
          <p:nvPr/>
        </p:nvSpPr>
        <p:spPr>
          <a:xfrm>
            <a:off x="1799188" y="4752578"/>
            <a:ext cx="3172862" cy="702052"/>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
        <p:nvSpPr>
          <p:cNvPr id="14" name="OfficePLUS.cn-10"/>
          <p:cNvSpPr/>
          <p:nvPr/>
        </p:nvSpPr>
        <p:spPr>
          <a:xfrm>
            <a:off x="6661474"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5" name="OfficePLUS.cn-11"/>
          <p:cNvSpPr/>
          <p:nvPr/>
        </p:nvSpPr>
        <p:spPr>
          <a:xfrm>
            <a:off x="6661474" y="4752578"/>
            <a:ext cx="3172862" cy="702052"/>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pic>
        <p:nvPicPr>
          <p:cNvPr id="17" name="OfficePLUS.cn-12"/>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1441450" y="946150"/>
            <a:ext cx="3041650" cy="3041650"/>
          </a:xfrm>
          <a:prstGeom prst="rect">
            <a:avLst/>
          </a:prstGeom>
        </p:spPr>
      </p:pic>
      <p:pic>
        <p:nvPicPr>
          <p:cNvPr id="19" name="OfficePLUS.cn-13"/>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6407149" y="1447800"/>
            <a:ext cx="3286125" cy="2190750"/>
          </a:xfrm>
          <a:prstGeom prst="rect">
            <a:avLst/>
          </a:prstGeom>
        </p:spPr>
      </p:pic>
      <p:sp>
        <p:nvSpPr>
          <p:cNvPr id="16" name="OfficePLUS.cn-14"/>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601" y="1812991"/>
            <a:ext cx="6858000" cy="4053840"/>
          </a:xfrm>
          <a:prstGeom prst="rect">
            <a:avLst/>
          </a:prstGeom>
        </p:spPr>
      </p:pic>
      <p:sp>
        <p:nvSpPr>
          <p:cNvPr id="11" name="OfficePLUS.cn-5"/>
          <p:cNvSpPr/>
          <p:nvPr/>
        </p:nvSpPr>
        <p:spPr>
          <a:xfrm>
            <a:off x="1058863" y="3078327"/>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3" name="OfficePLUS.cn-6"/>
          <p:cNvSpPr txBox="1"/>
          <p:nvPr/>
        </p:nvSpPr>
        <p:spPr>
          <a:xfrm>
            <a:off x="1065922" y="2591769"/>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rgbClr val="556CFB"/>
                </a:solidFill>
                <a:cs typeface="+mn-ea"/>
                <a:sym typeface="+mn-lt"/>
              </a:rPr>
              <a:t>在此输入标题</a:t>
            </a:r>
            <a:endParaRPr lang="zh-CN" altLang="en-US">
              <a:solidFill>
                <a:srgbClr val="556CFB"/>
              </a:solidFill>
              <a:cs typeface="+mn-ea"/>
              <a:sym typeface="+mn-lt"/>
            </a:endParaRPr>
          </a:p>
        </p:txBody>
      </p:sp>
      <p:sp>
        <p:nvSpPr>
          <p:cNvPr id="15" name="OfficePLUS.cn-7"/>
          <p:cNvSpPr/>
          <p:nvPr/>
        </p:nvSpPr>
        <p:spPr>
          <a:xfrm>
            <a:off x="1058863" y="3775012"/>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pic>
        <p:nvPicPr>
          <p:cNvPr id="19" name="OfficePLUS.cn-8"/>
          <p:cNvPicPr>
            <a:picLocks noChangeAspect="1"/>
          </p:cNvPicPr>
          <p:nvPr/>
        </p:nvPicPr>
        <p:blipFill>
          <a:blip r:embed="rId3">
            <a:extLst>
              <a:ext uri="{96DAC541-7B7A-43D3-8B79-37D633B846F1}">
                <asvg:svgBlip xmlns:asvg="http://schemas.microsoft.com/office/drawing/2016/SVG/main" r:embed="rId4"/>
              </a:ext>
              <a:ext uri="{28A0092B-C50C-407E-A947-70E740481C1C}">
                <a14:useLocalDpi xmlns:a14="http://schemas.microsoft.com/office/drawing/2010/main" val="0"/>
              </a:ext>
            </a:extLst>
          </a:blip>
          <a:stretch>
            <a:fillRect/>
          </a:stretch>
        </p:blipFill>
        <p:spPr>
          <a:xfrm>
            <a:off x="6096000" y="1765300"/>
            <a:ext cx="3816350" cy="3816350"/>
          </a:xfrm>
          <a:prstGeom prst="rect">
            <a:avLst/>
          </a:prstGeom>
        </p:spPr>
      </p:pic>
      <p:sp>
        <p:nvSpPr>
          <p:cNvPr id="8" name="OfficePLUS.cn-9"/>
          <p:cNvSpPr/>
          <p:nvPr/>
        </p:nvSpPr>
        <p:spPr>
          <a:xfrm>
            <a:off x="11417300" y="6130925"/>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20" name="OfficePLUS.cn-4"/>
          <p:cNvSpPr txBox="1"/>
          <p:nvPr/>
        </p:nvSpPr>
        <p:spPr>
          <a:xfrm>
            <a:off x="445742" y="4544074"/>
            <a:ext cx="2266967" cy="369332"/>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0" cap="none" spc="300" normalizeH="0" baseline="0" noProof="0">
                <a:ln>
                  <a:noFill/>
                </a:ln>
                <a:solidFill>
                  <a:prstClr val="black"/>
                </a:solidFill>
                <a:effectLst/>
                <a:uLnTx/>
                <a:uFillTx/>
                <a:ea typeface="微软雅黑"/>
                <a:cs typeface="+mn-ea"/>
                <a:sym typeface="+mn-lt"/>
              </a:rPr>
              <a:t>01.</a:t>
            </a:r>
            <a:r>
              <a:rPr kumimoji="0" lang="zh-CN" altLang="en-US" sz="1800" b="1" i="0" u="none" strike="noStrike" kern="0" cap="none" spc="300" normalizeH="0" baseline="0" noProof="0">
                <a:ln>
                  <a:noFill/>
                </a:ln>
                <a:solidFill>
                  <a:prstClr val="black"/>
                </a:solidFill>
                <a:effectLst/>
                <a:uLnTx/>
                <a:uFillTx/>
                <a:ea typeface="微软雅黑"/>
                <a:cs typeface="+mn-ea"/>
                <a:sym typeface="+mn-lt"/>
              </a:rPr>
              <a:t>在此输入标题</a:t>
            </a:r>
            <a:endParaRPr kumimoji="0" lang="zh-CN" altLang="en-US" sz="1800" b="1" i="0" u="none" strike="noStrike" kern="0" cap="none" spc="300" normalizeH="0" baseline="0" noProof="0">
              <a:ln>
                <a:noFill/>
              </a:ln>
              <a:solidFill>
                <a:prstClr val="black"/>
              </a:solidFill>
              <a:effectLst/>
              <a:uLnTx/>
              <a:uFillTx/>
              <a:ea typeface="微软雅黑"/>
              <a:cs typeface="+mn-ea"/>
              <a:sym typeface="+mn-lt"/>
            </a:endParaRPr>
          </a:p>
        </p:txBody>
      </p:sp>
      <p:sp>
        <p:nvSpPr>
          <p:cNvPr id="21" name="OfficePLUS.cn-5"/>
          <p:cNvSpPr/>
          <p:nvPr/>
        </p:nvSpPr>
        <p:spPr>
          <a:xfrm>
            <a:off x="939472" y="4862842"/>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p:txBody>
      </p:sp>
      <p:sp>
        <p:nvSpPr>
          <p:cNvPr id="22" name="OfficePLUS.cn-6"/>
          <p:cNvSpPr txBox="1"/>
          <p:nvPr/>
        </p:nvSpPr>
        <p:spPr>
          <a:xfrm>
            <a:off x="9590071" y="4544074"/>
            <a:ext cx="2266967" cy="369332"/>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0" cap="none" spc="300" normalizeH="0" baseline="0" noProof="0">
                <a:ln>
                  <a:noFill/>
                </a:ln>
                <a:solidFill>
                  <a:prstClr val="black"/>
                </a:solidFill>
                <a:effectLst/>
                <a:uLnTx/>
                <a:uFillTx/>
                <a:ea typeface="微软雅黑"/>
                <a:cs typeface="+mn-ea"/>
                <a:sym typeface="+mn-lt"/>
              </a:rPr>
              <a:t>04.</a:t>
            </a:r>
            <a:r>
              <a:rPr kumimoji="0" lang="zh-CN" altLang="en-US" sz="1800" b="1" i="0" u="none" strike="noStrike" kern="0" cap="none" spc="300" normalizeH="0" baseline="0" noProof="0">
                <a:ln>
                  <a:noFill/>
                </a:ln>
                <a:solidFill>
                  <a:prstClr val="black"/>
                </a:solidFill>
                <a:effectLst/>
                <a:uLnTx/>
                <a:uFillTx/>
                <a:ea typeface="微软雅黑"/>
                <a:cs typeface="+mn-ea"/>
                <a:sym typeface="+mn-lt"/>
              </a:rPr>
              <a:t>在此输入标题</a:t>
            </a:r>
            <a:endParaRPr kumimoji="0" lang="zh-CN" altLang="en-US" sz="1800" b="1" i="0" u="none" strike="noStrike" kern="0" cap="none" spc="300" normalizeH="0" baseline="0" noProof="0">
              <a:ln>
                <a:noFill/>
              </a:ln>
              <a:solidFill>
                <a:prstClr val="black"/>
              </a:solidFill>
              <a:effectLst/>
              <a:uLnTx/>
              <a:uFillTx/>
              <a:ea typeface="微软雅黑"/>
              <a:cs typeface="+mn-ea"/>
              <a:sym typeface="+mn-lt"/>
            </a:endParaRPr>
          </a:p>
        </p:txBody>
      </p:sp>
      <p:sp>
        <p:nvSpPr>
          <p:cNvPr id="23" name="OfficePLUS.cn-7"/>
          <p:cNvSpPr/>
          <p:nvPr/>
        </p:nvSpPr>
        <p:spPr>
          <a:xfrm>
            <a:off x="10059971" y="4862842"/>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p:txBody>
      </p:sp>
      <p:sp>
        <p:nvSpPr>
          <p:cNvPr id="24" name="OfficePLUS.cn-8"/>
          <p:cNvSpPr txBox="1"/>
          <p:nvPr/>
        </p:nvSpPr>
        <p:spPr>
          <a:xfrm>
            <a:off x="7888271" y="3110232"/>
            <a:ext cx="2266967" cy="369332"/>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0" cap="none" spc="300" normalizeH="0" baseline="0" noProof="0">
                <a:ln>
                  <a:noFill/>
                </a:ln>
                <a:solidFill>
                  <a:prstClr val="black"/>
                </a:solidFill>
                <a:effectLst/>
                <a:uLnTx/>
                <a:uFillTx/>
                <a:ea typeface="微软雅黑"/>
                <a:cs typeface="+mn-ea"/>
                <a:sym typeface="+mn-lt"/>
              </a:rPr>
              <a:t>03.</a:t>
            </a:r>
            <a:r>
              <a:rPr kumimoji="0" lang="zh-CN" altLang="en-US" sz="1800" b="1" i="0" u="none" strike="noStrike" kern="0" cap="none" spc="300" normalizeH="0" baseline="0" noProof="0">
                <a:ln>
                  <a:noFill/>
                </a:ln>
                <a:solidFill>
                  <a:prstClr val="black"/>
                </a:solidFill>
                <a:effectLst/>
                <a:uLnTx/>
                <a:uFillTx/>
                <a:ea typeface="微软雅黑"/>
                <a:cs typeface="+mn-ea"/>
                <a:sym typeface="+mn-lt"/>
              </a:rPr>
              <a:t>在此输入标题</a:t>
            </a:r>
            <a:endParaRPr kumimoji="0" lang="zh-CN" altLang="en-US" sz="1800" b="1" i="0" u="none" strike="noStrike" kern="0" cap="none" spc="300" normalizeH="0" baseline="0" noProof="0">
              <a:ln>
                <a:noFill/>
              </a:ln>
              <a:solidFill>
                <a:prstClr val="black"/>
              </a:solidFill>
              <a:effectLst/>
              <a:uLnTx/>
              <a:uFillTx/>
              <a:ea typeface="微软雅黑"/>
              <a:cs typeface="+mn-ea"/>
              <a:sym typeface="+mn-lt"/>
            </a:endParaRPr>
          </a:p>
        </p:txBody>
      </p:sp>
      <p:sp>
        <p:nvSpPr>
          <p:cNvPr id="25" name="OfficePLUS.cn-9"/>
          <p:cNvSpPr/>
          <p:nvPr/>
        </p:nvSpPr>
        <p:spPr>
          <a:xfrm>
            <a:off x="8358171" y="3429000"/>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p:txBody>
      </p:sp>
      <p:sp>
        <p:nvSpPr>
          <p:cNvPr id="26" name="OfficePLUS.cn-10"/>
          <p:cNvSpPr txBox="1"/>
          <p:nvPr/>
        </p:nvSpPr>
        <p:spPr>
          <a:xfrm>
            <a:off x="1652571" y="3145676"/>
            <a:ext cx="2266967" cy="369332"/>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0" cap="none" spc="300" normalizeH="0" baseline="0" noProof="0">
                <a:ln>
                  <a:noFill/>
                </a:ln>
                <a:solidFill>
                  <a:prstClr val="black"/>
                </a:solidFill>
                <a:effectLst/>
                <a:uLnTx/>
                <a:uFillTx/>
                <a:ea typeface="微软雅黑"/>
                <a:cs typeface="+mn-ea"/>
                <a:sym typeface="+mn-lt"/>
              </a:rPr>
              <a:t>02.</a:t>
            </a:r>
            <a:r>
              <a:rPr kumimoji="0" lang="zh-CN" altLang="en-US" sz="1800" b="1" i="0" u="none" strike="noStrike" kern="0" cap="none" spc="300" normalizeH="0" baseline="0" noProof="0">
                <a:ln>
                  <a:noFill/>
                </a:ln>
                <a:solidFill>
                  <a:prstClr val="black"/>
                </a:solidFill>
                <a:effectLst/>
                <a:uLnTx/>
                <a:uFillTx/>
                <a:ea typeface="微软雅黑"/>
                <a:cs typeface="+mn-ea"/>
                <a:sym typeface="+mn-lt"/>
              </a:rPr>
              <a:t>在此输入标题</a:t>
            </a:r>
            <a:endParaRPr kumimoji="0" lang="zh-CN" altLang="en-US" sz="1800" b="1" i="0" u="none" strike="noStrike" kern="0" cap="none" spc="300" normalizeH="0" baseline="0" noProof="0">
              <a:ln>
                <a:noFill/>
              </a:ln>
              <a:solidFill>
                <a:prstClr val="black"/>
              </a:solidFill>
              <a:effectLst/>
              <a:uLnTx/>
              <a:uFillTx/>
              <a:ea typeface="微软雅黑"/>
              <a:cs typeface="+mn-ea"/>
              <a:sym typeface="+mn-lt"/>
            </a:endParaRPr>
          </a:p>
        </p:txBody>
      </p:sp>
      <p:sp>
        <p:nvSpPr>
          <p:cNvPr id="27" name="OfficePLUS.cn-11"/>
          <p:cNvSpPr/>
          <p:nvPr/>
        </p:nvSpPr>
        <p:spPr>
          <a:xfrm>
            <a:off x="2122471" y="3464444"/>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ea typeface="微软雅黑"/>
                <a:cs typeface="+mn-ea"/>
                <a:sym typeface="+mn-lt"/>
              </a:rPr>
              <a:t>在此输入正文内容</a:t>
            </a:r>
            <a:endParaRPr kumimoji="0" lang="zh-CN" altLang="en-US" sz="1200" b="0" i="0" u="none" strike="noStrike" kern="1200" cap="none" spc="0" normalizeH="0" baseline="0" noProof="0">
              <a:ln>
                <a:noFill/>
              </a:ln>
              <a:solidFill>
                <a:prstClr val="black"/>
              </a:solidFill>
              <a:effectLst/>
              <a:uLnTx/>
              <a:uFillTx/>
              <a:ea typeface="微软雅黑"/>
              <a:cs typeface="+mn-ea"/>
              <a:sym typeface="+mn-lt"/>
            </a:endParaRPr>
          </a:p>
        </p:txBody>
      </p:sp>
      <p:sp>
        <p:nvSpPr>
          <p:cNvPr id="28" name="OfficePLUS.cn-12"/>
          <p:cNvSpPr txBox="1"/>
          <p:nvPr/>
        </p:nvSpPr>
        <p:spPr>
          <a:xfrm>
            <a:off x="4811033" y="937274"/>
            <a:ext cx="2569934" cy="52322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0" cap="none" spc="300" normalizeH="0" baseline="0" noProof="0">
                <a:ln>
                  <a:noFill/>
                </a:ln>
                <a:solidFill>
                  <a:srgbClr val="556CFB"/>
                </a:solidFill>
                <a:effectLst/>
                <a:uLnTx/>
                <a:uFillTx/>
                <a:ea typeface="微软雅黑"/>
                <a:cs typeface="+mn-ea"/>
                <a:sym typeface="+mn-lt"/>
              </a:rPr>
              <a:t>在此输入标题</a:t>
            </a:r>
            <a:endParaRPr kumimoji="0" lang="zh-CN" altLang="en-US" sz="2800" b="1" i="0" u="none" strike="noStrike" kern="0" cap="none" spc="300" normalizeH="0" baseline="0" noProof="0">
              <a:ln>
                <a:noFill/>
              </a:ln>
              <a:solidFill>
                <a:srgbClr val="556CFB"/>
              </a:solidFill>
              <a:effectLst/>
              <a:uLnTx/>
              <a:uFillTx/>
              <a:ea typeface="微软雅黑"/>
              <a:cs typeface="+mn-ea"/>
              <a:sym typeface="+mn-lt"/>
            </a:endParaRPr>
          </a:p>
        </p:txBody>
      </p:sp>
      <p:sp>
        <p:nvSpPr>
          <p:cNvPr id="29" name="OfficePLUS.cn-13"/>
          <p:cNvSpPr/>
          <p:nvPr/>
        </p:nvSpPr>
        <p:spPr>
          <a:xfrm>
            <a:off x="1155700" y="1421142"/>
            <a:ext cx="9880600" cy="702052"/>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ea typeface="微软雅黑"/>
                <a:cs typeface="+mn-ea"/>
                <a:sym typeface="+mn-lt"/>
              </a:rPr>
              <a:t>在此输入正文内容在此输入正文内容在此输入正文内容在此输入正文内容在此输入正文内容在此输入正文内容在此输入正文内容在此输入正文内容在此输入正文内容在此输入正文内容在此输入正文内容</a:t>
            </a:r>
            <a:endParaRPr kumimoji="0" lang="zh-CN" altLang="en-US" sz="1400" b="0" i="0" u="none" strike="noStrike" kern="1200" cap="none" spc="0" normalizeH="0" baseline="0" noProof="0">
              <a:ln>
                <a:noFill/>
              </a:ln>
              <a:solidFill>
                <a:prstClr val="black"/>
              </a:solidFill>
              <a:effectLst/>
              <a:uLnTx/>
              <a:uFillTx/>
              <a:ea typeface="微软雅黑"/>
              <a:cs typeface="+mn-ea"/>
              <a:sym typeface="+mn-lt"/>
            </a:endParaRPr>
          </a:p>
        </p:txBody>
      </p:sp>
      <p:pic>
        <p:nvPicPr>
          <p:cNvPr id="31" name="OfficePLUS.cn-1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3475037" y="2285999"/>
            <a:ext cx="5003801" cy="5003801"/>
          </a:xfrm>
          <a:prstGeom prst="rect">
            <a:avLst/>
          </a:prstGeom>
        </p:spPr>
      </p:pic>
      <p:sp>
        <p:nvSpPr>
          <p:cNvPr id="8"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pic>
        <p:nvPicPr>
          <p:cNvPr id="5" name="OfficePLUS.cn-2">
            <a:hlinkClick r:id="rId3"/>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438" y="2035175"/>
            <a:ext cx="1828800" cy="243840"/>
          </a:xfrm>
          <a:prstGeom prst="rect">
            <a:avLst/>
          </a:prstGeom>
        </p:spPr>
      </p:pic>
      <p:pic>
        <p:nvPicPr>
          <p:cNvPr id="6" name="OfficePLUS.cn-3"/>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5210175" y="428625"/>
            <a:ext cx="6705600" cy="6705600"/>
          </a:xfrm>
          <a:prstGeom prst="rect">
            <a:avLst/>
          </a:prstGeom>
        </p:spPr>
      </p:pic>
      <p:sp>
        <p:nvSpPr>
          <p:cNvPr id="7" name="OfficePLUS.cn-4"/>
          <p:cNvSpPr txBox="1"/>
          <p:nvPr/>
        </p:nvSpPr>
        <p:spPr>
          <a:xfrm>
            <a:off x="495300" y="2742337"/>
            <a:ext cx="7035800" cy="923330"/>
          </a:xfrm>
          <a:prstGeom prst="rect">
            <a:avLst/>
          </a:prstGeom>
          <a:noFill/>
        </p:spPr>
        <p:txBody>
          <a:bodyPr wrap="square" rtlCol="0">
            <a:spAutoFit/>
          </a:bodyPr>
          <a:lstStyle/>
          <a:p>
            <a:r>
              <a:rPr lang="zh-CN" altLang="en-US" sz="5400">
                <a:solidFill>
                  <a:srgbClr val="556CFB"/>
                </a:solidFill>
                <a:ea typeface="阿里巴巴普惠体 B" panose="00020600040101010101" pitchFamily="18" charset="-122"/>
                <a:cs typeface="阿里巴巴普惠体 B" panose="00020600040101010101" pitchFamily="18" charset="-122"/>
                <a:sym typeface="+mn-lt"/>
              </a:rPr>
              <a:t>感谢您的聆听！</a:t>
            </a:r>
            <a:endParaRPr lang="zh-CN" altLang="en-US" sz="5400">
              <a:solidFill>
                <a:srgbClr val="556CFB"/>
              </a:solidFill>
              <a:ea typeface="阿里巴巴普惠体 B" panose="00020600040101010101" pitchFamily="18" charset="-122"/>
              <a:cs typeface="阿里巴巴普惠体 B" panose="00020600040101010101" pitchFamily="18" charset="-122"/>
              <a:sym typeface="+mn-lt"/>
            </a:endParaRPr>
          </a:p>
        </p:txBody>
      </p:sp>
      <p:sp>
        <p:nvSpPr>
          <p:cNvPr id="8" name="OfficePLUS.cn-5"/>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6"/>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 name="OfficePLUS.cn-7"/>
          <p:cNvSpPr txBox="1"/>
          <p:nvPr/>
        </p:nvSpPr>
        <p:spPr>
          <a:xfrm>
            <a:off x="359228" y="4656546"/>
            <a:ext cx="2921000" cy="398780"/>
          </a:xfrm>
          <a:prstGeom prst="rect">
            <a:avLst/>
          </a:prstGeom>
          <a:noFill/>
        </p:spPr>
        <p:txBody>
          <a:bodyPr wrap="square" rtlCol="0">
            <a:spAutoFit/>
          </a:bodyPr>
          <a:lstStyle/>
          <a:p>
            <a:pPr algn="ctr"/>
            <a:r>
              <a:rPr lang="zh-CN" altLang="en-US" sz="2000">
                <a:cs typeface="+mn-ea"/>
                <a:sym typeface="+mn-lt"/>
              </a:rPr>
              <a:t>汇报人：</a:t>
            </a:r>
            <a:r>
              <a:rPr lang="en-US" altLang="zh-CN" sz="2000" err="1">
                <a:cs typeface="+mn-ea"/>
                <a:sym typeface="+mn-lt"/>
              </a:rPr>
              <a:t>PPT</a:t>
            </a:r>
            <a:endParaRPr lang="zh-CN" altLang="en-US" sz="2000">
              <a:cs typeface="+mn-ea"/>
              <a:sym typeface="+mn-lt"/>
            </a:endParaRPr>
          </a:p>
        </p:txBody>
      </p:sp>
      <p:sp>
        <p:nvSpPr>
          <p:cNvPr id="13" name="OfficePLUS.cn-8"/>
          <p:cNvSpPr txBox="1"/>
          <p:nvPr/>
        </p:nvSpPr>
        <p:spPr>
          <a:xfrm>
            <a:off x="2854778" y="4656546"/>
            <a:ext cx="2527300" cy="400110"/>
          </a:xfrm>
          <a:prstGeom prst="rect">
            <a:avLst/>
          </a:prstGeom>
          <a:noFill/>
        </p:spPr>
        <p:txBody>
          <a:bodyPr wrap="square" rtlCol="0">
            <a:spAutoFit/>
          </a:bodyPr>
          <a:lstStyle/>
          <a:p>
            <a:pPr algn="ctr"/>
            <a:r>
              <a:rPr lang="en-US" altLang="zh-CN" sz="2000">
                <a:cs typeface="+mn-ea"/>
                <a:sym typeface="+mn-lt"/>
              </a:rPr>
              <a:t>2020/08</a:t>
            </a:r>
            <a:endParaRPr lang="zh-CN" altLang="en-US" sz="2000">
              <a:cs typeface="+mn-ea"/>
              <a:sym typeface="+mn-lt"/>
            </a:endParaRPr>
          </a:p>
        </p:txBody>
      </p:sp>
      <p:sp>
        <p:nvSpPr>
          <p:cNvPr id="10" name="OfficePLUS.cn-9"/>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pic>
        <p:nvPicPr>
          <p:cNvPr id="6" name="OfficePLUS.cn-2"/>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276850" y="504824"/>
            <a:ext cx="6167438" cy="6167438"/>
          </a:xfrm>
          <a:prstGeom prst="rect">
            <a:avLst/>
          </a:prstGeom>
        </p:spPr>
      </p:pic>
      <p:sp>
        <p:nvSpPr>
          <p:cNvPr id="8" name="OfficePLUS.cn-3"/>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0" name="OfficePLUS.cn-4"/>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nvGrpSpPr>
          <p:cNvPr id="39" name="OfficePLUS.cn-5"/>
          <p:cNvGrpSpPr/>
          <p:nvPr/>
        </p:nvGrpSpPr>
        <p:grpSpPr>
          <a:xfrm>
            <a:off x="1252056" y="2695384"/>
            <a:ext cx="4560008" cy="677108"/>
            <a:chOff x="820256" y="2123884"/>
            <a:chExt cx="4560008" cy="677108"/>
          </a:xfrm>
        </p:grpSpPr>
        <p:sp>
          <p:nvSpPr>
            <p:cNvPr id="13" name="OfficePLUS.cn-5-1"/>
            <p:cNvSpPr txBox="1"/>
            <p:nvPr/>
          </p:nvSpPr>
          <p:spPr>
            <a:xfrm flipH="1">
              <a:off x="1553936" y="2123884"/>
              <a:ext cx="3826328" cy="677108"/>
            </a:xfrm>
            <a:prstGeom prst="rect">
              <a:avLst/>
            </a:prstGeom>
            <a:noFill/>
          </p:spPr>
          <p:txBody>
            <a:bodyPr wrap="square" rtlCol="0">
              <a:spAutoFit/>
            </a:bodyPr>
            <a:lstStyle/>
            <a:p>
              <a:r>
                <a:rPr lang="zh-CN" altLang="en-US" sz="2400">
                  <a:ea typeface="阿里巴巴普惠体 L" panose="00020600040101010101" pitchFamily="18" charset="-122"/>
                  <a:cs typeface="阿里巴巴普惠体 L" panose="00020600040101010101" pitchFamily="18" charset="-122"/>
                  <a:sym typeface="+mn-lt"/>
                </a:rPr>
                <a:t>在此输入标题</a:t>
              </a:r>
              <a:endParaRPr lang="en-US" altLang="zh-CN" sz="2400">
                <a:ea typeface="阿里巴巴普惠体 L" panose="00020600040101010101" pitchFamily="18" charset="-122"/>
                <a:cs typeface="阿里巴巴普惠体 L" panose="00020600040101010101" pitchFamily="18" charset="-122"/>
                <a:sym typeface="+mn-lt"/>
              </a:endParaRPr>
            </a:p>
            <a:p>
              <a:r>
                <a:rPr lang="en-US" altLang="zh-CN" sz="1400">
                  <a:ea typeface="阿里巴巴普惠体 L" panose="00020600040101010101" pitchFamily="18" charset="-122"/>
                  <a:cs typeface="阿里巴巴普惠体 L" panose="00020600040101010101" pitchFamily="18" charset="-122"/>
                  <a:sym typeface="+mn-lt"/>
                </a:rPr>
                <a:t>Enter title here</a:t>
              </a:r>
              <a:endParaRPr lang="en-US" altLang="zh-CN" sz="1400">
                <a:ea typeface="阿里巴巴普惠体 L" panose="00020600040101010101" pitchFamily="18" charset="-122"/>
                <a:cs typeface="阿里巴巴普惠体 L" panose="00020600040101010101" pitchFamily="18" charset="-122"/>
                <a:sym typeface="+mn-lt"/>
              </a:endParaRPr>
            </a:p>
          </p:txBody>
        </p:sp>
        <p:grpSp>
          <p:nvGrpSpPr>
            <p:cNvPr id="26" name="组合 25"/>
            <p:cNvGrpSpPr/>
            <p:nvPr/>
          </p:nvGrpSpPr>
          <p:grpSpPr>
            <a:xfrm>
              <a:off x="853271" y="2172153"/>
              <a:ext cx="577388" cy="577388"/>
              <a:chOff x="853271" y="2010228"/>
              <a:chExt cx="577388" cy="577388"/>
            </a:xfrm>
          </p:grpSpPr>
          <p:sp>
            <p:nvSpPr>
              <p:cNvPr id="17" name="OfficePLUS.cn-5-2"/>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25" name="OfficePLUS.cn-5-3"/>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18" name="OfficePLUS.cn-5-4"/>
            <p:cNvSpPr txBox="1"/>
            <p:nvPr/>
          </p:nvSpPr>
          <p:spPr>
            <a:xfrm>
              <a:off x="820256" y="2218287"/>
              <a:ext cx="662469" cy="523220"/>
            </a:xfrm>
            <a:prstGeom prst="rect">
              <a:avLst/>
            </a:prstGeom>
            <a:noFill/>
          </p:spPr>
          <p:txBody>
            <a:bodyPr wrap="square" rtlCol="0">
              <a:spAutoFit/>
            </a:bodyPr>
            <a:lstStyle/>
            <a:p>
              <a:pPr algn="ctr"/>
              <a:r>
                <a:rPr lang="en-US" altLang="zh-CN" sz="2800" b="1">
                  <a:solidFill>
                    <a:schemeClr val="bg1"/>
                  </a:solidFill>
                  <a:ea typeface="阿里巴巴普惠体 B" panose="00020600040101010101" pitchFamily="18" charset="-122"/>
                  <a:cs typeface="阿里巴巴普惠体 B" panose="00020600040101010101" pitchFamily="18" charset="-122"/>
                  <a:sym typeface="+mn-lt"/>
                </a:rPr>
                <a:t>01</a:t>
              </a:r>
              <a:endParaRPr lang="en-US" altLang="zh-CN" sz="2800" b="1">
                <a:solidFill>
                  <a:schemeClr val="bg1"/>
                </a:solidFill>
                <a:ea typeface="阿里巴巴普惠体 B" panose="00020600040101010101" pitchFamily="18" charset="-122"/>
                <a:cs typeface="阿里巴巴普惠体 B" panose="00020600040101010101" pitchFamily="18" charset="-122"/>
                <a:sym typeface="+mn-lt"/>
              </a:endParaRPr>
            </a:p>
          </p:txBody>
        </p:sp>
      </p:grpSp>
      <p:grpSp>
        <p:nvGrpSpPr>
          <p:cNvPr id="38" name="OfficePLUS.cn-6"/>
          <p:cNvGrpSpPr/>
          <p:nvPr/>
        </p:nvGrpSpPr>
        <p:grpSpPr>
          <a:xfrm>
            <a:off x="1252056" y="4003484"/>
            <a:ext cx="4560008" cy="677108"/>
            <a:chOff x="820256" y="3533584"/>
            <a:chExt cx="4560008" cy="677108"/>
          </a:xfrm>
        </p:grpSpPr>
        <p:sp>
          <p:nvSpPr>
            <p:cNvPr id="27" name="OfficePLUS.cn-6-1"/>
            <p:cNvSpPr txBox="1"/>
            <p:nvPr/>
          </p:nvSpPr>
          <p:spPr>
            <a:xfrm flipH="1">
              <a:off x="1553936" y="3533584"/>
              <a:ext cx="3826328" cy="677108"/>
            </a:xfrm>
            <a:prstGeom prst="rect">
              <a:avLst/>
            </a:prstGeom>
            <a:noFill/>
          </p:spPr>
          <p:txBody>
            <a:bodyPr wrap="square" rtlCol="0">
              <a:spAutoFit/>
            </a:bodyPr>
            <a:lstStyle/>
            <a:p>
              <a:r>
                <a:rPr lang="zh-CN" altLang="en-US" sz="2400">
                  <a:ea typeface="阿里巴巴普惠体 L" panose="00020600040101010101" pitchFamily="18" charset="-122"/>
                  <a:cs typeface="阿里巴巴普惠体 L" panose="00020600040101010101" pitchFamily="18" charset="-122"/>
                  <a:sym typeface="+mn-lt"/>
                </a:rPr>
                <a:t>在此输入标题</a:t>
              </a:r>
              <a:endParaRPr lang="en-US" altLang="zh-CN" sz="2400">
                <a:ea typeface="阿里巴巴普惠体 L" panose="00020600040101010101" pitchFamily="18" charset="-122"/>
                <a:cs typeface="阿里巴巴普惠体 L" panose="00020600040101010101" pitchFamily="18" charset="-122"/>
                <a:sym typeface="+mn-lt"/>
              </a:endParaRPr>
            </a:p>
            <a:p>
              <a:r>
                <a:rPr lang="en-US" altLang="zh-CN" sz="1400">
                  <a:ea typeface="阿里巴巴普惠体 L" panose="00020600040101010101" pitchFamily="18" charset="-122"/>
                  <a:cs typeface="阿里巴巴普惠体 L" panose="00020600040101010101" pitchFamily="18" charset="-122"/>
                  <a:sym typeface="+mn-lt"/>
                </a:rPr>
                <a:t>Enter title here</a:t>
              </a:r>
              <a:endParaRPr lang="en-US" altLang="zh-CN" sz="1400">
                <a:ea typeface="阿里巴巴普惠体 L" panose="00020600040101010101" pitchFamily="18" charset="-122"/>
                <a:cs typeface="阿里巴巴普惠体 L" panose="00020600040101010101" pitchFamily="18" charset="-122"/>
                <a:sym typeface="+mn-lt"/>
              </a:endParaRPr>
            </a:p>
          </p:txBody>
        </p:sp>
        <p:grpSp>
          <p:nvGrpSpPr>
            <p:cNvPr id="28" name="组合 27"/>
            <p:cNvGrpSpPr/>
            <p:nvPr/>
          </p:nvGrpSpPr>
          <p:grpSpPr>
            <a:xfrm>
              <a:off x="853271" y="3581853"/>
              <a:ext cx="577388" cy="577388"/>
              <a:chOff x="853271" y="2010228"/>
              <a:chExt cx="577388" cy="577388"/>
            </a:xfrm>
          </p:grpSpPr>
          <p:sp>
            <p:nvSpPr>
              <p:cNvPr id="29" name="OfficePLUS.cn-6-2"/>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30" name="OfficePLUS.cn-6-3"/>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31" name="OfficePLUS.cn-6-4"/>
            <p:cNvSpPr txBox="1"/>
            <p:nvPr/>
          </p:nvSpPr>
          <p:spPr>
            <a:xfrm>
              <a:off x="820256" y="3627987"/>
              <a:ext cx="662469" cy="523220"/>
            </a:xfrm>
            <a:prstGeom prst="rect">
              <a:avLst/>
            </a:prstGeom>
            <a:noFill/>
          </p:spPr>
          <p:txBody>
            <a:bodyPr wrap="square" rtlCol="0">
              <a:spAutoFit/>
            </a:bodyPr>
            <a:lstStyle/>
            <a:p>
              <a:pPr algn="ctr"/>
              <a:r>
                <a:rPr lang="en-US" altLang="zh-CN" sz="2800" b="1">
                  <a:solidFill>
                    <a:schemeClr val="bg1"/>
                  </a:solidFill>
                  <a:ea typeface="阿里巴巴普惠体 B" panose="00020600040101010101" pitchFamily="18" charset="-122"/>
                  <a:cs typeface="阿里巴巴普惠体 B" panose="00020600040101010101" pitchFamily="18" charset="-122"/>
                  <a:sym typeface="+mn-lt"/>
                </a:rPr>
                <a:t>02</a:t>
              </a:r>
              <a:endParaRPr lang="en-US" altLang="zh-CN" sz="2800" b="1">
                <a:solidFill>
                  <a:schemeClr val="bg1"/>
                </a:solidFill>
                <a:ea typeface="阿里巴巴普惠体 B" panose="00020600040101010101" pitchFamily="18" charset="-122"/>
                <a:cs typeface="阿里巴巴普惠体 B" panose="00020600040101010101" pitchFamily="18" charset="-122"/>
                <a:sym typeface="+mn-lt"/>
              </a:endParaRPr>
            </a:p>
          </p:txBody>
        </p:sp>
      </p:grpSp>
      <p:grpSp>
        <p:nvGrpSpPr>
          <p:cNvPr id="37" name="OfficePLUS.cn-7"/>
          <p:cNvGrpSpPr/>
          <p:nvPr/>
        </p:nvGrpSpPr>
        <p:grpSpPr>
          <a:xfrm>
            <a:off x="1252056" y="5311584"/>
            <a:ext cx="4560008" cy="677108"/>
            <a:chOff x="820256" y="4943284"/>
            <a:chExt cx="4560008" cy="677108"/>
          </a:xfrm>
        </p:grpSpPr>
        <p:sp>
          <p:nvSpPr>
            <p:cNvPr id="32" name="OfficePLUS.cn-7-1"/>
            <p:cNvSpPr txBox="1"/>
            <p:nvPr/>
          </p:nvSpPr>
          <p:spPr>
            <a:xfrm flipH="1">
              <a:off x="1553936" y="4943284"/>
              <a:ext cx="3826328" cy="677108"/>
            </a:xfrm>
            <a:prstGeom prst="rect">
              <a:avLst/>
            </a:prstGeom>
            <a:noFill/>
          </p:spPr>
          <p:txBody>
            <a:bodyPr wrap="square" rtlCol="0">
              <a:spAutoFit/>
            </a:bodyPr>
            <a:lstStyle/>
            <a:p>
              <a:r>
                <a:rPr lang="zh-CN" altLang="en-US" sz="2400">
                  <a:ea typeface="阿里巴巴普惠体 L" panose="00020600040101010101" pitchFamily="18" charset="-122"/>
                  <a:cs typeface="阿里巴巴普惠体 L" panose="00020600040101010101" pitchFamily="18" charset="-122"/>
                  <a:sym typeface="+mn-lt"/>
                </a:rPr>
                <a:t>在此输入标题</a:t>
              </a:r>
              <a:endParaRPr lang="en-US" altLang="zh-CN" sz="2400">
                <a:ea typeface="阿里巴巴普惠体 L" panose="00020600040101010101" pitchFamily="18" charset="-122"/>
                <a:cs typeface="阿里巴巴普惠体 L" panose="00020600040101010101" pitchFamily="18" charset="-122"/>
                <a:sym typeface="+mn-lt"/>
              </a:endParaRPr>
            </a:p>
            <a:p>
              <a:r>
                <a:rPr lang="en-US" altLang="zh-CN" sz="1400">
                  <a:ea typeface="阿里巴巴普惠体 L" panose="00020600040101010101" pitchFamily="18" charset="-122"/>
                  <a:cs typeface="阿里巴巴普惠体 L" panose="00020600040101010101" pitchFamily="18" charset="-122"/>
                  <a:sym typeface="+mn-lt"/>
                </a:rPr>
                <a:t>Enter title here</a:t>
              </a:r>
              <a:endParaRPr lang="en-US" altLang="zh-CN" sz="1400">
                <a:ea typeface="阿里巴巴普惠体 L" panose="00020600040101010101" pitchFamily="18" charset="-122"/>
                <a:cs typeface="阿里巴巴普惠体 L" panose="00020600040101010101" pitchFamily="18" charset="-122"/>
                <a:sym typeface="+mn-lt"/>
              </a:endParaRPr>
            </a:p>
          </p:txBody>
        </p:sp>
        <p:grpSp>
          <p:nvGrpSpPr>
            <p:cNvPr id="33" name="组合 32"/>
            <p:cNvGrpSpPr/>
            <p:nvPr/>
          </p:nvGrpSpPr>
          <p:grpSpPr>
            <a:xfrm>
              <a:off x="853271" y="4991553"/>
              <a:ext cx="577388" cy="577388"/>
              <a:chOff x="853271" y="2010228"/>
              <a:chExt cx="577388" cy="577388"/>
            </a:xfrm>
          </p:grpSpPr>
          <p:sp>
            <p:nvSpPr>
              <p:cNvPr id="34" name="OfficePLUS.cn-7-2"/>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35" name="OfficePLUS.cn-7-3"/>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36" name="OfficePLUS.cn-7-4"/>
            <p:cNvSpPr txBox="1"/>
            <p:nvPr/>
          </p:nvSpPr>
          <p:spPr>
            <a:xfrm>
              <a:off x="820256" y="5037687"/>
              <a:ext cx="662469" cy="523220"/>
            </a:xfrm>
            <a:prstGeom prst="rect">
              <a:avLst/>
            </a:prstGeom>
            <a:noFill/>
          </p:spPr>
          <p:txBody>
            <a:bodyPr wrap="square" rtlCol="0">
              <a:spAutoFit/>
            </a:bodyPr>
            <a:lstStyle/>
            <a:p>
              <a:pPr algn="ctr"/>
              <a:r>
                <a:rPr lang="en-US" altLang="zh-CN" sz="2800" b="1">
                  <a:solidFill>
                    <a:schemeClr val="bg1"/>
                  </a:solidFill>
                  <a:ea typeface="阿里巴巴普惠体 B" panose="00020600040101010101" pitchFamily="18" charset="-122"/>
                  <a:cs typeface="阿里巴巴普惠体 B" panose="00020600040101010101" pitchFamily="18" charset="-122"/>
                  <a:sym typeface="+mn-lt"/>
                </a:rPr>
                <a:t>03</a:t>
              </a:r>
              <a:endParaRPr lang="en-US" altLang="zh-CN" sz="2800" b="1">
                <a:solidFill>
                  <a:schemeClr val="bg1"/>
                </a:solidFill>
                <a:ea typeface="阿里巴巴普惠体 B" panose="00020600040101010101" pitchFamily="18" charset="-122"/>
                <a:cs typeface="阿里巴巴普惠体 B" panose="00020600040101010101" pitchFamily="18" charset="-122"/>
                <a:sym typeface="+mn-lt"/>
              </a:endParaRPr>
            </a:p>
          </p:txBody>
        </p:sp>
      </p:grpSp>
      <p:sp>
        <p:nvSpPr>
          <p:cNvPr id="41" name="OfficePLUS.cn-8"/>
          <p:cNvSpPr txBox="1"/>
          <p:nvPr/>
        </p:nvSpPr>
        <p:spPr>
          <a:xfrm>
            <a:off x="1117600" y="1294537"/>
            <a:ext cx="2527300" cy="769441"/>
          </a:xfrm>
          <a:prstGeom prst="rect">
            <a:avLst/>
          </a:prstGeom>
          <a:noFill/>
        </p:spPr>
        <p:txBody>
          <a:bodyPr wrap="square" rtlCol="0">
            <a:spAutoFit/>
          </a:bodyPr>
          <a:lstStyle/>
          <a:p>
            <a:r>
              <a:rPr lang="zh-CN" altLang="en-US" sz="4400">
                <a:solidFill>
                  <a:srgbClr val="556CFB"/>
                </a:solidFill>
                <a:ea typeface="阿里巴巴普惠体 B" panose="00020600040101010101" pitchFamily="18" charset="-122"/>
                <a:cs typeface="阿里巴巴普惠体 B" panose="00020600040101010101" pitchFamily="18" charset="-122"/>
                <a:sym typeface="+mn-lt"/>
              </a:rPr>
              <a:t>目录</a:t>
            </a:r>
            <a:endParaRPr lang="zh-CN" altLang="en-US" sz="4400">
              <a:solidFill>
                <a:srgbClr val="556CFB"/>
              </a:solidFill>
              <a:ea typeface="阿里巴巴普惠体 B" panose="00020600040101010101" pitchFamily="18" charset="-122"/>
              <a:cs typeface="阿里巴巴普惠体 B" panose="00020600040101010101" pitchFamily="18" charset="-122"/>
              <a:sym typeface="+mn-lt"/>
            </a:endParaRPr>
          </a:p>
        </p:txBody>
      </p:sp>
      <p:sp>
        <p:nvSpPr>
          <p:cNvPr id="43" name="OfficePLUS.cn-9"/>
          <p:cNvSpPr txBox="1"/>
          <p:nvPr/>
        </p:nvSpPr>
        <p:spPr>
          <a:xfrm>
            <a:off x="1158377" y="1885043"/>
            <a:ext cx="2545113" cy="461665"/>
          </a:xfrm>
          <a:prstGeom prst="rect">
            <a:avLst/>
          </a:prstGeom>
          <a:noFill/>
        </p:spPr>
        <p:txBody>
          <a:bodyPr wrap="square" rtlCol="0">
            <a:spAutoFit/>
          </a:bodyPr>
          <a:lstStyle/>
          <a:p>
            <a:pPr algn="dist"/>
            <a:r>
              <a:rPr lang="en-US" altLang="zh-CN" sz="2400" spc="200">
                <a:sym typeface="+mn-lt"/>
              </a:rPr>
              <a:t>CONTENTS</a:t>
            </a:r>
            <a:endParaRPr lang="zh-CN" altLang="en-US" sz="2400" spc="200">
              <a:sym typeface="+mn-lt"/>
            </a:endParaRPr>
          </a:p>
        </p:txBody>
      </p:sp>
      <p:sp>
        <p:nvSpPr>
          <p:cNvPr id="44" name="OfficePLUS.cn-10"/>
          <p:cNvSpPr txBox="1"/>
          <p:nvPr/>
        </p:nvSpPr>
        <p:spPr>
          <a:xfrm>
            <a:off x="4826000" y="596900"/>
            <a:ext cx="1130300" cy="307777"/>
          </a:xfrm>
          <a:prstGeom prst="rect">
            <a:avLst/>
          </a:prstGeom>
          <a:noFill/>
        </p:spPr>
        <p:txBody>
          <a:bodyPr wrap="square" rtlCol="0">
            <a:spAutoFit/>
          </a:bodyPr>
          <a:lstStyle/>
          <a:p>
            <a:pPr algn="dist"/>
            <a:r>
              <a:rPr lang="en-US" altLang="zh-CN" sz="1400">
                <a:sym typeface="+mn-lt"/>
              </a:rPr>
              <a:t>PART 01</a:t>
            </a:r>
            <a:endParaRPr lang="zh-CN" altLang="en-US" sz="1400">
              <a:sym typeface="+mn-lt"/>
            </a:endParaRPr>
          </a:p>
        </p:txBody>
      </p:sp>
      <p:sp>
        <p:nvSpPr>
          <p:cNvPr id="45" name="OfficePLUS.cn-11"/>
          <p:cNvSpPr txBox="1"/>
          <p:nvPr/>
        </p:nvSpPr>
        <p:spPr>
          <a:xfrm>
            <a:off x="6718300" y="596900"/>
            <a:ext cx="1130300" cy="307777"/>
          </a:xfrm>
          <a:prstGeom prst="rect">
            <a:avLst/>
          </a:prstGeom>
          <a:noFill/>
        </p:spPr>
        <p:txBody>
          <a:bodyPr wrap="square" rtlCol="0">
            <a:spAutoFit/>
          </a:bodyPr>
          <a:lstStyle/>
          <a:p>
            <a:pPr algn="dist"/>
            <a:r>
              <a:rPr lang="en-US" altLang="zh-CN" sz="1400">
                <a:sym typeface="+mn-lt"/>
              </a:rPr>
              <a:t>PART 02</a:t>
            </a:r>
            <a:endParaRPr lang="zh-CN" altLang="en-US" sz="1400">
              <a:sym typeface="+mn-lt"/>
            </a:endParaRPr>
          </a:p>
        </p:txBody>
      </p:sp>
      <p:sp>
        <p:nvSpPr>
          <p:cNvPr id="46" name="OfficePLUS.cn-12"/>
          <p:cNvSpPr txBox="1"/>
          <p:nvPr/>
        </p:nvSpPr>
        <p:spPr>
          <a:xfrm>
            <a:off x="8610600" y="596900"/>
            <a:ext cx="1130300" cy="307777"/>
          </a:xfrm>
          <a:prstGeom prst="rect">
            <a:avLst/>
          </a:prstGeom>
          <a:noFill/>
        </p:spPr>
        <p:txBody>
          <a:bodyPr wrap="square" rtlCol="0">
            <a:spAutoFit/>
          </a:bodyPr>
          <a:lstStyle/>
          <a:p>
            <a:pPr algn="dist"/>
            <a:r>
              <a:rPr lang="en-US" altLang="zh-CN" sz="1400">
                <a:sym typeface="+mn-lt"/>
              </a:rPr>
              <a:t>PART 03</a:t>
            </a:r>
            <a:endParaRPr lang="zh-CN" altLang="en-US" sz="1400">
              <a:sym typeface="+mn-lt"/>
            </a:endParaRPr>
          </a:p>
        </p:txBody>
      </p:sp>
      <p:pic>
        <p:nvPicPr>
          <p:cNvPr id="7" name="OfficePLUS.cn-14">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538" y="612775"/>
            <a:ext cx="1828800" cy="243840"/>
          </a:xfrm>
          <a:prstGeom prst="rect">
            <a:avLst/>
          </a:prstGeom>
        </p:spPr>
      </p:pic>
      <p:sp>
        <p:nvSpPr>
          <p:cNvPr id="9"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52450" y="882650"/>
            <a:ext cx="5708650" cy="5708650"/>
          </a:xfrm>
          <a:prstGeom prst="rect">
            <a:avLst/>
          </a:prstGeom>
        </p:spPr>
      </p:pic>
      <p:sp>
        <p:nvSpPr>
          <p:cNvPr id="11" name="OfficePLUS.cn-5"/>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5" name="OfficePLUS.cn-7"/>
          <p:cNvSpPr txBox="1"/>
          <p:nvPr/>
        </p:nvSpPr>
        <p:spPr>
          <a:xfrm>
            <a:off x="7027590" y="2610599"/>
            <a:ext cx="1640890" cy="1015663"/>
          </a:xfrm>
          <a:prstGeom prst="rect">
            <a:avLst/>
          </a:prstGeom>
          <a:noFill/>
        </p:spPr>
        <p:txBody>
          <a:bodyPr wrap="square"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en-US" altLang="zh-CN" sz="6000" b="1" i="0" u="none" strike="noStrike" kern="1200" cap="none" spc="1500" normalizeH="0" baseline="0" noProof="0">
                <a:ln>
                  <a:noFill/>
                </a:ln>
                <a:solidFill>
                  <a:srgbClr val="556CFB"/>
                </a:solidFill>
                <a:effectLst/>
                <a:uLnTx/>
                <a:uFillTx/>
                <a:ea typeface="微软雅黑"/>
                <a:cs typeface="+mn-cs"/>
                <a:sym typeface="+mn-lt"/>
              </a:rPr>
              <a:t>01</a:t>
            </a:r>
            <a:endParaRPr kumimoji="0" lang="zh-CN" altLang="en-US" sz="6000" b="1" i="0" u="none" strike="noStrike" kern="1200" cap="none" spc="1500" normalizeH="0" baseline="0" noProof="0">
              <a:ln>
                <a:noFill/>
              </a:ln>
              <a:solidFill>
                <a:srgbClr val="556CFB"/>
              </a:solidFill>
              <a:effectLst/>
              <a:uLnTx/>
              <a:uFillTx/>
              <a:ea typeface="微软雅黑"/>
              <a:cs typeface="+mn-cs"/>
              <a:sym typeface="+mn-lt"/>
            </a:endParaRPr>
          </a:p>
        </p:txBody>
      </p:sp>
      <p:sp>
        <p:nvSpPr>
          <p:cNvPr id="17" name="OfficePLUS.cn-8"/>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200" normalizeH="0" baseline="0" noProof="0">
                <a:ln>
                  <a:noFill/>
                </a:ln>
                <a:solidFill>
                  <a:srgbClr val="556CFB"/>
                </a:solidFill>
                <a:effectLst/>
                <a:uLnTx/>
                <a:uFillTx/>
                <a:ea typeface="微软雅黑"/>
                <a:cs typeface="+mn-cs"/>
                <a:sym typeface="+mn-lt"/>
              </a:rPr>
              <a:t>PART 01</a:t>
            </a:r>
            <a:endParaRPr kumimoji="0" lang="zh-CN" altLang="en-US" sz="2000" b="0" i="0" u="none" strike="noStrike" kern="1200" cap="none" spc="200" normalizeH="0" baseline="0" noProof="0">
              <a:ln>
                <a:noFill/>
              </a:ln>
              <a:solidFill>
                <a:srgbClr val="556CFB"/>
              </a:solidFill>
              <a:effectLst/>
              <a:uLnTx/>
              <a:uFillTx/>
              <a:ea typeface="微软雅黑"/>
              <a:cs typeface="+mn-cs"/>
              <a:sym typeface="+mn-lt"/>
            </a:endParaRPr>
          </a:p>
        </p:txBody>
      </p:sp>
      <p:sp>
        <p:nvSpPr>
          <p:cNvPr id="19" name="OfficePLUS.cn-9"/>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endPar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p:txBody>
      </p:sp>
      <p:sp>
        <p:nvSpPr>
          <p:cNvPr id="10" name="OfficePLUS.cn-11"/>
          <p:cNvSpPr txBox="1"/>
          <p:nvPr/>
        </p:nvSpPr>
        <p:spPr>
          <a:xfrm>
            <a:off x="4826000" y="596900"/>
            <a:ext cx="1130300" cy="307777"/>
          </a:xfrm>
          <a:prstGeom prst="rect">
            <a:avLst/>
          </a:prstGeom>
          <a:noFill/>
        </p:spPr>
        <p:txBody>
          <a:bodyPr wrap="square" rtlCol="0">
            <a:spAutoFit/>
          </a:bodyPr>
          <a:lstStyle/>
          <a:p>
            <a:pPr algn="dist"/>
            <a:r>
              <a:rPr lang="en-US" altLang="zh-CN" sz="1400" b="1">
                <a:sym typeface="+mn-lt"/>
              </a:rPr>
              <a:t>PART 01</a:t>
            </a:r>
            <a:endParaRPr lang="zh-CN" altLang="en-US" sz="1400" b="1">
              <a:sym typeface="+mn-lt"/>
            </a:endParaRPr>
          </a:p>
        </p:txBody>
      </p:sp>
      <p:sp>
        <p:nvSpPr>
          <p:cNvPr id="12" name="OfficePLUS.cn-12"/>
          <p:cNvSpPr txBox="1"/>
          <p:nvPr/>
        </p:nvSpPr>
        <p:spPr>
          <a:xfrm>
            <a:off x="6718300" y="596900"/>
            <a:ext cx="1130300" cy="307777"/>
          </a:xfrm>
          <a:prstGeom prst="rect">
            <a:avLst/>
          </a:prstGeom>
          <a:noFill/>
        </p:spPr>
        <p:txBody>
          <a:bodyPr wrap="square" rtlCol="0">
            <a:spAutoFit/>
          </a:bodyPr>
          <a:lstStyle/>
          <a:p>
            <a:pPr algn="dist"/>
            <a:r>
              <a:rPr lang="en-US" altLang="zh-CN" sz="1400">
                <a:sym typeface="+mn-lt"/>
              </a:rPr>
              <a:t>PART 02</a:t>
            </a:r>
            <a:endParaRPr lang="zh-CN" altLang="en-US" sz="1400">
              <a:sym typeface="+mn-lt"/>
            </a:endParaRPr>
          </a:p>
        </p:txBody>
      </p:sp>
      <p:sp>
        <p:nvSpPr>
          <p:cNvPr id="14" name="OfficePLUS.cn-13"/>
          <p:cNvSpPr txBox="1"/>
          <p:nvPr/>
        </p:nvSpPr>
        <p:spPr>
          <a:xfrm>
            <a:off x="8610600" y="596900"/>
            <a:ext cx="1130300" cy="307777"/>
          </a:xfrm>
          <a:prstGeom prst="rect">
            <a:avLst/>
          </a:prstGeom>
          <a:noFill/>
        </p:spPr>
        <p:txBody>
          <a:bodyPr wrap="square" rtlCol="0">
            <a:spAutoFit/>
          </a:bodyPr>
          <a:lstStyle/>
          <a:p>
            <a:pPr algn="dist"/>
            <a:r>
              <a:rPr lang="en-US" altLang="zh-CN" sz="1400">
                <a:sym typeface="+mn-lt"/>
              </a:rPr>
              <a:t>PART 03</a:t>
            </a:r>
            <a:endParaRPr lang="zh-CN" altLang="en-US" sz="1400">
              <a:sym typeface="+mn-lt"/>
            </a:endParaRPr>
          </a:p>
        </p:txBody>
      </p:sp>
      <p:sp>
        <p:nvSpPr>
          <p:cNvPr id="18"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151663" y="398235"/>
            <a:ext cx="6459765" cy="6459765"/>
          </a:xfrm>
          <a:prstGeom prst="rect">
            <a:avLst/>
          </a:prstGeom>
        </p:spPr>
      </p:pic>
      <p:sp>
        <p:nvSpPr>
          <p:cNvPr id="11" name="OfficePLUS.cn-5"/>
          <p:cNvSpPr txBox="1">
            <a:spLocks noChangeArrowheads="1"/>
          </p:cNvSpPr>
          <p:nvPr/>
        </p:nvSpPr>
        <p:spPr bwMode="auto">
          <a:xfrm>
            <a:off x="1210793" y="189797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a:solidFill>
                  <a:srgbClr val="556CFB"/>
                </a:solidFill>
                <a:latin typeface="+mn-lt"/>
                <a:ea typeface="+mj-ea"/>
                <a:sym typeface="+mn-lt"/>
              </a:rPr>
              <a:t>在此输入标题</a:t>
            </a:r>
            <a:endParaRPr lang="zh-CN" altLang="en-US" sz="2800" b="1">
              <a:solidFill>
                <a:srgbClr val="556CFB"/>
              </a:solidFill>
              <a:latin typeface="+mn-lt"/>
              <a:ea typeface="+mj-ea"/>
              <a:sym typeface="+mn-lt"/>
            </a:endParaRPr>
          </a:p>
        </p:txBody>
      </p:sp>
      <p:sp>
        <p:nvSpPr>
          <p:cNvPr id="13" name="OfficePLUS.cn-6"/>
          <p:cNvSpPr/>
          <p:nvPr/>
        </p:nvSpPr>
        <p:spPr>
          <a:xfrm>
            <a:off x="1205821" y="2593748"/>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a:ea typeface="+mn-ea"/>
                <a:sym typeface="+mn-lt"/>
              </a:rPr>
              <a:t>在此输入正文内容在此输入正文内容</a:t>
            </a:r>
            <a:endParaRPr lang="zh-CN" altLang="en-US" sz="1400">
              <a:ea typeface="+mn-ea"/>
              <a:sym typeface="+mn-lt"/>
            </a:endParaRPr>
          </a:p>
          <a:p>
            <a:pPr fontAlgn="base">
              <a:lnSpc>
                <a:spcPct val="150000"/>
              </a:lnSpc>
              <a:spcBef>
                <a:spcPct val="0"/>
              </a:spcBef>
              <a:spcAft>
                <a:spcPct val="0"/>
              </a:spcAft>
            </a:pPr>
            <a:r>
              <a:rPr lang="zh-CN" altLang="en-US" sz="1400">
                <a:ea typeface="+mn-ea"/>
                <a:sym typeface="+mn-lt"/>
              </a:rPr>
              <a:t>在此输入正文内容在此输入正文内容</a:t>
            </a:r>
            <a:endParaRPr lang="zh-CN" altLang="en-US" sz="1400">
              <a:ea typeface="+mn-ea"/>
              <a:sym typeface="+mn-lt"/>
            </a:endParaRPr>
          </a:p>
        </p:txBody>
      </p:sp>
      <p:sp>
        <p:nvSpPr>
          <p:cNvPr id="15" name="OfficePLUS.cn-7"/>
          <p:cNvSpPr/>
          <p:nvPr/>
        </p:nvSpPr>
        <p:spPr>
          <a:xfrm>
            <a:off x="1263878" y="3668946"/>
            <a:ext cx="3172862" cy="702052"/>
          </a:xfrm>
          <a:prstGeom prst="rect">
            <a:avLst/>
          </a:prstGeom>
        </p:spPr>
        <p:txBody>
          <a:bodyPr wrap="square">
            <a:spAutoFit/>
          </a:bodyPr>
          <a:lstStyle/>
          <a:p>
            <a:pPr>
              <a:lnSpc>
                <a:spcPct val="150000"/>
              </a:lnSpc>
            </a:pPr>
            <a:r>
              <a:rPr lang="en-US" altLang="zh-CN" sz="1400" cap="all">
                <a:sym typeface="+mn-lt"/>
              </a:rPr>
              <a:t>Please enter your title</a:t>
            </a:r>
            <a:endParaRPr lang="en-US" altLang="zh-CN" sz="1400" cap="all">
              <a:sym typeface="+mn-lt"/>
            </a:endParaRPr>
          </a:p>
          <a:p>
            <a:pPr>
              <a:lnSpc>
                <a:spcPct val="150000"/>
              </a:lnSpc>
            </a:pPr>
            <a:r>
              <a:rPr lang="en-US" altLang="zh-CN" sz="1400" cap="all">
                <a:sym typeface="+mn-lt"/>
              </a:rPr>
              <a:t>Please enter your title</a:t>
            </a:r>
            <a:endParaRPr lang="zh-CN" altLang="en-US" sz="1400" cap="all">
              <a:sym typeface="+mn-lt"/>
            </a:endParaRPr>
          </a:p>
        </p:txBody>
      </p:sp>
      <p:sp>
        <p:nvSpPr>
          <p:cNvPr id="17" name="OfficePLUS.cn-8"/>
          <p:cNvSpPr/>
          <p:nvPr/>
        </p:nvSpPr>
        <p:spPr>
          <a:xfrm>
            <a:off x="1263878" y="4583346"/>
            <a:ext cx="3172862" cy="702052"/>
          </a:xfrm>
          <a:prstGeom prst="rect">
            <a:avLst/>
          </a:prstGeom>
        </p:spPr>
        <p:txBody>
          <a:bodyPr wrap="square">
            <a:spAutoFit/>
          </a:bodyPr>
          <a:lstStyle/>
          <a:p>
            <a:pPr>
              <a:lnSpc>
                <a:spcPct val="150000"/>
              </a:lnSpc>
            </a:pPr>
            <a:r>
              <a:rPr lang="en-US" altLang="zh-CN" sz="1400" cap="all">
                <a:sym typeface="+mn-lt"/>
              </a:rPr>
              <a:t>Please enter your title</a:t>
            </a:r>
            <a:endParaRPr lang="en-US" altLang="zh-CN" sz="1400" cap="all">
              <a:sym typeface="+mn-lt"/>
            </a:endParaRPr>
          </a:p>
          <a:p>
            <a:pPr>
              <a:lnSpc>
                <a:spcPct val="150000"/>
              </a:lnSpc>
            </a:pPr>
            <a:r>
              <a:rPr lang="en-US" altLang="zh-CN" sz="1400" cap="all">
                <a:sym typeface="+mn-lt"/>
              </a:rPr>
              <a:t>Please enter your title</a:t>
            </a:r>
            <a:endParaRPr lang="zh-CN" altLang="en-US" sz="1400" cap="all">
              <a:sym typeface="+mn-lt"/>
            </a:endParaRPr>
          </a:p>
        </p:txBody>
      </p:sp>
      <p:sp>
        <p:nvSpPr>
          <p:cNvPr id="8" name="OfficePLUS.cn-9"/>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3538537" y="647700"/>
            <a:ext cx="5114925" cy="5114925"/>
          </a:xfrm>
          <a:prstGeom prst="rect">
            <a:avLst/>
          </a:prstGeom>
        </p:spPr>
      </p:pic>
      <p:sp>
        <p:nvSpPr>
          <p:cNvPr id="11" name="OfficePLUS.cn-5"/>
          <p:cNvSpPr/>
          <p:nvPr/>
        </p:nvSpPr>
        <p:spPr>
          <a:xfrm>
            <a:off x="9109146" y="4074982"/>
            <a:ext cx="1571693" cy="438150"/>
          </a:xfrm>
          <a:prstGeom prst="roundRect">
            <a:avLst>
              <a:gd name="adj" fmla="val 50000"/>
            </a:avLst>
          </a:prstGeom>
          <a:solidFill>
            <a:srgbClr val="FFC000"/>
          </a:solidFill>
          <a:ln>
            <a:noFill/>
          </a:ln>
        </p:spPr>
        <p:txBody>
          <a:bodyPr spcFirstLastPara="1" wrap="square" lIns="91433" tIns="45700" rIns="91433" bIns="45700" anchor="ctr" anchorCtr="0">
            <a:noAutofit/>
          </a:bodyPr>
          <a:lstStyle/>
          <a:p>
            <a:pPr algn="ctr"/>
            <a:endParaRPr sz="1865">
              <a:solidFill>
                <a:schemeClr val="lt1"/>
              </a:solidFill>
              <a:ea typeface="Calibri" panose="020f0502020204030204"/>
              <a:cs typeface="Calibri" panose="020f0502020204030204"/>
              <a:sym typeface="+mn-lt"/>
            </a:endParaRPr>
          </a:p>
        </p:txBody>
      </p:sp>
      <p:sp>
        <p:nvSpPr>
          <p:cNvPr id="13" name="OfficePLUS.cn-6"/>
          <p:cNvSpPr txBox="1"/>
          <p:nvPr/>
        </p:nvSpPr>
        <p:spPr>
          <a:xfrm>
            <a:off x="9496948" y="4170946"/>
            <a:ext cx="796087" cy="246221"/>
          </a:xfrm>
          <a:prstGeom prst="rect">
            <a:avLst/>
          </a:prstGeom>
          <a:noFill/>
          <a:ln>
            <a:noFill/>
          </a:ln>
        </p:spPr>
        <p:txBody>
          <a:bodyPr spcFirstLastPara="1" wrap="square" lIns="91433" tIns="45700" rIns="91433" bIns="45700" anchor="t" anchorCtr="0">
            <a:noAutofit/>
          </a:bodyPr>
          <a:lstStyle/>
          <a:p>
            <a:pPr algn="ctr"/>
            <a:r>
              <a:rPr lang="en-GB" sz="1065" b="1">
                <a:solidFill>
                  <a:schemeClr val="lt1"/>
                </a:solidFill>
                <a:ea typeface="Montserrat"/>
                <a:cs typeface="Montserrat"/>
                <a:sym typeface="+mn-lt"/>
              </a:rPr>
              <a:t>MORE</a:t>
            </a:r>
            <a:endParaRPr sz="1065" b="1">
              <a:solidFill>
                <a:schemeClr val="lt1"/>
              </a:solidFill>
              <a:ea typeface="Montserrat Light"/>
              <a:cs typeface="Montserrat Light"/>
              <a:sym typeface="+mn-lt"/>
            </a:endParaRPr>
          </a:p>
        </p:txBody>
      </p:sp>
      <p:sp>
        <p:nvSpPr>
          <p:cNvPr id="15" name="OfficePLUS.cn-7"/>
          <p:cNvSpPr/>
          <p:nvPr/>
        </p:nvSpPr>
        <p:spPr>
          <a:xfrm>
            <a:off x="1226399" y="4067195"/>
            <a:ext cx="1571693" cy="438150"/>
          </a:xfrm>
          <a:prstGeom prst="roundRect">
            <a:avLst>
              <a:gd name="adj" fmla="val 50000"/>
            </a:avLst>
          </a:prstGeom>
          <a:solidFill>
            <a:srgbClr val="556CFB"/>
          </a:solidFill>
          <a:ln>
            <a:noFill/>
          </a:ln>
        </p:spPr>
        <p:txBody>
          <a:bodyPr spcFirstLastPara="1" wrap="square" lIns="91433" tIns="45700" rIns="91433" bIns="45700" anchor="ctr" anchorCtr="0">
            <a:noAutofit/>
          </a:bodyPr>
          <a:lstStyle/>
          <a:p>
            <a:pPr algn="ctr"/>
            <a:endParaRPr sz="1865">
              <a:solidFill>
                <a:schemeClr val="lt1"/>
              </a:solidFill>
              <a:ea typeface="Calibri" panose="020f0502020204030204"/>
              <a:cs typeface="Calibri" panose="020f0502020204030204"/>
              <a:sym typeface="+mn-lt"/>
            </a:endParaRPr>
          </a:p>
        </p:txBody>
      </p:sp>
      <p:sp>
        <p:nvSpPr>
          <p:cNvPr id="17" name="OfficePLUS.cn-8"/>
          <p:cNvSpPr txBox="1"/>
          <p:nvPr/>
        </p:nvSpPr>
        <p:spPr>
          <a:xfrm>
            <a:off x="1614201" y="4163159"/>
            <a:ext cx="796087" cy="246221"/>
          </a:xfrm>
          <a:prstGeom prst="rect">
            <a:avLst/>
          </a:prstGeom>
          <a:noFill/>
          <a:ln>
            <a:noFill/>
          </a:ln>
        </p:spPr>
        <p:txBody>
          <a:bodyPr spcFirstLastPara="1" wrap="square" lIns="91433" tIns="45700" rIns="91433" bIns="45700" anchor="t" anchorCtr="0">
            <a:noAutofit/>
          </a:bodyPr>
          <a:lstStyle/>
          <a:p>
            <a:pPr algn="ctr"/>
            <a:r>
              <a:rPr lang="en-GB" sz="1065" b="1">
                <a:solidFill>
                  <a:schemeClr val="lt1"/>
                </a:solidFill>
                <a:ea typeface="Montserrat"/>
                <a:cs typeface="Montserrat"/>
                <a:sym typeface="+mn-lt"/>
              </a:rPr>
              <a:t>MORE</a:t>
            </a:r>
            <a:endParaRPr sz="1065" b="1">
              <a:solidFill>
                <a:schemeClr val="lt1"/>
              </a:solidFill>
              <a:ea typeface="Montserrat Light"/>
              <a:cs typeface="Montserrat Light"/>
              <a:sym typeface="+mn-lt"/>
            </a:endParaRPr>
          </a:p>
        </p:txBody>
      </p:sp>
      <p:sp>
        <p:nvSpPr>
          <p:cNvPr id="19" name="OfficePLUS.cn-9"/>
          <p:cNvSpPr txBox="1"/>
          <p:nvPr/>
        </p:nvSpPr>
        <p:spPr>
          <a:xfrm>
            <a:off x="4783425" y="5580806"/>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800" b="1">
                <a:solidFill>
                  <a:srgbClr val="4472C4"/>
                </a:solidFill>
                <a:latin typeface="思源宋体 Heavy" panose="02020900000000000000" pitchFamily="18" charset="-122"/>
                <a:ea typeface="思源宋体 Heavy" panose="02020900000000000000" pitchFamily="18"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a:latin typeface="+mn-lt"/>
                <a:sym typeface="+mn-lt"/>
              </a:rPr>
              <a:t>在此处添加标题</a:t>
            </a:r>
            <a:endParaRPr lang="zh-CN" altLang="en-US">
              <a:latin typeface="+mn-lt"/>
              <a:sym typeface="+mn-lt"/>
            </a:endParaRPr>
          </a:p>
        </p:txBody>
      </p:sp>
      <p:sp>
        <p:nvSpPr>
          <p:cNvPr id="21" name="OfficePLUS.cn-10"/>
          <p:cNvSpPr txBox="1"/>
          <p:nvPr/>
        </p:nvSpPr>
        <p:spPr>
          <a:xfrm>
            <a:off x="4053840" y="5201711"/>
            <a:ext cx="4157980" cy="292100"/>
          </a:xfrm>
          <a:prstGeom prst="rect">
            <a:avLst/>
          </a:prstGeom>
          <a:noFill/>
          <a:ln>
            <a:noFill/>
          </a:ln>
        </p:spPr>
        <p:txBody>
          <a:bodyPr spcFirstLastPara="1" wrap="square" lIns="91433" tIns="45700" rIns="91433" bIns="45700" anchor="t" anchorCtr="0">
            <a:noAutofit/>
          </a:bodyPr>
          <a:lstStyle/>
          <a:p>
            <a:pPr marL="0" marR="0" lvl="0" indent="0" algn="ctr" rtl="0">
              <a:spcBef>
                <a:spcPct val="0"/>
              </a:spcBef>
              <a:spcAft>
                <a:spcPct val="0"/>
              </a:spcAft>
              <a:buNone/>
            </a:pPr>
            <a:r>
              <a:rPr lang="en-US" altLang="en-GB" sz="1335">
                <a:solidFill>
                  <a:schemeClr val="tx1">
                    <a:lumMod val="85000"/>
                    <a:lumOff val="15000"/>
                  </a:schemeClr>
                </a:solidFill>
                <a:ea typeface="+mj-ea"/>
                <a:cs typeface="..黑体UI-韩语" panose="02000000000000000000" pitchFamily="2" charset="-128"/>
                <a:sym typeface="+mn-lt"/>
              </a:rPr>
              <a:t>TEXT HERE</a:t>
            </a:r>
            <a:endParaRPr lang="en-US" altLang="en-GB" sz="1335">
              <a:solidFill>
                <a:schemeClr val="tx1">
                  <a:lumMod val="85000"/>
                  <a:lumOff val="15000"/>
                </a:schemeClr>
              </a:solidFill>
              <a:ea typeface="+mj-ea"/>
              <a:cs typeface="..黑体UI-韩语" panose="02000000000000000000" pitchFamily="2" charset="-128"/>
              <a:sym typeface="+mn-lt"/>
            </a:endParaRPr>
          </a:p>
        </p:txBody>
      </p:sp>
      <p:sp>
        <p:nvSpPr>
          <p:cNvPr id="23" name="OfficePLUS.cn-11"/>
          <p:cNvSpPr/>
          <p:nvPr/>
        </p:nvSpPr>
        <p:spPr>
          <a:xfrm>
            <a:off x="5751830" y="6247556"/>
            <a:ext cx="762000" cy="66675"/>
          </a:xfrm>
          <a:prstGeom prst="rect">
            <a:avLst/>
          </a:prstGeom>
          <a:solidFill>
            <a:schemeClr val="tx1">
              <a:lumMod val="85000"/>
              <a:lumOff val="15000"/>
            </a:schemeClr>
          </a:solidFill>
          <a:ln>
            <a:noFill/>
          </a:ln>
        </p:spPr>
        <p:txBody>
          <a:bodyPr spcFirstLastPara="1" wrap="square" lIns="91433" tIns="45700" rIns="91433" bIns="45700" anchor="ctr" anchorCtr="0">
            <a:noAutofit/>
          </a:bodyPr>
          <a:lstStyle/>
          <a:p>
            <a:pPr marL="0" marR="0" lvl="0" indent="0" algn="ctr" rtl="0">
              <a:spcBef>
                <a:spcPct val="0"/>
              </a:spcBef>
              <a:spcAft>
                <a:spcPct val="0"/>
              </a:spcAft>
              <a:buNone/>
            </a:pPr>
            <a:endParaRPr sz="1865">
              <a:solidFill>
                <a:schemeClr val="tx1">
                  <a:lumMod val="85000"/>
                  <a:lumOff val="15000"/>
                </a:schemeClr>
              </a:solidFill>
              <a:ea typeface="..黑体UI-韩语" panose="02000000000000000000" pitchFamily="2" charset="-128"/>
              <a:cs typeface="..黑体UI-韩语" panose="02000000000000000000" pitchFamily="2" charset="-128"/>
              <a:sym typeface="+mn-lt"/>
            </a:endParaRPr>
          </a:p>
        </p:txBody>
      </p:sp>
      <p:sp>
        <p:nvSpPr>
          <p:cNvPr id="25" name="OfficePLUS.cn-12"/>
          <p:cNvSpPr txBox="1"/>
          <p:nvPr/>
        </p:nvSpPr>
        <p:spPr>
          <a:xfrm>
            <a:off x="1162913" y="2486646"/>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27" name="OfficePLUS.cn-13"/>
          <p:cNvSpPr/>
          <p:nvPr/>
        </p:nvSpPr>
        <p:spPr>
          <a:xfrm>
            <a:off x="11629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29" name="OfficePLUS.cn-14"/>
          <p:cNvSpPr txBox="1"/>
          <p:nvPr/>
        </p:nvSpPr>
        <p:spPr>
          <a:xfrm>
            <a:off x="9075013" y="2486646"/>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31" name="OfficePLUS.cn-15"/>
          <p:cNvSpPr/>
          <p:nvPr/>
        </p:nvSpPr>
        <p:spPr>
          <a:xfrm>
            <a:off x="90750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8" name="OfficePLUS.cn-16"/>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295274" y="879475"/>
            <a:ext cx="5483225" cy="5483225"/>
          </a:xfrm>
          <a:prstGeom prst="rect">
            <a:avLst/>
          </a:prstGeom>
        </p:spPr>
      </p:pic>
      <p:sp>
        <p:nvSpPr>
          <p:cNvPr id="11" name="OfficePLUS.cn-5"/>
          <p:cNvSpPr/>
          <p:nvPr/>
        </p:nvSpPr>
        <p:spPr>
          <a:xfrm>
            <a:off x="6833475" y="2158199"/>
            <a:ext cx="862471" cy="862471"/>
          </a:xfrm>
          <a:prstGeom prst="ellipse">
            <a:avLst/>
          </a:prstGeom>
          <a:solidFill>
            <a:srgbClr val="556CF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20" name="OfficePLUS.cn-6"/>
          <p:cNvSpPr/>
          <p:nvPr/>
        </p:nvSpPr>
        <p:spPr>
          <a:xfrm>
            <a:off x="6833475" y="3326174"/>
            <a:ext cx="862471" cy="862471"/>
          </a:xfrm>
          <a:prstGeom prst="ellipse">
            <a:avLst/>
          </a:prstGeom>
          <a:solidFill>
            <a:srgbClr val="102B49"/>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25" name="OfficePLUS.cn-7"/>
          <p:cNvSpPr/>
          <p:nvPr/>
        </p:nvSpPr>
        <p:spPr>
          <a:xfrm>
            <a:off x="6833475" y="4494148"/>
            <a:ext cx="862471" cy="862471"/>
          </a:xfrm>
          <a:prstGeom prst="ellipse">
            <a:avLst/>
          </a:prstGeom>
          <a:solidFill>
            <a:srgbClr val="556CF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33" name="OfficePLUS.cn-8"/>
          <p:cNvSpPr txBox="1"/>
          <p:nvPr/>
        </p:nvSpPr>
        <p:spPr>
          <a:xfrm>
            <a:off x="7915685" y="2165999"/>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cs typeface="+mn-ea"/>
                <a:sym typeface="+mn-lt"/>
              </a:rPr>
              <a:t>在此输入标题</a:t>
            </a:r>
            <a:endParaRPr lang="zh-CN" altLang="en-US">
              <a:solidFill>
                <a:schemeClr val="tx1"/>
              </a:solidFill>
              <a:cs typeface="+mn-ea"/>
              <a:sym typeface="+mn-lt"/>
            </a:endParaRPr>
          </a:p>
        </p:txBody>
      </p:sp>
      <p:sp>
        <p:nvSpPr>
          <p:cNvPr id="34" name="OfficePLUS.cn-9"/>
          <p:cNvSpPr/>
          <p:nvPr/>
        </p:nvSpPr>
        <p:spPr>
          <a:xfrm>
            <a:off x="7923707" y="2484767"/>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sp>
        <p:nvSpPr>
          <p:cNvPr id="35" name="OfficePLUS.cn-10"/>
          <p:cNvSpPr txBox="1"/>
          <p:nvPr/>
        </p:nvSpPr>
        <p:spPr>
          <a:xfrm>
            <a:off x="7915685" y="3327142"/>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cs typeface="+mn-ea"/>
                <a:sym typeface="+mn-lt"/>
              </a:rPr>
              <a:t>在此输入标题</a:t>
            </a:r>
            <a:endParaRPr lang="zh-CN" altLang="en-US">
              <a:solidFill>
                <a:schemeClr val="tx1"/>
              </a:solidFill>
              <a:cs typeface="+mn-ea"/>
              <a:sym typeface="+mn-lt"/>
            </a:endParaRPr>
          </a:p>
        </p:txBody>
      </p:sp>
      <p:sp>
        <p:nvSpPr>
          <p:cNvPr id="36" name="OfficePLUS.cn-11"/>
          <p:cNvSpPr/>
          <p:nvPr/>
        </p:nvSpPr>
        <p:spPr>
          <a:xfrm>
            <a:off x="7923707" y="3645910"/>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sp>
        <p:nvSpPr>
          <p:cNvPr id="37" name="OfficePLUS.cn-12"/>
          <p:cNvSpPr txBox="1"/>
          <p:nvPr/>
        </p:nvSpPr>
        <p:spPr>
          <a:xfrm>
            <a:off x="7915685" y="4560856"/>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solidFill>
                <a:cs typeface="+mn-ea"/>
                <a:sym typeface="+mn-lt"/>
              </a:rPr>
              <a:t>在此输入标题</a:t>
            </a:r>
            <a:endParaRPr lang="zh-CN" altLang="en-US">
              <a:solidFill>
                <a:schemeClr val="tx1"/>
              </a:solidFill>
              <a:cs typeface="+mn-ea"/>
              <a:sym typeface="+mn-lt"/>
            </a:endParaRPr>
          </a:p>
        </p:txBody>
      </p:sp>
      <p:sp>
        <p:nvSpPr>
          <p:cNvPr id="38" name="OfficePLUS.cn-13"/>
          <p:cNvSpPr/>
          <p:nvPr/>
        </p:nvSpPr>
        <p:spPr>
          <a:xfrm>
            <a:off x="7923707" y="487962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sp>
        <p:nvSpPr>
          <p:cNvPr id="46" name="OfficePLUS.cn-14"/>
          <p:cNvSpPr>
            <a:spLocks noChangeAspect="1"/>
          </p:cNvSpPr>
          <p:nvPr/>
        </p:nvSpPr>
        <p:spPr bwMode="auto">
          <a:xfrm>
            <a:off x="6972258" y="2384110"/>
            <a:ext cx="609685" cy="387981"/>
          </a:xfrm>
          <a:custGeom>
            <a:gdLst>
              <a:gd name="T0" fmla="*/ 0 w 20114"/>
              <a:gd name="T1" fmla="*/ 9156 h 12800"/>
              <a:gd name="T2" fmla="*/ 3143 w 20114"/>
              <a:gd name="T3" fmla="*/ 12767 h 12800"/>
              <a:gd name="T4" fmla="*/ 8229 w 20114"/>
              <a:gd name="T5" fmla="*/ 12767 h 12800"/>
              <a:gd name="T6" fmla="*/ 8229 w 20114"/>
              <a:gd name="T7" fmla="*/ 11916 h 12800"/>
              <a:gd name="T8" fmla="*/ 3868 w 20114"/>
              <a:gd name="T9" fmla="*/ 11916 h 12800"/>
              <a:gd name="T10" fmla="*/ 3451 w 20114"/>
              <a:gd name="T11" fmla="*/ 11883 h 12800"/>
              <a:gd name="T12" fmla="*/ 914 w 20114"/>
              <a:gd name="T13" fmla="*/ 9093 h 12800"/>
              <a:gd name="T14" fmla="*/ 3195 w 20114"/>
              <a:gd name="T15" fmla="*/ 6199 h 12800"/>
              <a:gd name="T16" fmla="*/ 2893 w 20114"/>
              <a:gd name="T17" fmla="*/ 5409 h 12800"/>
              <a:gd name="T18" fmla="*/ 2787 w 20114"/>
              <a:gd name="T19" fmla="*/ 4927 h 12800"/>
              <a:gd name="T20" fmla="*/ 4492 w 20114"/>
              <a:gd name="T21" fmla="*/ 3295 h 12800"/>
              <a:gd name="T22" fmla="*/ 5509 w 20114"/>
              <a:gd name="T23" fmla="*/ 3727 h 12800"/>
              <a:gd name="T24" fmla="*/ 6491 w 20114"/>
              <a:gd name="T25" fmla="*/ 4411 h 12800"/>
              <a:gd name="T26" fmla="*/ 7327 w 20114"/>
              <a:gd name="T27" fmla="*/ 3296 h 12800"/>
              <a:gd name="T28" fmla="*/ 11670 w 20114"/>
              <a:gd name="T29" fmla="*/ 914 h 12800"/>
              <a:gd name="T30" fmla="*/ 16755 w 20114"/>
              <a:gd name="T31" fmla="*/ 5754 h 12800"/>
              <a:gd name="T32" fmla="*/ 16755 w 20114"/>
              <a:gd name="T33" fmla="*/ 6611 h 12800"/>
              <a:gd name="T34" fmla="*/ 17639 w 20114"/>
              <a:gd name="T35" fmla="*/ 6848 h 12800"/>
              <a:gd name="T36" fmla="*/ 19304 w 20114"/>
              <a:gd name="T37" fmla="*/ 9093 h 12800"/>
              <a:gd name="T38" fmla="*/ 16903 w 20114"/>
              <a:gd name="T39" fmla="*/ 11916 h 12800"/>
              <a:gd name="T40" fmla="*/ 16350 w 20114"/>
              <a:gd name="T41" fmla="*/ 11916 h 12800"/>
              <a:gd name="T42" fmla="*/ 11886 w 20114"/>
              <a:gd name="T43" fmla="*/ 11916 h 12800"/>
              <a:gd name="T44" fmla="*/ 11886 w 20114"/>
              <a:gd name="T45" fmla="*/ 12767 h 12800"/>
              <a:gd name="T46" fmla="*/ 16971 w 20114"/>
              <a:gd name="T47" fmla="*/ 12767 h 12800"/>
              <a:gd name="T48" fmla="*/ 20114 w 20114"/>
              <a:gd name="T49" fmla="*/ 9156 h 12800"/>
              <a:gd name="T50" fmla="*/ 17599 w 20114"/>
              <a:gd name="T51" fmla="*/ 5701 h 12800"/>
              <a:gd name="T52" fmla="*/ 11629 w 20114"/>
              <a:gd name="T53" fmla="*/ 0 h 12800"/>
              <a:gd name="T54" fmla="*/ 6266 w 20114"/>
              <a:gd name="T55" fmla="*/ 3246 h 12800"/>
              <a:gd name="T56" fmla="*/ 4400 w 20114"/>
              <a:gd name="T57" fmla="*/ 2441 h 12800"/>
              <a:gd name="T58" fmla="*/ 1885 w 20114"/>
              <a:gd name="T59" fmla="*/ 4882 h 12800"/>
              <a:gd name="T60" fmla="*/ 2099 w 20114"/>
              <a:gd name="T61" fmla="*/ 5872 h 12800"/>
              <a:gd name="T62" fmla="*/ 0 w 20114"/>
              <a:gd name="T63" fmla="*/ 9156 h 12800"/>
              <a:gd name="T64" fmla="*/ 8240 w 20114"/>
              <a:gd name="T65" fmla="*/ 4571 h 12800"/>
              <a:gd name="T66" fmla="*/ 8240 w 20114"/>
              <a:gd name="T67" fmla="*/ 8686 h 12800"/>
              <a:gd name="T68" fmla="*/ 6400 w 20114"/>
              <a:gd name="T69" fmla="*/ 8686 h 12800"/>
              <a:gd name="T70" fmla="*/ 10057 w 20114"/>
              <a:gd name="T71" fmla="*/ 12800 h 12800"/>
              <a:gd name="T72" fmla="*/ 13714 w 20114"/>
              <a:gd name="T73" fmla="*/ 8686 h 12800"/>
              <a:gd name="T74" fmla="*/ 11890 w 20114"/>
              <a:gd name="T75" fmla="*/ 8686 h 12800"/>
              <a:gd name="T76" fmla="*/ 11890 w 20114"/>
              <a:gd name="T77" fmla="*/ 4571 h 12800"/>
              <a:gd name="T78" fmla="*/ 8240 w 20114"/>
              <a:gd name="T79" fmla="*/ 4571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14" h="12800">
                <a:moveTo>
                  <a:pt x="0" y="9156"/>
                </a:moveTo>
                <a:cubicBezTo>
                  <a:pt x="0" y="10971"/>
                  <a:pt x="1359" y="12476"/>
                  <a:pt x="3143" y="12767"/>
                </a:cubicBezTo>
                <a:lnTo>
                  <a:pt x="8229" y="12767"/>
                </a:lnTo>
                <a:lnTo>
                  <a:pt x="8229" y="11916"/>
                </a:lnTo>
                <a:lnTo>
                  <a:pt x="3868" y="11916"/>
                </a:lnTo>
                <a:lnTo>
                  <a:pt x="3451" y="11883"/>
                </a:lnTo>
                <a:cubicBezTo>
                  <a:pt x="2245" y="11691"/>
                  <a:pt x="914" y="10262"/>
                  <a:pt x="914" y="9093"/>
                </a:cubicBezTo>
                <a:cubicBezTo>
                  <a:pt x="914" y="8181"/>
                  <a:pt x="1692" y="6718"/>
                  <a:pt x="3195" y="6199"/>
                </a:cubicBezTo>
                <a:lnTo>
                  <a:pt x="2893" y="5409"/>
                </a:lnTo>
                <a:cubicBezTo>
                  <a:pt x="2822" y="5257"/>
                  <a:pt x="2787" y="5095"/>
                  <a:pt x="2787" y="4927"/>
                </a:cubicBezTo>
                <a:cubicBezTo>
                  <a:pt x="2787" y="4271"/>
                  <a:pt x="3451" y="3295"/>
                  <a:pt x="4492" y="3295"/>
                </a:cubicBezTo>
                <a:cubicBezTo>
                  <a:pt x="4849" y="3295"/>
                  <a:pt x="5268" y="3473"/>
                  <a:pt x="5509" y="3727"/>
                </a:cubicBezTo>
                <a:lnTo>
                  <a:pt x="6491" y="4411"/>
                </a:lnTo>
                <a:lnTo>
                  <a:pt x="7327" y="3296"/>
                </a:lnTo>
                <a:cubicBezTo>
                  <a:pt x="8274" y="1884"/>
                  <a:pt x="9871" y="914"/>
                  <a:pt x="11670" y="914"/>
                </a:cubicBezTo>
                <a:cubicBezTo>
                  <a:pt x="14209" y="914"/>
                  <a:pt x="16715" y="3334"/>
                  <a:pt x="16755" y="5754"/>
                </a:cubicBezTo>
                <a:lnTo>
                  <a:pt x="16755" y="6611"/>
                </a:lnTo>
                <a:lnTo>
                  <a:pt x="17639" y="6848"/>
                </a:lnTo>
                <a:cubicBezTo>
                  <a:pt x="18636" y="7184"/>
                  <a:pt x="19304" y="8086"/>
                  <a:pt x="19304" y="9093"/>
                </a:cubicBezTo>
                <a:cubicBezTo>
                  <a:pt x="19304" y="10261"/>
                  <a:pt x="18108" y="11724"/>
                  <a:pt x="16903" y="11916"/>
                </a:cubicBezTo>
                <a:lnTo>
                  <a:pt x="16350" y="11916"/>
                </a:lnTo>
                <a:lnTo>
                  <a:pt x="11886" y="11916"/>
                </a:lnTo>
                <a:lnTo>
                  <a:pt x="11886" y="12767"/>
                </a:lnTo>
                <a:lnTo>
                  <a:pt x="16971" y="12767"/>
                </a:lnTo>
                <a:cubicBezTo>
                  <a:pt x="18756" y="12476"/>
                  <a:pt x="20114" y="10971"/>
                  <a:pt x="20114" y="9156"/>
                </a:cubicBezTo>
                <a:cubicBezTo>
                  <a:pt x="20114" y="7561"/>
                  <a:pt x="19065" y="6204"/>
                  <a:pt x="17599" y="5701"/>
                </a:cubicBezTo>
                <a:cubicBezTo>
                  <a:pt x="17546" y="2544"/>
                  <a:pt x="14893" y="0"/>
                  <a:pt x="11629" y="0"/>
                </a:cubicBezTo>
                <a:cubicBezTo>
                  <a:pt x="9275" y="0"/>
                  <a:pt x="7238" y="1323"/>
                  <a:pt x="6266" y="3246"/>
                </a:cubicBezTo>
                <a:cubicBezTo>
                  <a:pt x="5806" y="2752"/>
                  <a:pt x="5140" y="2441"/>
                  <a:pt x="4400" y="2441"/>
                </a:cubicBezTo>
                <a:cubicBezTo>
                  <a:pt x="3011" y="2441"/>
                  <a:pt x="1885" y="3535"/>
                  <a:pt x="1885" y="4882"/>
                </a:cubicBezTo>
                <a:cubicBezTo>
                  <a:pt x="1885" y="5234"/>
                  <a:pt x="1962" y="5569"/>
                  <a:pt x="2099" y="5872"/>
                </a:cubicBezTo>
                <a:cubicBezTo>
                  <a:pt x="856" y="6469"/>
                  <a:pt x="0" y="7716"/>
                  <a:pt x="0" y="9156"/>
                </a:cubicBezTo>
                <a:close/>
                <a:moveTo>
                  <a:pt x="8240" y="4571"/>
                </a:moveTo>
                <a:lnTo>
                  <a:pt x="8240" y="8686"/>
                </a:lnTo>
                <a:lnTo>
                  <a:pt x="6400" y="8686"/>
                </a:lnTo>
                <a:lnTo>
                  <a:pt x="10057" y="12800"/>
                </a:lnTo>
                <a:lnTo>
                  <a:pt x="13714" y="8686"/>
                </a:lnTo>
                <a:lnTo>
                  <a:pt x="11890" y="8686"/>
                </a:lnTo>
                <a:lnTo>
                  <a:pt x="11890" y="4571"/>
                </a:lnTo>
                <a:lnTo>
                  <a:pt x="8240" y="4571"/>
                </a:lnTo>
                <a:close/>
              </a:path>
            </a:pathLst>
          </a:custGeom>
          <a:solidFill>
            <a:schemeClr val="bg1"/>
          </a:solidFill>
          <a:ln>
            <a:noFill/>
          </a:ln>
        </p:spPr>
        <p:txBody>
          <a:bodyPr/>
          <a:lstStyle/>
          <a:p>
            <a:endParaRPr lang="zh-CN" altLang="en-US">
              <a:sym typeface="+mn-lt"/>
            </a:endParaRPr>
          </a:p>
        </p:txBody>
      </p:sp>
      <p:sp>
        <p:nvSpPr>
          <p:cNvPr id="47" name="OfficePLUS.cn-15"/>
          <p:cNvSpPr>
            <a:spLocks noChangeAspect="1"/>
          </p:cNvSpPr>
          <p:nvPr/>
        </p:nvSpPr>
        <p:spPr bwMode="auto">
          <a:xfrm>
            <a:off x="7060937" y="3556589"/>
            <a:ext cx="432106" cy="431211"/>
          </a:xfrm>
          <a:custGeom>
            <a:gdLst>
              <a:gd name="connsiteX0" fmla="*/ 294871 w 608829"/>
              <a:gd name="connsiteY0" fmla="*/ 177400 h 607568"/>
              <a:gd name="connsiteX1" fmla="*/ 335683 w 608829"/>
              <a:gd name="connsiteY1" fmla="*/ 187426 h 607568"/>
              <a:gd name="connsiteX2" fmla="*/ 387100 w 608829"/>
              <a:gd name="connsiteY2" fmla="*/ 221138 h 607568"/>
              <a:gd name="connsiteX3" fmla="*/ 321745 w 608829"/>
              <a:gd name="connsiteY3" fmla="*/ 286295 h 607568"/>
              <a:gd name="connsiteX4" fmla="*/ 236256 w 608829"/>
              <a:gd name="connsiteY4" fmla="*/ 286295 h 607568"/>
              <a:gd name="connsiteX5" fmla="*/ 109882 w 608829"/>
              <a:gd name="connsiteY5" fmla="*/ 412484 h 607568"/>
              <a:gd name="connsiteX6" fmla="*/ 109882 w 608829"/>
              <a:gd name="connsiteY6" fmla="*/ 497848 h 607568"/>
              <a:gd name="connsiteX7" fmla="*/ 195370 w 608829"/>
              <a:gd name="connsiteY7" fmla="*/ 497848 h 607568"/>
              <a:gd name="connsiteX8" fmla="*/ 253498 w 608829"/>
              <a:gd name="connsiteY8" fmla="*/ 439805 h 607568"/>
              <a:gd name="connsiteX9" fmla="*/ 374814 w 608829"/>
              <a:gd name="connsiteY9" fmla="*/ 447846 h 607568"/>
              <a:gd name="connsiteX10" fmla="*/ 260726 w 608829"/>
              <a:gd name="connsiteY10" fmla="*/ 563108 h 607568"/>
              <a:gd name="connsiteX11" fmla="*/ 44526 w 608829"/>
              <a:gd name="connsiteY11" fmla="*/ 563108 h 607568"/>
              <a:gd name="connsiteX12" fmla="*/ 44526 w 608829"/>
              <a:gd name="connsiteY12" fmla="*/ 347328 h 607568"/>
              <a:gd name="connsiteX13" fmla="*/ 170901 w 608829"/>
              <a:gd name="connsiteY13" fmla="*/ 221138 h 607568"/>
              <a:gd name="connsiteX14" fmla="*/ 176889 w 608829"/>
              <a:gd name="connsiteY14" fmla="*/ 215674 h 607568"/>
              <a:gd name="connsiteX15" fmla="*/ 294871 w 608829"/>
              <a:gd name="connsiteY15" fmla="*/ 177400 h 607568"/>
              <a:gd name="connsiteX16" fmla="*/ 455930 w 608829"/>
              <a:gd name="connsiteY16" fmla="*/ 0 h 607568"/>
              <a:gd name="connsiteX17" fmla="*/ 563990 w 608829"/>
              <a:gd name="connsiteY17" fmla="*/ 44453 h 607568"/>
              <a:gd name="connsiteX18" fmla="*/ 563990 w 608829"/>
              <a:gd name="connsiteY18" fmla="*/ 260200 h 607568"/>
              <a:gd name="connsiteX19" fmla="*/ 516388 w 608829"/>
              <a:gd name="connsiteY19" fmla="*/ 307719 h 607568"/>
              <a:gd name="connsiteX20" fmla="*/ 437602 w 608829"/>
              <a:gd name="connsiteY20" fmla="*/ 386370 h 607568"/>
              <a:gd name="connsiteX21" fmla="*/ 425004 w 608829"/>
              <a:gd name="connsiteY21" fmla="*/ 397708 h 607568"/>
              <a:gd name="connsiteX22" fmla="*/ 272905 w 608829"/>
              <a:gd name="connsiteY22" fmla="*/ 419974 h 607568"/>
              <a:gd name="connsiteX23" fmla="*/ 221483 w 608829"/>
              <a:gd name="connsiteY23" fmla="*/ 386370 h 607568"/>
              <a:gd name="connsiteX24" fmla="*/ 286742 w 608829"/>
              <a:gd name="connsiteY24" fmla="*/ 321223 h 607568"/>
              <a:gd name="connsiteX25" fmla="*/ 372343 w 608829"/>
              <a:gd name="connsiteY25" fmla="*/ 321223 h 607568"/>
              <a:gd name="connsiteX26" fmla="*/ 422423 w 608829"/>
              <a:gd name="connsiteY26" fmla="*/ 271126 h 607568"/>
              <a:gd name="connsiteX27" fmla="*/ 498731 w 608829"/>
              <a:gd name="connsiteY27" fmla="*/ 195053 h 607568"/>
              <a:gd name="connsiteX28" fmla="*/ 498731 w 608829"/>
              <a:gd name="connsiteY28" fmla="*/ 109600 h 607568"/>
              <a:gd name="connsiteX29" fmla="*/ 413130 w 608829"/>
              <a:gd name="connsiteY29" fmla="*/ 109600 h 607568"/>
              <a:gd name="connsiteX30" fmla="*/ 352517 w 608829"/>
              <a:gd name="connsiteY30" fmla="*/ 170211 h 607568"/>
              <a:gd name="connsiteX31" fmla="*/ 231189 w 608829"/>
              <a:gd name="connsiteY31" fmla="*/ 160933 h 607568"/>
              <a:gd name="connsiteX32" fmla="*/ 347871 w 608829"/>
              <a:gd name="connsiteY32" fmla="*/ 44453 h 607568"/>
              <a:gd name="connsiteX33" fmla="*/ 455930 w 608829"/>
              <a:gd name="connsiteY33" fmla="*/ 0 h 607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829" h="607568">
                <a:moveTo>
                  <a:pt x="294871" y="177400"/>
                </a:moveTo>
                <a:cubicBezTo>
                  <a:pt x="308774" y="178830"/>
                  <a:pt x="322519" y="182168"/>
                  <a:pt x="335683" y="187426"/>
                </a:cubicBezTo>
                <a:cubicBezTo>
                  <a:pt x="354164" y="194642"/>
                  <a:pt x="371923" y="205983"/>
                  <a:pt x="387100" y="221138"/>
                </a:cubicBezTo>
                <a:lnTo>
                  <a:pt x="321745" y="286295"/>
                </a:lnTo>
                <a:cubicBezTo>
                  <a:pt x="298204" y="262789"/>
                  <a:pt x="259796" y="262789"/>
                  <a:pt x="236256" y="286295"/>
                </a:cubicBezTo>
                <a:lnTo>
                  <a:pt x="109882" y="412484"/>
                </a:lnTo>
                <a:cubicBezTo>
                  <a:pt x="86238" y="435990"/>
                  <a:pt x="86238" y="474342"/>
                  <a:pt x="109882" y="497848"/>
                </a:cubicBezTo>
                <a:cubicBezTo>
                  <a:pt x="133422" y="521457"/>
                  <a:pt x="171830" y="521457"/>
                  <a:pt x="195370" y="497848"/>
                </a:cubicBezTo>
                <a:lnTo>
                  <a:pt x="253498" y="439805"/>
                </a:lnTo>
                <a:cubicBezTo>
                  <a:pt x="303263" y="459599"/>
                  <a:pt x="316685" y="461249"/>
                  <a:pt x="374814" y="447846"/>
                </a:cubicBezTo>
                <a:lnTo>
                  <a:pt x="260726" y="563108"/>
                </a:lnTo>
                <a:cubicBezTo>
                  <a:pt x="201255" y="622388"/>
                  <a:pt x="103996" y="622388"/>
                  <a:pt x="44526" y="563108"/>
                </a:cubicBezTo>
                <a:cubicBezTo>
                  <a:pt x="-14841" y="503724"/>
                  <a:pt x="-14841" y="406608"/>
                  <a:pt x="44526" y="347328"/>
                </a:cubicBezTo>
                <a:lnTo>
                  <a:pt x="170901" y="221138"/>
                </a:lnTo>
                <a:cubicBezTo>
                  <a:pt x="172656" y="219385"/>
                  <a:pt x="174721" y="217323"/>
                  <a:pt x="176889" y="215674"/>
                </a:cubicBezTo>
                <a:cubicBezTo>
                  <a:pt x="210031" y="185982"/>
                  <a:pt x="253163" y="173108"/>
                  <a:pt x="294871" y="177400"/>
                </a:cubicBezTo>
                <a:close/>
                <a:moveTo>
                  <a:pt x="455930" y="0"/>
                </a:moveTo>
                <a:cubicBezTo>
                  <a:pt x="495117" y="0"/>
                  <a:pt x="534303" y="14818"/>
                  <a:pt x="563990" y="44453"/>
                </a:cubicBezTo>
                <a:cubicBezTo>
                  <a:pt x="623776" y="104136"/>
                  <a:pt x="623776" y="200929"/>
                  <a:pt x="563990" y="260200"/>
                </a:cubicBezTo>
                <a:lnTo>
                  <a:pt x="516388" y="307719"/>
                </a:lnTo>
                <a:lnTo>
                  <a:pt x="437602" y="386370"/>
                </a:lnTo>
                <a:cubicBezTo>
                  <a:pt x="433781" y="390596"/>
                  <a:pt x="429135" y="394410"/>
                  <a:pt x="425004" y="397708"/>
                </a:cubicBezTo>
                <a:cubicBezTo>
                  <a:pt x="381120" y="432240"/>
                  <a:pt x="322986" y="439765"/>
                  <a:pt x="272905" y="419974"/>
                </a:cubicBezTo>
                <a:cubicBezTo>
                  <a:pt x="254319" y="412861"/>
                  <a:pt x="236662" y="401522"/>
                  <a:pt x="221483" y="386370"/>
                </a:cubicBezTo>
                <a:lnTo>
                  <a:pt x="286742" y="321223"/>
                </a:lnTo>
                <a:cubicBezTo>
                  <a:pt x="310388" y="344725"/>
                  <a:pt x="348697" y="344725"/>
                  <a:pt x="372343" y="321223"/>
                </a:cubicBezTo>
                <a:lnTo>
                  <a:pt x="422423" y="271126"/>
                </a:lnTo>
                <a:lnTo>
                  <a:pt x="498731" y="195053"/>
                </a:lnTo>
                <a:cubicBezTo>
                  <a:pt x="522273" y="171448"/>
                  <a:pt x="522273" y="133205"/>
                  <a:pt x="498731" y="109600"/>
                </a:cubicBezTo>
                <a:cubicBezTo>
                  <a:pt x="475085" y="86097"/>
                  <a:pt x="436776" y="86097"/>
                  <a:pt x="413130" y="109600"/>
                </a:cubicBezTo>
                <a:lnTo>
                  <a:pt x="352517" y="170211"/>
                </a:lnTo>
                <a:cubicBezTo>
                  <a:pt x="314622" y="152584"/>
                  <a:pt x="271150" y="149595"/>
                  <a:pt x="231189" y="160933"/>
                </a:cubicBezTo>
                <a:lnTo>
                  <a:pt x="347871" y="44453"/>
                </a:lnTo>
                <a:cubicBezTo>
                  <a:pt x="377557" y="14818"/>
                  <a:pt x="416744" y="0"/>
                  <a:pt x="455930" y="0"/>
                </a:cubicBezTo>
                <a:close/>
              </a:path>
            </a:pathLst>
          </a:custGeom>
          <a:solidFill>
            <a:schemeClr val="bg1"/>
          </a:solidFill>
          <a:ln>
            <a:noFill/>
          </a:ln>
        </p:spPr>
        <p:txBody>
          <a:bodyPr/>
          <a:lstStyle/>
          <a:p>
            <a:endParaRPr lang="zh-CN" altLang="en-US">
              <a:sym typeface="+mn-lt"/>
            </a:endParaRPr>
          </a:p>
        </p:txBody>
      </p:sp>
      <p:sp>
        <p:nvSpPr>
          <p:cNvPr id="51" name="OfficePLUS.cn-16"/>
          <p:cNvSpPr>
            <a:spLocks noChangeAspect="1"/>
          </p:cNvSpPr>
          <p:nvPr/>
        </p:nvSpPr>
        <p:spPr bwMode="auto">
          <a:xfrm>
            <a:off x="7060937" y="4774320"/>
            <a:ext cx="432106" cy="307149"/>
          </a:xfrm>
          <a:custGeom>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chemeClr val="bg1"/>
          </a:solidFill>
          <a:ln>
            <a:noFill/>
          </a:ln>
        </p:spPr>
        <p:txBody>
          <a:bodyPr/>
          <a:lstStyle/>
          <a:p>
            <a:endParaRPr lang="zh-CN" altLang="en-US">
              <a:sym typeface="+mn-lt"/>
            </a:endParaRPr>
          </a:p>
        </p:txBody>
      </p:sp>
      <p:sp>
        <p:nvSpPr>
          <p:cNvPr id="8" name="OfficePLUS.cn-17"/>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4"/>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52450" y="882650"/>
            <a:ext cx="5708650" cy="5708650"/>
          </a:xfrm>
          <a:prstGeom prst="rect">
            <a:avLst/>
          </a:prstGeom>
        </p:spPr>
      </p:pic>
      <p:sp>
        <p:nvSpPr>
          <p:cNvPr id="11" name="OfficePLUS.cn-5"/>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5" name="OfficePLUS.cn-7"/>
          <p:cNvSpPr txBox="1"/>
          <p:nvPr/>
        </p:nvSpPr>
        <p:spPr>
          <a:xfrm>
            <a:off x="7027590" y="2610599"/>
            <a:ext cx="16408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000" b="1" i="0" u="none" strike="noStrike" kern="1200" cap="none" spc="1500" normalizeH="0" baseline="0" noProof="0">
                <a:ln>
                  <a:noFill/>
                </a:ln>
                <a:solidFill>
                  <a:srgbClr val="556CFB"/>
                </a:solidFill>
                <a:effectLst/>
                <a:uLnTx/>
                <a:uFillTx/>
                <a:ea typeface="微软雅黑"/>
                <a:cs typeface="+mn-cs"/>
                <a:sym typeface="+mn-lt"/>
              </a:rPr>
              <a:t>02</a:t>
            </a:r>
            <a:endParaRPr kumimoji="0" lang="zh-CN" altLang="en-US" sz="6000" b="1" i="0" u="none" strike="noStrike" kern="1200" cap="none" spc="1500" normalizeH="0" baseline="0" noProof="0">
              <a:ln>
                <a:noFill/>
              </a:ln>
              <a:solidFill>
                <a:srgbClr val="556CFB"/>
              </a:solidFill>
              <a:effectLst/>
              <a:uLnTx/>
              <a:uFillTx/>
              <a:ea typeface="微软雅黑"/>
              <a:cs typeface="+mn-cs"/>
              <a:sym typeface="+mn-lt"/>
            </a:endParaRPr>
          </a:p>
        </p:txBody>
      </p:sp>
      <p:sp>
        <p:nvSpPr>
          <p:cNvPr id="17" name="OfficePLUS.cn-8"/>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200" normalizeH="0" baseline="0" noProof="0">
                <a:ln>
                  <a:noFill/>
                </a:ln>
                <a:solidFill>
                  <a:srgbClr val="556CFB"/>
                </a:solidFill>
                <a:effectLst/>
                <a:uLnTx/>
                <a:uFillTx/>
                <a:ea typeface="微软雅黑"/>
                <a:cs typeface="+mn-cs"/>
                <a:sym typeface="+mn-lt"/>
              </a:rPr>
              <a:t>PART 03</a:t>
            </a:r>
            <a:endParaRPr kumimoji="0" lang="zh-CN" altLang="en-US" sz="2000" b="0" i="0" u="none" strike="noStrike" kern="1200" cap="none" spc="200" normalizeH="0" baseline="0" noProof="0">
              <a:ln>
                <a:noFill/>
              </a:ln>
              <a:solidFill>
                <a:srgbClr val="556CFB"/>
              </a:solidFill>
              <a:effectLst/>
              <a:uLnTx/>
              <a:uFillTx/>
              <a:ea typeface="微软雅黑"/>
              <a:cs typeface="+mn-cs"/>
              <a:sym typeface="+mn-lt"/>
            </a:endParaRPr>
          </a:p>
        </p:txBody>
      </p:sp>
      <p:sp>
        <p:nvSpPr>
          <p:cNvPr id="19" name="OfficePLUS.cn-9"/>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endParaRPr kumimoji="0" lang="en-US" altLang="zh-CN" sz="2400" b="0" i="0" u="none" strike="noStrike" kern="1200" cap="none" spc="0" normalizeH="0" baseline="0" noProof="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p:txBody>
      </p:sp>
      <p:sp>
        <p:nvSpPr>
          <p:cNvPr id="10" name="OfficePLUS.cn-11"/>
          <p:cNvSpPr txBox="1"/>
          <p:nvPr/>
        </p:nvSpPr>
        <p:spPr>
          <a:xfrm>
            <a:off x="48260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i="0" u="none" strike="noStrike" kern="1200" cap="none" spc="0" normalizeH="0" baseline="0" noProof="0">
                <a:ln>
                  <a:noFill/>
                </a:ln>
                <a:solidFill>
                  <a:prstClr val="black"/>
                </a:solidFill>
                <a:effectLst/>
                <a:uLnTx/>
                <a:uFillTx/>
                <a:ea typeface="微软雅黑"/>
                <a:cs typeface="+mn-cs"/>
                <a:sym typeface="+mn-lt"/>
              </a:rPr>
              <a:t>PART 01</a:t>
            </a:r>
            <a:endParaRPr kumimoji="0" lang="zh-CN" altLang="en-US" sz="1400" i="0" u="none" strike="noStrike" kern="1200" cap="none" spc="0" normalizeH="0" baseline="0" noProof="0">
              <a:ln>
                <a:noFill/>
              </a:ln>
              <a:solidFill>
                <a:prstClr val="black"/>
              </a:solidFill>
              <a:effectLst/>
              <a:uLnTx/>
              <a:uFillTx/>
              <a:ea typeface="微软雅黑"/>
              <a:cs typeface="+mn-cs"/>
              <a:sym typeface="+mn-lt"/>
            </a:endParaRPr>
          </a:p>
        </p:txBody>
      </p:sp>
      <p:sp>
        <p:nvSpPr>
          <p:cNvPr id="12" name="OfficePLUS.cn-12"/>
          <p:cNvSpPr txBox="1"/>
          <p:nvPr/>
        </p:nvSpPr>
        <p:spPr>
          <a:xfrm>
            <a:off x="67183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b="1" i="0" u="none" strike="noStrike" kern="1200" cap="none" spc="0" normalizeH="0" baseline="0" noProof="0">
                <a:ln>
                  <a:noFill/>
                </a:ln>
                <a:solidFill>
                  <a:prstClr val="black"/>
                </a:solidFill>
                <a:effectLst/>
                <a:uLnTx/>
                <a:uFillTx/>
                <a:ea typeface="微软雅黑"/>
                <a:cs typeface="+mn-cs"/>
                <a:sym typeface="+mn-lt"/>
              </a:rPr>
              <a:t>PART 02</a:t>
            </a:r>
            <a:endParaRPr kumimoji="0" lang="zh-CN" altLang="en-US" sz="1400" b="1" i="0" u="none" strike="noStrike" kern="1200" cap="none" spc="0" normalizeH="0" baseline="0" noProof="0">
              <a:ln>
                <a:noFill/>
              </a:ln>
              <a:solidFill>
                <a:prstClr val="black"/>
              </a:solidFill>
              <a:effectLst/>
              <a:uLnTx/>
              <a:uFillTx/>
              <a:ea typeface="微软雅黑"/>
              <a:cs typeface="+mn-cs"/>
              <a:sym typeface="+mn-lt"/>
            </a:endParaRPr>
          </a:p>
        </p:txBody>
      </p:sp>
      <p:sp>
        <p:nvSpPr>
          <p:cNvPr id="14" name="OfficePLUS.cn-13"/>
          <p:cNvSpPr txBox="1"/>
          <p:nvPr/>
        </p:nvSpPr>
        <p:spPr>
          <a:xfrm>
            <a:off x="86106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solidFill>
                <a:effectLst/>
                <a:uLnTx/>
                <a:uFillTx/>
                <a:ea typeface="微软雅黑"/>
                <a:cs typeface="+mn-cs"/>
                <a:sym typeface="+mn-lt"/>
              </a:rPr>
              <a:t>PART 03</a:t>
            </a:r>
            <a:endParaRPr kumimoji="0" lang="zh-CN" altLang="en-US" sz="1400" b="0" i="0" u="none" strike="noStrike" kern="1200" cap="none" spc="0" normalizeH="0" baseline="0" noProof="0">
              <a:ln>
                <a:noFill/>
              </a:ln>
              <a:solidFill>
                <a:prstClr val="black"/>
              </a:solidFill>
              <a:effectLst/>
              <a:uLnTx/>
              <a:uFillTx/>
              <a:ea typeface="微软雅黑"/>
              <a:cs typeface="+mn-cs"/>
              <a:sym typeface="+mn-lt"/>
            </a:endParaRPr>
          </a:p>
        </p:txBody>
      </p:sp>
      <p:sp>
        <p:nvSpPr>
          <p:cNvPr id="18"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6972300" y="1187450"/>
            <a:ext cx="5060950" cy="5060950"/>
          </a:xfrm>
          <a:prstGeom prst="rect">
            <a:avLst/>
          </a:prstGeom>
        </p:spPr>
      </p:pic>
      <p:sp>
        <p:nvSpPr>
          <p:cNvPr id="10" name="OfficePLUS.cn-5"/>
          <p:cNvSpPr/>
          <p:nvPr/>
        </p:nvSpPr>
        <p:spPr>
          <a:xfrm>
            <a:off x="642578" y="2485072"/>
            <a:ext cx="3096344" cy="72008"/>
          </a:xfrm>
          <a:prstGeom prst="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ym typeface="+mn-lt"/>
            </a:endParaRPr>
          </a:p>
        </p:txBody>
      </p:sp>
      <p:sp>
        <p:nvSpPr>
          <p:cNvPr id="11" name="OfficePLUS.cn-6"/>
          <p:cNvSpPr/>
          <p:nvPr/>
        </p:nvSpPr>
        <p:spPr>
          <a:xfrm>
            <a:off x="642578" y="5365392"/>
            <a:ext cx="3096344" cy="72008"/>
          </a:xfrm>
          <a:prstGeom prst="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ym typeface="+mn-lt"/>
            </a:endParaRPr>
          </a:p>
        </p:txBody>
      </p:sp>
      <p:sp>
        <p:nvSpPr>
          <p:cNvPr id="12" name="OfficePLUS.cn-7"/>
          <p:cNvSpPr/>
          <p:nvPr/>
        </p:nvSpPr>
        <p:spPr>
          <a:xfrm>
            <a:off x="4098962" y="2485072"/>
            <a:ext cx="3096344" cy="720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ym typeface="+mn-lt"/>
            </a:endParaRPr>
          </a:p>
        </p:txBody>
      </p:sp>
      <p:sp>
        <p:nvSpPr>
          <p:cNvPr id="13" name="OfficePLUS.cn-8"/>
          <p:cNvSpPr/>
          <p:nvPr/>
        </p:nvSpPr>
        <p:spPr>
          <a:xfrm>
            <a:off x="4098962" y="5365392"/>
            <a:ext cx="3096344" cy="720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ym typeface="+mn-lt"/>
            </a:endParaRPr>
          </a:p>
        </p:txBody>
      </p:sp>
      <p:sp>
        <p:nvSpPr>
          <p:cNvPr id="14" name="OfficePLUS.cn-9"/>
          <p:cNvSpPr/>
          <p:nvPr/>
        </p:nvSpPr>
        <p:spPr>
          <a:xfrm rot="16200000">
            <a:off x="5396162" y="1877082"/>
            <a:ext cx="501943" cy="502273"/>
          </a:xfrm>
          <a:custGeom>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tx1"/>
              </a:solidFill>
              <a:sym typeface="+mn-lt"/>
            </a:endParaRPr>
          </a:p>
        </p:txBody>
      </p:sp>
      <p:sp>
        <p:nvSpPr>
          <p:cNvPr id="15" name="OfficePLUS.cn-10"/>
          <p:cNvSpPr/>
          <p:nvPr/>
        </p:nvSpPr>
        <p:spPr>
          <a:xfrm rot="2700000">
            <a:off x="2010047" y="1804255"/>
            <a:ext cx="361404" cy="647928"/>
          </a:xfrm>
          <a:custGeom>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ym typeface="+mn-lt"/>
            </a:endParaRPr>
          </a:p>
        </p:txBody>
      </p:sp>
      <p:sp>
        <p:nvSpPr>
          <p:cNvPr id="16" name="OfficePLUS.cn-11"/>
          <p:cNvSpPr/>
          <p:nvPr/>
        </p:nvSpPr>
        <p:spPr>
          <a:xfrm>
            <a:off x="788534" y="2962728"/>
            <a:ext cx="2564266" cy="881139"/>
          </a:xfrm>
          <a:prstGeom prst="rect">
            <a:avLst/>
          </a:prstGeom>
        </p:spPr>
        <p:txBody>
          <a:bodyPr wrap="square">
            <a:spAutoFit/>
          </a:bodyPr>
          <a:lstStyle/>
          <a:p>
            <a:pPr algn="ctr" fontAlgn="base">
              <a:lnSpc>
                <a:spcPct val="150000"/>
              </a:lnSpc>
              <a:spcBef>
                <a:spcPct val="0"/>
              </a:spcBef>
              <a:spcAft>
                <a:spcPct val="0"/>
              </a:spcAft>
            </a:pPr>
            <a:r>
              <a:rPr lang="zh-CN" altLang="en-US">
                <a:solidFill>
                  <a:srgbClr val="102B49"/>
                </a:solidFill>
                <a:ea typeface="+mn-ea"/>
                <a:sym typeface="+mn-lt"/>
              </a:rPr>
              <a:t>在此输入正文内容</a:t>
            </a:r>
            <a:endParaRPr lang="zh-CN" altLang="en-US">
              <a:solidFill>
                <a:srgbClr val="102B49"/>
              </a:solidFill>
              <a:ea typeface="+mn-ea"/>
              <a:sym typeface="+mn-lt"/>
            </a:endParaRPr>
          </a:p>
          <a:p>
            <a:pPr algn="ctr" fontAlgn="base">
              <a:lnSpc>
                <a:spcPct val="150000"/>
              </a:lnSpc>
              <a:spcBef>
                <a:spcPct val="0"/>
              </a:spcBef>
              <a:spcAft>
                <a:spcPct val="0"/>
              </a:spcAft>
            </a:pPr>
            <a:r>
              <a:rPr lang="zh-CN" altLang="en-US">
                <a:solidFill>
                  <a:srgbClr val="102B49"/>
                </a:solidFill>
                <a:ea typeface="+mn-ea"/>
                <a:sym typeface="+mn-lt"/>
              </a:rPr>
              <a:t>在此输入正文内容</a:t>
            </a:r>
            <a:endParaRPr lang="zh-CN" altLang="en-US">
              <a:solidFill>
                <a:srgbClr val="102B49"/>
              </a:solidFill>
              <a:ea typeface="+mn-ea"/>
              <a:sym typeface="+mn-lt"/>
            </a:endParaRPr>
          </a:p>
        </p:txBody>
      </p:sp>
      <p:sp>
        <p:nvSpPr>
          <p:cNvPr id="17" name="OfficePLUS.cn-12"/>
          <p:cNvSpPr/>
          <p:nvPr/>
        </p:nvSpPr>
        <p:spPr>
          <a:xfrm>
            <a:off x="439284" y="4066955"/>
            <a:ext cx="3262766" cy="700576"/>
          </a:xfrm>
          <a:prstGeom prst="rect">
            <a:avLst/>
          </a:prstGeom>
        </p:spPr>
        <p:txBody>
          <a:bodyPr wrap="square">
            <a:spAutoFit/>
          </a:bodyPr>
          <a:lstStyle/>
          <a:p>
            <a:pPr algn="ctr">
              <a:lnSpc>
                <a:spcPct val="150000"/>
              </a:lnSpc>
            </a:pPr>
            <a:r>
              <a:rPr lang="en-US" altLang="zh-CN" sz="1400" cap="all">
                <a:solidFill>
                  <a:schemeClr val="bg1">
                    <a:lumMod val="65000"/>
                  </a:schemeClr>
                </a:solidFill>
                <a:sym typeface="+mn-lt"/>
              </a:rPr>
              <a:t>Please enter your title</a:t>
            </a:r>
            <a:endParaRPr lang="en-US" altLang="zh-CN" sz="1400" cap="all">
              <a:solidFill>
                <a:schemeClr val="bg1">
                  <a:lumMod val="65000"/>
                </a:schemeClr>
              </a:solidFill>
              <a:sym typeface="+mn-lt"/>
            </a:endParaRPr>
          </a:p>
          <a:p>
            <a:pPr algn="ctr">
              <a:lnSpc>
                <a:spcPct val="150000"/>
              </a:lnSpc>
            </a:pPr>
            <a:r>
              <a:rPr lang="en-US" altLang="zh-CN" sz="1400" cap="all">
                <a:solidFill>
                  <a:schemeClr val="bg1">
                    <a:lumMod val="65000"/>
                  </a:schemeClr>
                </a:solidFill>
                <a:sym typeface="+mn-lt"/>
              </a:rPr>
              <a:t>Please enter your title</a:t>
            </a:r>
            <a:endParaRPr lang="zh-CN" altLang="en-US" sz="1400" cap="all">
              <a:solidFill>
                <a:schemeClr val="bg1">
                  <a:lumMod val="65000"/>
                </a:schemeClr>
              </a:solidFill>
              <a:sym typeface="+mn-lt"/>
            </a:endParaRPr>
          </a:p>
        </p:txBody>
      </p:sp>
      <p:sp>
        <p:nvSpPr>
          <p:cNvPr id="18" name="OfficePLUS.cn-13"/>
          <p:cNvSpPr/>
          <p:nvPr/>
        </p:nvSpPr>
        <p:spPr>
          <a:xfrm>
            <a:off x="4331834" y="2962728"/>
            <a:ext cx="2564266" cy="881139"/>
          </a:xfrm>
          <a:prstGeom prst="rect">
            <a:avLst/>
          </a:prstGeom>
        </p:spPr>
        <p:txBody>
          <a:bodyPr wrap="square">
            <a:spAutoFit/>
          </a:bodyPr>
          <a:lstStyle/>
          <a:p>
            <a:pPr algn="ctr" fontAlgn="base">
              <a:lnSpc>
                <a:spcPct val="150000"/>
              </a:lnSpc>
              <a:spcBef>
                <a:spcPct val="0"/>
              </a:spcBef>
              <a:spcAft>
                <a:spcPct val="0"/>
              </a:spcAft>
            </a:pPr>
            <a:r>
              <a:rPr lang="zh-CN" altLang="en-US">
                <a:solidFill>
                  <a:srgbClr val="102B49"/>
                </a:solidFill>
                <a:ea typeface="+mn-ea"/>
                <a:sym typeface="+mn-lt"/>
              </a:rPr>
              <a:t>在此输入正文内容</a:t>
            </a:r>
            <a:endParaRPr lang="zh-CN" altLang="en-US">
              <a:solidFill>
                <a:srgbClr val="102B49"/>
              </a:solidFill>
              <a:ea typeface="+mn-ea"/>
              <a:sym typeface="+mn-lt"/>
            </a:endParaRPr>
          </a:p>
          <a:p>
            <a:pPr algn="ctr" fontAlgn="base">
              <a:lnSpc>
                <a:spcPct val="150000"/>
              </a:lnSpc>
              <a:spcBef>
                <a:spcPct val="0"/>
              </a:spcBef>
              <a:spcAft>
                <a:spcPct val="0"/>
              </a:spcAft>
            </a:pPr>
            <a:r>
              <a:rPr lang="zh-CN" altLang="en-US">
                <a:solidFill>
                  <a:srgbClr val="102B49"/>
                </a:solidFill>
                <a:ea typeface="+mn-ea"/>
                <a:sym typeface="+mn-lt"/>
              </a:rPr>
              <a:t>在此输入正文内容</a:t>
            </a:r>
            <a:endParaRPr lang="zh-CN" altLang="en-US">
              <a:solidFill>
                <a:srgbClr val="102B49"/>
              </a:solidFill>
              <a:ea typeface="+mn-ea"/>
              <a:sym typeface="+mn-lt"/>
            </a:endParaRPr>
          </a:p>
        </p:txBody>
      </p:sp>
      <p:sp>
        <p:nvSpPr>
          <p:cNvPr id="19" name="OfficePLUS.cn-14"/>
          <p:cNvSpPr/>
          <p:nvPr/>
        </p:nvSpPr>
        <p:spPr>
          <a:xfrm>
            <a:off x="3982584" y="4066955"/>
            <a:ext cx="3262766" cy="700576"/>
          </a:xfrm>
          <a:prstGeom prst="rect">
            <a:avLst/>
          </a:prstGeom>
        </p:spPr>
        <p:txBody>
          <a:bodyPr wrap="square">
            <a:spAutoFit/>
          </a:bodyPr>
          <a:lstStyle/>
          <a:p>
            <a:pPr algn="ctr">
              <a:lnSpc>
                <a:spcPct val="150000"/>
              </a:lnSpc>
            </a:pPr>
            <a:r>
              <a:rPr lang="en-US" altLang="zh-CN" sz="1400" cap="all">
                <a:solidFill>
                  <a:schemeClr val="bg1">
                    <a:lumMod val="65000"/>
                  </a:schemeClr>
                </a:solidFill>
                <a:sym typeface="+mn-lt"/>
              </a:rPr>
              <a:t>Please enter your title</a:t>
            </a:r>
            <a:endParaRPr lang="en-US" altLang="zh-CN" sz="1400" cap="all">
              <a:solidFill>
                <a:schemeClr val="bg1">
                  <a:lumMod val="65000"/>
                </a:schemeClr>
              </a:solidFill>
              <a:sym typeface="+mn-lt"/>
            </a:endParaRPr>
          </a:p>
          <a:p>
            <a:pPr algn="ctr">
              <a:lnSpc>
                <a:spcPct val="150000"/>
              </a:lnSpc>
            </a:pPr>
            <a:r>
              <a:rPr lang="en-US" altLang="zh-CN" sz="1400" cap="all">
                <a:solidFill>
                  <a:schemeClr val="bg1">
                    <a:lumMod val="65000"/>
                  </a:schemeClr>
                </a:solidFill>
                <a:sym typeface="+mn-lt"/>
              </a:rPr>
              <a:t>Please enter your title</a:t>
            </a:r>
            <a:endParaRPr lang="zh-CN" altLang="en-US" sz="1400" cap="all">
              <a:solidFill>
                <a:schemeClr val="bg1">
                  <a:lumMod val="65000"/>
                </a:schemeClr>
              </a:solidFill>
              <a:sym typeface="+mn-lt"/>
            </a:endParaRPr>
          </a:p>
        </p:txBody>
      </p:sp>
      <p:sp>
        <p:nvSpPr>
          <p:cNvPr id="8" name="OfficePLUS.cn-15"/>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lumMod val="95000"/>
          </a:schemeClr>
        </a:solidFill>
        <a:effectLst/>
      </p:bgPr>
    </p:bg>
    <p:spTree>
      <p:nvGrpSpPr>
        <p:cNvPr id="1" name=""/>
        <p:cNvGrpSpPr/>
        <p:nvPr/>
      </p:nvGrpSpPr>
      <p:grpSpPr>
        <a:xfrm>
          <a:off x="0" y="0"/>
          <a:ext cx="0" cy="0"/>
        </a:xfrm>
      </p:grpSpPr>
      <p:grpSp>
        <p:nvGrpSpPr>
          <p:cNvPr id="2" name="OfficePLUS.cn-1"/>
          <p:cNvGrpSpPr/>
          <p:nvPr/>
        </p:nvGrpSpPr>
        <p:grpSpPr>
          <a:xfrm>
            <a:off x="247650" y="228600"/>
            <a:ext cx="11696700" cy="6400800"/>
            <a:chOff x="247650" y="228600"/>
            <a:chExt cx="11696700" cy="6400800"/>
          </a:xfrm>
        </p:grpSpPr>
        <p:sp>
          <p:nvSpPr>
            <p:cNvPr id="3" name="OfficePLUS.cn-1-1"/>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sp>
        <p:nvSpPr>
          <p:cNvPr id="5" name="OfficePLUS.cn-2"/>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933450" y="1809750"/>
            <a:ext cx="2432050" cy="2432050"/>
          </a:xfrm>
          <a:prstGeom prst="rect">
            <a:avLst/>
          </a:prstGeom>
        </p:spPr>
      </p:pic>
      <p:sp>
        <p:nvSpPr>
          <p:cNvPr id="11" name="OfficePLUS.cn-5"/>
          <p:cNvSpPr txBox="1"/>
          <p:nvPr/>
        </p:nvSpPr>
        <p:spPr>
          <a:xfrm>
            <a:off x="1155656" y="45023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algn="ctr"/>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13" name="OfficePLUS.cn-6"/>
          <p:cNvSpPr/>
          <p:nvPr/>
        </p:nvSpPr>
        <p:spPr>
          <a:xfrm>
            <a:off x="11636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15" name="OfficePLUS.cn-7"/>
          <p:cNvSpPr txBox="1"/>
          <p:nvPr/>
        </p:nvSpPr>
        <p:spPr>
          <a:xfrm>
            <a:off x="3759156" y="45023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algn="ctr"/>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17" name="OfficePLUS.cn-8"/>
          <p:cNvSpPr/>
          <p:nvPr/>
        </p:nvSpPr>
        <p:spPr>
          <a:xfrm>
            <a:off x="37671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19" name="OfficePLUS.cn-9"/>
          <p:cNvSpPr txBox="1"/>
          <p:nvPr/>
        </p:nvSpPr>
        <p:spPr>
          <a:xfrm>
            <a:off x="6426156" y="45023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algn="ctr"/>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21" name="OfficePLUS.cn-10"/>
          <p:cNvSpPr/>
          <p:nvPr/>
        </p:nvSpPr>
        <p:spPr>
          <a:xfrm>
            <a:off x="64341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sp>
        <p:nvSpPr>
          <p:cNvPr id="23" name="OfficePLUS.cn-11"/>
          <p:cNvSpPr txBox="1"/>
          <p:nvPr/>
        </p:nvSpPr>
        <p:spPr>
          <a:xfrm>
            <a:off x="8991556" y="45023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pPr algn="ctr"/>
            <a:r>
              <a:rPr lang="zh-CN" altLang="en-US">
                <a:solidFill>
                  <a:schemeClr val="tx1"/>
                </a:solidFill>
                <a:ea typeface="微软雅黑"/>
                <a:sym typeface="+mn-lt"/>
              </a:rPr>
              <a:t>在此输入标题</a:t>
            </a:r>
            <a:endParaRPr lang="zh-CN" altLang="en-US">
              <a:solidFill>
                <a:schemeClr val="tx1"/>
              </a:solidFill>
              <a:ea typeface="微软雅黑"/>
              <a:sym typeface="+mn-lt"/>
            </a:endParaRPr>
          </a:p>
        </p:txBody>
      </p:sp>
      <p:sp>
        <p:nvSpPr>
          <p:cNvPr id="25" name="OfficePLUS.cn-12"/>
          <p:cNvSpPr/>
          <p:nvPr/>
        </p:nvSpPr>
        <p:spPr>
          <a:xfrm>
            <a:off x="89995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a:p>
            <a:pPr algn="ctr" fontAlgn="base">
              <a:lnSpc>
                <a:spcPct val="150000"/>
              </a:lnSpc>
              <a:spcBef>
                <a:spcPct val="0"/>
              </a:spcBef>
              <a:spcAft>
                <a:spcPct val="0"/>
              </a:spcAft>
            </a:pPr>
            <a:r>
              <a:rPr lang="zh-CN" altLang="en-US" sz="1400">
                <a:ea typeface="+mn-ea"/>
                <a:sym typeface="+mn-lt"/>
              </a:rPr>
              <a:t>在此输入正文内容</a:t>
            </a:r>
            <a:endParaRPr lang="zh-CN" altLang="en-US" sz="1400">
              <a:ea typeface="+mn-ea"/>
              <a:sym typeface="+mn-lt"/>
            </a:endParaRPr>
          </a:p>
        </p:txBody>
      </p:sp>
      <p:pic>
        <p:nvPicPr>
          <p:cNvPr id="27" name="OfficePLUS.cn-13"/>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3536950" y="1885950"/>
            <a:ext cx="2381250" cy="2381250"/>
          </a:xfrm>
          <a:prstGeom prst="rect">
            <a:avLst/>
          </a:prstGeom>
        </p:spPr>
      </p:pic>
      <p:pic>
        <p:nvPicPr>
          <p:cNvPr id="29" name="OfficePLUS.cn-14"/>
          <p:cNvPicPr>
            <a:picLocks noChangeAspect="1"/>
          </p:cNvPicPr>
          <p:nvPr/>
        </p:nvPicPr>
        <p:blipFill>
          <a:blip r:embed="rId6">
            <a:extLst>
              <a:ext uri="{96DAC541-7B7A-43D3-8B79-37D633B846F1}">
                <asvg:svgBlip xmlns:asvg="http://schemas.microsoft.com/office/drawing/2016/SVG/main" r:embed="rId7"/>
              </a:ext>
              <a:ext uri="{28A0092B-C50C-407E-A947-70E740481C1C}">
                <a14:useLocalDpi xmlns:a14="http://schemas.microsoft.com/office/drawing/2010/main" val="0"/>
              </a:ext>
            </a:extLst>
          </a:blip>
          <a:stretch>
            <a:fillRect/>
          </a:stretch>
        </p:blipFill>
        <p:spPr>
          <a:xfrm>
            <a:off x="6324600" y="1981200"/>
            <a:ext cx="2171700" cy="2171700"/>
          </a:xfrm>
          <a:prstGeom prst="rect">
            <a:avLst/>
          </a:prstGeom>
        </p:spPr>
      </p:pic>
      <p:pic>
        <p:nvPicPr>
          <p:cNvPr id="31" name="OfficePLUS.cn-15"/>
          <p:cNvPicPr>
            <a:picLocks noChangeAspect="1"/>
          </p:cNvPicPr>
          <p:nvPr/>
        </p:nvPicPr>
        <p:blipFill>
          <a:blip r:embed="rId8">
            <a:extLst>
              <a:ext uri="{96DAC541-7B7A-43D3-8B79-37D633B846F1}">
                <asvg:svgBlip xmlns:asvg="http://schemas.microsoft.com/office/drawing/2016/SVG/main" r:embed="rId9"/>
              </a:ext>
              <a:ext uri="{28A0092B-C50C-407E-A947-70E740481C1C}">
                <a14:useLocalDpi xmlns:a14="http://schemas.microsoft.com/office/drawing/2010/main" val="0"/>
              </a:ext>
            </a:extLst>
          </a:blip>
          <a:stretch>
            <a:fillRect/>
          </a:stretch>
        </p:blipFill>
        <p:spPr>
          <a:xfrm>
            <a:off x="9004300" y="2070100"/>
            <a:ext cx="2076450" cy="2076450"/>
          </a:xfrm>
          <a:prstGeom prst="rect">
            <a:avLst/>
          </a:prstGeom>
        </p:spPr>
      </p:pic>
      <p:sp>
        <p:nvSpPr>
          <p:cNvPr id="8" name="OfficePLUS.cn-16"/>
          <p:cNvSpPr/>
          <p:nvPr/>
        </p:nvSpPr>
        <p:spPr>
          <a:xfrm>
            <a:off x="11417300" y="6121400"/>
            <a:ext cx="381000" cy="381000"/>
          </a:xfrm>
          <a:custGeom>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ISLIDE.ICON" val="#399125;"/>
</p:tagLst>
</file>

<file path=ppt/tags/tag2.xml><?xml version="1.0" encoding="utf-8"?>
<p:tagLst xmlns:p="http://schemas.openxmlformats.org/presentationml/2006/main">
  <p:tag name="ISLIDE.ICON" val="#402420;#402420;#58893;#180075;"/>
</p:tagLst>
</file>

<file path=ppt/tags/tag3.xml><?xml version="1.0" encoding="utf-8"?>
<p:tagLst xmlns:p="http://schemas.openxmlformats.org/presentationml/2006/main">
  <p:tag name="ISLIDE.ICON" val="#400762;"/>
</p:tagLst>
</file>

<file path=ppt/tags/tag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ohwhfve">
      <a:majorFont>
        <a:latin typeface="微软雅黑 Light"/>
        <a:ea typeface="微软雅黑"/>
        <a:cs typeface="Arial"/>
      </a:majorFont>
      <a:minorFont>
        <a:latin typeface="微软雅黑 Light"/>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4ohwhfve">
      <a:majorFont>
        <a:latin typeface="微软雅黑 Light"/>
        <a:ea typeface="微软雅黑"/>
        <a:cs typeface="Arial"/>
      </a:majorFont>
      <a:minorFont>
        <a:latin typeface="微软雅黑 Light"/>
        <a:ea typeface="微软雅黑"/>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121</Paragraphs>
  <Slides>15</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15</vt:i4>
      </vt:variant>
    </vt:vector>
  </HeadingPairs>
  <TitlesOfParts>
    <vt:vector baseType="lpstr" size="30">
      <vt:lpstr>Arial</vt:lpstr>
      <vt:lpstr>微软雅黑 Light</vt:lpstr>
      <vt:lpstr>微软雅黑</vt:lpstr>
      <vt:lpstr>Segoe UI Light</vt:lpstr>
      <vt:lpstr>Century Gothic</vt:lpstr>
      <vt:lpstr>阿里巴巴普惠体 B</vt:lpstr>
      <vt:lpstr>阿里巴巴普惠体 L</vt:lpstr>
      <vt:lpstr>Helvetica-Roman-SemiB</vt:lpstr>
      <vt:lpstr>SimSun-ExtB</vt:lpstr>
      <vt:lpstr>Calibri</vt:lpstr>
      <vt:lpstr>Montserrat</vt:lpstr>
      <vt:lpstr>Montserrat Light</vt:lpstr>
      <vt:lpstr>思源宋体 Heavy</vt:lpstr>
      <vt:lpstr>..黑体UI-韩语</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叶 宏泽</dc:creator>
  <cp:lastModifiedBy>明天 </cp:lastModifiedBy>
  <cp:revision>33</cp:revision>
  <dcterms:created xsi:type="dcterms:W3CDTF">2020-08-26T05:38:00Z</dcterms:created>
  <dcterms:modified xsi:type="dcterms:W3CDTF">2023-10-16T16:06:14Z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4BA34219B69D4C08BB2DE2C5C5D50A7A_12</vt:lpwstr>
  </property>
  <property fmtid="{D5CDD505-2E9C-101B-9397-08002B2CF9AE}" pid="3" name="KSOProductBuildVer">
    <vt:lpwstr>2052-12.1.0.15712</vt:lpwstr>
  </property>
</Properties>
</file>